
<file path=[Content_Types].xml><?xml version="1.0" encoding="utf-8"?>
<Types xmlns="http://schemas.openxmlformats.org/package/2006/content-types">
  <Default ContentType="application/x-fontdata" Extension="fntdata"/>
  <Default ContentType="image/gif" Extension="gif"/>
  <Default ContentType="image/jpeg" Extension="jpeg"/>
  <Default ContentType="image/png" Extension="png"/>
  <Default ContentType="application/vnd.openxmlformats-package.relationships+xml" Extension="rels"/>
  <Default ContentType="image/svg+xml" Extension="svg"/>
  <Default ContentType="application/xml" Extension="xml"/>
  <Override ContentType="application/vnd.openxmlformats-officedocument.extended-properties+xml" PartName="/docProps/app.xml"/>
  <Override ContentType="application/vnd.openxmlformats-package.core-properties+xml" PartName="/docProps/core.xml"/>
  <Override ContentType="application/vnd.openxmlformats-officedocument.presentationml.presentation.main+xml" PartName="/ppt/presentation.xml"/>
  <Override ContentType="application/vnd.openxmlformats-officedocument.presentationml.presProps+xml" PartName="/ppt/presProps.xml"/>
  <Override ContentType="application/vnd.openxmlformats-officedocument.presentationml.slideLayout+xml" PartName="/ppt/slideLayouts/slideLayout1.xml"/>
  <Override ContentType="application/vnd.openxmlformats-officedocument.presentationml.slideLayout+xml" PartName="/ppt/slideLayouts/slideLayout2.xml"/>
  <Override ContentType="application/vnd.openxmlformats-officedocument.presentationml.slideLayout+xml" PartName="/ppt/slideLayouts/slideLayout3.xml"/>
  <Override ContentType="application/vnd.openxmlformats-officedocument.presentationml.slideLayout+xml" PartName="/ppt/slideLayouts/slideLayout4.xml"/>
  <Override ContentType="application/vnd.openxmlformats-officedocument.presentationml.slideLayout+xml" PartName="/ppt/slideLayouts/slideLayout5.xml"/>
  <Override ContentType="application/vnd.openxmlformats-officedocument.presentationml.slideLayout+xml" PartName="/ppt/slideLayouts/slideLayout6.xml"/>
  <Override ContentType="application/vnd.openxmlformats-officedocument.presentationml.slideLayout+xml" PartName="/ppt/slideLayouts/slideLayout7.xml"/>
  <Override ContentType="application/vnd.openxmlformats-officedocument.presentationml.slideLayout+xml" PartName="/ppt/slideLayouts/slideLayout8.xml"/>
  <Override ContentType="application/vnd.openxmlformats-officedocument.presentationml.slideLayout+xml" PartName="/ppt/slideLayouts/slideLayout9.xml"/>
  <Override ContentType="application/vnd.openxmlformats-officedocument.presentationml.slideLayout+xml" PartName="/ppt/slideLayouts/slideLayout10.xml"/>
  <Override ContentType="application/vnd.openxmlformats-officedocument.presentationml.slideLayout+xml" PartName="/ppt/slideLayouts/slideLayout11.xml"/>
  <Override ContentType="application/vnd.openxmlformats-officedocument.presentationml.slideMaster+xml" PartName="/ppt/slideMasters/slideMaster1.xml"/>
  <Override ContentType="application/vnd.openxmlformats-officedocument.presentationml.slide+xml" PartName="/ppt/slides/slide1.xml"/>
  <Override ContentType="application/vnd.openxmlformats-officedocument.presentationml.slide+xml" PartName="/ppt/slides/slide2.xml"/>
  <Override ContentType="application/vnd.openxmlformats-officedocument.presentationml.slide+xml" PartName="/ppt/slides/slide3.xml"/>
  <Override ContentType="application/vnd.openxmlformats-officedocument.presentationml.slide+xml" PartName="/ppt/slides/slide4.xml"/>
  <Override ContentType="application/vnd.openxmlformats-officedocument.presentationml.slide+xml" PartName="/ppt/slides/slide5.xml"/>
  <Override ContentType="application/vnd.openxmlformats-officedocument.presentationml.slide+xml" PartName="/ppt/slides/slide6.xml"/>
  <Override ContentType="application/vnd.openxmlformats-officedocument.presentationml.slide+xml" PartName="/ppt/slides/slide7.xml"/>
  <Override ContentType="application/vnd.openxmlformats-officedocument.presentationml.slide+xml" PartName="/ppt/slides/slide8.xml"/>
  <Override ContentType="application/vnd.openxmlformats-officedocument.presentationml.slide+xml" PartName="/ppt/slides/slide9.xml"/>
  <Override ContentType="application/vnd.openxmlformats-officedocument.presentationml.slide+xml" PartName="/ppt/slides/slide10.xml"/>
  <Override ContentType="application/vnd.openxmlformats-officedocument.presentationml.slide+xml" PartName="/ppt/slides/slide11.xml"/>
  <Override ContentType="application/vnd.openxmlformats-officedocument.presentationml.slide+xml" PartName="/ppt/slides/slide12.xml"/>
  <Override ContentType="application/vnd.openxmlformats-officedocument.presentationml.slide+xml" PartName="/ppt/slides/slide13.xml"/>
  <Override ContentType="application/vnd.openxmlformats-officedocument.presentationml.slide+xml" PartName="/ppt/slides/slide14.xml"/>
  <Override ContentType="application/vnd.openxmlformats-officedocument.presentationml.slide+xml" PartName="/ppt/slides/slide15.xml"/>
  <Override ContentType="application/vnd.openxmlformats-officedocument.presentationml.slide+xml" PartName="/ppt/slides/slide16.xml"/>
  <Override ContentType="application/vnd.openxmlformats-officedocument.presentationml.slide+xml" PartName="/ppt/slides/slide17.xml"/>
  <Override ContentType="application/vnd.openxmlformats-officedocument.presentationml.slide+xml" PartName="/ppt/slides/slide18.xml"/>
  <Override ContentType="application/vnd.openxmlformats-officedocument.presentationml.slide+xml" PartName="/ppt/slides/slide19.xml"/>
  <Override ContentType="application/vnd.openxmlformats-officedocument.presentationml.slide+xml" PartName="/ppt/slides/slide20.xml"/>
  <Override ContentType="application/vnd.openxmlformats-officedocument.presentationml.slide+xml" PartName="/ppt/slides/slide21.xml"/>
  <Override ContentType="application/vnd.openxmlformats-officedocument.presentationml.slide+xml" PartName="/ppt/slides/slide22.xml"/>
  <Override ContentType="application/vnd.openxmlformats-officedocument.presentationml.slide+xml" PartName="/ppt/slides/slide23.xml"/>
  <Override ContentType="application/vnd.openxmlformats-officedocument.presentationml.tableStyles+xml" PartName="/ppt/tableStyles.xml"/>
  <Override ContentType="application/vnd.openxmlformats-officedocument.theme+xml" PartName="/ppt/theme/theme1.xml"/>
  <Override ContentType="application/vnd.openxmlformats-officedocument.presentationml.viewProps+xml" PartName="/ppt/viewProps.xml"/>
</Types>
</file>

<file path=_rels/.rels><?xml version="1.0" encoding="UTF-8" standalone="yes"?><Relationships xmlns="http://schemas.openxmlformats.org/package/2006/relationships"><Relationship Id="rId1" Target="ppt/presentation.xml" Type="http://schemas.openxmlformats.org/officeDocument/2006/relationships/officeDocument"/><Relationship Id="rId2" Target="docProps/thumbnail.jpeg" Type="http://schemas.openxmlformats.org/package/2006/relationships/metadata/thumbnail"/><Relationship Id="rId3" Target="docProps/core.xml" Type="http://schemas.openxmlformats.org/package/2006/relationships/metadata/core-properties"/><Relationship Id="rId4" Target="docProps/app.xml" Type="http://schemas.openxmlformats.org/officeDocument/2006/relationships/extended-properties"/></Relationships>
</file>

<file path=ppt/presentation.xml><?xml version="1.0" encoding="utf-8"?>
<p:presentation xmlns:a="http://schemas.openxmlformats.org/drawingml/2006/main" xmlns:r="http://schemas.openxmlformats.org/officeDocument/2006/relationships" xmlns:p="http://schemas.openxmlformats.org/presentationml/2006/main" saveSubsetFonts="1" embedTrueTypeFonts="true">
  <p:sldMasterIdLst>
    <p:sldMasterId id="2147483648" r:id="rId1"/>
  </p:sldMasterIdLst>
  <p:sldIdLst>
    <p:sldId id="256" r:id="rId26"/>
    <p:sldId id="257" r:id="rId27"/>
    <p:sldId id="258" r:id="rId28"/>
    <p:sldId id="259" r:id="rId29"/>
    <p:sldId id="260" r:id="rId30"/>
    <p:sldId id="261" r:id="rId31"/>
    <p:sldId id="262" r:id="rId32"/>
    <p:sldId id="263" r:id="rId33"/>
    <p:sldId id="264" r:id="rId34"/>
    <p:sldId id="265" r:id="rId35"/>
    <p:sldId id="266" r:id="rId36"/>
    <p:sldId id="267" r:id="rId37"/>
    <p:sldId id="268" r:id="rId38"/>
    <p:sldId id="269" r:id="rId39"/>
    <p:sldId id="270" r:id="rId40"/>
    <p:sldId id="271" r:id="rId41"/>
    <p:sldId id="272" r:id="rId42"/>
    <p:sldId id="273" r:id="rId43"/>
    <p:sldId id="274" r:id="rId44"/>
    <p:sldId id="275" r:id="rId45"/>
    <p:sldId id="276" r:id="rId46"/>
    <p:sldId id="277" r:id="rId47"/>
    <p:sldId id="278" r:id="rId48"/>
  </p:sldIdLst>
  <p:sldSz cx="18288000" cy="10287000"/>
  <p:notesSz cx="6858000" cy="9144000"/>
  <p:embeddedFontLst>
    <p:embeddedFont>
      <p:font typeface="Arimo" charset="1" panose="020B0604020202020204"/>
      <p:regular r:id="rId6"/>
    </p:embeddedFont>
    <p:embeddedFont>
      <p:font typeface="Arimo Bold" charset="1" panose="020B0704020202020204"/>
      <p:regular r:id="rId7"/>
    </p:embeddedFont>
    <p:embeddedFont>
      <p:font typeface="Arimo Italics" charset="1" panose="020B0604020202090204"/>
      <p:regular r:id="rId8"/>
    </p:embeddedFont>
    <p:embeddedFont>
      <p:font typeface="Arimo Bold Italics" charset="1" panose="020B0704020202090204"/>
      <p:regular r:id="rId9"/>
    </p:embeddedFont>
    <p:embeddedFont>
      <p:font typeface="DM Sans" charset="1" panose="00000000000000000000"/>
      <p:regular r:id="rId10"/>
    </p:embeddedFont>
    <p:embeddedFont>
      <p:font typeface="DM Sans Bold" charset="1" panose="00000000000000000000"/>
      <p:regular r:id="rId11"/>
    </p:embeddedFont>
    <p:embeddedFont>
      <p:font typeface="DM Sans Italics" charset="1" panose="00000000000000000000"/>
      <p:regular r:id="rId12"/>
    </p:embeddedFont>
    <p:embeddedFont>
      <p:font typeface="DM Sans Bold Italics" charset="1" panose="00000000000000000000"/>
      <p:regular r:id="rId13"/>
    </p:embeddedFont>
    <p:embeddedFont>
      <p:font typeface="Open Sans Light" charset="1" panose="020B0306030504020204"/>
      <p:regular r:id="rId14"/>
    </p:embeddedFont>
    <p:embeddedFont>
      <p:font typeface="Open Sans Light Bold" charset="1" panose="020B0806030504020204"/>
      <p:regular r:id="rId15"/>
    </p:embeddedFont>
    <p:embeddedFont>
      <p:font typeface="Open Sans Light Italics" charset="1" panose="020B0306030504020204"/>
      <p:regular r:id="rId16"/>
    </p:embeddedFont>
    <p:embeddedFont>
      <p:font typeface="Open Sans Light Bold Italics" charset="1" panose="020B0806030504020204"/>
      <p:regular r:id="rId17"/>
    </p:embeddedFont>
    <p:embeddedFont>
      <p:font typeface="Agrandir Black" charset="1" panose="00000A00000000000000"/>
      <p:regular r:id="rId18"/>
    </p:embeddedFont>
    <p:embeddedFont>
      <p:font typeface="Agrandir Black Italics" charset="1" panose="00000A00000000000000"/>
      <p:regular r:id="rId19"/>
    </p:embeddedFont>
    <p:embeddedFont>
      <p:font typeface="Agrandir Grand Black" charset="1" panose="00000A07000000000000"/>
      <p:regular r:id="rId20"/>
    </p:embeddedFont>
    <p:embeddedFont>
      <p:font typeface="Agrandir Grand Black Italics" charset="1" panose="00000A07000000000000"/>
      <p:regular r:id="rId21"/>
    </p:embeddedFont>
    <p:embeddedFont>
      <p:font typeface="Open Sauce" charset="1" panose="00000500000000000000"/>
      <p:regular r:id="rId22"/>
    </p:embeddedFont>
    <p:embeddedFont>
      <p:font typeface="Open Sauce Bold" charset="1" panose="00000800000000000000"/>
      <p:regular r:id="rId23"/>
    </p:embeddedFont>
    <p:embeddedFont>
      <p:font typeface="Open Sauce Italics" charset="1" panose="00000500000000000000"/>
      <p:regular r:id="rId24"/>
    </p:embeddedFont>
    <p:embeddedFont>
      <p:font typeface="Open Sauce Bold Italics" charset="1" panose="00000800000000000000"/>
      <p:regular r:id="rId25"/>
    </p:embeddedFont>
  </p:embeddedFontLst>
  <p:defaultTextStyle>
    <a:defPPr>
      <a:defRPr lang="en-US"/>
    </a:defPPr>
    <a:lvl1pPr marL="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1pPr>
    <a:lvl2pPr marL="4572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2pPr>
    <a:lvl3pPr marL="9144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3pPr>
    <a:lvl4pPr marL="13716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4pPr>
    <a:lvl5pPr marL="18288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5pPr>
    <a:lvl6pPr marL="22860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6pPr>
    <a:lvl7pPr marL="27432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7pPr>
    <a:lvl8pPr marL="32004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8pPr>
    <a:lvl9pPr marL="36576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9pPr>
  </p:defaultTextStyle>
</p:presentation>
</file>

<file path=ppt/presProps.xml><?xml version="1.0" encoding="utf-8"?>
<p:presentationPr xmlns:a="http://schemas.openxmlformats.org/drawingml/2006/main" xmlns:r="http://schemas.openxmlformats.org/officeDocument/2006/relationships" xmlns:p="http://schemas.openxmlformats.org/presentationml/2006/main">
  <p:extLst>
    <p:ext uri="{E76CE94A-603C-4142-B9EB-6D1370010A27}">
      <p14:discardImageEditData xmlns:p14="http://schemas.microsoft.com/office/powerpoint/2010/main" val="0"/>
    </p:ext>
    <p:ext uri="{D31A062A-798A-4329-ABDD-BBA856620510}">
      <p14:defaultImageDpi xmlns:p14="http://schemas.microsoft.com/office/powerpoint/2010/main" val="220"/>
    </p:ext>
  </p:extLst>
</p:presentationPr>
</file>

<file path=ppt/tableStyles.xml><?xml version="1.0" encoding="utf-8"?>
<a:tblStyleLst xmlns:a="http://schemas.openxmlformats.org/drawingml/2006/main" def="{5C22544A-7EE6-4342-B048-85BDC9FD1C3A}"/>
</file>

<file path=ppt/viewProps.xml><?xml version="1.0" encoding="utf-8"?>
<p:viewPr xmlns:a="http://schemas.openxmlformats.org/drawingml/2006/main" xmlns:r="http://schemas.openxmlformats.org/officeDocument/2006/relationships" xmlns:p="http://schemas.openxmlformats.org/presentationml/2006/main" lastView="sldThumbnailView">
  <p:normalViewPr>
    <p:restoredLeft sz="15620" autoAdjust="0"/>
    <p:restoredTop sz="94622" autoAdjust="0"/>
  </p:normalViewPr>
  <p:slideViewPr>
    <p:cSldViewPr>
      <p:cViewPr varScale="1">
        <p:scale>
          <a:sx n="74" d="100"/>
          <a:sy n="74" d="100"/>
        </p:scale>
        <p:origin x="-1092" y="-90"/>
      </p:cViewPr>
      <p:guideLst>
        <p:guide orient="horz" pos="2160"/>
        <p:guide pos="2880"/>
      </p:guideLst>
    </p:cSldViewPr>
  </p:slideViewPr>
  <p:outlineViewPr>
    <p:cViewPr>
      <p:scale>
        <a:sx n="33" d="100"/>
        <a:sy n="33" d="100"/>
      </p:scale>
      <p:origin x="0" y="0"/>
    </p:cViewPr>
  </p:outlineViewPr>
  <p:notesTextViewPr>
    <p:cViewPr>
      <p:scale>
        <a:sx n="100" d="100"/>
        <a:sy n="100" d="100"/>
      </p:scale>
      <p:origin x="0" y="0"/>
    </p:cViewPr>
  </p:notesTextViewPr>
  <p:gridSpacing cx="76200" cy="76200"/>
</p:viewPr>
</file>

<file path=ppt/_rels/presentation.xml.rels><?xml version="1.0" encoding="UTF-8" standalone="yes"?><Relationships xmlns="http://schemas.openxmlformats.org/package/2006/relationships"><Relationship Id="rId1" Target="slideMasters/slideMaster1.xml" Type="http://schemas.openxmlformats.org/officeDocument/2006/relationships/slideMaster"/><Relationship Id="rId10" Target="fonts/font10.fntdata" Type="http://schemas.openxmlformats.org/officeDocument/2006/relationships/font"/><Relationship Id="rId11" Target="fonts/font11.fntdata" Type="http://schemas.openxmlformats.org/officeDocument/2006/relationships/font"/><Relationship Id="rId12" Target="fonts/font12.fntdata" Type="http://schemas.openxmlformats.org/officeDocument/2006/relationships/font"/><Relationship Id="rId13" Target="fonts/font13.fntdata" Type="http://schemas.openxmlformats.org/officeDocument/2006/relationships/font"/><Relationship Id="rId14" Target="fonts/font14.fntdata" Type="http://schemas.openxmlformats.org/officeDocument/2006/relationships/font"/><Relationship Id="rId15" Target="fonts/font15.fntdata" Type="http://schemas.openxmlformats.org/officeDocument/2006/relationships/font"/><Relationship Id="rId16" Target="fonts/font16.fntdata" Type="http://schemas.openxmlformats.org/officeDocument/2006/relationships/font"/><Relationship Id="rId17" Target="fonts/font17.fntdata" Type="http://schemas.openxmlformats.org/officeDocument/2006/relationships/font"/><Relationship Id="rId18" Target="fonts/font18.fntdata" Type="http://schemas.openxmlformats.org/officeDocument/2006/relationships/font"/><Relationship Id="rId19" Target="fonts/font19.fntdata" Type="http://schemas.openxmlformats.org/officeDocument/2006/relationships/font"/><Relationship Id="rId2" Target="presProps.xml" Type="http://schemas.openxmlformats.org/officeDocument/2006/relationships/presProps"/><Relationship Id="rId20" Target="fonts/font20.fntdata" Type="http://schemas.openxmlformats.org/officeDocument/2006/relationships/font"/><Relationship Id="rId21" Target="fonts/font21.fntdata" Type="http://schemas.openxmlformats.org/officeDocument/2006/relationships/font"/><Relationship Id="rId22" Target="fonts/font22.fntdata" Type="http://schemas.openxmlformats.org/officeDocument/2006/relationships/font"/><Relationship Id="rId23" Target="fonts/font23.fntdata" Type="http://schemas.openxmlformats.org/officeDocument/2006/relationships/font"/><Relationship Id="rId24" Target="fonts/font24.fntdata" Type="http://schemas.openxmlformats.org/officeDocument/2006/relationships/font"/><Relationship Id="rId25" Target="fonts/font25.fntdata" Type="http://schemas.openxmlformats.org/officeDocument/2006/relationships/font"/><Relationship Id="rId26" Target="slides/slide1.xml" Type="http://schemas.openxmlformats.org/officeDocument/2006/relationships/slide"/><Relationship Id="rId27" Target="slides/slide2.xml" Type="http://schemas.openxmlformats.org/officeDocument/2006/relationships/slide"/><Relationship Id="rId28" Target="slides/slide3.xml" Type="http://schemas.openxmlformats.org/officeDocument/2006/relationships/slide"/><Relationship Id="rId29" Target="slides/slide4.xml" Type="http://schemas.openxmlformats.org/officeDocument/2006/relationships/slide"/><Relationship Id="rId3" Target="viewProps.xml" Type="http://schemas.openxmlformats.org/officeDocument/2006/relationships/viewProps"/><Relationship Id="rId30" Target="slides/slide5.xml" Type="http://schemas.openxmlformats.org/officeDocument/2006/relationships/slide"/><Relationship Id="rId31" Target="slides/slide6.xml" Type="http://schemas.openxmlformats.org/officeDocument/2006/relationships/slide"/><Relationship Id="rId32" Target="slides/slide7.xml" Type="http://schemas.openxmlformats.org/officeDocument/2006/relationships/slide"/><Relationship Id="rId33" Target="slides/slide8.xml" Type="http://schemas.openxmlformats.org/officeDocument/2006/relationships/slide"/><Relationship Id="rId34" Target="slides/slide9.xml" Type="http://schemas.openxmlformats.org/officeDocument/2006/relationships/slide"/><Relationship Id="rId35" Target="slides/slide10.xml" Type="http://schemas.openxmlformats.org/officeDocument/2006/relationships/slide"/><Relationship Id="rId36" Target="slides/slide11.xml" Type="http://schemas.openxmlformats.org/officeDocument/2006/relationships/slide"/><Relationship Id="rId37" Target="slides/slide12.xml" Type="http://schemas.openxmlformats.org/officeDocument/2006/relationships/slide"/><Relationship Id="rId38" Target="slides/slide13.xml" Type="http://schemas.openxmlformats.org/officeDocument/2006/relationships/slide"/><Relationship Id="rId39" Target="slides/slide14.xml" Type="http://schemas.openxmlformats.org/officeDocument/2006/relationships/slide"/><Relationship Id="rId4" Target="theme/theme1.xml" Type="http://schemas.openxmlformats.org/officeDocument/2006/relationships/theme"/><Relationship Id="rId40" Target="slides/slide15.xml" Type="http://schemas.openxmlformats.org/officeDocument/2006/relationships/slide"/><Relationship Id="rId41" Target="slides/slide16.xml" Type="http://schemas.openxmlformats.org/officeDocument/2006/relationships/slide"/><Relationship Id="rId42" Target="slides/slide17.xml" Type="http://schemas.openxmlformats.org/officeDocument/2006/relationships/slide"/><Relationship Id="rId43" Target="slides/slide18.xml" Type="http://schemas.openxmlformats.org/officeDocument/2006/relationships/slide"/><Relationship Id="rId44" Target="slides/slide19.xml" Type="http://schemas.openxmlformats.org/officeDocument/2006/relationships/slide"/><Relationship Id="rId45" Target="slides/slide20.xml" Type="http://schemas.openxmlformats.org/officeDocument/2006/relationships/slide"/><Relationship Id="rId46" Target="slides/slide21.xml" Type="http://schemas.openxmlformats.org/officeDocument/2006/relationships/slide"/><Relationship Id="rId47" Target="slides/slide22.xml" Type="http://schemas.openxmlformats.org/officeDocument/2006/relationships/slide"/><Relationship Id="rId48" Target="slides/slide23.xml" Type="http://schemas.openxmlformats.org/officeDocument/2006/relationships/slide"/><Relationship Id="rId5" Target="tableStyles.xml" Type="http://schemas.openxmlformats.org/officeDocument/2006/relationships/tableStyles"/><Relationship Id="rId6" Target="fonts/font6.fntdata" Type="http://schemas.openxmlformats.org/officeDocument/2006/relationships/font"/><Relationship Id="rId7" Target="fonts/font7.fntdata" Type="http://schemas.openxmlformats.org/officeDocument/2006/relationships/font"/><Relationship Id="rId8" Target="fonts/font8.fntdata" Type="http://schemas.openxmlformats.org/officeDocument/2006/relationships/font"/><Relationship Id="rId9" Target="fonts/font9.fntdata" Type="http://schemas.openxmlformats.org/officeDocument/2006/relationships/font"/></Relationships>
</file>

<file path=ppt/slideLayouts/_rels/slideLayout1.xml.rels><?xml version="1.0" encoding="UTF-8" standalone="yes"?><Relationships xmlns="http://schemas.openxmlformats.org/package/2006/relationships"><Relationship Id="rId1" Target="../slideMasters/slideMaster1.xml" Type="http://schemas.openxmlformats.org/officeDocument/2006/relationships/slideMaster"/></Relationships>
</file>

<file path=ppt/slideLayouts/_rels/slideLayout2.xml.rels><?xml version="1.0" encoding="UTF-8" standalone="yes"?><Relationships xmlns="http://schemas.openxmlformats.org/package/2006/relationships"><Relationship Id="rId1" Target="../slideMasters/slideMaster1.xml" Type="http://schemas.openxmlformats.org/officeDocument/2006/relationships/slideMaster"/></Relationships>
</file>

<file path=ppt/slideLayouts/_rels/slideLayout3.xml.rels><?xml version="1.0" encoding="UTF-8" standalone="yes"?><Relationships xmlns="http://schemas.openxmlformats.org/package/2006/relationships"><Relationship Id="rId1" Target="../slideMasters/slideMaster1.xml" Type="http://schemas.openxmlformats.org/officeDocument/2006/relationships/slideMaster"/></Relationships>
</file>

<file path=ppt/slideLayouts/_rels/slideLayout4.xml.rels><?xml version="1.0" encoding="UTF-8" standalone="yes"?><Relationships xmlns="http://schemas.openxmlformats.org/package/2006/relationships"><Relationship Id="rId1" Target="../slideMasters/slideMaster1.xml" Type="http://schemas.openxmlformats.org/officeDocument/2006/relationships/slideMaster"/></Relationships>
</file>

<file path=ppt/slideLayouts/_rels/slideLayout5.xml.rels><?xml version="1.0" encoding="UTF-8" standalone="yes"?><Relationships xmlns="http://schemas.openxmlformats.org/package/2006/relationships"><Relationship Id="rId1" Target="../slideMasters/slideMaster1.xml" Type="http://schemas.openxmlformats.org/officeDocument/2006/relationships/slideMaster"/></Relationships>
</file>

<file path=ppt/slideLayouts/_rels/slideLayout6.xml.rels><?xml version="1.0" encoding="UTF-8" standalone="yes"?><Relationships xmlns="http://schemas.openxmlformats.org/package/2006/relationships"><Relationship Id="rId1" Target="../slideMasters/slideMaster1.xml" Type="http://schemas.openxmlformats.org/officeDocument/2006/relationships/slideMaster"/></Relationships>
</file>

<file path=ppt/slideLayouts/_rels/slideLayout7.xml.rels><?xml version="1.0" encoding="UTF-8" standalone="yes"?><Relationships xmlns="http://schemas.openxmlformats.org/package/2006/relationships"><Relationship Id="rId1" Target="../slideMasters/slideMaster1.xml" Type="http://schemas.openxmlformats.org/officeDocument/2006/relationships/slideMaster"/></Relationships>
</file>

<file path=ppt/slideLayouts/_rels/slideLayout8.xml.rels><?xml version="1.0" encoding="UTF-8" standalone="yes"?><Relationships xmlns="http://schemas.openxmlformats.org/package/2006/relationships"><Relationship Id="rId1" Target="../slideMasters/slideMaster1.xml" Type="http://schemas.openxmlformats.org/officeDocument/2006/relationships/slideMaster"/></Relationships>
</file>

<file path=ppt/slideLayouts/_rels/slideLayout9.xml.rels><?xml version="1.0" encoding="UTF-8" standalone="yes"?><Relationships xmlns="http://schemas.openxmlformats.org/package/2006/relationships"><Relationship Id="rId1" Target="../slideMasters/slideMaster1.xml" Type="http://schemas.openxmlformats.org/officeDocument/2006/relationships/slideMaster"/></Relationships>
</file>

<file path=ppt/slideLayouts/_rels/slideLayout10.xml.rels><?xml version="1.0" encoding="UTF-8" standalone="yes"?><Relationships xmlns="http://schemas.openxmlformats.org/package/2006/relationships"><Relationship Id="rId1" Target="../slideMasters/slideMaster1.xml" Type="http://schemas.openxmlformats.org/officeDocument/2006/relationships/slideMaster"/></Relationships>
</file>

<file path=ppt/slideLayouts/_rels/slideLayout11.xml.rels><?xml version="1.0" encoding="UTF-8" standalone="yes"?><Relationships xmlns="http://schemas.openxmlformats.org/package/2006/relationships"><Relationship Id="rId1" Target="../slideMasters/slideMaster1.xml" Type="http://schemas.openxmlformats.org/officeDocument/2006/relationships/slideMaster"/></Relationships>
</file>

<file path=ppt/slideLayouts/slideLayout1.xml><?xml version="1.0" encoding="utf-8"?>
<p:sldLayout xmlns:a="http://schemas.openxmlformats.org/drawingml/2006/main" xmlns:r="http://schemas.openxmlformats.org/officeDocument/2006/relationships" xmlns:p="http://schemas.openxmlformats.org/presentationml/2006/main" type="title" preserve="1">
  <p:cSld name="Title Slide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itle 1"/>
          <p:cNvSpPr>
            <a:spLocks noGrp="1"/>
          </p:cNvSpPr>
          <p:nvPr>
            <p:ph type="ctrTitle"/>
          </p:nvPr>
        </p:nvSpPr>
        <p:spPr>
          <a:xfrm>
            <a:off x="685800" y="2130425"/>
            <a:ext cx="7772400" cy="1470025"/>
          </a:xfrm>
        </p:spPr>
        <p:txBody>
          <a:bodyPr/>
          <a:lstStyle/>
          <a:p>
            <a:r>
              <a:rPr lang="en-US" smtClean="0"/>
              <a:t>Click to edit Master title style</a:t>
            </a:r>
            <a:endParaRPr lang="en-US"/>
          </a:p>
        </p:txBody>
      </p:sp>
      <p:sp>
        <p:nvSpPr>
          <p:cNvPr id="3" name="Subtitle 2"/>
          <p:cNvSpPr>
            <a:spLocks noGrp="1"/>
          </p:cNvSpPr>
          <p:nvPr>
            <p:ph type="subTitle" idx="1"/>
          </p:nvPr>
        </p:nvSpPr>
        <p:spPr>
          <a:xfrm>
            <a:off x="1371600" y="3886200"/>
            <a:ext cx="6400800" cy="1752600"/>
          </a:xfrm>
        </p:spPr>
        <p:txBody>
          <a:bodyPr/>
          <a:lstStyle>
            <a:lvl1pPr marL="0" indent="0" algn="ctr">
              <a:buNone/>
              <a:defRPr>
                <a:solidFill>
                  <a:schemeClr val="tx1">
                    <a:tint val="75000"/>
                  </a:schemeClr>
                </a:solidFill>
              </a:defRPr>
            </a:lvl1pPr>
            <a:lvl2pPr marL="457200" indent="0" algn="ctr">
              <a:buNone/>
              <a:defRPr>
                <a:solidFill>
                  <a:schemeClr val="tx1">
                    <a:tint val="75000"/>
                  </a:schemeClr>
                </a:solidFill>
              </a:defRPr>
            </a:lvl2pPr>
            <a:lvl3pPr marL="914400" indent="0" algn="ctr">
              <a:buNone/>
              <a:defRPr>
                <a:solidFill>
                  <a:schemeClr val="tx1">
                    <a:tint val="75000"/>
                  </a:schemeClr>
                </a:solidFill>
              </a:defRPr>
            </a:lvl3pPr>
            <a:lvl4pPr marL="1371600" indent="0" algn="ctr">
              <a:buNone/>
              <a:defRPr>
                <a:solidFill>
                  <a:schemeClr val="tx1">
                    <a:tint val="75000"/>
                  </a:schemeClr>
                </a:solidFill>
              </a:defRPr>
            </a:lvl4pPr>
            <a:lvl5pPr marL="1828800" indent="0" algn="ctr">
              <a:buNone/>
              <a:defRPr>
                <a:solidFill>
                  <a:schemeClr val="tx1">
                    <a:tint val="75000"/>
                  </a:schemeClr>
                </a:solidFill>
              </a:defRPr>
            </a:lvl5pPr>
            <a:lvl6pPr marL="2286000" indent="0" algn="ctr">
              <a:buNone/>
              <a:defRPr>
                <a:solidFill>
                  <a:schemeClr val="tx1">
                    <a:tint val="75000"/>
                  </a:schemeClr>
                </a:solidFill>
              </a:defRPr>
            </a:lvl6pPr>
            <a:lvl7pPr marL="2743200" indent="0" algn="ctr">
              <a:buNone/>
              <a:defRPr>
                <a:solidFill>
                  <a:schemeClr val="tx1">
                    <a:tint val="75000"/>
                  </a:schemeClr>
                </a:solidFill>
              </a:defRPr>
            </a:lvl7pPr>
            <a:lvl8pPr marL="3200400" indent="0" algn="ctr">
              <a:buNone/>
              <a:defRPr>
                <a:solidFill>
                  <a:schemeClr val="tx1">
                    <a:tint val="75000"/>
                  </a:schemeClr>
                </a:solidFill>
              </a:defRPr>
            </a:lvl8pPr>
            <a:lvl9pPr marL="3657600" indent="0" algn="ctr">
              <a:buNone/>
              <a:defRPr>
                <a:solidFill>
                  <a:schemeClr val="tx1">
                    <a:tint val="75000"/>
                  </a:schemeClr>
                </a:solidFill>
              </a:defRPr>
            </a:lvl9pPr>
          </a:lstStyle>
          <a:p>
            <a:r>
              <a:rPr lang="en-US" smtClean="0"/>
              <a:t>Click to edit Master subtitle style</a:t>
            </a:r>
            <a:endParaRPr lang="en-US"/>
          </a:p>
        </p:txBody>
      </p:sp>
      <p:sp>
        <p:nvSpPr>
          <p:cNvPr id="4" name="Date Placeholder 3"/>
          <p:cNvSpPr>
            <a:spLocks noGrp="1"/>
          </p:cNvSpPr>
          <p:nvPr>
            <p:ph type="dt" sz="half" idx="10"/>
          </p:nvPr>
        </p:nvSpPr>
        <p:spPr/>
        <p:txBody>
          <a:bodyPr/>
          <a:lstStyle/>
          <a:p>
            <a:fld id="{1D8BD707-D9CF-40AE-B4C6-C98DA3205C09}" type="datetimeFigureOut">
              <a:rPr lang="en-US" smtClean="0"/>
              <a:pPr/>
              <a:t>8/1/2011</a:t>
            </a:fld>
            <a:endParaRPr lang="en-US"/>
          </a:p>
        </p:txBody>
      </p:sp>
      <p:sp>
        <p:nvSpPr>
          <p:cNvPr id="5" name="Footer Placeholder 4"/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endParaRPr lang="en-US"/>
          </a:p>
        </p:txBody>
      </p:sp>
      <p:sp>
        <p:nvSpPr>
          <p:cNvPr id="6" name="Slide Number Placeholder 5"/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fld id="{B6F15528-21DE-4FAA-801E-634DDDAF4B2B}" type="slidenum">
              <a:rPr lang="en-US" smtClean="0"/>
              <a:pPr/>
              <a:t>‹#›</a:t>
            </a:fld>
            <a:endParaRPr lang="en-US"/>
          </a:p>
        </p:txBody>
      </p:sp>
    </p:spTree>
  </p:cSld>
  <p:clrMapOvr>
    <a:masterClrMapping/>
  </p:clrMapOvr>
</p:sldLayout>
</file>

<file path=ppt/slideLayouts/slideLayout2.xml><?xml version="1.0" encoding="utf-8"?>
<p:sldLayout xmlns:a="http://schemas.openxmlformats.org/drawingml/2006/main" xmlns:r="http://schemas.openxmlformats.org/officeDocument/2006/relationships" xmlns:p="http://schemas.openxmlformats.org/presentationml/2006/main" type="obj" preserve="1">
  <p:cSld name="Title and Content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itle 1"/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smtClean="0"/>
              <a:t>Click to edit Master title style</a:t>
            </a:r>
            <a:endParaRPr lang="en-US"/>
          </a:p>
        </p:txBody>
      </p:sp>
      <p:sp>
        <p:nvSpPr>
          <p:cNvPr id="3" name="Content Placeholder 2"/>
          <p:cNvSpPr>
            <a:spLocks noGrp="1"/>
          </p:cNvSpPr>
          <p:nvPr>
            <p:ph idx="1"/>
          </p:nvPr>
        </p:nvSpPr>
        <p:spPr/>
        <p:txBody>
          <a:bodyPr/>
          <a:lstStyle/>
          <a:p>
            <a:pPr lvl="0"/>
            <a:r>
              <a:rPr lang="en-US" smtClean="0"/>
              <a:t>Click to edit Master text styles</a:t>
            </a:r>
          </a:p>
          <a:p>
            <a:pPr lvl="1"/>
            <a:r>
              <a:rPr lang="en-US" smtClean="0"/>
              <a:t>Second level</a:t>
            </a:r>
          </a:p>
          <a:p>
            <a:pPr lvl="2"/>
            <a:r>
              <a:rPr lang="en-US" smtClean="0"/>
              <a:t>Third level</a:t>
            </a:r>
          </a:p>
          <a:p>
            <a:pPr lvl="3"/>
            <a:r>
              <a:rPr lang="en-US" smtClean="0"/>
              <a:t>Fourth level</a:t>
            </a:r>
          </a:p>
          <a:p>
            <a:pPr lvl="4"/>
            <a:r>
              <a:rPr lang="en-US" smtClean="0"/>
              <a:t>Fifth level</a:t>
            </a:r>
            <a:endParaRPr lang="en-US"/>
          </a:p>
        </p:txBody>
      </p:sp>
      <p:sp>
        <p:nvSpPr>
          <p:cNvPr id="4" name="Date Placeholder 3"/>
          <p:cNvSpPr>
            <a:spLocks noGrp="1"/>
          </p:cNvSpPr>
          <p:nvPr>
            <p:ph type="dt" sz="half" idx="10"/>
          </p:nvPr>
        </p:nvSpPr>
        <p:spPr/>
        <p:txBody>
          <a:bodyPr/>
          <a:lstStyle/>
          <a:p>
            <a:fld id="{1D8BD707-D9CF-40AE-B4C6-C98DA3205C09}" type="datetimeFigureOut">
              <a:rPr lang="en-US" smtClean="0"/>
              <a:pPr/>
              <a:t>8/1/2011</a:t>
            </a:fld>
            <a:endParaRPr lang="en-US"/>
          </a:p>
        </p:txBody>
      </p:sp>
      <p:sp>
        <p:nvSpPr>
          <p:cNvPr id="5" name="Footer Placeholder 4"/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endParaRPr lang="en-US"/>
          </a:p>
        </p:txBody>
      </p:sp>
      <p:sp>
        <p:nvSpPr>
          <p:cNvPr id="6" name="Slide Number Placeholder 5"/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fld id="{B6F15528-21DE-4FAA-801E-634DDDAF4B2B}" type="slidenum">
              <a:rPr lang="en-US" smtClean="0"/>
              <a:pPr/>
              <a:t>‹#›</a:t>
            </a:fld>
            <a:endParaRPr lang="en-US"/>
          </a:p>
        </p:txBody>
      </p:sp>
    </p:spTree>
  </p:cSld>
  <p:clrMapOvr>
    <a:masterClrMapping/>
  </p:clrMapOvr>
</p:sldLayout>
</file>

<file path=ppt/slideLayouts/slideLayout3.xml><?xml version="1.0" encoding="utf-8"?>
<p:sldLayout xmlns:a="http://schemas.openxmlformats.org/drawingml/2006/main" xmlns:r="http://schemas.openxmlformats.org/officeDocument/2006/relationships" xmlns:p="http://schemas.openxmlformats.org/presentationml/2006/main" type="secHead" preserve="1">
  <p:cSld name="Section Header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itle 1"/>
          <p:cNvSpPr>
            <a:spLocks noGrp="1"/>
          </p:cNvSpPr>
          <p:nvPr>
            <p:ph type="title"/>
          </p:nvPr>
        </p:nvSpPr>
        <p:spPr>
          <a:xfrm>
            <a:off x="722313" y="4406900"/>
            <a:ext cx="7772400" cy="1362075"/>
          </a:xfrm>
        </p:spPr>
        <p:txBody>
          <a:bodyPr anchor="t"/>
          <a:lstStyle>
            <a:lvl1pPr algn="l">
              <a:defRPr sz="4000" b="1" cap="all"/>
            </a:lvl1pPr>
          </a:lstStyle>
          <a:p>
            <a:r>
              <a:rPr lang="en-US" smtClean="0"/>
              <a:t>Click to edit Master title style</a:t>
            </a:r>
            <a:endParaRPr lang="en-US"/>
          </a:p>
        </p:txBody>
      </p:sp>
      <p:sp>
        <p:nvSpPr>
          <p:cNvPr id="3" name="Text Placeholder 2"/>
          <p:cNvSpPr>
            <a:spLocks noGrp="1"/>
          </p:cNvSpPr>
          <p:nvPr>
            <p:ph type="body" idx="1"/>
          </p:nvPr>
        </p:nvSpPr>
        <p:spPr>
          <a:xfrm>
            <a:off x="722313" y="2906713"/>
            <a:ext cx="7772400" cy="1500187"/>
          </a:xfrm>
        </p:spPr>
        <p:txBody>
          <a:bodyPr anchor="b"/>
          <a:lstStyle>
            <a:lvl1pPr marL="0" indent="0">
              <a:buNone/>
              <a:defRPr sz="2000">
                <a:solidFill>
                  <a:schemeClr val="tx1">
                    <a:tint val="75000"/>
                  </a:schemeClr>
                </a:solidFill>
              </a:defRPr>
            </a:lvl1pPr>
            <a:lvl2pPr marL="457200" indent="0">
              <a:buNone/>
              <a:defRPr sz="1800">
                <a:solidFill>
                  <a:schemeClr val="tx1">
                    <a:tint val="75000"/>
                  </a:schemeClr>
                </a:solidFill>
              </a:defRPr>
            </a:lvl2pPr>
            <a:lvl3pPr marL="9144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3pPr>
            <a:lvl4pPr marL="1371600" indent="0">
              <a:buNone/>
              <a:defRPr sz="1400">
                <a:solidFill>
                  <a:schemeClr val="tx1">
                    <a:tint val="75000"/>
                  </a:schemeClr>
                </a:solidFill>
              </a:defRPr>
            </a:lvl4pPr>
            <a:lvl5pPr marL="1828800" indent="0">
              <a:buNone/>
              <a:defRPr sz="1400">
                <a:solidFill>
                  <a:schemeClr val="tx1">
                    <a:tint val="75000"/>
                  </a:schemeClr>
                </a:solidFill>
              </a:defRPr>
            </a:lvl5pPr>
            <a:lvl6pPr marL="2286000" indent="0">
              <a:buNone/>
              <a:defRPr sz="1400">
                <a:solidFill>
                  <a:schemeClr val="tx1">
                    <a:tint val="75000"/>
                  </a:schemeClr>
                </a:solidFill>
              </a:defRPr>
            </a:lvl6pPr>
            <a:lvl7pPr marL="2743200" indent="0">
              <a:buNone/>
              <a:defRPr sz="1400">
                <a:solidFill>
                  <a:schemeClr val="tx1">
                    <a:tint val="75000"/>
                  </a:schemeClr>
                </a:solidFill>
              </a:defRPr>
            </a:lvl7pPr>
            <a:lvl8pPr marL="3200400" indent="0">
              <a:buNone/>
              <a:defRPr sz="1400">
                <a:solidFill>
                  <a:schemeClr val="tx1">
                    <a:tint val="75000"/>
                  </a:schemeClr>
                </a:solidFill>
              </a:defRPr>
            </a:lvl8pPr>
            <a:lvl9pPr marL="3657600" indent="0">
              <a:buNone/>
              <a:defRPr sz="1400">
                <a:solidFill>
                  <a:schemeClr val="tx1">
                    <a:tint val="75000"/>
                  </a:schemeClr>
                </a:solidFill>
              </a:defRPr>
            </a:lvl9pPr>
          </a:lstStyle>
          <a:p>
            <a:pPr lvl="0"/>
            <a:r>
              <a:rPr lang="en-US" smtClean="0"/>
              <a:t>Click to edit Master text styles</a:t>
            </a:r>
          </a:p>
        </p:txBody>
      </p:sp>
      <p:sp>
        <p:nvSpPr>
          <p:cNvPr id="4" name="Date Placeholder 3"/>
          <p:cNvSpPr>
            <a:spLocks noGrp="1"/>
          </p:cNvSpPr>
          <p:nvPr>
            <p:ph type="dt" sz="half" idx="10"/>
          </p:nvPr>
        </p:nvSpPr>
        <p:spPr/>
        <p:txBody>
          <a:bodyPr/>
          <a:lstStyle/>
          <a:p>
            <a:fld id="{1D8BD707-D9CF-40AE-B4C6-C98DA3205C09}" type="datetimeFigureOut">
              <a:rPr lang="en-US" smtClean="0"/>
              <a:pPr/>
              <a:t>8/1/2011</a:t>
            </a:fld>
            <a:endParaRPr lang="en-US"/>
          </a:p>
        </p:txBody>
      </p:sp>
      <p:sp>
        <p:nvSpPr>
          <p:cNvPr id="5" name="Footer Placeholder 4"/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endParaRPr lang="en-US"/>
          </a:p>
        </p:txBody>
      </p:sp>
      <p:sp>
        <p:nvSpPr>
          <p:cNvPr id="6" name="Slide Number Placeholder 5"/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fld id="{B6F15528-21DE-4FAA-801E-634DDDAF4B2B}" type="slidenum">
              <a:rPr lang="en-US" smtClean="0"/>
              <a:pPr/>
              <a:t>‹#›</a:t>
            </a:fld>
            <a:endParaRPr lang="en-US"/>
          </a:p>
        </p:txBody>
      </p:sp>
    </p:spTree>
  </p:cSld>
  <p:clrMapOvr>
    <a:masterClrMapping/>
  </p:clrMapOvr>
</p:sldLayout>
</file>

<file path=ppt/slideLayouts/slideLayout4.xml><?xml version="1.0" encoding="utf-8"?>
<p:sldLayout xmlns:a="http://schemas.openxmlformats.org/drawingml/2006/main" xmlns:r="http://schemas.openxmlformats.org/officeDocument/2006/relationships" xmlns:p="http://schemas.openxmlformats.org/presentationml/2006/main" type="twoObj" preserve="1">
  <p:cSld name="Two Content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itle 1"/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smtClean="0"/>
              <a:t>Click to edit Master title style</a:t>
            </a:r>
            <a:endParaRPr lang="en-US"/>
          </a:p>
        </p:txBody>
      </p:sp>
      <p:sp>
        <p:nvSpPr>
          <p:cNvPr id="3" name="Content Placeholder 2"/>
          <p:cNvSpPr>
            <a:spLocks noGrp="1"/>
          </p:cNvSpPr>
          <p:nvPr>
            <p:ph sz="half" idx="1"/>
          </p:nvPr>
        </p:nvSpPr>
        <p:spPr>
          <a:xfrm>
            <a:off x="457200" y="1600200"/>
            <a:ext cx="4038600" cy="4525963"/>
          </a:xfrm>
        </p:spPr>
        <p:txBody>
          <a:bodyPr/>
          <a:lstStyle>
            <a:lvl1pPr>
              <a:defRPr sz="2800"/>
            </a:lvl1pPr>
            <a:lvl2pPr>
              <a:defRPr sz="2400"/>
            </a:lvl2pPr>
            <a:lvl3pPr>
              <a:defRPr sz="2000"/>
            </a:lvl3pPr>
            <a:lvl4pPr>
              <a:defRPr sz="1800"/>
            </a:lvl4pPr>
            <a:lvl5pPr>
              <a:defRPr sz="1800"/>
            </a:lvl5pPr>
            <a:lvl6pPr>
              <a:defRPr sz="1800"/>
            </a:lvl6pPr>
            <a:lvl7pPr>
              <a:defRPr sz="1800"/>
            </a:lvl7pPr>
            <a:lvl8pPr>
              <a:defRPr sz="1800"/>
            </a:lvl8pPr>
            <a:lvl9pPr>
              <a:defRPr sz="1800"/>
            </a:lvl9pPr>
          </a:lstStyle>
          <a:p>
            <a:pPr lvl="0"/>
            <a:r>
              <a:rPr lang="en-US" smtClean="0"/>
              <a:t>Click to edit Master text styles</a:t>
            </a:r>
          </a:p>
          <a:p>
            <a:pPr lvl="1"/>
            <a:r>
              <a:rPr lang="en-US" smtClean="0"/>
              <a:t>Second level</a:t>
            </a:r>
          </a:p>
          <a:p>
            <a:pPr lvl="2"/>
            <a:r>
              <a:rPr lang="en-US" smtClean="0"/>
              <a:t>Third level</a:t>
            </a:r>
          </a:p>
          <a:p>
            <a:pPr lvl="3"/>
            <a:r>
              <a:rPr lang="en-US" smtClean="0"/>
              <a:t>Fourth level</a:t>
            </a:r>
          </a:p>
          <a:p>
            <a:pPr lvl="4"/>
            <a:r>
              <a:rPr lang="en-US" smtClean="0"/>
              <a:t>Fifth level</a:t>
            </a:r>
            <a:endParaRPr lang="en-US"/>
          </a:p>
        </p:txBody>
      </p:sp>
      <p:sp>
        <p:nvSpPr>
          <p:cNvPr id="4" name="Content Placeholder 3"/>
          <p:cNvSpPr>
            <a:spLocks noGrp="1"/>
          </p:cNvSpPr>
          <p:nvPr>
            <p:ph sz="half" idx="2"/>
          </p:nvPr>
        </p:nvSpPr>
        <p:spPr>
          <a:xfrm>
            <a:off x="4648200" y="1600200"/>
            <a:ext cx="4038600" cy="4525963"/>
          </a:xfrm>
        </p:spPr>
        <p:txBody>
          <a:bodyPr/>
          <a:lstStyle>
            <a:lvl1pPr>
              <a:defRPr sz="2800"/>
            </a:lvl1pPr>
            <a:lvl2pPr>
              <a:defRPr sz="2400"/>
            </a:lvl2pPr>
            <a:lvl3pPr>
              <a:defRPr sz="2000"/>
            </a:lvl3pPr>
            <a:lvl4pPr>
              <a:defRPr sz="1800"/>
            </a:lvl4pPr>
            <a:lvl5pPr>
              <a:defRPr sz="1800"/>
            </a:lvl5pPr>
            <a:lvl6pPr>
              <a:defRPr sz="1800"/>
            </a:lvl6pPr>
            <a:lvl7pPr>
              <a:defRPr sz="1800"/>
            </a:lvl7pPr>
            <a:lvl8pPr>
              <a:defRPr sz="1800"/>
            </a:lvl8pPr>
            <a:lvl9pPr>
              <a:defRPr sz="1800"/>
            </a:lvl9pPr>
          </a:lstStyle>
          <a:p>
            <a:pPr lvl="0"/>
            <a:r>
              <a:rPr lang="en-US" smtClean="0"/>
              <a:t>Click to edit Master text styles</a:t>
            </a:r>
          </a:p>
          <a:p>
            <a:pPr lvl="1"/>
            <a:r>
              <a:rPr lang="en-US" smtClean="0"/>
              <a:t>Second level</a:t>
            </a:r>
          </a:p>
          <a:p>
            <a:pPr lvl="2"/>
            <a:r>
              <a:rPr lang="en-US" smtClean="0"/>
              <a:t>Third level</a:t>
            </a:r>
          </a:p>
          <a:p>
            <a:pPr lvl="3"/>
            <a:r>
              <a:rPr lang="en-US" smtClean="0"/>
              <a:t>Fourth level</a:t>
            </a:r>
          </a:p>
          <a:p>
            <a:pPr lvl="4"/>
            <a:r>
              <a:rPr lang="en-US" smtClean="0"/>
              <a:t>Fifth level</a:t>
            </a:r>
            <a:endParaRPr lang="en-US"/>
          </a:p>
        </p:txBody>
      </p:sp>
      <p:sp>
        <p:nvSpPr>
          <p:cNvPr id="5" name="Date Placeholder 4"/>
          <p:cNvSpPr>
            <a:spLocks noGrp="1"/>
          </p:cNvSpPr>
          <p:nvPr>
            <p:ph type="dt" sz="half" idx="10"/>
          </p:nvPr>
        </p:nvSpPr>
        <p:spPr/>
        <p:txBody>
          <a:bodyPr/>
          <a:lstStyle/>
          <a:p>
            <a:fld id="{1D8BD707-D9CF-40AE-B4C6-C98DA3205C09}" type="datetimeFigureOut">
              <a:rPr lang="en-US" smtClean="0"/>
              <a:pPr/>
              <a:t>8/1/2011</a:t>
            </a:fld>
            <a:endParaRPr lang="en-US"/>
          </a:p>
        </p:txBody>
      </p:sp>
      <p:sp>
        <p:nvSpPr>
          <p:cNvPr id="6" name="Footer Placeholder 5"/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endParaRPr lang="en-US"/>
          </a:p>
        </p:txBody>
      </p:sp>
      <p:sp>
        <p:nvSpPr>
          <p:cNvPr id="7" name="Slide Number Placeholder 6"/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fld id="{B6F15528-21DE-4FAA-801E-634DDDAF4B2B}" type="slidenum">
              <a:rPr lang="en-US" smtClean="0"/>
              <a:pPr/>
              <a:t>‹#›</a:t>
            </a:fld>
            <a:endParaRPr lang="en-US"/>
          </a:p>
        </p:txBody>
      </p:sp>
    </p:spTree>
  </p:cSld>
  <p:clrMapOvr>
    <a:masterClrMapping/>
  </p:clrMapOvr>
</p:sldLayout>
</file>

<file path=ppt/slideLayouts/slideLayout5.xml><?xml version="1.0" encoding="utf-8"?>
<p:sldLayout xmlns:a="http://schemas.openxmlformats.org/drawingml/2006/main" xmlns:r="http://schemas.openxmlformats.org/officeDocument/2006/relationships" xmlns:p="http://schemas.openxmlformats.org/presentationml/2006/main" type="twoTxTwoObj" preserve="1">
  <p:cSld name="Comparison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itle 1"/>
          <p:cNvSpPr>
            <a:spLocks noGrp="1"/>
          </p:cNvSpPr>
          <p:nvPr>
            <p:ph type="title"/>
          </p:nvPr>
        </p:nvSpPr>
        <p:spPr/>
        <p:txBody>
          <a:bodyPr/>
          <a:lstStyle>
            <a:lvl1pPr>
              <a:defRPr/>
            </a:lvl1pPr>
          </a:lstStyle>
          <a:p>
            <a:r>
              <a:rPr lang="en-US" smtClean="0"/>
              <a:t>Click to edit Master title style</a:t>
            </a:r>
            <a:endParaRPr lang="en-US"/>
          </a:p>
        </p:txBody>
      </p:sp>
      <p:sp>
        <p:nvSpPr>
          <p:cNvPr id="3" name="Text Placeholder 2"/>
          <p:cNvSpPr>
            <a:spLocks noGrp="1"/>
          </p:cNvSpPr>
          <p:nvPr>
            <p:ph type="body" idx="1"/>
          </p:nvPr>
        </p:nvSpPr>
        <p:spPr>
          <a:xfrm>
            <a:off x="457200" y="1535113"/>
            <a:ext cx="4040188" cy="639762"/>
          </a:xfrm>
        </p:spPr>
        <p:txBody>
          <a:bodyPr anchor="b"/>
          <a:lstStyle>
            <a:lvl1pPr marL="0" indent="0">
              <a:buNone/>
              <a:defRPr sz="2400" b="1"/>
            </a:lvl1pPr>
            <a:lvl2pPr marL="457200" indent="0">
              <a:buNone/>
              <a:defRPr sz="2000" b="1"/>
            </a:lvl2pPr>
            <a:lvl3pPr marL="914400" indent="0">
              <a:buNone/>
              <a:defRPr sz="1800" b="1"/>
            </a:lvl3pPr>
            <a:lvl4pPr marL="1371600" indent="0">
              <a:buNone/>
              <a:defRPr sz="1600" b="1"/>
            </a:lvl4pPr>
            <a:lvl5pPr marL="1828800" indent="0">
              <a:buNone/>
              <a:defRPr sz="1600" b="1"/>
            </a:lvl5pPr>
            <a:lvl6pPr marL="2286000" indent="0">
              <a:buNone/>
              <a:defRPr sz="1600" b="1"/>
            </a:lvl6pPr>
            <a:lvl7pPr marL="2743200" indent="0">
              <a:buNone/>
              <a:defRPr sz="1600" b="1"/>
            </a:lvl7pPr>
            <a:lvl8pPr marL="3200400" indent="0">
              <a:buNone/>
              <a:defRPr sz="1600" b="1"/>
            </a:lvl8pPr>
            <a:lvl9pPr marL="3657600" indent="0">
              <a:buNone/>
              <a:defRPr sz="1600" b="1"/>
            </a:lvl9pPr>
          </a:lstStyle>
          <a:p>
            <a:pPr lvl="0"/>
            <a:r>
              <a:rPr lang="en-US" smtClean="0"/>
              <a:t>Click to edit Master text styles</a:t>
            </a:r>
          </a:p>
        </p:txBody>
      </p:sp>
      <p:sp>
        <p:nvSpPr>
          <p:cNvPr id="4" name="Content Placeholder 3"/>
          <p:cNvSpPr>
            <a:spLocks noGrp="1"/>
          </p:cNvSpPr>
          <p:nvPr>
            <p:ph sz="half" idx="2"/>
          </p:nvPr>
        </p:nvSpPr>
        <p:spPr>
          <a:xfrm>
            <a:off x="457200" y="2174875"/>
            <a:ext cx="4040188" cy="3951288"/>
          </a:xfrm>
        </p:spPr>
        <p:txBody>
          <a:bodyPr/>
          <a:lstStyle>
            <a:lvl1pPr>
              <a:defRPr sz="2400"/>
            </a:lvl1pPr>
            <a:lvl2pPr>
              <a:defRPr sz="2000"/>
            </a:lvl2pPr>
            <a:lvl3pPr>
              <a:defRPr sz="1800"/>
            </a:lvl3pPr>
            <a:lvl4pPr>
              <a:defRPr sz="1600"/>
            </a:lvl4pPr>
            <a:lvl5pPr>
              <a:defRPr sz="1600"/>
            </a:lvl5pPr>
            <a:lvl6pPr>
              <a:defRPr sz="1600"/>
            </a:lvl6pPr>
            <a:lvl7pPr>
              <a:defRPr sz="1600"/>
            </a:lvl7pPr>
            <a:lvl8pPr>
              <a:defRPr sz="1600"/>
            </a:lvl8pPr>
            <a:lvl9pPr>
              <a:defRPr sz="1600"/>
            </a:lvl9pPr>
          </a:lstStyle>
          <a:p>
            <a:pPr lvl="0"/>
            <a:r>
              <a:rPr lang="en-US" smtClean="0"/>
              <a:t>Click to edit Master text styles</a:t>
            </a:r>
          </a:p>
          <a:p>
            <a:pPr lvl="1"/>
            <a:r>
              <a:rPr lang="en-US" smtClean="0"/>
              <a:t>Second level</a:t>
            </a:r>
          </a:p>
          <a:p>
            <a:pPr lvl="2"/>
            <a:r>
              <a:rPr lang="en-US" smtClean="0"/>
              <a:t>Third level</a:t>
            </a:r>
          </a:p>
          <a:p>
            <a:pPr lvl="3"/>
            <a:r>
              <a:rPr lang="en-US" smtClean="0"/>
              <a:t>Fourth level</a:t>
            </a:r>
          </a:p>
          <a:p>
            <a:pPr lvl="4"/>
            <a:r>
              <a:rPr lang="en-US" smtClean="0"/>
              <a:t>Fifth level</a:t>
            </a:r>
            <a:endParaRPr lang="en-US"/>
          </a:p>
        </p:txBody>
      </p:sp>
      <p:sp>
        <p:nvSpPr>
          <p:cNvPr id="5" name="Text Placeholder 4"/>
          <p:cNvSpPr>
            <a:spLocks noGrp="1"/>
          </p:cNvSpPr>
          <p:nvPr>
            <p:ph type="body" sz="quarter" idx="3"/>
          </p:nvPr>
        </p:nvSpPr>
        <p:spPr>
          <a:xfrm>
            <a:off x="4645025" y="1535113"/>
            <a:ext cx="4041775" cy="639762"/>
          </a:xfrm>
        </p:spPr>
        <p:txBody>
          <a:bodyPr anchor="b"/>
          <a:lstStyle>
            <a:lvl1pPr marL="0" indent="0">
              <a:buNone/>
              <a:defRPr sz="2400" b="1"/>
            </a:lvl1pPr>
            <a:lvl2pPr marL="457200" indent="0">
              <a:buNone/>
              <a:defRPr sz="2000" b="1"/>
            </a:lvl2pPr>
            <a:lvl3pPr marL="914400" indent="0">
              <a:buNone/>
              <a:defRPr sz="1800" b="1"/>
            </a:lvl3pPr>
            <a:lvl4pPr marL="1371600" indent="0">
              <a:buNone/>
              <a:defRPr sz="1600" b="1"/>
            </a:lvl4pPr>
            <a:lvl5pPr marL="1828800" indent="0">
              <a:buNone/>
              <a:defRPr sz="1600" b="1"/>
            </a:lvl5pPr>
            <a:lvl6pPr marL="2286000" indent="0">
              <a:buNone/>
              <a:defRPr sz="1600" b="1"/>
            </a:lvl6pPr>
            <a:lvl7pPr marL="2743200" indent="0">
              <a:buNone/>
              <a:defRPr sz="1600" b="1"/>
            </a:lvl7pPr>
            <a:lvl8pPr marL="3200400" indent="0">
              <a:buNone/>
              <a:defRPr sz="1600" b="1"/>
            </a:lvl8pPr>
            <a:lvl9pPr marL="3657600" indent="0">
              <a:buNone/>
              <a:defRPr sz="1600" b="1"/>
            </a:lvl9pPr>
          </a:lstStyle>
          <a:p>
            <a:pPr lvl="0"/>
            <a:r>
              <a:rPr lang="en-US" smtClean="0"/>
              <a:t>Click to edit Master text styles</a:t>
            </a:r>
          </a:p>
        </p:txBody>
      </p:sp>
      <p:sp>
        <p:nvSpPr>
          <p:cNvPr id="6" name="Content Placeholder 5"/>
          <p:cNvSpPr>
            <a:spLocks noGrp="1"/>
          </p:cNvSpPr>
          <p:nvPr>
            <p:ph sz="quarter" idx="4"/>
          </p:nvPr>
        </p:nvSpPr>
        <p:spPr>
          <a:xfrm>
            <a:off x="4645025" y="2174875"/>
            <a:ext cx="4041775" cy="3951288"/>
          </a:xfrm>
        </p:spPr>
        <p:txBody>
          <a:bodyPr/>
          <a:lstStyle>
            <a:lvl1pPr>
              <a:defRPr sz="2400"/>
            </a:lvl1pPr>
            <a:lvl2pPr>
              <a:defRPr sz="2000"/>
            </a:lvl2pPr>
            <a:lvl3pPr>
              <a:defRPr sz="1800"/>
            </a:lvl3pPr>
            <a:lvl4pPr>
              <a:defRPr sz="1600"/>
            </a:lvl4pPr>
            <a:lvl5pPr>
              <a:defRPr sz="1600"/>
            </a:lvl5pPr>
            <a:lvl6pPr>
              <a:defRPr sz="1600"/>
            </a:lvl6pPr>
            <a:lvl7pPr>
              <a:defRPr sz="1600"/>
            </a:lvl7pPr>
            <a:lvl8pPr>
              <a:defRPr sz="1600"/>
            </a:lvl8pPr>
            <a:lvl9pPr>
              <a:defRPr sz="1600"/>
            </a:lvl9pPr>
          </a:lstStyle>
          <a:p>
            <a:pPr lvl="0"/>
            <a:r>
              <a:rPr lang="en-US" smtClean="0"/>
              <a:t>Click to edit Master text styles</a:t>
            </a:r>
          </a:p>
          <a:p>
            <a:pPr lvl="1"/>
            <a:r>
              <a:rPr lang="en-US" smtClean="0"/>
              <a:t>Second level</a:t>
            </a:r>
          </a:p>
          <a:p>
            <a:pPr lvl="2"/>
            <a:r>
              <a:rPr lang="en-US" smtClean="0"/>
              <a:t>Third level</a:t>
            </a:r>
          </a:p>
          <a:p>
            <a:pPr lvl="3"/>
            <a:r>
              <a:rPr lang="en-US" smtClean="0"/>
              <a:t>Fourth level</a:t>
            </a:r>
          </a:p>
          <a:p>
            <a:pPr lvl="4"/>
            <a:r>
              <a:rPr lang="en-US" smtClean="0"/>
              <a:t>Fifth level</a:t>
            </a:r>
            <a:endParaRPr lang="en-US"/>
          </a:p>
        </p:txBody>
      </p:sp>
      <p:sp>
        <p:nvSpPr>
          <p:cNvPr id="7" name="Date Placeholder 6"/>
          <p:cNvSpPr>
            <a:spLocks noGrp="1"/>
          </p:cNvSpPr>
          <p:nvPr>
            <p:ph type="dt" sz="half" idx="10"/>
          </p:nvPr>
        </p:nvSpPr>
        <p:spPr/>
        <p:txBody>
          <a:bodyPr/>
          <a:lstStyle/>
          <a:p>
            <a:fld id="{1D8BD707-D9CF-40AE-B4C6-C98DA3205C09}" type="datetimeFigureOut">
              <a:rPr lang="en-US" smtClean="0"/>
              <a:pPr/>
              <a:t>8/1/2011</a:t>
            </a:fld>
            <a:endParaRPr lang="en-US"/>
          </a:p>
        </p:txBody>
      </p:sp>
      <p:sp>
        <p:nvSpPr>
          <p:cNvPr id="8" name="Footer Placeholder 7"/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endParaRPr lang="en-US"/>
          </a:p>
        </p:txBody>
      </p:sp>
      <p:sp>
        <p:nvSpPr>
          <p:cNvPr id="9" name="Slide Number Placeholder 8"/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fld id="{B6F15528-21DE-4FAA-801E-634DDDAF4B2B}" type="slidenum">
              <a:rPr lang="en-US" smtClean="0"/>
              <a:pPr/>
              <a:t>‹#›</a:t>
            </a:fld>
            <a:endParaRPr lang="en-US"/>
          </a:p>
        </p:txBody>
      </p:sp>
    </p:spTree>
  </p:cSld>
  <p:clrMapOvr>
    <a:masterClrMapping/>
  </p:clrMapOvr>
</p:sldLayout>
</file>

<file path=ppt/slideLayouts/slideLayout6.xml><?xml version="1.0" encoding="utf-8"?>
<p:sldLayout xmlns:a="http://schemas.openxmlformats.org/drawingml/2006/main" xmlns:r="http://schemas.openxmlformats.org/officeDocument/2006/relationships" xmlns:p="http://schemas.openxmlformats.org/presentationml/2006/main" type="titleOnly" preserve="1">
  <p:cSld name="Title Only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itle 1"/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smtClean="0"/>
              <a:t>Click to edit Master title style</a:t>
            </a:r>
            <a:endParaRPr lang="en-US"/>
          </a:p>
        </p:txBody>
      </p:sp>
      <p:sp>
        <p:nvSpPr>
          <p:cNvPr id="3" name="Date Placeholder 2"/>
          <p:cNvSpPr>
            <a:spLocks noGrp="1"/>
          </p:cNvSpPr>
          <p:nvPr>
            <p:ph type="dt" sz="half" idx="10"/>
          </p:nvPr>
        </p:nvSpPr>
        <p:spPr/>
        <p:txBody>
          <a:bodyPr/>
          <a:lstStyle/>
          <a:p>
            <a:fld id="{1D8BD707-D9CF-40AE-B4C6-C98DA3205C09}" type="datetimeFigureOut">
              <a:rPr lang="en-US" smtClean="0"/>
              <a:pPr/>
              <a:t>8/1/2011</a:t>
            </a:fld>
            <a:endParaRPr lang="en-US"/>
          </a:p>
        </p:txBody>
      </p:sp>
      <p:sp>
        <p:nvSpPr>
          <p:cNvPr id="4" name="Footer Placeholder 3"/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endParaRPr lang="en-US"/>
          </a:p>
        </p:txBody>
      </p:sp>
      <p:sp>
        <p:nvSpPr>
          <p:cNvPr id="5" name="Slide Number Placeholder 4"/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fld id="{B6F15528-21DE-4FAA-801E-634DDDAF4B2B}" type="slidenum">
              <a:rPr lang="en-US" smtClean="0"/>
              <a:pPr/>
              <a:t>‹#›</a:t>
            </a:fld>
            <a:endParaRPr lang="en-US"/>
          </a:p>
        </p:txBody>
      </p:sp>
    </p:spTree>
  </p:cSld>
  <p:clrMapOvr>
    <a:masterClrMapping/>
  </p:clrMapOvr>
</p:sldLayout>
</file>

<file path=ppt/slideLayouts/slideLayout7.xml><?xml version="1.0" encoding="utf-8"?>
<p:sldLayout xmlns:a="http://schemas.openxmlformats.org/drawingml/2006/main" xmlns:r="http://schemas.openxmlformats.org/officeDocument/2006/relationships" xmlns:p="http://schemas.openxmlformats.org/presentationml/2006/main" type="blank" preserve="1">
  <p:cSld name="Blank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Date Placeholder 1"/>
          <p:cNvSpPr>
            <a:spLocks noGrp="1"/>
          </p:cNvSpPr>
          <p:nvPr>
            <p:ph type="dt" sz="half" idx="10"/>
          </p:nvPr>
        </p:nvSpPr>
        <p:spPr/>
        <p:txBody>
          <a:bodyPr/>
          <a:lstStyle/>
          <a:p>
            <a:fld id="{1D8BD707-D9CF-40AE-B4C6-C98DA3205C09}" type="datetimeFigureOut">
              <a:rPr lang="en-US" smtClean="0"/>
              <a:pPr/>
              <a:t>8/1/2011</a:t>
            </a:fld>
            <a:endParaRPr lang="en-US"/>
          </a:p>
        </p:txBody>
      </p:sp>
      <p:sp>
        <p:nvSpPr>
          <p:cNvPr id="3" name="Footer Placeholder 2"/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endParaRPr lang="en-US"/>
          </a:p>
        </p:txBody>
      </p:sp>
      <p:sp>
        <p:nvSpPr>
          <p:cNvPr id="4" name="Slide Number Placeholder 3"/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fld id="{B6F15528-21DE-4FAA-801E-634DDDAF4B2B}" type="slidenum">
              <a:rPr lang="en-US" smtClean="0"/>
              <a:pPr/>
              <a:t>‹#›</a:t>
            </a:fld>
            <a:endParaRPr lang="en-US"/>
          </a:p>
        </p:txBody>
      </p:sp>
    </p:spTree>
  </p:cSld>
  <p:clrMapOvr>
    <a:masterClrMapping/>
  </p:clrMapOvr>
</p:sldLayout>
</file>

<file path=ppt/slideLayouts/slideLayout8.xml><?xml version="1.0" encoding="utf-8"?>
<p:sldLayout xmlns:a="http://schemas.openxmlformats.org/drawingml/2006/main" xmlns:r="http://schemas.openxmlformats.org/officeDocument/2006/relationships" xmlns:p="http://schemas.openxmlformats.org/presentationml/2006/main" type="objTx" preserve="1">
  <p:cSld name="Content with Caption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itle 1"/>
          <p:cNvSpPr>
            <a:spLocks noGrp="1"/>
          </p:cNvSpPr>
          <p:nvPr>
            <p:ph type="title"/>
          </p:nvPr>
        </p:nvSpPr>
        <p:spPr>
          <a:xfrm>
            <a:off x="457200" y="273050"/>
            <a:ext cx="3008313" cy="1162050"/>
          </a:xfrm>
        </p:spPr>
        <p:txBody>
          <a:bodyPr anchor="b"/>
          <a:lstStyle>
            <a:lvl1pPr algn="l">
              <a:defRPr sz="2000" b="1"/>
            </a:lvl1pPr>
          </a:lstStyle>
          <a:p>
            <a:r>
              <a:rPr lang="en-US" smtClean="0"/>
              <a:t>Click to edit Master title style</a:t>
            </a:r>
            <a:endParaRPr lang="en-US"/>
          </a:p>
        </p:txBody>
      </p:sp>
      <p:sp>
        <p:nvSpPr>
          <p:cNvPr id="3" name="Content Placeholder 2"/>
          <p:cNvSpPr>
            <a:spLocks noGrp="1"/>
          </p:cNvSpPr>
          <p:nvPr>
            <p:ph idx="1"/>
          </p:nvPr>
        </p:nvSpPr>
        <p:spPr>
          <a:xfrm>
            <a:off x="3575050" y="273050"/>
            <a:ext cx="5111750" cy="5853113"/>
          </a:xfrm>
        </p:spPr>
        <p:txBody>
          <a:bodyPr/>
          <a:lstStyle>
            <a:lvl1pPr>
              <a:defRPr sz="3200"/>
            </a:lvl1pPr>
            <a:lvl2pPr>
              <a:defRPr sz="2800"/>
            </a:lvl2pPr>
            <a:lvl3pPr>
              <a:defRPr sz="2400"/>
            </a:lvl3pPr>
            <a:lvl4pPr>
              <a:defRPr sz="2000"/>
            </a:lvl4pPr>
            <a:lvl5pPr>
              <a:defRPr sz="2000"/>
            </a:lvl5pPr>
            <a:lvl6pPr>
              <a:defRPr sz="2000"/>
            </a:lvl6pPr>
            <a:lvl7pPr>
              <a:defRPr sz="2000"/>
            </a:lvl7pPr>
            <a:lvl8pPr>
              <a:defRPr sz="2000"/>
            </a:lvl8pPr>
            <a:lvl9pPr>
              <a:defRPr sz="2000"/>
            </a:lvl9pPr>
          </a:lstStyle>
          <a:p>
            <a:pPr lvl="0"/>
            <a:r>
              <a:rPr lang="en-US" smtClean="0"/>
              <a:t>Click to edit Master text styles</a:t>
            </a:r>
          </a:p>
          <a:p>
            <a:pPr lvl="1"/>
            <a:r>
              <a:rPr lang="en-US" smtClean="0"/>
              <a:t>Second level</a:t>
            </a:r>
          </a:p>
          <a:p>
            <a:pPr lvl="2"/>
            <a:r>
              <a:rPr lang="en-US" smtClean="0"/>
              <a:t>Third level</a:t>
            </a:r>
          </a:p>
          <a:p>
            <a:pPr lvl="3"/>
            <a:r>
              <a:rPr lang="en-US" smtClean="0"/>
              <a:t>Fourth level</a:t>
            </a:r>
          </a:p>
          <a:p>
            <a:pPr lvl="4"/>
            <a:r>
              <a:rPr lang="en-US" smtClean="0"/>
              <a:t>Fifth level</a:t>
            </a:r>
            <a:endParaRPr lang="en-US"/>
          </a:p>
        </p:txBody>
      </p:sp>
      <p:sp>
        <p:nvSpPr>
          <p:cNvPr id="4" name="Text Placeholder 3"/>
          <p:cNvSpPr>
            <a:spLocks noGrp="1"/>
          </p:cNvSpPr>
          <p:nvPr>
            <p:ph type="body" sz="half" idx="2"/>
          </p:nvPr>
        </p:nvSpPr>
        <p:spPr>
          <a:xfrm>
            <a:off x="457200" y="1435100"/>
            <a:ext cx="3008313" cy="4691063"/>
          </a:xfrm>
        </p:spPr>
        <p:txBody>
          <a:bodyPr/>
          <a:lstStyle>
            <a:lvl1pPr marL="0" indent="0">
              <a:buNone/>
              <a:defRPr sz="1400"/>
            </a:lvl1pPr>
            <a:lvl2pPr marL="457200" indent="0">
              <a:buNone/>
              <a:defRPr sz="1200"/>
            </a:lvl2pPr>
            <a:lvl3pPr marL="914400" indent="0">
              <a:buNone/>
              <a:defRPr sz="1000"/>
            </a:lvl3pPr>
            <a:lvl4pPr marL="1371600" indent="0">
              <a:buNone/>
              <a:defRPr sz="900"/>
            </a:lvl4pPr>
            <a:lvl5pPr marL="1828800" indent="0">
              <a:buNone/>
              <a:defRPr sz="900"/>
            </a:lvl5pPr>
            <a:lvl6pPr marL="2286000" indent="0">
              <a:buNone/>
              <a:defRPr sz="900"/>
            </a:lvl6pPr>
            <a:lvl7pPr marL="2743200" indent="0">
              <a:buNone/>
              <a:defRPr sz="900"/>
            </a:lvl7pPr>
            <a:lvl8pPr marL="3200400" indent="0">
              <a:buNone/>
              <a:defRPr sz="900"/>
            </a:lvl8pPr>
            <a:lvl9pPr marL="3657600" indent="0">
              <a:buNone/>
              <a:defRPr sz="900"/>
            </a:lvl9pPr>
          </a:lstStyle>
          <a:p>
            <a:pPr lvl="0"/>
            <a:r>
              <a:rPr lang="en-US" smtClean="0"/>
              <a:t>Click to edit Master text styles</a:t>
            </a:r>
          </a:p>
        </p:txBody>
      </p:sp>
      <p:sp>
        <p:nvSpPr>
          <p:cNvPr id="5" name="Date Placeholder 4"/>
          <p:cNvSpPr>
            <a:spLocks noGrp="1"/>
          </p:cNvSpPr>
          <p:nvPr>
            <p:ph type="dt" sz="half" idx="10"/>
          </p:nvPr>
        </p:nvSpPr>
        <p:spPr/>
        <p:txBody>
          <a:bodyPr/>
          <a:lstStyle/>
          <a:p>
            <a:fld id="{1D8BD707-D9CF-40AE-B4C6-C98DA3205C09}" type="datetimeFigureOut">
              <a:rPr lang="en-US" smtClean="0"/>
              <a:pPr/>
              <a:t>8/1/2011</a:t>
            </a:fld>
            <a:endParaRPr lang="en-US"/>
          </a:p>
        </p:txBody>
      </p:sp>
      <p:sp>
        <p:nvSpPr>
          <p:cNvPr id="6" name="Footer Placeholder 5"/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endParaRPr lang="en-US"/>
          </a:p>
        </p:txBody>
      </p:sp>
      <p:sp>
        <p:nvSpPr>
          <p:cNvPr id="7" name="Slide Number Placeholder 6"/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fld id="{B6F15528-21DE-4FAA-801E-634DDDAF4B2B}" type="slidenum">
              <a:rPr lang="en-US" smtClean="0"/>
              <a:pPr/>
              <a:t>‹#›</a:t>
            </a:fld>
            <a:endParaRPr lang="en-US"/>
          </a:p>
        </p:txBody>
      </p:sp>
    </p:spTree>
  </p:cSld>
  <p:clrMapOvr>
    <a:masterClrMapping/>
  </p:clrMapOvr>
</p:sldLayout>
</file>

<file path=ppt/slideLayouts/slideLayout9.xml><?xml version="1.0" encoding="utf-8"?>
<p:sldLayout xmlns:a="http://schemas.openxmlformats.org/drawingml/2006/main" xmlns:r="http://schemas.openxmlformats.org/officeDocument/2006/relationships" xmlns:p="http://schemas.openxmlformats.org/presentationml/2006/main" type="picTx" preserve="1">
  <p:cSld name="Picture with Caption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itle 1"/>
          <p:cNvSpPr>
            <a:spLocks noGrp="1"/>
          </p:cNvSpPr>
          <p:nvPr>
            <p:ph type="title"/>
          </p:nvPr>
        </p:nvSpPr>
        <p:spPr>
          <a:xfrm>
            <a:off x="1792288" y="4800600"/>
            <a:ext cx="5486400" cy="566738"/>
          </a:xfrm>
        </p:spPr>
        <p:txBody>
          <a:bodyPr anchor="b"/>
          <a:lstStyle>
            <a:lvl1pPr algn="l">
              <a:defRPr sz="2000" b="1"/>
            </a:lvl1pPr>
          </a:lstStyle>
          <a:p>
            <a:r>
              <a:rPr lang="en-US" smtClean="0"/>
              <a:t>Click to edit Master title style</a:t>
            </a:r>
            <a:endParaRPr lang="en-US"/>
          </a:p>
        </p:txBody>
      </p:sp>
      <p:sp>
        <p:nvSpPr>
          <p:cNvPr id="3" name="Picture Placeholder 2"/>
          <p:cNvSpPr>
            <a:spLocks noGrp="1"/>
          </p:cNvSpPr>
          <p:nvPr>
            <p:ph type="pic" idx="1"/>
          </p:nvPr>
        </p:nvSpPr>
        <p:spPr>
          <a:xfrm>
            <a:off x="1792288" y="612775"/>
            <a:ext cx="5486400" cy="4114800"/>
          </a:xfrm>
        </p:spPr>
        <p:txBody>
          <a:bodyPr/>
          <a:lstStyle>
            <a:lvl1pPr marL="0" indent="0">
              <a:buNone/>
              <a:defRPr sz="3200"/>
            </a:lvl1pPr>
            <a:lvl2pPr marL="457200" indent="0">
              <a:buNone/>
              <a:defRPr sz="2800"/>
            </a:lvl2pPr>
            <a:lvl3pPr marL="914400" indent="0">
              <a:buNone/>
              <a:defRPr sz="2400"/>
            </a:lvl3pPr>
            <a:lvl4pPr marL="1371600" indent="0">
              <a:buNone/>
              <a:defRPr sz="2000"/>
            </a:lvl4pPr>
            <a:lvl5pPr marL="1828800" indent="0">
              <a:buNone/>
              <a:defRPr sz="2000"/>
            </a:lvl5pPr>
            <a:lvl6pPr marL="2286000" indent="0">
              <a:buNone/>
              <a:defRPr sz="2000"/>
            </a:lvl6pPr>
            <a:lvl7pPr marL="2743200" indent="0">
              <a:buNone/>
              <a:defRPr sz="2000"/>
            </a:lvl7pPr>
            <a:lvl8pPr marL="3200400" indent="0">
              <a:buNone/>
              <a:defRPr sz="2000"/>
            </a:lvl8pPr>
            <a:lvl9pPr marL="3657600" indent="0">
              <a:buNone/>
              <a:defRPr sz="2000"/>
            </a:lvl9pPr>
          </a:lstStyle>
          <a:p>
            <a:endParaRPr lang="en-US"/>
          </a:p>
        </p:txBody>
      </p:sp>
      <p:sp>
        <p:nvSpPr>
          <p:cNvPr id="4" name="Text Placeholder 3"/>
          <p:cNvSpPr>
            <a:spLocks noGrp="1"/>
          </p:cNvSpPr>
          <p:nvPr>
            <p:ph type="body" sz="half" idx="2"/>
          </p:nvPr>
        </p:nvSpPr>
        <p:spPr>
          <a:xfrm>
            <a:off x="1792288" y="5367338"/>
            <a:ext cx="5486400" cy="804862"/>
          </a:xfrm>
        </p:spPr>
        <p:txBody>
          <a:bodyPr/>
          <a:lstStyle>
            <a:lvl1pPr marL="0" indent="0">
              <a:buNone/>
              <a:defRPr sz="1400"/>
            </a:lvl1pPr>
            <a:lvl2pPr marL="457200" indent="0">
              <a:buNone/>
              <a:defRPr sz="1200"/>
            </a:lvl2pPr>
            <a:lvl3pPr marL="914400" indent="0">
              <a:buNone/>
              <a:defRPr sz="1000"/>
            </a:lvl3pPr>
            <a:lvl4pPr marL="1371600" indent="0">
              <a:buNone/>
              <a:defRPr sz="900"/>
            </a:lvl4pPr>
            <a:lvl5pPr marL="1828800" indent="0">
              <a:buNone/>
              <a:defRPr sz="900"/>
            </a:lvl5pPr>
            <a:lvl6pPr marL="2286000" indent="0">
              <a:buNone/>
              <a:defRPr sz="900"/>
            </a:lvl6pPr>
            <a:lvl7pPr marL="2743200" indent="0">
              <a:buNone/>
              <a:defRPr sz="900"/>
            </a:lvl7pPr>
            <a:lvl8pPr marL="3200400" indent="0">
              <a:buNone/>
              <a:defRPr sz="900"/>
            </a:lvl8pPr>
            <a:lvl9pPr marL="3657600" indent="0">
              <a:buNone/>
              <a:defRPr sz="900"/>
            </a:lvl9pPr>
          </a:lstStyle>
          <a:p>
            <a:pPr lvl="0"/>
            <a:r>
              <a:rPr lang="en-US" smtClean="0"/>
              <a:t>Click to edit Master text styles</a:t>
            </a:r>
          </a:p>
        </p:txBody>
      </p:sp>
      <p:sp>
        <p:nvSpPr>
          <p:cNvPr id="5" name="Date Placeholder 4"/>
          <p:cNvSpPr>
            <a:spLocks noGrp="1"/>
          </p:cNvSpPr>
          <p:nvPr>
            <p:ph type="dt" sz="half" idx="10"/>
          </p:nvPr>
        </p:nvSpPr>
        <p:spPr/>
        <p:txBody>
          <a:bodyPr/>
          <a:lstStyle/>
          <a:p>
            <a:fld id="{1D8BD707-D9CF-40AE-B4C6-C98DA3205C09}" type="datetimeFigureOut">
              <a:rPr lang="en-US" smtClean="0"/>
              <a:pPr/>
              <a:t>8/1/2011</a:t>
            </a:fld>
            <a:endParaRPr lang="en-US"/>
          </a:p>
        </p:txBody>
      </p:sp>
      <p:sp>
        <p:nvSpPr>
          <p:cNvPr id="6" name="Footer Placeholder 5"/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endParaRPr lang="en-US"/>
          </a:p>
        </p:txBody>
      </p:sp>
      <p:sp>
        <p:nvSpPr>
          <p:cNvPr id="7" name="Slide Number Placeholder 6"/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fld id="{B6F15528-21DE-4FAA-801E-634DDDAF4B2B}" type="slidenum">
              <a:rPr lang="en-US" smtClean="0"/>
              <a:pPr/>
              <a:t>‹#›</a:t>
            </a:fld>
            <a:endParaRPr lang="en-US"/>
          </a:p>
        </p:txBody>
      </p:sp>
    </p:spTree>
  </p:cSld>
  <p:clrMapOvr>
    <a:masterClrMapping/>
  </p:clrMapOvr>
</p:sldLayout>
</file>

<file path=ppt/slideLayouts/slideLayout10.xml><?xml version="1.0" encoding="utf-8"?>
<p:sldLayout xmlns:a="http://schemas.openxmlformats.org/drawingml/2006/main" xmlns:r="http://schemas.openxmlformats.org/officeDocument/2006/relationships" xmlns:p="http://schemas.openxmlformats.org/presentationml/2006/main" type="vertTx" preserve="1">
  <p:cSld name="Title and Vertical Text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itle 1"/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smtClean="0"/>
              <a:t>Click to edit Master title style</a:t>
            </a:r>
            <a:endParaRPr lang="en-US"/>
          </a:p>
        </p:txBody>
      </p:sp>
      <p:sp>
        <p:nvSpPr>
          <p:cNvPr id="3" name="Vertical Text Placeholder 2"/>
          <p:cNvSpPr>
            <a:spLocks noGrp="1"/>
          </p:cNvSpPr>
          <p:nvPr>
            <p:ph type="body" orient="vert" idx="1"/>
          </p:nvPr>
        </p:nvSpPr>
        <p:spPr/>
        <p:txBody>
          <a:bodyPr vert="eaVert"/>
          <a:lstStyle/>
          <a:p>
            <a:pPr lvl="0"/>
            <a:r>
              <a:rPr lang="en-US" smtClean="0"/>
              <a:t>Click to edit Master text styles</a:t>
            </a:r>
          </a:p>
          <a:p>
            <a:pPr lvl="1"/>
            <a:r>
              <a:rPr lang="en-US" smtClean="0"/>
              <a:t>Second level</a:t>
            </a:r>
          </a:p>
          <a:p>
            <a:pPr lvl="2"/>
            <a:r>
              <a:rPr lang="en-US" smtClean="0"/>
              <a:t>Third level</a:t>
            </a:r>
          </a:p>
          <a:p>
            <a:pPr lvl="3"/>
            <a:r>
              <a:rPr lang="en-US" smtClean="0"/>
              <a:t>Fourth level</a:t>
            </a:r>
          </a:p>
          <a:p>
            <a:pPr lvl="4"/>
            <a:r>
              <a:rPr lang="en-US" smtClean="0"/>
              <a:t>Fifth level</a:t>
            </a:r>
            <a:endParaRPr lang="en-US"/>
          </a:p>
        </p:txBody>
      </p:sp>
      <p:sp>
        <p:nvSpPr>
          <p:cNvPr id="4" name="Date Placeholder 3"/>
          <p:cNvSpPr>
            <a:spLocks noGrp="1"/>
          </p:cNvSpPr>
          <p:nvPr>
            <p:ph type="dt" sz="half" idx="10"/>
          </p:nvPr>
        </p:nvSpPr>
        <p:spPr/>
        <p:txBody>
          <a:bodyPr/>
          <a:lstStyle/>
          <a:p>
            <a:fld id="{1D8BD707-D9CF-40AE-B4C6-C98DA3205C09}" type="datetimeFigureOut">
              <a:rPr lang="en-US" smtClean="0"/>
              <a:pPr/>
              <a:t>8/1/2011</a:t>
            </a:fld>
            <a:endParaRPr lang="en-US"/>
          </a:p>
        </p:txBody>
      </p:sp>
      <p:sp>
        <p:nvSpPr>
          <p:cNvPr id="5" name="Footer Placeholder 4"/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endParaRPr lang="en-US"/>
          </a:p>
        </p:txBody>
      </p:sp>
      <p:sp>
        <p:nvSpPr>
          <p:cNvPr id="6" name="Slide Number Placeholder 5"/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fld id="{B6F15528-21DE-4FAA-801E-634DDDAF4B2B}" type="slidenum">
              <a:rPr lang="en-US" smtClean="0"/>
              <a:pPr/>
              <a:t>‹#›</a:t>
            </a:fld>
            <a:endParaRPr lang="en-US"/>
          </a:p>
        </p:txBody>
      </p:sp>
    </p:spTree>
  </p:cSld>
  <p:clrMapOvr>
    <a:masterClrMapping/>
  </p:clrMapOvr>
</p:sldLayout>
</file>

<file path=ppt/slideLayouts/slideLayout11.xml><?xml version="1.0" encoding="utf-8"?>
<p:sldLayout xmlns:a="http://schemas.openxmlformats.org/drawingml/2006/main" xmlns:r="http://schemas.openxmlformats.org/officeDocument/2006/relationships" xmlns:p="http://schemas.openxmlformats.org/presentationml/2006/main" type="vertTitleAndTx" preserve="1">
  <p:cSld name="Vertical Title and Text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Vertical Title 1"/>
          <p:cNvSpPr>
            <a:spLocks noGrp="1"/>
          </p:cNvSpPr>
          <p:nvPr>
            <p:ph type="title" orient="vert"/>
          </p:nvPr>
        </p:nvSpPr>
        <p:spPr>
          <a:xfrm>
            <a:off x="6629400" y="274638"/>
            <a:ext cx="2057400" cy="5851525"/>
          </a:xfrm>
        </p:spPr>
        <p:txBody>
          <a:bodyPr vert="eaVert"/>
          <a:lstStyle/>
          <a:p>
            <a:r>
              <a:rPr lang="en-US" smtClean="0"/>
              <a:t>Click to edit Master title style</a:t>
            </a:r>
            <a:endParaRPr lang="en-US"/>
          </a:p>
        </p:txBody>
      </p:sp>
      <p:sp>
        <p:nvSpPr>
          <p:cNvPr id="3" name="Vertical Text Placeholder 2"/>
          <p:cNvSpPr>
            <a:spLocks noGrp="1"/>
          </p:cNvSpPr>
          <p:nvPr>
            <p:ph type="body" orient="vert" idx="1"/>
          </p:nvPr>
        </p:nvSpPr>
        <p:spPr>
          <a:xfrm>
            <a:off x="457200" y="274638"/>
            <a:ext cx="6019800" cy="5851525"/>
          </a:xfrm>
        </p:spPr>
        <p:txBody>
          <a:bodyPr vert="eaVert"/>
          <a:lstStyle/>
          <a:p>
            <a:pPr lvl="0"/>
            <a:r>
              <a:rPr lang="en-US" smtClean="0"/>
              <a:t>Click to edit Master text styles</a:t>
            </a:r>
          </a:p>
          <a:p>
            <a:pPr lvl="1"/>
            <a:r>
              <a:rPr lang="en-US" smtClean="0"/>
              <a:t>Second level</a:t>
            </a:r>
          </a:p>
          <a:p>
            <a:pPr lvl="2"/>
            <a:r>
              <a:rPr lang="en-US" smtClean="0"/>
              <a:t>Third level</a:t>
            </a:r>
          </a:p>
          <a:p>
            <a:pPr lvl="3"/>
            <a:r>
              <a:rPr lang="en-US" smtClean="0"/>
              <a:t>Fourth level</a:t>
            </a:r>
          </a:p>
          <a:p>
            <a:pPr lvl="4"/>
            <a:r>
              <a:rPr lang="en-US" smtClean="0"/>
              <a:t>Fifth level</a:t>
            </a:r>
            <a:endParaRPr lang="en-US"/>
          </a:p>
        </p:txBody>
      </p:sp>
      <p:sp>
        <p:nvSpPr>
          <p:cNvPr id="4" name="Date Placeholder 3"/>
          <p:cNvSpPr>
            <a:spLocks noGrp="1"/>
          </p:cNvSpPr>
          <p:nvPr>
            <p:ph type="dt" sz="half" idx="10"/>
          </p:nvPr>
        </p:nvSpPr>
        <p:spPr/>
        <p:txBody>
          <a:bodyPr/>
          <a:lstStyle/>
          <a:p>
            <a:fld id="{1D8BD707-D9CF-40AE-B4C6-C98DA3205C09}" type="datetimeFigureOut">
              <a:rPr lang="en-US" smtClean="0"/>
              <a:pPr/>
              <a:t>8/1/2011</a:t>
            </a:fld>
            <a:endParaRPr lang="en-US"/>
          </a:p>
        </p:txBody>
      </p:sp>
      <p:sp>
        <p:nvSpPr>
          <p:cNvPr id="5" name="Footer Placeholder 4"/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endParaRPr lang="en-US"/>
          </a:p>
        </p:txBody>
      </p:sp>
      <p:sp>
        <p:nvSpPr>
          <p:cNvPr id="6" name="Slide Number Placeholder 5"/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fld id="{B6F15528-21DE-4FAA-801E-634DDDAF4B2B}" type="slidenum">
              <a:rPr lang="en-US" smtClean="0"/>
              <a:pPr/>
              <a:t>‹#›</a:t>
            </a:fld>
            <a:endParaRPr lang="en-US"/>
          </a:p>
        </p:txBody>
      </p:sp>
    </p:spTree>
  </p:cSld>
  <p:clrMapOvr>
    <a:masterClrMapping/>
  </p:clrMapOvr>
</p:sldLayout>
</file>

<file path=ppt/slideMasters/_rels/slideMaster1.xml.rels><?xml version="1.0" encoding="UTF-8" standalone="yes"?><Relationships xmlns="http://schemas.openxmlformats.org/package/2006/relationships"><Relationship Id="rId1" Target="../slideLayouts/slideLayout1.xml" Type="http://schemas.openxmlformats.org/officeDocument/2006/relationships/slideLayout"/><Relationship Id="rId10" Target="../slideLayouts/slideLayout10.xml" Type="http://schemas.openxmlformats.org/officeDocument/2006/relationships/slideLayout"/><Relationship Id="rId11" Target="../slideLayouts/slideLayout11.xml" Type="http://schemas.openxmlformats.org/officeDocument/2006/relationships/slideLayout"/><Relationship Id="rId12" Target="../theme/theme1.xml" Type="http://schemas.openxmlformats.org/officeDocument/2006/relationships/theme"/><Relationship Id="rId2" Target="../slideLayouts/slideLayout2.xml" Type="http://schemas.openxmlformats.org/officeDocument/2006/relationships/slideLayout"/><Relationship Id="rId3" Target="../slideLayouts/slideLayout3.xml" Type="http://schemas.openxmlformats.org/officeDocument/2006/relationships/slideLayout"/><Relationship Id="rId4" Target="../slideLayouts/slideLayout4.xml" Type="http://schemas.openxmlformats.org/officeDocument/2006/relationships/slideLayout"/><Relationship Id="rId5" Target="../slideLayouts/slideLayout5.xml" Type="http://schemas.openxmlformats.org/officeDocument/2006/relationships/slideLayout"/><Relationship Id="rId6" Target="../slideLayouts/slideLayout6.xml" Type="http://schemas.openxmlformats.org/officeDocument/2006/relationships/slideLayout"/><Relationship Id="rId7" Target="../slideLayouts/slideLayout7.xml" Type="http://schemas.openxmlformats.org/officeDocument/2006/relationships/slideLayout"/><Relationship Id="rId8" Target="../slideLayouts/slideLayout8.xml" Type="http://schemas.openxmlformats.org/officeDocument/2006/relationships/slideLayout"/><Relationship Id="rId9" Target="../slideLayouts/slideLayout9.xml" Type="http://schemas.openxmlformats.org/officeDocument/2006/relationships/slideLayout"/></Relationships>
</file>

<file path=ppt/slideMasters/slideMaster1.xml><?xml version="1.0" encoding="utf-8"?>
<p:sldMaster xmlns:a="http://schemas.openxmlformats.org/drawingml/2006/main" xmlns:r="http://schemas.openxmlformats.org/officeDocument/2006/relationships" xmlns:p="http://schemas.openxmlformats.org/presentationml/2006/main">
  <p:cSld>
    <p:bg>
      <p:bgRef idx="1001">
        <a:schemeClr val="bg1"/>
      </p:bgRef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itle Placeholder 1"/>
          <p:cNvSpPr>
            <a:spLocks noGrp="1"/>
          </p:cNvSpPr>
          <p:nvPr>
            <p:ph type="title"/>
          </p:nvPr>
        </p:nvSpPr>
        <p:spPr>
          <a:xfrm>
            <a:off x="457200" y="274638"/>
            <a:ext cx="8229600" cy="1143000"/>
          </a:xfrm>
          <a:prstGeom prst="rect">
            <a:avLst/>
          </a:prstGeom>
        </p:spPr>
        <p:txBody>
          <a:bodyPr vert="horz" lIns="91440" tIns="45720" rIns="91440" bIns="45720" rtlCol="0" anchor="ctr">
            <a:normAutofit/>
          </a:bodyPr>
          <a:lstStyle/>
          <a:p>
            <a:r>
              <a:rPr lang="en-US" smtClean="0"/>
              <a:t>Click to edit Master title style</a:t>
            </a:r>
            <a:endParaRPr lang="en-US"/>
          </a:p>
        </p:txBody>
      </p:sp>
      <p:sp>
        <p:nvSpPr>
          <p:cNvPr id="3" name="Text Placeholder 2"/>
          <p:cNvSpPr>
            <a:spLocks noGrp="1"/>
          </p:cNvSpPr>
          <p:nvPr>
            <p:ph type="body" idx="1"/>
          </p:nvPr>
        </p:nvSpPr>
        <p:spPr>
          <a:xfrm>
            <a:off x="457200" y="1600200"/>
            <a:ext cx="8229600" cy="4525963"/>
          </a:xfrm>
          <a:prstGeom prst="rect">
            <a:avLst/>
          </a:prstGeom>
        </p:spPr>
        <p:txBody>
          <a:bodyPr vert="horz" lIns="91440" tIns="45720" rIns="91440" bIns="45720" rtlCol="0">
            <a:normAutofit/>
          </a:bodyPr>
          <a:lstStyle/>
          <a:p>
            <a:pPr lvl="0"/>
            <a:r>
              <a:rPr lang="en-US" smtClean="0"/>
              <a:t>Click to edit Master text styles</a:t>
            </a:r>
          </a:p>
          <a:p>
            <a:pPr lvl="1"/>
            <a:r>
              <a:rPr lang="en-US" smtClean="0"/>
              <a:t>Second level</a:t>
            </a:r>
          </a:p>
          <a:p>
            <a:pPr lvl="2"/>
            <a:r>
              <a:rPr lang="en-US" smtClean="0"/>
              <a:t>Third level</a:t>
            </a:r>
          </a:p>
          <a:p>
            <a:pPr lvl="3"/>
            <a:r>
              <a:rPr lang="en-US" smtClean="0"/>
              <a:t>Fourth level</a:t>
            </a:r>
          </a:p>
          <a:p>
            <a:pPr lvl="4"/>
            <a:r>
              <a:rPr lang="en-US" smtClean="0"/>
              <a:t>Fifth level</a:t>
            </a:r>
            <a:endParaRPr lang="en-US"/>
          </a:p>
        </p:txBody>
      </p:sp>
      <p:sp>
        <p:nvSpPr>
          <p:cNvPr id="4" name="Date Placeholder 3"/>
          <p:cNvSpPr>
            <a:spLocks noGrp="1"/>
          </p:cNvSpPr>
          <p:nvPr>
            <p:ph type="dt" sz="half" idx="2"/>
          </p:nvPr>
        </p:nvSpPr>
        <p:spPr>
          <a:xfrm>
            <a:off x="457200" y="6356350"/>
            <a:ext cx="2133600" cy="365125"/>
          </a:xfrm>
          <a:prstGeom prst="rect">
            <a:avLst/>
          </a:prstGeom>
        </p:spPr>
        <p:txBody>
          <a:bodyPr vert="horz" lIns="91440" tIns="45720" rIns="91440" bIns="45720" rtlCol="0" anchor="ctr"/>
          <a:lstStyle>
            <a:lvl1pPr algn="l">
              <a:defRPr sz="1200">
                <a:solidFill>
                  <a:schemeClr val="tx1">
                    <a:tint val="75000"/>
                  </a:schemeClr>
                </a:solidFill>
              </a:defRPr>
            </a:lvl1pPr>
          </a:lstStyle>
          <a:p>
            <a:fld id="{1D8BD707-D9CF-40AE-B4C6-C98DA3205C09}" type="datetimeFigureOut">
              <a:rPr lang="en-US" smtClean="0"/>
              <a:pPr/>
              <a:t>8/1/2011</a:t>
            </a:fld>
            <a:endParaRPr lang="en-US"/>
          </a:p>
        </p:txBody>
      </p:sp>
      <p:sp>
        <p:nvSpPr>
          <p:cNvPr id="5" name="Footer Placeholder 4"/>
          <p:cNvSpPr>
            <a:spLocks noGrp="1"/>
          </p:cNvSpPr>
          <p:nvPr>
            <p:ph type="ftr" sz="quarter" idx="3"/>
          </p:nvPr>
        </p:nvSpPr>
        <p:spPr>
          <a:xfrm>
            <a:off x="3124200" y="6356350"/>
            <a:ext cx="2895600" cy="365125"/>
          </a:xfrm>
          <a:prstGeom prst="rect">
            <a:avLst/>
          </a:prstGeom>
        </p:spPr>
        <p:txBody>
          <a:bodyPr vert="horz" lIns="91440" tIns="45720" rIns="91440" bIns="45720" rtlCol="0" anchor="ctr"/>
          <a:lstStyle>
            <a:lvl1pPr algn="ctr">
              <a:defRPr sz="1200">
                <a:solidFill>
                  <a:schemeClr val="tx1">
                    <a:tint val="75000"/>
                  </a:schemeClr>
                </a:solidFill>
              </a:defRPr>
            </a:lvl1pPr>
          </a:lstStyle>
          <a:p>
            <a:endParaRPr lang="en-US"/>
          </a:p>
        </p:txBody>
      </p:sp>
      <p:sp>
        <p:nvSpPr>
          <p:cNvPr id="6" name="Slide Number Placeholder 5"/>
          <p:cNvSpPr>
            <a:spLocks noGrp="1"/>
          </p:cNvSpPr>
          <p:nvPr>
            <p:ph type="sldNum" sz="quarter" idx="4"/>
          </p:nvPr>
        </p:nvSpPr>
        <p:spPr>
          <a:xfrm>
            <a:off x="6553200" y="6356350"/>
            <a:ext cx="2133600" cy="365125"/>
          </a:xfrm>
          <a:prstGeom prst="rect">
            <a:avLst/>
          </a:prstGeom>
        </p:spPr>
        <p:txBody>
          <a:bodyPr vert="horz" lIns="91440" tIns="45720" rIns="91440" bIns="45720" rtlCol="0" anchor="ctr"/>
          <a:lstStyle>
            <a:lvl1pPr algn="r">
              <a:defRPr sz="1200">
                <a:solidFill>
                  <a:schemeClr val="tx1">
                    <a:tint val="75000"/>
                  </a:schemeClr>
                </a:solidFill>
              </a:defRPr>
            </a:lvl1pPr>
          </a:lstStyle>
          <a:p>
            <a:fld id="{B6F15528-21DE-4FAA-801E-634DDDAF4B2B}" type="slidenum">
              <a:rPr lang="en-US" smtClean="0"/>
              <a:pPr/>
              <a:t>‹#›</a:t>
            </a:fld>
            <a:endParaRPr lang="en-US"/>
          </a:p>
        </p:txBody>
      </p:sp>
    </p:spTree>
  </p:cSld>
  <p:clrMap bg1="lt1" tx1="dk1" bg2="lt2" tx2="dk2" accent1="accent1" accent2="accent2" accent3="accent3" accent4="accent4" accent5="accent5" accent6="accent6" hlink="hlink" folHlink="folHlink"/>
  <p:sldLayoutIdLst>
    <p:sldLayoutId id="2147483649" r:id="rId1"/>
    <p:sldLayoutId id="2147483650" r:id="rId2"/>
    <p:sldLayoutId id="2147483651" r:id="rId3"/>
    <p:sldLayoutId id="2147483652" r:id="rId4"/>
    <p:sldLayoutId id="2147483653" r:id="rId5"/>
    <p:sldLayoutId id="2147483654" r:id="rId6"/>
    <p:sldLayoutId id="2147483655" r:id="rId7"/>
    <p:sldLayoutId id="2147483656" r:id="rId8"/>
    <p:sldLayoutId id="2147483657" r:id="rId9"/>
    <p:sldLayoutId id="2147483658" r:id="rId10"/>
    <p:sldLayoutId id="2147483659" r:id="rId11"/>
  </p:sldLayoutIdLst>
  <p:txStyles>
    <p:titleStyle>
      <a:lvl1pPr algn="ctr" defTabSz="914400" rtl="0" eaLnBrk="1" latinLnBrk="0" hangingPunct="1">
        <a:spcBef>
          <a:spcPct val="0"/>
        </a:spcBef>
        <a:buNone/>
        <a:defRPr sz="4400" kern="1200">
          <a:solidFill>
            <a:schemeClr val="tx1"/>
          </a:solidFill>
          <a:latin typeface="+mj-lt"/>
          <a:ea typeface="+mj-ea"/>
          <a:cs typeface="+mj-cs"/>
        </a:defRPr>
      </a:lvl1pPr>
    </p:titleStyle>
    <p:bodyStyle>
      <a:lvl1pPr marL="342900" indent="-342900" algn="l" defTabSz="914400" rtl="0" eaLnBrk="1" latinLnBrk="0" hangingPunct="1">
        <a:spcBef>
          <a:spcPct val="20000"/>
        </a:spcBef>
        <a:buFont typeface="Arial" pitchFamily="34" charset="0"/>
        <a:buChar char="•"/>
        <a:defRPr sz="3200" kern="1200">
          <a:solidFill>
            <a:schemeClr val="tx1"/>
          </a:solidFill>
          <a:latin typeface="+mn-lt"/>
          <a:ea typeface="+mn-ea"/>
          <a:cs typeface="+mn-cs"/>
        </a:defRPr>
      </a:lvl1pPr>
      <a:lvl2pPr marL="742950" indent="-285750" algn="l" defTabSz="914400" rtl="0" eaLnBrk="1" latinLnBrk="0" hangingPunct="1">
        <a:spcBef>
          <a:spcPct val="20000"/>
        </a:spcBef>
        <a:buFont typeface="Arial" pitchFamily="34" charset="0"/>
        <a:buChar char="–"/>
        <a:defRPr sz="2800" kern="1200">
          <a:solidFill>
            <a:schemeClr val="tx1"/>
          </a:solidFill>
          <a:latin typeface="+mn-lt"/>
          <a:ea typeface="+mn-ea"/>
          <a:cs typeface="+mn-cs"/>
        </a:defRPr>
      </a:lvl2pPr>
      <a:lvl3pPr marL="1143000" indent="-228600" algn="l" defTabSz="914400" rtl="0" eaLnBrk="1" latinLnBrk="0" hangingPunct="1">
        <a:spcBef>
          <a:spcPct val="20000"/>
        </a:spcBef>
        <a:buFont typeface="Arial" pitchFamily="34" charset="0"/>
        <a:buChar char="•"/>
        <a:defRPr sz="2400" kern="1200">
          <a:solidFill>
            <a:schemeClr val="tx1"/>
          </a:solidFill>
          <a:latin typeface="+mn-lt"/>
          <a:ea typeface="+mn-ea"/>
          <a:cs typeface="+mn-cs"/>
        </a:defRPr>
      </a:lvl3pPr>
      <a:lvl4pPr marL="1600200" indent="-228600" algn="l" defTabSz="914400" rtl="0" eaLnBrk="1" latinLnBrk="0" hangingPunct="1">
        <a:spcBef>
          <a:spcPct val="20000"/>
        </a:spcBef>
        <a:buFont typeface="Arial" pitchFamily="34" charset="0"/>
        <a:buChar char="–"/>
        <a:defRPr sz="2000" kern="1200">
          <a:solidFill>
            <a:schemeClr val="tx1"/>
          </a:solidFill>
          <a:latin typeface="+mn-lt"/>
          <a:ea typeface="+mn-ea"/>
          <a:cs typeface="+mn-cs"/>
        </a:defRPr>
      </a:lvl4pPr>
      <a:lvl5pPr marL="2057400" indent="-228600" algn="l" defTabSz="914400" rtl="0" eaLnBrk="1" latinLnBrk="0" hangingPunct="1">
        <a:spcBef>
          <a:spcPct val="20000"/>
        </a:spcBef>
        <a:buFont typeface="Arial" pitchFamily="34" charset="0"/>
        <a:buChar char="»"/>
        <a:defRPr sz="2000" kern="1200">
          <a:solidFill>
            <a:schemeClr val="tx1"/>
          </a:solidFill>
          <a:latin typeface="+mn-lt"/>
          <a:ea typeface="+mn-ea"/>
          <a:cs typeface="+mn-cs"/>
        </a:defRPr>
      </a:lvl5pPr>
      <a:lvl6pPr marL="2514600" indent="-228600" algn="l" defTabSz="914400" rtl="0" eaLnBrk="1" latinLnBrk="0" hangingPunct="1">
        <a:spcBef>
          <a:spcPct val="20000"/>
        </a:spcBef>
        <a:buFont typeface="Arial" pitchFamily="34" charset="0"/>
        <a:buChar char="•"/>
        <a:defRPr sz="2000" kern="1200">
          <a:solidFill>
            <a:schemeClr val="tx1"/>
          </a:solidFill>
          <a:latin typeface="+mn-lt"/>
          <a:ea typeface="+mn-ea"/>
          <a:cs typeface="+mn-cs"/>
        </a:defRPr>
      </a:lvl6pPr>
      <a:lvl7pPr marL="2971800" indent="-228600" algn="l" defTabSz="914400" rtl="0" eaLnBrk="1" latinLnBrk="0" hangingPunct="1">
        <a:spcBef>
          <a:spcPct val="20000"/>
        </a:spcBef>
        <a:buFont typeface="Arial" pitchFamily="34" charset="0"/>
        <a:buChar char="•"/>
        <a:defRPr sz="2000" kern="1200">
          <a:solidFill>
            <a:schemeClr val="tx1"/>
          </a:solidFill>
          <a:latin typeface="+mn-lt"/>
          <a:ea typeface="+mn-ea"/>
          <a:cs typeface="+mn-cs"/>
        </a:defRPr>
      </a:lvl7pPr>
      <a:lvl8pPr marL="3429000" indent="-228600" algn="l" defTabSz="914400" rtl="0" eaLnBrk="1" latinLnBrk="0" hangingPunct="1">
        <a:spcBef>
          <a:spcPct val="20000"/>
        </a:spcBef>
        <a:buFont typeface="Arial" pitchFamily="34" charset="0"/>
        <a:buChar char="•"/>
        <a:defRPr sz="2000" kern="1200">
          <a:solidFill>
            <a:schemeClr val="tx1"/>
          </a:solidFill>
          <a:latin typeface="+mn-lt"/>
          <a:ea typeface="+mn-ea"/>
          <a:cs typeface="+mn-cs"/>
        </a:defRPr>
      </a:lvl8pPr>
      <a:lvl9pPr marL="3886200" indent="-228600" algn="l" defTabSz="914400" rtl="0" eaLnBrk="1" latinLnBrk="0" hangingPunct="1">
        <a:spcBef>
          <a:spcPct val="20000"/>
        </a:spcBef>
        <a:buFont typeface="Arial" pitchFamily="34" charset="0"/>
        <a:buChar char="•"/>
        <a:defRPr sz="2000" kern="1200">
          <a:solidFill>
            <a:schemeClr val="tx1"/>
          </a:solidFill>
          <a:latin typeface="+mn-lt"/>
          <a:ea typeface="+mn-ea"/>
          <a:cs typeface="+mn-cs"/>
        </a:defRPr>
      </a:lvl9pPr>
    </p:bodyStyle>
    <p:otherStyle>
      <a:defPPr>
        <a:defRPr lang="en-US"/>
      </a:defPPr>
      <a:lvl1pPr marL="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1pPr>
      <a:lvl2pPr marL="4572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2pPr>
      <a:lvl3pPr marL="9144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3pPr>
      <a:lvl4pPr marL="13716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4pPr>
      <a:lvl5pPr marL="18288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5pPr>
      <a:lvl6pPr marL="22860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6pPr>
      <a:lvl7pPr marL="27432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7pPr>
      <a:lvl8pPr marL="32004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8pPr>
      <a:lvl9pPr marL="36576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9pPr>
    </p:otherStyle>
  </p:txStyles>
</p:sldMaster>
</file>

<file path=ppt/slides/_rels/slide1.xml.rels><?xml version="1.0" encoding="UTF-8" standalone="yes"?><Relationships xmlns="http://schemas.openxmlformats.org/package/2006/relationships"><Relationship Id="rId1" Target="../slideLayouts/slideLayout7.xml" Type="http://schemas.openxmlformats.org/officeDocument/2006/relationships/slideLayout"/><Relationship Id="rId2" Target="../media/image1.gif" Type="http://schemas.openxmlformats.org/officeDocument/2006/relationships/image"/><Relationship Id="rId3" Target="../media/image2.gif" Type="http://schemas.openxmlformats.org/officeDocument/2006/relationships/image"/><Relationship Id="rId4" Target="../media/image3.gif" Type="http://schemas.openxmlformats.org/officeDocument/2006/relationships/image"/><Relationship Id="rId5" Target="../media/image4.gif" Type="http://schemas.openxmlformats.org/officeDocument/2006/relationships/image"/><Relationship Id="rId6" Target="../media/image5.gif" Type="http://schemas.openxmlformats.org/officeDocument/2006/relationships/image"/><Relationship Id="rId7" Target="../media/image6.gif" Type="http://schemas.openxmlformats.org/officeDocument/2006/relationships/image"/></Relationships>
</file>

<file path=ppt/slides/_rels/slide2.xml.rels><?xml version="1.0" encoding="UTF-8" standalone="yes"?><Relationships xmlns="http://schemas.openxmlformats.org/package/2006/relationships"><Relationship Id="rId1" Target="../slideLayouts/slideLayout7.xml" Type="http://schemas.openxmlformats.org/officeDocument/2006/relationships/slideLayout"/><Relationship Id="rId2" Target="../media/image7.gif" Type="http://schemas.openxmlformats.org/officeDocument/2006/relationships/image"/></Relationships>
</file>

<file path=ppt/slides/_rels/slide3.xml.rels><?xml version="1.0" encoding="UTF-8" standalone="yes"?><Relationships xmlns="http://schemas.openxmlformats.org/package/2006/relationships"><Relationship Id="rId1" Target="../slideLayouts/slideLayout7.xml" Type="http://schemas.openxmlformats.org/officeDocument/2006/relationships/slideLayout"/><Relationship Id="rId2" Target="../media/image4.gif" Type="http://schemas.openxmlformats.org/officeDocument/2006/relationships/image"/></Relationships>
</file>

<file path=ppt/slides/_rels/slide4.xml.rels><?xml version="1.0" encoding="UTF-8" standalone="yes"?><Relationships xmlns="http://schemas.openxmlformats.org/package/2006/relationships"><Relationship Id="rId1" Target="../slideLayouts/slideLayout7.xml" Type="http://schemas.openxmlformats.org/officeDocument/2006/relationships/slideLayout"/><Relationship Id="rId2" Target="../media/image6.gif" Type="http://schemas.openxmlformats.org/officeDocument/2006/relationships/image"/></Relationships>
</file>

<file path=ppt/slides/_rels/slide5.xml.rels><?xml version="1.0" encoding="UTF-8" standalone="yes"?><Relationships xmlns="http://schemas.openxmlformats.org/package/2006/relationships"><Relationship Id="rId1" Target="../slideLayouts/slideLayout7.xml" Type="http://schemas.openxmlformats.org/officeDocument/2006/relationships/slideLayout"/><Relationship Id="rId2" Target="../media/image8.gif" Type="http://schemas.openxmlformats.org/officeDocument/2006/relationships/image"/><Relationship Id="rId3" Target="../media/image9.gif" Type="http://schemas.openxmlformats.org/officeDocument/2006/relationships/image"/><Relationship Id="rId4" Target="../media/image10.gif" Type="http://schemas.openxmlformats.org/officeDocument/2006/relationships/image"/><Relationship Id="rId5" Target="../media/image11.gif" Type="http://schemas.openxmlformats.org/officeDocument/2006/relationships/image"/><Relationship Id="rId6" Target="../media/image12.gif" Type="http://schemas.openxmlformats.org/officeDocument/2006/relationships/image"/><Relationship Id="rId7" Target="../media/image13.gif" Type="http://schemas.openxmlformats.org/officeDocument/2006/relationships/image"/><Relationship Id="rId8" Target="../media/image14.gif" Type="http://schemas.openxmlformats.org/officeDocument/2006/relationships/image"/></Relationships>
</file>

<file path=ppt/slides/_rels/slide6.xml.rels><?xml version="1.0" encoding="UTF-8" standalone="yes"?><Relationships xmlns="http://schemas.openxmlformats.org/package/2006/relationships"><Relationship Id="rId1" Target="../slideLayouts/slideLayout7.xml" Type="http://schemas.openxmlformats.org/officeDocument/2006/relationships/slideLayout"/><Relationship Id="rId2" Target="../media/image15.jpeg" Type="http://schemas.openxmlformats.org/officeDocument/2006/relationships/image"/><Relationship Id="rId3" Target="../media/image4.gif" Type="http://schemas.openxmlformats.org/officeDocument/2006/relationships/image"/></Relationships>
</file>

<file path=ppt/slides/_rels/slide7.xml.rels><?xml version="1.0" encoding="UTF-8" standalone="yes"?><Relationships xmlns="http://schemas.openxmlformats.org/package/2006/relationships"><Relationship Id="rId1" Target="../slideLayouts/slideLayout7.xml" Type="http://schemas.openxmlformats.org/officeDocument/2006/relationships/slideLayout"/><Relationship Id="rId2" Target="../media/image1.gif" Type="http://schemas.openxmlformats.org/officeDocument/2006/relationships/image"/></Relationships>
</file>

<file path=ppt/slides/_rels/slide8.xml.rels><?xml version="1.0" encoding="UTF-8" standalone="yes"?><Relationships xmlns="http://schemas.openxmlformats.org/package/2006/relationships"><Relationship Id="rId1" Target="../slideLayouts/slideLayout7.xml" Type="http://schemas.openxmlformats.org/officeDocument/2006/relationships/slideLayout"/><Relationship Id="rId2" Target="../media/image16.gif" Type="http://schemas.openxmlformats.org/officeDocument/2006/relationships/image"/><Relationship Id="rId3" Target="../media/image17.jpeg" Type="http://schemas.openxmlformats.org/officeDocument/2006/relationships/image"/><Relationship Id="rId4" Target="../media/image18.jpeg" Type="http://schemas.openxmlformats.org/officeDocument/2006/relationships/image"/><Relationship Id="rId5" Target="../media/image19.jpeg" Type="http://schemas.openxmlformats.org/officeDocument/2006/relationships/image"/></Relationships>
</file>

<file path=ppt/slides/_rels/slide9.xml.rels><?xml version="1.0" encoding="UTF-8" standalone="yes"?><Relationships xmlns="http://schemas.openxmlformats.org/package/2006/relationships"><Relationship Id="rId1" Target="../slideLayouts/slideLayout7.xml" Type="http://schemas.openxmlformats.org/officeDocument/2006/relationships/slideLayout"/><Relationship Id="rId2" Target="../media/image20.gif" Type="http://schemas.openxmlformats.org/officeDocument/2006/relationships/image"/><Relationship Id="rId3" Target="../media/image21.jpeg" Type="http://schemas.openxmlformats.org/officeDocument/2006/relationships/image"/><Relationship Id="rId4" Target="../media/image22.jpeg" Type="http://schemas.openxmlformats.org/officeDocument/2006/relationships/image"/><Relationship Id="rId5" Target="../media/image23.gif" Type="http://schemas.openxmlformats.org/officeDocument/2006/relationships/image"/><Relationship Id="rId6" Target="../media/image24.jpeg" Type="http://schemas.openxmlformats.org/officeDocument/2006/relationships/image"/><Relationship Id="rId7" Target="../media/image25.gif" Type="http://schemas.openxmlformats.org/officeDocument/2006/relationships/image"/><Relationship Id="rId8" Target="../media/image7.gif" Type="http://schemas.openxmlformats.org/officeDocument/2006/relationships/image"/></Relationships>
</file>

<file path=ppt/slides/_rels/slide10.xml.rels><?xml version="1.0" encoding="UTF-8" standalone="yes"?><Relationships xmlns="http://schemas.openxmlformats.org/package/2006/relationships"><Relationship Id="rId1" Target="../slideLayouts/slideLayout7.xml" Type="http://schemas.openxmlformats.org/officeDocument/2006/relationships/slideLayout"/><Relationship Id="rId2" Target="../media/image26.jpeg" Type="http://schemas.openxmlformats.org/officeDocument/2006/relationships/image"/><Relationship Id="rId3" Target="../media/image27.gif" Type="http://schemas.openxmlformats.org/officeDocument/2006/relationships/image"/></Relationships>
</file>

<file path=ppt/slides/_rels/slide11.xml.rels><?xml version="1.0" encoding="UTF-8" standalone="yes"?><Relationships xmlns="http://schemas.openxmlformats.org/package/2006/relationships"><Relationship Id="rId1" Target="../slideLayouts/slideLayout7.xml" Type="http://schemas.openxmlformats.org/officeDocument/2006/relationships/slideLayout"/><Relationship Id="rId2" Target="../media/image1.gif" Type="http://schemas.openxmlformats.org/officeDocument/2006/relationships/image"/></Relationships>
</file>

<file path=ppt/slides/_rels/slide12.xml.rels><?xml version="1.0" encoding="UTF-8" standalone="yes"?><Relationships xmlns="http://schemas.openxmlformats.org/package/2006/relationships"><Relationship Id="rId1" Target="../slideLayouts/slideLayout7.xml" Type="http://schemas.openxmlformats.org/officeDocument/2006/relationships/slideLayout"/><Relationship Id="rId2" Target="../media/image2.gif" Type="http://schemas.openxmlformats.org/officeDocument/2006/relationships/image"/><Relationship Id="rId3" Target="../media/image3.gif" Type="http://schemas.openxmlformats.org/officeDocument/2006/relationships/image"/><Relationship Id="rId4" Target="../media/image4.gif" Type="http://schemas.openxmlformats.org/officeDocument/2006/relationships/image"/><Relationship Id="rId5" Target="../media/image6.gif" Type="http://schemas.openxmlformats.org/officeDocument/2006/relationships/image"/></Relationships>
</file>

<file path=ppt/slides/_rels/slide13.xml.rels><?xml version="1.0" encoding="UTF-8" standalone="yes"?><Relationships xmlns="http://schemas.openxmlformats.org/package/2006/relationships"><Relationship Id="rId1" Target="../slideLayouts/slideLayout7.xml" Type="http://schemas.openxmlformats.org/officeDocument/2006/relationships/slideLayout"/><Relationship Id="rId2" Target="../media/image28.gif" Type="http://schemas.openxmlformats.org/officeDocument/2006/relationships/image"/><Relationship Id="rId3" Target="../media/image2.gif" Type="http://schemas.openxmlformats.org/officeDocument/2006/relationships/image"/></Relationships>
</file>

<file path=ppt/slides/_rels/slide14.xml.rels><?xml version="1.0" encoding="UTF-8" standalone="yes"?><Relationships xmlns="http://schemas.openxmlformats.org/package/2006/relationships"><Relationship Id="rId1" Target="../slideLayouts/slideLayout7.xml" Type="http://schemas.openxmlformats.org/officeDocument/2006/relationships/slideLayout"/><Relationship Id="rId2" Target="../media/image1.gif" Type="http://schemas.openxmlformats.org/officeDocument/2006/relationships/image"/></Relationships>
</file>

<file path=ppt/slides/_rels/slide15.xml.rels><?xml version="1.0" encoding="UTF-8" standalone="yes"?><Relationships xmlns="http://schemas.openxmlformats.org/package/2006/relationships"><Relationship Id="rId1" Target="../slideLayouts/slideLayout7.xml" Type="http://schemas.openxmlformats.org/officeDocument/2006/relationships/slideLayout"/><Relationship Id="rId2" Target="../media/image29.png" Type="http://schemas.openxmlformats.org/officeDocument/2006/relationships/image"/><Relationship Id="rId3" Target="../media/image30.svg" Type="http://schemas.openxmlformats.org/officeDocument/2006/relationships/image"/><Relationship Id="rId4" Target="../media/image31.png" Type="http://schemas.openxmlformats.org/officeDocument/2006/relationships/image"/><Relationship Id="rId5" Target="../media/image32.svg" Type="http://schemas.openxmlformats.org/officeDocument/2006/relationships/image"/><Relationship Id="rId6" Target="../media/image33.png" Type="http://schemas.openxmlformats.org/officeDocument/2006/relationships/image"/></Relationships>
</file>

<file path=ppt/slides/_rels/slide16.xml.rels><?xml version="1.0" encoding="UTF-8" standalone="yes"?><Relationships xmlns="http://schemas.openxmlformats.org/package/2006/relationships"><Relationship Id="rId1" Target="../slideLayouts/slideLayout7.xml" Type="http://schemas.openxmlformats.org/officeDocument/2006/relationships/slideLayout"/><Relationship Id="rId2" Target="../media/image1.gif" Type="http://schemas.openxmlformats.org/officeDocument/2006/relationships/image"/><Relationship Id="rId3" Target="../media/image20.gif" Type="http://schemas.openxmlformats.org/officeDocument/2006/relationships/image"/><Relationship Id="rId4" Target="../media/image23.gif" Type="http://schemas.openxmlformats.org/officeDocument/2006/relationships/image"/><Relationship Id="rId5" Target="../media/image6.gif" Type="http://schemas.openxmlformats.org/officeDocument/2006/relationships/image"/><Relationship Id="rId6" Target="../media/image4.gif" Type="http://schemas.openxmlformats.org/officeDocument/2006/relationships/image"/></Relationships>
</file>

<file path=ppt/slides/_rels/slide17.xml.rels><?xml version="1.0" encoding="UTF-8" standalone="yes"?><Relationships xmlns="http://schemas.openxmlformats.org/package/2006/relationships"><Relationship Id="rId1" Target="../slideLayouts/slideLayout7.xml" Type="http://schemas.openxmlformats.org/officeDocument/2006/relationships/slideLayout"/><Relationship Id="rId2" Target="../media/image28.gif" Type="http://schemas.openxmlformats.org/officeDocument/2006/relationships/image"/></Relationships>
</file>

<file path=ppt/slides/_rels/slide18.xml.rels><?xml version="1.0" encoding="UTF-8" standalone="yes"?><Relationships xmlns="http://schemas.openxmlformats.org/package/2006/relationships"><Relationship Id="rId1" Target="../slideLayouts/slideLayout7.xml" Type="http://schemas.openxmlformats.org/officeDocument/2006/relationships/slideLayout"/><Relationship Id="rId10" Target="../media/image9.gif" Type="http://schemas.openxmlformats.org/officeDocument/2006/relationships/image"/><Relationship Id="rId11" Target="../media/image11.gif" Type="http://schemas.openxmlformats.org/officeDocument/2006/relationships/image"/><Relationship Id="rId12" Target="../media/image12.gif" Type="http://schemas.openxmlformats.org/officeDocument/2006/relationships/image"/><Relationship Id="rId13" Target="../media/image13.gif" Type="http://schemas.openxmlformats.org/officeDocument/2006/relationships/image"/><Relationship Id="rId14" Target="../media/image14.gif" Type="http://schemas.openxmlformats.org/officeDocument/2006/relationships/image"/><Relationship Id="rId2" Target="../media/image34.jpeg" Type="http://schemas.openxmlformats.org/officeDocument/2006/relationships/image"/><Relationship Id="rId3" Target="../media/image35.jpeg" Type="http://schemas.openxmlformats.org/officeDocument/2006/relationships/image"/><Relationship Id="rId4" Target="../media/image36.jpeg" Type="http://schemas.openxmlformats.org/officeDocument/2006/relationships/image"/><Relationship Id="rId5" Target="../media/image37.jpeg" Type="http://schemas.openxmlformats.org/officeDocument/2006/relationships/image"/><Relationship Id="rId6" Target="../media/image38.jpeg" Type="http://schemas.openxmlformats.org/officeDocument/2006/relationships/image"/><Relationship Id="rId7" Target="../media/image39.jpeg" Type="http://schemas.openxmlformats.org/officeDocument/2006/relationships/image"/><Relationship Id="rId8" Target="../media/image40.jpeg" Type="http://schemas.openxmlformats.org/officeDocument/2006/relationships/image"/><Relationship Id="rId9" Target="../media/image8.gif" Type="http://schemas.openxmlformats.org/officeDocument/2006/relationships/image"/></Relationships>
</file>

<file path=ppt/slides/_rels/slide19.xml.rels><?xml version="1.0" encoding="UTF-8" standalone="yes"?><Relationships xmlns="http://schemas.openxmlformats.org/package/2006/relationships"><Relationship Id="rId1" Target="../slideLayouts/slideLayout7.xml" Type="http://schemas.openxmlformats.org/officeDocument/2006/relationships/slideLayout"/><Relationship Id="rId2" Target="../media/image41.jpeg" Type="http://schemas.openxmlformats.org/officeDocument/2006/relationships/image"/></Relationships>
</file>

<file path=ppt/slides/_rels/slide20.xml.rels><?xml version="1.0" encoding="UTF-8" standalone="yes"?><Relationships xmlns="http://schemas.openxmlformats.org/package/2006/relationships"><Relationship Id="rId1" Target="../slideLayouts/slideLayout7.xml" Type="http://schemas.openxmlformats.org/officeDocument/2006/relationships/slideLayout"/><Relationship Id="rId10" Target="../media/image10.gif" Type="http://schemas.openxmlformats.org/officeDocument/2006/relationships/image"/><Relationship Id="rId11" Target="../media/image11.gif" Type="http://schemas.openxmlformats.org/officeDocument/2006/relationships/image"/><Relationship Id="rId12" Target="../media/image12.gif" Type="http://schemas.openxmlformats.org/officeDocument/2006/relationships/image"/><Relationship Id="rId13" Target="../media/image13.gif" Type="http://schemas.openxmlformats.org/officeDocument/2006/relationships/image"/><Relationship Id="rId14" Target="../media/image14.gif" Type="http://schemas.openxmlformats.org/officeDocument/2006/relationships/image"/><Relationship Id="rId15" Target="../media/image16.gif" Type="http://schemas.openxmlformats.org/officeDocument/2006/relationships/image"/><Relationship Id="rId16" Target="../media/image20.gif" Type="http://schemas.openxmlformats.org/officeDocument/2006/relationships/image"/><Relationship Id="rId17" Target="../media/image23.gif" Type="http://schemas.openxmlformats.org/officeDocument/2006/relationships/image"/><Relationship Id="rId18" Target="../media/image27.gif" Type="http://schemas.openxmlformats.org/officeDocument/2006/relationships/image"/><Relationship Id="rId19" Target="../media/image42.gif" Type="http://schemas.openxmlformats.org/officeDocument/2006/relationships/image"/><Relationship Id="rId2" Target="../media/image2.gif" Type="http://schemas.openxmlformats.org/officeDocument/2006/relationships/image"/><Relationship Id="rId20" Target="../media/image43.gif" Type="http://schemas.openxmlformats.org/officeDocument/2006/relationships/image"/><Relationship Id="rId21" Target="../media/image29.png" Type="http://schemas.openxmlformats.org/officeDocument/2006/relationships/image"/><Relationship Id="rId22" Target="../media/image30.svg" Type="http://schemas.openxmlformats.org/officeDocument/2006/relationships/image"/><Relationship Id="rId23" Target="../media/image31.png" Type="http://schemas.openxmlformats.org/officeDocument/2006/relationships/image"/><Relationship Id="rId24" Target="../media/image32.svg" Type="http://schemas.openxmlformats.org/officeDocument/2006/relationships/image"/><Relationship Id="rId25" Target="../media/image33.png" Type="http://schemas.openxmlformats.org/officeDocument/2006/relationships/image"/><Relationship Id="rId3" Target="../media/image3.gif" Type="http://schemas.openxmlformats.org/officeDocument/2006/relationships/image"/><Relationship Id="rId4" Target="../media/image4.gif" Type="http://schemas.openxmlformats.org/officeDocument/2006/relationships/image"/><Relationship Id="rId5" Target="../media/image5.gif" Type="http://schemas.openxmlformats.org/officeDocument/2006/relationships/image"/><Relationship Id="rId6" Target="../media/image6.gif" Type="http://schemas.openxmlformats.org/officeDocument/2006/relationships/image"/><Relationship Id="rId7" Target="../media/image7.gif" Type="http://schemas.openxmlformats.org/officeDocument/2006/relationships/image"/><Relationship Id="rId8" Target="../media/image8.gif" Type="http://schemas.openxmlformats.org/officeDocument/2006/relationships/image"/><Relationship Id="rId9" Target="../media/image9.gif" Type="http://schemas.openxmlformats.org/officeDocument/2006/relationships/image"/></Relationships>
</file>

<file path=ppt/slides/_rels/slide21.xml.rels><?xml version="1.0" encoding="UTF-8" standalone="yes"?><Relationships xmlns="http://schemas.openxmlformats.org/package/2006/relationships"><Relationship Id="rId1" Target="../slideLayouts/slideLayout7.xml" Type="http://schemas.openxmlformats.org/officeDocument/2006/relationships/slideLayout"/><Relationship Id="rId2" Target="../media/image44.jpeg" Type="http://schemas.openxmlformats.org/officeDocument/2006/relationships/image"/><Relationship Id="rId3" Target="../media/image5.gif" Type="http://schemas.openxmlformats.org/officeDocument/2006/relationships/image"/><Relationship Id="rId4" Target="../media/image42.gif" Type="http://schemas.openxmlformats.org/officeDocument/2006/relationships/image"/><Relationship Id="rId5" Target="../media/image3.gif" Type="http://schemas.openxmlformats.org/officeDocument/2006/relationships/image"/><Relationship Id="rId6" Target="../media/image43.gif" Type="http://schemas.openxmlformats.org/officeDocument/2006/relationships/image"/></Relationships>
</file>

<file path=ppt/slides/_rels/slide22.xml.rels><?xml version="1.0" encoding="UTF-8" standalone="yes"?><Relationships xmlns="http://schemas.openxmlformats.org/package/2006/relationships"><Relationship Id="rId1" Target="../slideLayouts/slideLayout7.xml" Type="http://schemas.openxmlformats.org/officeDocument/2006/relationships/slideLayout"/><Relationship Id="rId2" Target="../media/image45.jpeg" Type="http://schemas.openxmlformats.org/officeDocument/2006/relationships/image"/><Relationship Id="rId3" Target="../media/image8.gif" Type="http://schemas.openxmlformats.org/officeDocument/2006/relationships/image"/></Relationships>
</file>

<file path=ppt/slides/_rels/slide23.xml.rels><?xml version="1.0" encoding="UTF-8" standalone="yes"?><Relationships xmlns="http://schemas.openxmlformats.org/package/2006/relationships"><Relationship Id="rId1" Target="../slideLayouts/slideLayout7.xml" Type="http://schemas.openxmlformats.org/officeDocument/2006/relationships/slideLayout"/><Relationship Id="rId2" Target="../media/image46.png" Type="http://schemas.openxmlformats.org/officeDocument/2006/relationships/image"/></Relationships>
</file>

<file path=ppt/slides/slide1.xml><?xml version="1.0" encoding="utf-8"?>
<p:sld xmlns:p="http://schemas.openxmlformats.org/presentationml/2006/main" xmlns:a="http://schemas.openxmlformats.org/drawingml/2006/main" xmlns:r="http://schemas.openxmlformats.org/officeDocument/2006/relationships">
  <p:cSld>
    <p:bg>
      <p:bgPr>
        <a:solidFill>
          <a:srgbClr val="EFEFEF"/>
        </a:solidFill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name="Picture 2" id="2"/>
          <p:cNvPicPr>
            <a:picLocks noChangeAspect="true"/>
          </p:cNvPicPr>
          <p:nvPr/>
        </p:nvPicPr>
        <p:blipFill>
          <a:blip r:embed="rId2">
            <a:alphaModFix amt="68000"/>
          </a:blip>
          <a:srcRect l="0" t="0" r="0" b="0"/>
          <a:stretch>
            <a:fillRect/>
          </a:stretch>
        </p:blipFill>
        <p:spPr>
          <a:xfrm flipH="false" flipV="false" rot="0">
            <a:off x="12516033" y="4515033"/>
            <a:ext cx="5771967" cy="5771967"/>
          </a:xfrm>
          <a:prstGeom prst="rect">
            <a:avLst/>
          </a:prstGeom>
        </p:spPr>
      </p:pic>
      <p:pic>
        <p:nvPicPr>
          <p:cNvPr name="Picture 3" id="3"/>
          <p:cNvPicPr>
            <a:picLocks noChangeAspect="true"/>
          </p:cNvPicPr>
          <p:nvPr/>
        </p:nvPicPr>
        <p:blipFill>
          <a:blip r:embed="rId3"/>
          <a:srcRect l="0" t="178" r="0" b="178"/>
          <a:stretch>
            <a:fillRect/>
          </a:stretch>
        </p:blipFill>
        <p:spPr>
          <a:xfrm flipH="false" flipV="false" rot="0">
            <a:off x="15615383" y="1028700"/>
            <a:ext cx="2672617" cy="5727036"/>
          </a:xfrm>
          <a:prstGeom prst="rect">
            <a:avLst/>
          </a:prstGeom>
        </p:spPr>
      </p:pic>
      <p:pic>
        <p:nvPicPr>
          <p:cNvPr name="Picture 4" id="4"/>
          <p:cNvPicPr>
            <a:picLocks noChangeAspect="true"/>
          </p:cNvPicPr>
          <p:nvPr/>
        </p:nvPicPr>
        <p:blipFill>
          <a:blip r:embed="rId2">
            <a:alphaModFix amt="68000"/>
          </a:blip>
          <a:srcRect l="0" t="0" r="0" b="0"/>
          <a:stretch>
            <a:fillRect/>
          </a:stretch>
        </p:blipFill>
        <p:spPr>
          <a:xfrm flipH="true" flipV="false" rot="0">
            <a:off x="0" y="4515033"/>
            <a:ext cx="5771967" cy="5771967"/>
          </a:xfrm>
          <a:prstGeom prst="rect">
            <a:avLst/>
          </a:prstGeom>
        </p:spPr>
      </p:pic>
      <p:pic>
        <p:nvPicPr>
          <p:cNvPr name="Picture 5" id="5"/>
          <p:cNvPicPr>
            <a:picLocks noChangeAspect="true"/>
          </p:cNvPicPr>
          <p:nvPr/>
        </p:nvPicPr>
        <p:blipFill>
          <a:blip r:embed="rId4"/>
          <a:srcRect l="0" t="344" r="0" b="344"/>
          <a:stretch>
            <a:fillRect/>
          </a:stretch>
        </p:blipFill>
        <p:spPr>
          <a:xfrm flipH="false" flipV="false" rot="0">
            <a:off x="656309" y="2150931"/>
            <a:ext cx="1586554" cy="6565049"/>
          </a:xfrm>
          <a:prstGeom prst="rect">
            <a:avLst/>
          </a:prstGeom>
        </p:spPr>
      </p:pic>
      <p:pic>
        <p:nvPicPr>
          <p:cNvPr name="Picture 6" id="6"/>
          <p:cNvPicPr>
            <a:picLocks noChangeAspect="true"/>
          </p:cNvPicPr>
          <p:nvPr/>
        </p:nvPicPr>
        <p:blipFill>
          <a:blip r:embed="rId5"/>
          <a:srcRect l="520" t="0" r="520" b="0"/>
          <a:stretch>
            <a:fillRect/>
          </a:stretch>
        </p:blipFill>
        <p:spPr>
          <a:xfrm flipH="false" flipV="false" rot="0">
            <a:off x="4095104" y="7200856"/>
            <a:ext cx="1954572" cy="4114888"/>
          </a:xfrm>
          <a:prstGeom prst="rect">
            <a:avLst/>
          </a:prstGeom>
        </p:spPr>
      </p:pic>
      <p:pic>
        <p:nvPicPr>
          <p:cNvPr name="Picture 7" id="7"/>
          <p:cNvPicPr>
            <a:picLocks noChangeAspect="true"/>
          </p:cNvPicPr>
          <p:nvPr/>
        </p:nvPicPr>
        <p:blipFill>
          <a:blip r:embed="rId6"/>
          <a:srcRect l="191" t="0" r="191" b="0"/>
          <a:stretch>
            <a:fillRect/>
          </a:stretch>
        </p:blipFill>
        <p:spPr>
          <a:xfrm flipH="false" flipV="false" rot="0">
            <a:off x="12942646" y="7001965"/>
            <a:ext cx="1749251" cy="4036733"/>
          </a:xfrm>
          <a:prstGeom prst="rect">
            <a:avLst/>
          </a:prstGeom>
        </p:spPr>
      </p:pic>
      <p:pic>
        <p:nvPicPr>
          <p:cNvPr name="Picture 8" id="8"/>
          <p:cNvPicPr>
            <a:picLocks noChangeAspect="true"/>
          </p:cNvPicPr>
          <p:nvPr/>
        </p:nvPicPr>
        <p:blipFill>
          <a:blip r:embed="rId7"/>
          <a:srcRect l="113" t="0" r="113" b="0"/>
          <a:stretch>
            <a:fillRect/>
          </a:stretch>
        </p:blipFill>
        <p:spPr>
          <a:xfrm flipH="false" flipV="false" rot="0">
            <a:off x="10577354" y="6823140"/>
            <a:ext cx="2776165" cy="3785680"/>
          </a:xfrm>
          <a:prstGeom prst="rect">
            <a:avLst/>
          </a:prstGeom>
        </p:spPr>
      </p:pic>
      <p:grpSp>
        <p:nvGrpSpPr>
          <p:cNvPr name="Group 9" id="9"/>
          <p:cNvGrpSpPr/>
          <p:nvPr/>
        </p:nvGrpSpPr>
        <p:grpSpPr>
          <a:xfrm rot="0">
            <a:off x="2242862" y="1279408"/>
            <a:ext cx="13802276" cy="7978876"/>
            <a:chOff x="0" y="0"/>
            <a:chExt cx="18403034" cy="10638501"/>
          </a:xfrm>
        </p:grpSpPr>
        <p:sp>
          <p:nvSpPr>
            <p:cNvPr name="TextBox 10" id="10"/>
            <p:cNvSpPr txBox="true"/>
            <p:nvPr/>
          </p:nvSpPr>
          <p:spPr>
            <a:xfrm rot="0">
              <a:off x="1348219" y="9962248"/>
              <a:ext cx="15719297" cy="676253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ctr">
                <a:lnSpc>
                  <a:spcPts val="4200"/>
                </a:lnSpc>
              </a:pPr>
              <a:r>
                <a:rPr lang="en-US" sz="3000">
                  <a:solidFill>
                    <a:srgbClr val="000000"/>
                  </a:solidFill>
                  <a:latin typeface="DM Sans"/>
                </a:rPr>
                <a:t>December 2022</a:t>
              </a:r>
            </a:p>
          </p:txBody>
        </p:sp>
        <p:sp>
          <p:nvSpPr>
            <p:cNvPr name="TextBox 11" id="11"/>
            <p:cNvSpPr txBox="true"/>
            <p:nvPr/>
          </p:nvSpPr>
          <p:spPr>
            <a:xfrm rot="0">
              <a:off x="0" y="1459949"/>
              <a:ext cx="18403034" cy="6137275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ctr">
                <a:lnSpc>
                  <a:spcPts val="16500"/>
                </a:lnSpc>
              </a:pPr>
              <a:r>
                <a:rPr lang="en-US" sz="15000">
                  <a:solidFill>
                    <a:srgbClr val="5A6682"/>
                  </a:solidFill>
                  <a:latin typeface="Agrandir Grand Black"/>
                </a:rPr>
                <a:t>WINTER</a:t>
              </a:r>
            </a:p>
            <a:p>
              <a:pPr algn="ctr">
                <a:lnSpc>
                  <a:spcPts val="16500"/>
                </a:lnSpc>
              </a:pPr>
              <a:r>
                <a:rPr lang="en-US" sz="15000">
                  <a:solidFill>
                    <a:srgbClr val="5A6682"/>
                  </a:solidFill>
                  <a:latin typeface="Agrandir Grand Black"/>
                </a:rPr>
                <a:t>FESTIVAL</a:t>
              </a:r>
            </a:p>
          </p:txBody>
        </p:sp>
        <p:sp>
          <p:nvSpPr>
            <p:cNvPr name="TextBox 12" id="12"/>
            <p:cNvSpPr txBox="true"/>
            <p:nvPr/>
          </p:nvSpPr>
          <p:spPr>
            <a:xfrm rot="0">
              <a:off x="1308920" y="-66675"/>
              <a:ext cx="15797895" cy="676253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ctr">
                <a:lnSpc>
                  <a:spcPts val="4200"/>
                </a:lnSpc>
              </a:pPr>
              <a:r>
                <a:rPr lang="en-US" sz="3000">
                  <a:solidFill>
                    <a:srgbClr val="000000"/>
                  </a:solidFill>
                  <a:latin typeface="DM Sans"/>
                </a:rPr>
                <a:t>Custom presentation for your</a:t>
              </a:r>
            </a:p>
          </p:txBody>
        </p:sp>
        <p:sp>
          <p:nvSpPr>
            <p:cNvPr name="AutoShape 13" id="13"/>
            <p:cNvSpPr/>
            <p:nvPr/>
          </p:nvSpPr>
          <p:spPr>
            <a:xfrm rot="-5400000">
              <a:off x="8492671" y="8591726"/>
              <a:ext cx="1430393" cy="0"/>
            </a:xfrm>
            <a:prstGeom prst="line">
              <a:avLst/>
            </a:prstGeom>
            <a:ln cap="rnd" w="12700">
              <a:solidFill>
                <a:srgbClr val="BF0000"/>
              </a:solidFill>
              <a:prstDash val="solid"/>
              <a:headEnd type="none" len="sm" w="sm"/>
              <a:tailEnd type="none" len="sm" w="sm"/>
            </a:ln>
          </p:spPr>
        </p:sp>
      </p:grpSp>
    </p:spTree>
  </p:cSld>
  <p:clrMapOvr>
    <a:masterClrMapping/>
  </p:clrMapOvr>
</p:sld>
</file>

<file path=ppt/slides/slide2.xml><?xml version="1.0" encoding="utf-8"?>
<p:sld xmlns:p="http://schemas.openxmlformats.org/presentationml/2006/main" xmlns:a="http://schemas.openxmlformats.org/drawingml/2006/main" xmlns:r="http://schemas.openxmlformats.org/officeDocument/2006/relationships">
  <p:cSld>
    <p:bg>
      <p:bgPr>
        <a:solidFill>
          <a:srgbClr val="EFEFEF"/>
        </a:solidFill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name="TextBox 2" id="2"/>
          <p:cNvSpPr txBox="true"/>
          <p:nvPr/>
        </p:nvSpPr>
        <p:spPr>
          <a:xfrm rot="0">
            <a:off x="1935772" y="1363556"/>
            <a:ext cx="14416456" cy="2155759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 marL="0" indent="0" lvl="0">
              <a:lnSpc>
                <a:spcPts val="7699"/>
              </a:lnSpc>
              <a:spcBef>
                <a:spcPct val="0"/>
              </a:spcBef>
            </a:pPr>
            <a:r>
              <a:rPr lang="en-US" sz="6999">
                <a:solidFill>
                  <a:srgbClr val="5A6682"/>
                </a:solidFill>
                <a:latin typeface="Agrandir Grand Black"/>
              </a:rPr>
              <a:t>How to Use This Presentation</a:t>
            </a:r>
          </a:p>
        </p:txBody>
      </p:sp>
      <p:pic>
        <p:nvPicPr>
          <p:cNvPr name="Picture 3" id="3"/>
          <p:cNvPicPr>
            <a:picLocks noChangeAspect="true"/>
          </p:cNvPicPr>
          <p:nvPr/>
        </p:nvPicPr>
        <p:blipFill>
          <a:blip r:embed="rId2"/>
          <a:srcRect l="0" t="65" r="0" b="65"/>
          <a:stretch>
            <a:fillRect/>
          </a:stretch>
        </p:blipFill>
        <p:spPr>
          <a:xfrm flipH="false" flipV="false" rot="0">
            <a:off x="8645295" y="4414316"/>
            <a:ext cx="1151421" cy="1381706"/>
          </a:xfrm>
          <a:prstGeom prst="rect">
            <a:avLst/>
          </a:prstGeom>
        </p:spPr>
      </p:pic>
      <p:sp>
        <p:nvSpPr>
          <p:cNvPr name="AutoShape 4" id="4"/>
          <p:cNvSpPr/>
          <p:nvPr/>
        </p:nvSpPr>
        <p:spPr>
          <a:xfrm rot="-5400000">
            <a:off x="8816986" y="6212585"/>
            <a:ext cx="654028" cy="0"/>
          </a:xfrm>
          <a:prstGeom prst="line">
            <a:avLst/>
          </a:prstGeom>
          <a:ln cap="rnd" w="9525">
            <a:solidFill>
              <a:srgbClr val="000000"/>
            </a:solidFill>
            <a:prstDash val="solid"/>
            <a:headEnd type="none" len="sm" w="sm"/>
            <a:tailEnd type="none" len="sm" w="sm"/>
          </a:ln>
        </p:spPr>
      </p:sp>
      <p:pic>
        <p:nvPicPr>
          <p:cNvPr name="Picture 5" id="5"/>
          <p:cNvPicPr>
            <a:picLocks noChangeAspect="true"/>
          </p:cNvPicPr>
          <p:nvPr/>
        </p:nvPicPr>
        <p:blipFill>
          <a:blip r:embed="rId2"/>
          <a:srcRect l="0" t="65" r="0" b="65"/>
          <a:stretch>
            <a:fillRect/>
          </a:stretch>
        </p:blipFill>
        <p:spPr>
          <a:xfrm flipH="false" flipV="false" rot="0">
            <a:off x="3168163" y="4414316"/>
            <a:ext cx="1151421" cy="1381706"/>
          </a:xfrm>
          <a:prstGeom prst="rect">
            <a:avLst/>
          </a:prstGeom>
        </p:spPr>
      </p:pic>
      <p:sp>
        <p:nvSpPr>
          <p:cNvPr name="AutoShape 6" id="6"/>
          <p:cNvSpPr/>
          <p:nvPr/>
        </p:nvSpPr>
        <p:spPr>
          <a:xfrm rot="-5400000">
            <a:off x="3339854" y="6212585"/>
            <a:ext cx="654028" cy="0"/>
          </a:xfrm>
          <a:prstGeom prst="line">
            <a:avLst/>
          </a:prstGeom>
          <a:ln cap="rnd" w="9525">
            <a:solidFill>
              <a:srgbClr val="000000"/>
            </a:solidFill>
            <a:prstDash val="solid"/>
            <a:headEnd type="none" len="sm" w="sm"/>
            <a:tailEnd type="none" len="sm" w="sm"/>
          </a:ln>
        </p:spPr>
      </p:sp>
      <p:sp>
        <p:nvSpPr>
          <p:cNvPr name="TextBox 7" id="7"/>
          <p:cNvSpPr txBox="true"/>
          <p:nvPr/>
        </p:nvSpPr>
        <p:spPr>
          <a:xfrm rot="0">
            <a:off x="1333406" y="7382511"/>
            <a:ext cx="4723625" cy="2209453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marL="453392" indent="-226696" lvl="1">
              <a:lnSpc>
                <a:spcPts val="2520"/>
              </a:lnSpc>
              <a:buFont typeface="Arial"/>
              <a:buChar char="•"/>
            </a:pPr>
            <a:r>
              <a:rPr lang="en-US" sz="2100">
                <a:solidFill>
                  <a:srgbClr val="000000"/>
                </a:solidFill>
                <a:latin typeface="DM Sans"/>
              </a:rPr>
              <a:t>Click on the "Google Slides" button below this presentation preview. </a:t>
            </a:r>
          </a:p>
          <a:p>
            <a:pPr marL="453392" indent="-226696" lvl="1">
              <a:lnSpc>
                <a:spcPts val="2520"/>
              </a:lnSpc>
              <a:buFont typeface="Arial"/>
              <a:buChar char="•"/>
            </a:pPr>
            <a:r>
              <a:rPr lang="en-US" sz="2100">
                <a:solidFill>
                  <a:srgbClr val="000000"/>
                </a:solidFill>
                <a:latin typeface="DM Sans"/>
              </a:rPr>
              <a:t>Click on "Make a copy."</a:t>
            </a:r>
          </a:p>
          <a:p>
            <a:pPr marL="453392" indent="-226696" lvl="1">
              <a:lnSpc>
                <a:spcPts val="2520"/>
              </a:lnSpc>
              <a:buFont typeface="Arial"/>
              <a:buChar char="•"/>
            </a:pPr>
            <a:r>
              <a:rPr lang="en-US" sz="2100">
                <a:solidFill>
                  <a:srgbClr val="000000"/>
                </a:solidFill>
                <a:latin typeface="DM Sans"/>
              </a:rPr>
              <a:t>Start editing your presentation.</a:t>
            </a:r>
          </a:p>
          <a:p>
            <a:pPr marL="453392" indent="-226696" lvl="1">
              <a:lnSpc>
                <a:spcPts val="2520"/>
              </a:lnSpc>
              <a:buFont typeface="Arial"/>
              <a:buChar char="•"/>
            </a:pPr>
            <a:r>
              <a:rPr lang="en-US" sz="2100">
                <a:solidFill>
                  <a:srgbClr val="000000"/>
                </a:solidFill>
                <a:latin typeface="DM Sans"/>
              </a:rPr>
              <a:t>You need to sign in to your</a:t>
            </a:r>
          </a:p>
          <a:p>
            <a:pPr>
              <a:lnSpc>
                <a:spcPts val="2520"/>
              </a:lnSpc>
            </a:pPr>
            <a:r>
              <a:rPr lang="en-US" sz="2100">
                <a:solidFill>
                  <a:srgbClr val="000000"/>
                </a:solidFill>
                <a:latin typeface="DM Sans"/>
              </a:rPr>
              <a:t>      </a:t>
            </a:r>
            <a:r>
              <a:rPr lang="en-US" sz="2100">
                <a:solidFill>
                  <a:srgbClr val="000000"/>
                </a:solidFill>
                <a:latin typeface="DM Sans"/>
              </a:rPr>
              <a:t>Google account.</a:t>
            </a:r>
          </a:p>
          <a:p>
            <a:pPr>
              <a:lnSpc>
                <a:spcPts val="2520"/>
              </a:lnSpc>
            </a:pPr>
          </a:p>
        </p:txBody>
      </p:sp>
      <p:sp>
        <p:nvSpPr>
          <p:cNvPr name="TextBox 8" id="8"/>
          <p:cNvSpPr txBox="true"/>
          <p:nvPr/>
        </p:nvSpPr>
        <p:spPr>
          <a:xfrm rot="0">
            <a:off x="6817489" y="7382511"/>
            <a:ext cx="4820935" cy="2523728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marL="453392" indent="-226696" lvl="1">
              <a:lnSpc>
                <a:spcPts val="2520"/>
              </a:lnSpc>
              <a:buFont typeface="Arial"/>
              <a:buChar char="•"/>
            </a:pPr>
            <a:r>
              <a:rPr lang="en-US" sz="2100">
                <a:solidFill>
                  <a:srgbClr val="000000"/>
                </a:solidFill>
                <a:latin typeface="DM Sans"/>
              </a:rPr>
              <a:t>Click on the "PowerPoint" button below this presentation preview.</a:t>
            </a:r>
            <a:r>
              <a:rPr lang="en-US" sz="2100">
                <a:solidFill>
                  <a:srgbClr val="000000"/>
                </a:solidFill>
                <a:latin typeface="DM Sans"/>
              </a:rPr>
              <a:t> </a:t>
            </a:r>
          </a:p>
          <a:p>
            <a:pPr marL="453392" indent="-226696" lvl="1">
              <a:lnSpc>
                <a:spcPts val="2520"/>
              </a:lnSpc>
              <a:buFont typeface="Arial"/>
              <a:buChar char="•"/>
            </a:pPr>
            <a:r>
              <a:rPr lang="en-US" sz="2100">
                <a:solidFill>
                  <a:srgbClr val="000000"/>
                </a:solidFill>
                <a:latin typeface="DM Sans"/>
              </a:rPr>
              <a:t>Start editing your presentation.</a:t>
            </a:r>
          </a:p>
          <a:p>
            <a:pPr marL="453392" indent="-226696" lvl="1">
              <a:lnSpc>
                <a:spcPts val="2520"/>
              </a:lnSpc>
              <a:buFont typeface="Arial"/>
              <a:buChar char="•"/>
            </a:pPr>
            <a:r>
              <a:rPr lang="en-US" sz="2100">
                <a:solidFill>
                  <a:srgbClr val="000000"/>
                </a:solidFill>
                <a:latin typeface="DM Sans"/>
              </a:rPr>
              <a:t>Download and install the fonts used in this presentation as listed on the next page.</a:t>
            </a:r>
          </a:p>
          <a:p>
            <a:pPr>
              <a:lnSpc>
                <a:spcPts val="2520"/>
              </a:lnSpc>
            </a:pPr>
          </a:p>
          <a:p>
            <a:pPr>
              <a:lnSpc>
                <a:spcPts val="2520"/>
              </a:lnSpc>
            </a:pPr>
          </a:p>
        </p:txBody>
      </p:sp>
      <p:sp>
        <p:nvSpPr>
          <p:cNvPr name="TextBox 9" id="9"/>
          <p:cNvSpPr txBox="true"/>
          <p:nvPr/>
        </p:nvSpPr>
        <p:spPr>
          <a:xfrm rot="0">
            <a:off x="12398881" y="7382511"/>
            <a:ext cx="4598513" cy="2209453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marL="453392" indent="-226696" lvl="1">
              <a:lnSpc>
                <a:spcPts val="2520"/>
              </a:lnSpc>
              <a:buFont typeface="Arial"/>
              <a:buChar char="•"/>
            </a:pPr>
            <a:r>
              <a:rPr lang="en-US" sz="2100">
                <a:solidFill>
                  <a:srgbClr val="000000"/>
                </a:solidFill>
                <a:latin typeface="DM Sans"/>
              </a:rPr>
              <a:t>Click on the "Canva" button under this presentation preview.</a:t>
            </a:r>
            <a:r>
              <a:rPr lang="en-US" sz="2100">
                <a:solidFill>
                  <a:srgbClr val="000000"/>
                </a:solidFill>
                <a:latin typeface="DM Sans"/>
              </a:rPr>
              <a:t> </a:t>
            </a:r>
          </a:p>
          <a:p>
            <a:pPr marL="453392" indent="-226696" lvl="1">
              <a:lnSpc>
                <a:spcPts val="2520"/>
              </a:lnSpc>
              <a:buFont typeface="Arial"/>
              <a:buChar char="•"/>
            </a:pPr>
            <a:r>
              <a:rPr lang="en-US" sz="2100">
                <a:solidFill>
                  <a:srgbClr val="000000"/>
                </a:solidFill>
                <a:latin typeface="DM Sans"/>
              </a:rPr>
              <a:t>Start editing your presentation.</a:t>
            </a:r>
          </a:p>
          <a:p>
            <a:pPr marL="453392" indent="-226696" lvl="1">
              <a:lnSpc>
                <a:spcPts val="2520"/>
              </a:lnSpc>
              <a:buFont typeface="Arial"/>
              <a:buChar char="•"/>
            </a:pPr>
            <a:r>
              <a:rPr lang="en-US" sz="2100">
                <a:solidFill>
                  <a:srgbClr val="000000"/>
                </a:solidFill>
                <a:latin typeface="DM Sans"/>
              </a:rPr>
              <a:t>You need to sign in to your Canva account.</a:t>
            </a:r>
          </a:p>
          <a:p>
            <a:pPr>
              <a:lnSpc>
                <a:spcPts val="2520"/>
              </a:lnSpc>
            </a:pPr>
          </a:p>
          <a:p>
            <a:pPr>
              <a:lnSpc>
                <a:spcPts val="2520"/>
              </a:lnSpc>
            </a:pPr>
          </a:p>
        </p:txBody>
      </p:sp>
      <p:pic>
        <p:nvPicPr>
          <p:cNvPr name="Picture 10" id="10"/>
          <p:cNvPicPr>
            <a:picLocks noChangeAspect="true"/>
          </p:cNvPicPr>
          <p:nvPr/>
        </p:nvPicPr>
        <p:blipFill>
          <a:blip r:embed="rId2"/>
          <a:srcRect l="0" t="65" r="0" b="65"/>
          <a:stretch>
            <a:fillRect/>
          </a:stretch>
        </p:blipFill>
        <p:spPr>
          <a:xfrm flipH="false" flipV="false" rot="0">
            <a:off x="14122427" y="4414316"/>
            <a:ext cx="1151421" cy="1381706"/>
          </a:xfrm>
          <a:prstGeom prst="rect">
            <a:avLst/>
          </a:prstGeom>
        </p:spPr>
      </p:pic>
      <p:sp>
        <p:nvSpPr>
          <p:cNvPr name="AutoShape 11" id="11"/>
          <p:cNvSpPr/>
          <p:nvPr/>
        </p:nvSpPr>
        <p:spPr>
          <a:xfrm rot="-5400000">
            <a:off x="14294118" y="6212585"/>
            <a:ext cx="654028" cy="0"/>
          </a:xfrm>
          <a:prstGeom prst="line">
            <a:avLst/>
          </a:prstGeom>
          <a:ln cap="rnd" w="9525">
            <a:solidFill>
              <a:srgbClr val="000000"/>
            </a:solidFill>
            <a:prstDash val="solid"/>
            <a:headEnd type="none" len="sm" w="sm"/>
            <a:tailEnd type="none" len="sm" w="sm"/>
          </a:ln>
        </p:spPr>
      </p:sp>
    </p:spTree>
  </p:cSld>
  <p:clrMapOvr>
    <a:masterClrMapping/>
  </p:clrMapOvr>
</p:sld>
</file>

<file path=ppt/slides/slide3.xml><?xml version="1.0" encoding="utf-8"?>
<p:sld xmlns:p="http://schemas.openxmlformats.org/presentationml/2006/main" xmlns:a="http://schemas.openxmlformats.org/drawingml/2006/main" xmlns:r="http://schemas.openxmlformats.org/officeDocument/2006/relationships">
  <p:cSld>
    <p:bg>
      <p:bgPr>
        <a:solidFill>
          <a:srgbClr val="EFEFEF"/>
        </a:solidFill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name="Group 2" id="2"/>
          <p:cNvGrpSpPr/>
          <p:nvPr/>
        </p:nvGrpSpPr>
        <p:grpSpPr>
          <a:xfrm rot="0">
            <a:off x="1333406" y="2875276"/>
            <a:ext cx="15663988" cy="6496817"/>
            <a:chOff x="0" y="0"/>
            <a:chExt cx="20885317" cy="8662423"/>
          </a:xfrm>
        </p:grpSpPr>
        <p:sp>
          <p:nvSpPr>
            <p:cNvPr name="TextBox 3" id="3"/>
            <p:cNvSpPr txBox="true"/>
            <p:nvPr/>
          </p:nvSpPr>
          <p:spPr>
            <a:xfrm rot="0">
              <a:off x="0" y="-95250"/>
              <a:ext cx="20828250" cy="2033985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ctr" marL="0" indent="0" lvl="0">
                <a:lnSpc>
                  <a:spcPts val="5500"/>
                </a:lnSpc>
                <a:spcBef>
                  <a:spcPct val="0"/>
                </a:spcBef>
              </a:pPr>
              <a:r>
                <a:rPr lang="en-US" sz="5000">
                  <a:solidFill>
                    <a:srgbClr val="5A6682"/>
                  </a:solidFill>
                  <a:latin typeface="Agrandir Grand Black"/>
                </a:rPr>
                <a:t>Download this presentation as a </a:t>
              </a:r>
              <a:r>
                <a:rPr lang="en-US" sz="5000">
                  <a:solidFill>
                    <a:srgbClr val="94CDBA"/>
                  </a:solidFill>
                  <a:latin typeface="Agrandir Grand Black"/>
                </a:rPr>
                <a:t>GoogleSlide</a:t>
              </a:r>
              <a:r>
                <a:rPr lang="en-US" sz="5000">
                  <a:solidFill>
                    <a:srgbClr val="5A6682"/>
                  </a:solidFill>
                  <a:latin typeface="Agrandir Grand Black"/>
                </a:rPr>
                <a:t> template in 3 steps</a:t>
              </a:r>
            </a:p>
          </p:txBody>
        </p:sp>
        <p:sp>
          <p:nvSpPr>
            <p:cNvPr name="AutoShape 4" id="4"/>
            <p:cNvSpPr/>
            <p:nvPr/>
          </p:nvSpPr>
          <p:spPr>
            <a:xfrm rot="-5400000">
              <a:off x="9978107" y="5306059"/>
              <a:ext cx="872037" cy="0"/>
            </a:xfrm>
            <a:prstGeom prst="line">
              <a:avLst/>
            </a:prstGeom>
            <a:ln cap="rnd" w="12700">
              <a:solidFill>
                <a:srgbClr val="000000"/>
              </a:solidFill>
              <a:prstDash val="solid"/>
              <a:headEnd type="none" len="sm" w="sm"/>
              <a:tailEnd type="none" len="sm" w="sm"/>
            </a:ln>
          </p:spPr>
        </p:sp>
        <p:sp>
          <p:nvSpPr>
            <p:cNvPr name="AutoShape 5" id="5"/>
            <p:cNvSpPr/>
            <p:nvPr/>
          </p:nvSpPr>
          <p:spPr>
            <a:xfrm rot="-5400000">
              <a:off x="2675264" y="5306059"/>
              <a:ext cx="872037" cy="0"/>
            </a:xfrm>
            <a:prstGeom prst="line">
              <a:avLst/>
            </a:prstGeom>
            <a:ln cap="rnd" w="12700">
              <a:solidFill>
                <a:srgbClr val="000000"/>
              </a:solidFill>
              <a:prstDash val="solid"/>
              <a:headEnd type="none" len="sm" w="sm"/>
              <a:tailEnd type="none" len="sm" w="sm"/>
            </a:ln>
          </p:spPr>
        </p:sp>
        <p:sp>
          <p:nvSpPr>
            <p:cNvPr name="TextBox 6" id="6"/>
            <p:cNvSpPr txBox="true"/>
            <p:nvPr/>
          </p:nvSpPr>
          <p:spPr>
            <a:xfrm rot="0">
              <a:off x="0" y="6138694"/>
              <a:ext cx="6298167" cy="2523728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marL="453392" indent="-226696" lvl="1">
                <a:lnSpc>
                  <a:spcPts val="2520"/>
                </a:lnSpc>
                <a:buFont typeface="Arial"/>
                <a:buChar char="•"/>
              </a:pPr>
              <a:r>
                <a:rPr lang="en-US" sz="2100">
                  <a:solidFill>
                    <a:srgbClr val="000000"/>
                  </a:solidFill>
                  <a:latin typeface="DM Sans"/>
                </a:rPr>
                <a:t>Click on the "Google Slides" button below this presentation preview. </a:t>
              </a:r>
            </a:p>
            <a:p>
              <a:pPr marL="453392" indent="-226696" lvl="1">
                <a:lnSpc>
                  <a:spcPts val="2520"/>
                </a:lnSpc>
                <a:buFont typeface="Arial"/>
                <a:buChar char="•"/>
              </a:pPr>
              <a:r>
                <a:rPr lang="en-US" sz="2100">
                  <a:solidFill>
                    <a:srgbClr val="000000"/>
                  </a:solidFill>
                  <a:latin typeface="DM Sans"/>
                </a:rPr>
                <a:t>Click on "Make a copy."</a:t>
              </a:r>
            </a:p>
            <a:p>
              <a:pPr marL="453392" indent="-226696" lvl="1">
                <a:lnSpc>
                  <a:spcPts val="2520"/>
                </a:lnSpc>
                <a:buFont typeface="Arial"/>
                <a:buChar char="•"/>
              </a:pPr>
              <a:r>
                <a:rPr lang="en-US" sz="2100">
                  <a:solidFill>
                    <a:srgbClr val="000000"/>
                  </a:solidFill>
                  <a:latin typeface="DM Sans"/>
                </a:rPr>
                <a:t>Start editing your presentation.</a:t>
              </a:r>
            </a:p>
            <a:p>
              <a:pPr marL="453392" indent="-226696" lvl="1">
                <a:lnSpc>
                  <a:spcPts val="2520"/>
                </a:lnSpc>
                <a:buFont typeface="Arial"/>
                <a:buChar char="•"/>
              </a:pPr>
              <a:r>
                <a:rPr lang="en-US" sz="2100">
                  <a:solidFill>
                    <a:srgbClr val="000000"/>
                  </a:solidFill>
                  <a:latin typeface="DM Sans"/>
                </a:rPr>
                <a:t>You need to sign in to your</a:t>
              </a:r>
            </a:p>
            <a:p>
              <a:pPr>
                <a:lnSpc>
                  <a:spcPts val="2520"/>
                </a:lnSpc>
              </a:pPr>
              <a:r>
                <a:rPr lang="en-US" sz="2100">
                  <a:solidFill>
                    <a:srgbClr val="000000"/>
                  </a:solidFill>
                  <a:latin typeface="DM Sans"/>
                </a:rPr>
                <a:t>      </a:t>
              </a:r>
              <a:r>
                <a:rPr lang="en-US" sz="2100">
                  <a:solidFill>
                    <a:srgbClr val="000000"/>
                  </a:solidFill>
                  <a:latin typeface="DM Sans"/>
                </a:rPr>
                <a:t>Google account.</a:t>
              </a:r>
            </a:p>
          </p:txBody>
        </p:sp>
        <p:sp>
          <p:nvSpPr>
            <p:cNvPr name="TextBox 7" id="7"/>
            <p:cNvSpPr txBox="true"/>
            <p:nvPr/>
          </p:nvSpPr>
          <p:spPr>
            <a:xfrm rot="0">
              <a:off x="7312110" y="6138694"/>
              <a:ext cx="6427913" cy="2523728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marL="453392" indent="-226696" lvl="1">
                <a:lnSpc>
                  <a:spcPts val="2520"/>
                </a:lnSpc>
                <a:buFont typeface="Arial"/>
                <a:buChar char="•"/>
              </a:pPr>
              <a:r>
                <a:rPr lang="en-US" sz="2100">
                  <a:solidFill>
                    <a:srgbClr val="000000"/>
                  </a:solidFill>
                  <a:latin typeface="DM Sans"/>
                </a:rPr>
                <a:t>Click on the "PowerPoint" button below this presentation preview.</a:t>
              </a:r>
              <a:r>
                <a:rPr lang="en-US" sz="2100">
                  <a:solidFill>
                    <a:srgbClr val="000000"/>
                  </a:solidFill>
                  <a:latin typeface="DM Sans"/>
                </a:rPr>
                <a:t> </a:t>
              </a:r>
            </a:p>
            <a:p>
              <a:pPr marL="453392" indent="-226696" lvl="1">
                <a:lnSpc>
                  <a:spcPts val="2520"/>
                </a:lnSpc>
                <a:buFont typeface="Arial"/>
                <a:buChar char="•"/>
              </a:pPr>
              <a:r>
                <a:rPr lang="en-US" sz="2100">
                  <a:solidFill>
                    <a:srgbClr val="000000"/>
                  </a:solidFill>
                  <a:latin typeface="DM Sans"/>
                </a:rPr>
                <a:t>Start editing your presentation.</a:t>
              </a:r>
            </a:p>
            <a:p>
              <a:pPr marL="453392" indent="-226696" lvl="1">
                <a:lnSpc>
                  <a:spcPts val="2520"/>
                </a:lnSpc>
                <a:buFont typeface="Arial"/>
                <a:buChar char="•"/>
              </a:pPr>
              <a:r>
                <a:rPr lang="en-US" sz="2100">
                  <a:solidFill>
                    <a:srgbClr val="000000"/>
                  </a:solidFill>
                  <a:latin typeface="DM Sans"/>
                </a:rPr>
                <a:t>Download and install the fonts used in this presentation as listed on the next page.</a:t>
              </a:r>
            </a:p>
          </p:txBody>
        </p:sp>
        <p:sp>
          <p:nvSpPr>
            <p:cNvPr name="TextBox 8" id="8"/>
            <p:cNvSpPr txBox="true"/>
            <p:nvPr/>
          </p:nvSpPr>
          <p:spPr>
            <a:xfrm rot="0">
              <a:off x="14753966" y="6138694"/>
              <a:ext cx="6131351" cy="2104694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marL="453392" indent="-226696" lvl="1">
                <a:lnSpc>
                  <a:spcPts val="2520"/>
                </a:lnSpc>
                <a:buFont typeface="Arial"/>
                <a:buChar char="•"/>
              </a:pPr>
              <a:r>
                <a:rPr lang="en-US" sz="2100">
                  <a:solidFill>
                    <a:srgbClr val="000000"/>
                  </a:solidFill>
                  <a:latin typeface="DM Sans"/>
                </a:rPr>
                <a:t>Click on the "Canva" button under this presentation preview.</a:t>
              </a:r>
              <a:r>
                <a:rPr lang="en-US" sz="2100">
                  <a:solidFill>
                    <a:srgbClr val="000000"/>
                  </a:solidFill>
                  <a:latin typeface="DM Sans"/>
                </a:rPr>
                <a:t> </a:t>
              </a:r>
            </a:p>
            <a:p>
              <a:pPr marL="453392" indent="-226696" lvl="1">
                <a:lnSpc>
                  <a:spcPts val="2520"/>
                </a:lnSpc>
                <a:buFont typeface="Arial"/>
                <a:buChar char="•"/>
              </a:pPr>
              <a:r>
                <a:rPr lang="en-US" sz="2100">
                  <a:solidFill>
                    <a:srgbClr val="000000"/>
                  </a:solidFill>
                  <a:latin typeface="DM Sans"/>
                </a:rPr>
                <a:t>Start editing your presentation.</a:t>
              </a:r>
            </a:p>
            <a:p>
              <a:pPr marL="453392" indent="-226696" lvl="1">
                <a:lnSpc>
                  <a:spcPts val="2520"/>
                </a:lnSpc>
                <a:buFont typeface="Arial"/>
                <a:buChar char="•"/>
              </a:pPr>
              <a:r>
                <a:rPr lang="en-US" sz="2100">
                  <a:solidFill>
                    <a:srgbClr val="000000"/>
                  </a:solidFill>
                  <a:latin typeface="DM Sans"/>
                </a:rPr>
                <a:t>You need to sign in to your Canva account.</a:t>
              </a:r>
            </a:p>
          </p:txBody>
        </p:sp>
        <p:sp>
          <p:nvSpPr>
            <p:cNvPr name="AutoShape 9" id="9"/>
            <p:cNvSpPr/>
            <p:nvPr/>
          </p:nvSpPr>
          <p:spPr>
            <a:xfrm rot="-5400000">
              <a:off x="17280949" y="5306059"/>
              <a:ext cx="872037" cy="0"/>
            </a:xfrm>
            <a:prstGeom prst="line">
              <a:avLst/>
            </a:prstGeom>
            <a:ln cap="rnd" w="12700">
              <a:solidFill>
                <a:srgbClr val="000000"/>
              </a:solidFill>
              <a:prstDash val="solid"/>
              <a:headEnd type="none" len="sm" w="sm"/>
              <a:tailEnd type="none" len="sm" w="sm"/>
            </a:ln>
          </p:spPr>
        </p:sp>
        <p:sp>
          <p:nvSpPr>
            <p:cNvPr name="TextBox 10" id="10"/>
            <p:cNvSpPr txBox="true"/>
            <p:nvPr/>
          </p:nvSpPr>
          <p:spPr>
            <a:xfrm rot="0">
              <a:off x="1399403" y="3377997"/>
              <a:ext cx="3499362" cy="1537714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ctr" marL="0" indent="0" lvl="0">
                <a:lnSpc>
                  <a:spcPts val="7699"/>
                </a:lnSpc>
                <a:spcBef>
                  <a:spcPct val="0"/>
                </a:spcBef>
              </a:pPr>
              <a:r>
                <a:rPr lang="en-US" sz="6999" u="none">
                  <a:solidFill>
                    <a:srgbClr val="BF0000"/>
                  </a:solidFill>
                  <a:latin typeface="Agrandir Grand Black"/>
                </a:rPr>
                <a:t>01</a:t>
              </a:r>
            </a:p>
          </p:txBody>
        </p:sp>
        <p:sp>
          <p:nvSpPr>
            <p:cNvPr name="TextBox 11" id="11"/>
            <p:cNvSpPr txBox="true"/>
            <p:nvPr/>
          </p:nvSpPr>
          <p:spPr>
            <a:xfrm rot="0">
              <a:off x="8658094" y="3377997"/>
              <a:ext cx="3499362" cy="1537714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ctr" marL="0" indent="0" lvl="0">
                <a:lnSpc>
                  <a:spcPts val="7699"/>
                </a:lnSpc>
                <a:spcBef>
                  <a:spcPct val="0"/>
                </a:spcBef>
              </a:pPr>
              <a:r>
                <a:rPr lang="en-US" sz="6999" u="none">
                  <a:solidFill>
                    <a:srgbClr val="94CDBA"/>
                  </a:solidFill>
                  <a:latin typeface="Agrandir Grand Black"/>
                </a:rPr>
                <a:t>02</a:t>
              </a:r>
            </a:p>
          </p:txBody>
        </p:sp>
        <p:sp>
          <p:nvSpPr>
            <p:cNvPr name="TextBox 12" id="12"/>
            <p:cNvSpPr txBox="true"/>
            <p:nvPr/>
          </p:nvSpPr>
          <p:spPr>
            <a:xfrm rot="0">
              <a:off x="15916656" y="3377997"/>
              <a:ext cx="3499362" cy="1537714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ctr" marL="0" indent="0" lvl="0">
                <a:lnSpc>
                  <a:spcPts val="7699"/>
                </a:lnSpc>
                <a:spcBef>
                  <a:spcPct val="0"/>
                </a:spcBef>
              </a:pPr>
              <a:r>
                <a:rPr lang="en-US" sz="6999" u="none">
                  <a:solidFill>
                    <a:srgbClr val="5A6682"/>
                  </a:solidFill>
                  <a:latin typeface="Agrandir Grand Black"/>
                </a:rPr>
                <a:t>03</a:t>
              </a:r>
            </a:p>
          </p:txBody>
        </p:sp>
      </p:grpSp>
      <p:sp>
        <p:nvSpPr>
          <p:cNvPr name="AutoShape 13" id="13"/>
          <p:cNvSpPr/>
          <p:nvPr/>
        </p:nvSpPr>
        <p:spPr>
          <a:xfrm rot="-5400000">
            <a:off x="14294118" y="6447110"/>
            <a:ext cx="654028" cy="0"/>
          </a:xfrm>
          <a:prstGeom prst="line">
            <a:avLst/>
          </a:prstGeom>
          <a:ln cap="rnd" w="9525">
            <a:solidFill>
              <a:srgbClr val="000000"/>
            </a:solidFill>
            <a:prstDash val="solid"/>
            <a:headEnd type="none" len="sm" w="sm"/>
            <a:tailEnd type="none" len="sm" w="sm"/>
          </a:ln>
        </p:spPr>
      </p:sp>
      <p:pic>
        <p:nvPicPr>
          <p:cNvPr name="Picture 14" id="14"/>
          <p:cNvPicPr>
            <a:picLocks noChangeAspect="true"/>
          </p:cNvPicPr>
          <p:nvPr/>
        </p:nvPicPr>
        <p:blipFill>
          <a:blip r:embed="rId2"/>
          <a:srcRect l="520" t="0" r="520" b="0"/>
          <a:stretch>
            <a:fillRect/>
          </a:stretch>
        </p:blipFill>
        <p:spPr>
          <a:xfrm flipH="false" flipV="false" rot="0">
            <a:off x="8785912" y="759169"/>
            <a:ext cx="758976" cy="1597845"/>
          </a:xfrm>
          <a:prstGeom prst="rect">
            <a:avLst/>
          </a:prstGeom>
        </p:spPr>
      </p:pic>
    </p:spTree>
  </p:cSld>
  <p:clrMapOvr>
    <a:masterClrMapping/>
  </p:clrMapOvr>
</p:sld>
</file>

<file path=ppt/slides/slide4.xml><?xml version="1.0" encoding="utf-8"?>
<p:sld xmlns:p="http://schemas.openxmlformats.org/presentationml/2006/main" xmlns:a="http://schemas.openxmlformats.org/drawingml/2006/main" xmlns:r="http://schemas.openxmlformats.org/officeDocument/2006/relationships">
  <p:cSld>
    <p:bg>
      <p:bgPr>
        <a:solidFill>
          <a:srgbClr val="EFEFEF"/>
        </a:solidFill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name="AutoShape 2" id="2"/>
          <p:cNvSpPr/>
          <p:nvPr/>
        </p:nvSpPr>
        <p:spPr>
          <a:xfrm rot="-5400000">
            <a:off x="14294118" y="6447110"/>
            <a:ext cx="654028" cy="0"/>
          </a:xfrm>
          <a:prstGeom prst="line">
            <a:avLst/>
          </a:prstGeom>
          <a:ln cap="rnd" w="9525">
            <a:solidFill>
              <a:srgbClr val="000000"/>
            </a:solidFill>
            <a:prstDash val="solid"/>
            <a:headEnd type="none" len="sm" w="sm"/>
            <a:tailEnd type="none" len="sm" w="sm"/>
          </a:ln>
        </p:spPr>
      </p:sp>
      <p:grpSp>
        <p:nvGrpSpPr>
          <p:cNvPr name="Group 3" id="3"/>
          <p:cNvGrpSpPr/>
          <p:nvPr/>
        </p:nvGrpSpPr>
        <p:grpSpPr>
          <a:xfrm rot="0">
            <a:off x="1333406" y="2875276"/>
            <a:ext cx="15663988" cy="6496817"/>
            <a:chOff x="0" y="0"/>
            <a:chExt cx="20885317" cy="8662423"/>
          </a:xfrm>
        </p:grpSpPr>
        <p:sp>
          <p:nvSpPr>
            <p:cNvPr name="TextBox 4" id="4"/>
            <p:cNvSpPr txBox="true"/>
            <p:nvPr/>
          </p:nvSpPr>
          <p:spPr>
            <a:xfrm rot="0">
              <a:off x="0" y="-95250"/>
              <a:ext cx="20828250" cy="2033985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ctr">
                <a:lnSpc>
                  <a:spcPts val="5500"/>
                </a:lnSpc>
              </a:pPr>
              <a:r>
                <a:rPr lang="en-US" sz="5000">
                  <a:solidFill>
                    <a:srgbClr val="5A6682"/>
                  </a:solidFill>
                  <a:latin typeface="Agrandir Grand Black"/>
                </a:rPr>
                <a:t>Download this presentation as a</a:t>
              </a:r>
            </a:p>
            <a:p>
              <a:pPr algn="ctr" marL="0" indent="0" lvl="0">
                <a:lnSpc>
                  <a:spcPts val="5500"/>
                </a:lnSpc>
                <a:spcBef>
                  <a:spcPct val="0"/>
                </a:spcBef>
              </a:pPr>
              <a:r>
                <a:rPr lang="en-US" sz="5000">
                  <a:solidFill>
                    <a:srgbClr val="B41918"/>
                  </a:solidFill>
                  <a:latin typeface="Agrandir Grand Black"/>
                </a:rPr>
                <a:t>Powerpoint</a:t>
              </a:r>
              <a:r>
                <a:rPr lang="en-US" sz="5000">
                  <a:solidFill>
                    <a:srgbClr val="94CDBA"/>
                  </a:solidFill>
                  <a:latin typeface="Agrandir Grand Black"/>
                </a:rPr>
                <a:t> </a:t>
              </a:r>
              <a:r>
                <a:rPr lang="en-US" sz="5000">
                  <a:solidFill>
                    <a:srgbClr val="5A6682"/>
                  </a:solidFill>
                  <a:latin typeface="Agrandir Grand Black"/>
                </a:rPr>
                <a:t>template in 3 steps</a:t>
              </a:r>
            </a:p>
          </p:txBody>
        </p:sp>
        <p:sp>
          <p:nvSpPr>
            <p:cNvPr name="AutoShape 5" id="5"/>
            <p:cNvSpPr/>
            <p:nvPr/>
          </p:nvSpPr>
          <p:spPr>
            <a:xfrm rot="-5400000">
              <a:off x="9978107" y="5306059"/>
              <a:ext cx="872037" cy="0"/>
            </a:xfrm>
            <a:prstGeom prst="line">
              <a:avLst/>
            </a:prstGeom>
            <a:ln cap="rnd" w="12700">
              <a:solidFill>
                <a:srgbClr val="000000"/>
              </a:solidFill>
              <a:prstDash val="solid"/>
              <a:headEnd type="none" len="sm" w="sm"/>
              <a:tailEnd type="none" len="sm" w="sm"/>
            </a:ln>
          </p:spPr>
        </p:sp>
        <p:sp>
          <p:nvSpPr>
            <p:cNvPr name="AutoShape 6" id="6"/>
            <p:cNvSpPr/>
            <p:nvPr/>
          </p:nvSpPr>
          <p:spPr>
            <a:xfrm rot="-5400000">
              <a:off x="2675264" y="5306059"/>
              <a:ext cx="872037" cy="0"/>
            </a:xfrm>
            <a:prstGeom prst="line">
              <a:avLst/>
            </a:prstGeom>
            <a:ln cap="rnd" w="12700">
              <a:solidFill>
                <a:srgbClr val="000000"/>
              </a:solidFill>
              <a:prstDash val="solid"/>
              <a:headEnd type="none" len="sm" w="sm"/>
              <a:tailEnd type="none" len="sm" w="sm"/>
            </a:ln>
          </p:spPr>
        </p:sp>
        <p:sp>
          <p:nvSpPr>
            <p:cNvPr name="TextBox 7" id="7"/>
            <p:cNvSpPr txBox="true"/>
            <p:nvPr/>
          </p:nvSpPr>
          <p:spPr>
            <a:xfrm rot="0">
              <a:off x="0" y="6138694"/>
              <a:ext cx="6298167" cy="2523728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marL="453392" indent="-226696" lvl="1">
                <a:lnSpc>
                  <a:spcPts val="2520"/>
                </a:lnSpc>
                <a:buFont typeface="Arial"/>
                <a:buChar char="•"/>
              </a:pPr>
              <a:r>
                <a:rPr lang="en-US" sz="2100">
                  <a:solidFill>
                    <a:srgbClr val="000000"/>
                  </a:solidFill>
                  <a:latin typeface="DM Sans"/>
                </a:rPr>
                <a:t>Click on the "Google Slides" button below this presentation preview. </a:t>
              </a:r>
            </a:p>
            <a:p>
              <a:pPr marL="453392" indent="-226696" lvl="1">
                <a:lnSpc>
                  <a:spcPts val="2520"/>
                </a:lnSpc>
                <a:buFont typeface="Arial"/>
                <a:buChar char="•"/>
              </a:pPr>
              <a:r>
                <a:rPr lang="en-US" sz="2100">
                  <a:solidFill>
                    <a:srgbClr val="000000"/>
                  </a:solidFill>
                  <a:latin typeface="DM Sans"/>
                </a:rPr>
                <a:t>Click on "Make a copy."</a:t>
              </a:r>
            </a:p>
            <a:p>
              <a:pPr marL="453392" indent="-226696" lvl="1">
                <a:lnSpc>
                  <a:spcPts val="2520"/>
                </a:lnSpc>
                <a:buFont typeface="Arial"/>
                <a:buChar char="•"/>
              </a:pPr>
              <a:r>
                <a:rPr lang="en-US" sz="2100">
                  <a:solidFill>
                    <a:srgbClr val="000000"/>
                  </a:solidFill>
                  <a:latin typeface="DM Sans"/>
                </a:rPr>
                <a:t>Start editing your presentation.</a:t>
              </a:r>
            </a:p>
            <a:p>
              <a:pPr marL="453392" indent="-226696" lvl="1">
                <a:lnSpc>
                  <a:spcPts val="2520"/>
                </a:lnSpc>
                <a:buFont typeface="Arial"/>
                <a:buChar char="•"/>
              </a:pPr>
              <a:r>
                <a:rPr lang="en-US" sz="2100">
                  <a:solidFill>
                    <a:srgbClr val="000000"/>
                  </a:solidFill>
                  <a:latin typeface="DM Sans"/>
                </a:rPr>
                <a:t>You need to sign in to your</a:t>
              </a:r>
            </a:p>
            <a:p>
              <a:pPr>
                <a:lnSpc>
                  <a:spcPts val="2520"/>
                </a:lnSpc>
              </a:pPr>
              <a:r>
                <a:rPr lang="en-US" sz="2100">
                  <a:solidFill>
                    <a:srgbClr val="000000"/>
                  </a:solidFill>
                  <a:latin typeface="DM Sans"/>
                </a:rPr>
                <a:t>      </a:t>
              </a:r>
              <a:r>
                <a:rPr lang="en-US" sz="2100">
                  <a:solidFill>
                    <a:srgbClr val="000000"/>
                  </a:solidFill>
                  <a:latin typeface="DM Sans"/>
                </a:rPr>
                <a:t>Google account.</a:t>
              </a:r>
            </a:p>
          </p:txBody>
        </p:sp>
        <p:sp>
          <p:nvSpPr>
            <p:cNvPr name="TextBox 8" id="8"/>
            <p:cNvSpPr txBox="true"/>
            <p:nvPr/>
          </p:nvSpPr>
          <p:spPr>
            <a:xfrm rot="0">
              <a:off x="7312110" y="6138694"/>
              <a:ext cx="6427913" cy="2523728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marL="453392" indent="-226696" lvl="1">
                <a:lnSpc>
                  <a:spcPts val="2520"/>
                </a:lnSpc>
                <a:buFont typeface="Arial"/>
                <a:buChar char="•"/>
              </a:pPr>
              <a:r>
                <a:rPr lang="en-US" sz="2100">
                  <a:solidFill>
                    <a:srgbClr val="000000"/>
                  </a:solidFill>
                  <a:latin typeface="DM Sans"/>
                </a:rPr>
                <a:t>Click on the "PowerPoint" button below this presentation preview.</a:t>
              </a:r>
              <a:r>
                <a:rPr lang="en-US" sz="2100">
                  <a:solidFill>
                    <a:srgbClr val="000000"/>
                  </a:solidFill>
                  <a:latin typeface="DM Sans"/>
                </a:rPr>
                <a:t> </a:t>
              </a:r>
            </a:p>
            <a:p>
              <a:pPr marL="453392" indent="-226696" lvl="1">
                <a:lnSpc>
                  <a:spcPts val="2520"/>
                </a:lnSpc>
                <a:buFont typeface="Arial"/>
                <a:buChar char="•"/>
              </a:pPr>
              <a:r>
                <a:rPr lang="en-US" sz="2100">
                  <a:solidFill>
                    <a:srgbClr val="000000"/>
                  </a:solidFill>
                  <a:latin typeface="DM Sans"/>
                </a:rPr>
                <a:t>Start editing your presentation.</a:t>
              </a:r>
            </a:p>
            <a:p>
              <a:pPr marL="453392" indent="-226696" lvl="1">
                <a:lnSpc>
                  <a:spcPts val="2520"/>
                </a:lnSpc>
                <a:buFont typeface="Arial"/>
                <a:buChar char="•"/>
              </a:pPr>
              <a:r>
                <a:rPr lang="en-US" sz="2100">
                  <a:solidFill>
                    <a:srgbClr val="000000"/>
                  </a:solidFill>
                  <a:latin typeface="DM Sans"/>
                </a:rPr>
                <a:t>Download and install the fonts used in this presentation as listed on the next page.</a:t>
              </a:r>
            </a:p>
          </p:txBody>
        </p:sp>
        <p:sp>
          <p:nvSpPr>
            <p:cNvPr name="TextBox 9" id="9"/>
            <p:cNvSpPr txBox="true"/>
            <p:nvPr/>
          </p:nvSpPr>
          <p:spPr>
            <a:xfrm rot="0">
              <a:off x="14753966" y="6138694"/>
              <a:ext cx="6131351" cy="2104694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marL="453392" indent="-226696" lvl="1">
                <a:lnSpc>
                  <a:spcPts val="2520"/>
                </a:lnSpc>
                <a:buFont typeface="Arial"/>
                <a:buChar char="•"/>
              </a:pPr>
              <a:r>
                <a:rPr lang="en-US" sz="2100">
                  <a:solidFill>
                    <a:srgbClr val="000000"/>
                  </a:solidFill>
                  <a:latin typeface="DM Sans"/>
                </a:rPr>
                <a:t>Click on the "Canva" button under this presentation preview.</a:t>
              </a:r>
              <a:r>
                <a:rPr lang="en-US" sz="2100">
                  <a:solidFill>
                    <a:srgbClr val="000000"/>
                  </a:solidFill>
                  <a:latin typeface="DM Sans"/>
                </a:rPr>
                <a:t> </a:t>
              </a:r>
            </a:p>
            <a:p>
              <a:pPr marL="453392" indent="-226696" lvl="1">
                <a:lnSpc>
                  <a:spcPts val="2520"/>
                </a:lnSpc>
                <a:buFont typeface="Arial"/>
                <a:buChar char="•"/>
              </a:pPr>
              <a:r>
                <a:rPr lang="en-US" sz="2100">
                  <a:solidFill>
                    <a:srgbClr val="000000"/>
                  </a:solidFill>
                  <a:latin typeface="DM Sans"/>
                </a:rPr>
                <a:t>Start editing your presentation.</a:t>
              </a:r>
            </a:p>
            <a:p>
              <a:pPr marL="453392" indent="-226696" lvl="1">
                <a:lnSpc>
                  <a:spcPts val="2520"/>
                </a:lnSpc>
                <a:buFont typeface="Arial"/>
                <a:buChar char="•"/>
              </a:pPr>
              <a:r>
                <a:rPr lang="en-US" sz="2100">
                  <a:solidFill>
                    <a:srgbClr val="000000"/>
                  </a:solidFill>
                  <a:latin typeface="DM Sans"/>
                </a:rPr>
                <a:t>You need to sign in to your Canva account.</a:t>
              </a:r>
            </a:p>
          </p:txBody>
        </p:sp>
        <p:sp>
          <p:nvSpPr>
            <p:cNvPr name="TextBox 10" id="10"/>
            <p:cNvSpPr txBox="true"/>
            <p:nvPr/>
          </p:nvSpPr>
          <p:spPr>
            <a:xfrm rot="0">
              <a:off x="1399403" y="3377997"/>
              <a:ext cx="3499362" cy="1537714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ctr" marL="0" indent="0" lvl="0">
                <a:lnSpc>
                  <a:spcPts val="7699"/>
                </a:lnSpc>
                <a:spcBef>
                  <a:spcPct val="0"/>
                </a:spcBef>
              </a:pPr>
              <a:r>
                <a:rPr lang="en-US" sz="6999" u="none">
                  <a:solidFill>
                    <a:srgbClr val="BF0000"/>
                  </a:solidFill>
                  <a:latin typeface="Agrandir Grand Black"/>
                </a:rPr>
                <a:t>01</a:t>
              </a:r>
            </a:p>
          </p:txBody>
        </p:sp>
        <p:sp>
          <p:nvSpPr>
            <p:cNvPr name="TextBox 11" id="11"/>
            <p:cNvSpPr txBox="true"/>
            <p:nvPr/>
          </p:nvSpPr>
          <p:spPr>
            <a:xfrm rot="0">
              <a:off x="8658094" y="3377997"/>
              <a:ext cx="3499362" cy="1537714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ctr" marL="0" indent="0" lvl="0">
                <a:lnSpc>
                  <a:spcPts val="7699"/>
                </a:lnSpc>
                <a:spcBef>
                  <a:spcPct val="0"/>
                </a:spcBef>
              </a:pPr>
              <a:r>
                <a:rPr lang="en-US" sz="6999" u="none">
                  <a:solidFill>
                    <a:srgbClr val="94CDBA"/>
                  </a:solidFill>
                  <a:latin typeface="Agrandir Grand Black"/>
                </a:rPr>
                <a:t>02</a:t>
              </a:r>
            </a:p>
          </p:txBody>
        </p:sp>
        <p:sp>
          <p:nvSpPr>
            <p:cNvPr name="TextBox 12" id="12"/>
            <p:cNvSpPr txBox="true"/>
            <p:nvPr/>
          </p:nvSpPr>
          <p:spPr>
            <a:xfrm rot="0">
              <a:off x="15916656" y="3377997"/>
              <a:ext cx="3499362" cy="1537714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ctr" marL="0" indent="0" lvl="0">
                <a:lnSpc>
                  <a:spcPts val="7699"/>
                </a:lnSpc>
                <a:spcBef>
                  <a:spcPct val="0"/>
                </a:spcBef>
              </a:pPr>
              <a:r>
                <a:rPr lang="en-US" sz="6999" u="none">
                  <a:solidFill>
                    <a:srgbClr val="5A6682"/>
                  </a:solidFill>
                  <a:latin typeface="Agrandir Grand Black"/>
                </a:rPr>
                <a:t>03</a:t>
              </a:r>
            </a:p>
          </p:txBody>
        </p:sp>
      </p:grpSp>
      <p:pic>
        <p:nvPicPr>
          <p:cNvPr name="Picture 13" id="13"/>
          <p:cNvPicPr>
            <a:picLocks noChangeAspect="true"/>
          </p:cNvPicPr>
          <p:nvPr/>
        </p:nvPicPr>
        <p:blipFill>
          <a:blip r:embed="rId2"/>
          <a:srcRect l="113" t="0" r="113" b="0"/>
          <a:stretch>
            <a:fillRect/>
          </a:stretch>
        </p:blipFill>
        <p:spPr>
          <a:xfrm flipH="false" flipV="false" rot="0">
            <a:off x="8285730" y="773139"/>
            <a:ext cx="1174105" cy="1601052"/>
          </a:xfrm>
          <a:prstGeom prst="rect">
            <a:avLst/>
          </a:prstGeom>
        </p:spPr>
      </p:pic>
    </p:spTree>
  </p:cSld>
  <p:clrMapOvr>
    <a:masterClrMapping/>
  </p:clrMapOvr>
</p:sld>
</file>

<file path=ppt/slides/slide5.xml><?xml version="1.0" encoding="utf-8"?>
<p:sld xmlns:p="http://schemas.openxmlformats.org/presentationml/2006/main" xmlns:a="http://schemas.openxmlformats.org/drawingml/2006/main" xmlns:r="http://schemas.openxmlformats.org/officeDocument/2006/relationships">
  <p:cSld>
    <p:bg>
      <p:bgPr>
        <a:solidFill>
          <a:srgbClr val="EFEFEF"/>
        </a:solidFill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name="Group 2" id="2"/>
          <p:cNvGrpSpPr/>
          <p:nvPr/>
        </p:nvGrpSpPr>
        <p:grpSpPr>
          <a:xfrm rot="0">
            <a:off x="2976843" y="2358500"/>
            <a:ext cx="12334314" cy="5569999"/>
            <a:chOff x="0" y="0"/>
            <a:chExt cx="16445752" cy="7426666"/>
          </a:xfrm>
        </p:grpSpPr>
        <p:sp>
          <p:nvSpPr>
            <p:cNvPr name="TextBox 3" id="3"/>
            <p:cNvSpPr txBox="true"/>
            <p:nvPr/>
          </p:nvSpPr>
          <p:spPr>
            <a:xfrm rot="0">
              <a:off x="0" y="6807607"/>
              <a:ext cx="16445752" cy="619059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ctr">
                <a:lnSpc>
                  <a:spcPts val="3600"/>
                </a:lnSpc>
              </a:pPr>
              <a:r>
                <a:rPr lang="en-US" sz="3000">
                  <a:solidFill>
                    <a:srgbClr val="000000"/>
                  </a:solidFill>
                  <a:latin typeface="DM Sans"/>
                </a:rPr>
                <a:t>— Include a credit, citation, or supporting message</a:t>
              </a:r>
            </a:p>
          </p:txBody>
        </p:sp>
        <p:sp>
          <p:nvSpPr>
            <p:cNvPr name="TextBox 4" id="4"/>
            <p:cNvSpPr txBox="true"/>
            <p:nvPr/>
          </p:nvSpPr>
          <p:spPr>
            <a:xfrm rot="0">
              <a:off x="0" y="-123825"/>
              <a:ext cx="16445752" cy="4128426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ctr" marL="0" indent="0" lvl="0">
                <a:lnSpc>
                  <a:spcPts val="7699"/>
                </a:lnSpc>
                <a:spcBef>
                  <a:spcPct val="0"/>
                </a:spcBef>
              </a:pPr>
              <a:r>
                <a:rPr lang="en-US" sz="6999">
                  <a:solidFill>
                    <a:srgbClr val="BF0000"/>
                  </a:solidFill>
                  <a:latin typeface="Agrandir Grand Black"/>
                </a:rPr>
                <a:t>Write an original statement or inspiring quote</a:t>
              </a:r>
            </a:p>
          </p:txBody>
        </p:sp>
        <p:sp>
          <p:nvSpPr>
            <p:cNvPr name="AutoShape 5" id="5"/>
            <p:cNvSpPr/>
            <p:nvPr/>
          </p:nvSpPr>
          <p:spPr>
            <a:xfrm rot="-5400000">
              <a:off x="7484500" y="5404516"/>
              <a:ext cx="1476752" cy="0"/>
            </a:xfrm>
            <a:prstGeom prst="line">
              <a:avLst/>
            </a:prstGeom>
            <a:ln cap="rnd" w="12700">
              <a:solidFill>
                <a:srgbClr val="000000"/>
              </a:solidFill>
              <a:prstDash val="solid"/>
              <a:headEnd type="none" len="sm" w="sm"/>
              <a:tailEnd type="none" len="sm" w="sm"/>
            </a:ln>
          </p:spPr>
        </p:sp>
      </p:grpSp>
      <p:pic>
        <p:nvPicPr>
          <p:cNvPr name="Picture 6" id="6"/>
          <p:cNvPicPr>
            <a:picLocks noChangeAspect="true"/>
          </p:cNvPicPr>
          <p:nvPr/>
        </p:nvPicPr>
        <p:blipFill>
          <a:blip r:embed="rId2"/>
          <a:srcRect l="238" t="0" r="238" b="0"/>
          <a:stretch>
            <a:fillRect/>
          </a:stretch>
        </p:blipFill>
        <p:spPr>
          <a:xfrm flipH="false" flipV="false" rot="0">
            <a:off x="1028700" y="0"/>
            <a:ext cx="834626" cy="3338503"/>
          </a:xfrm>
          <a:prstGeom prst="rect">
            <a:avLst/>
          </a:prstGeom>
        </p:spPr>
      </p:pic>
      <p:pic>
        <p:nvPicPr>
          <p:cNvPr name="Picture 7" id="7"/>
          <p:cNvPicPr>
            <a:picLocks noChangeAspect="true"/>
          </p:cNvPicPr>
          <p:nvPr/>
        </p:nvPicPr>
        <p:blipFill>
          <a:blip r:embed="rId3"/>
          <a:srcRect l="216" t="0" r="216" b="0"/>
          <a:stretch>
            <a:fillRect/>
          </a:stretch>
        </p:blipFill>
        <p:spPr>
          <a:xfrm flipH="false" flipV="false" rot="0">
            <a:off x="16283117" y="-234533"/>
            <a:ext cx="1220787" cy="3573035"/>
          </a:xfrm>
          <a:prstGeom prst="rect">
            <a:avLst/>
          </a:prstGeom>
        </p:spPr>
      </p:pic>
      <p:pic>
        <p:nvPicPr>
          <p:cNvPr name="Picture 8" id="8"/>
          <p:cNvPicPr>
            <a:picLocks noChangeAspect="true"/>
          </p:cNvPicPr>
          <p:nvPr/>
        </p:nvPicPr>
        <p:blipFill>
          <a:blip r:embed="rId4"/>
          <a:srcRect l="38" t="0" r="38" b="0"/>
          <a:stretch>
            <a:fillRect/>
          </a:stretch>
        </p:blipFill>
        <p:spPr>
          <a:xfrm flipH="false" flipV="false" rot="0">
            <a:off x="2074609" y="0"/>
            <a:ext cx="902234" cy="1149343"/>
          </a:xfrm>
          <a:prstGeom prst="rect">
            <a:avLst/>
          </a:prstGeom>
        </p:spPr>
      </p:pic>
      <p:pic>
        <p:nvPicPr>
          <p:cNvPr name="Picture 9" id="9"/>
          <p:cNvPicPr>
            <a:picLocks noChangeAspect="true"/>
          </p:cNvPicPr>
          <p:nvPr/>
        </p:nvPicPr>
        <p:blipFill>
          <a:blip r:embed="rId4"/>
          <a:srcRect l="38" t="0" r="38" b="0"/>
          <a:stretch>
            <a:fillRect/>
          </a:stretch>
        </p:blipFill>
        <p:spPr>
          <a:xfrm flipH="false" flipV="false" rot="0">
            <a:off x="13875247" y="0"/>
            <a:ext cx="902234" cy="1149343"/>
          </a:xfrm>
          <a:prstGeom prst="rect">
            <a:avLst/>
          </a:prstGeom>
        </p:spPr>
      </p:pic>
      <p:pic>
        <p:nvPicPr>
          <p:cNvPr name="Picture 10" id="10"/>
          <p:cNvPicPr>
            <a:picLocks noChangeAspect="true"/>
          </p:cNvPicPr>
          <p:nvPr/>
        </p:nvPicPr>
        <p:blipFill>
          <a:blip r:embed="rId5"/>
          <a:srcRect l="0" t="98" r="0" b="98"/>
          <a:stretch>
            <a:fillRect/>
          </a:stretch>
        </p:blipFill>
        <p:spPr>
          <a:xfrm flipH="false" flipV="false" rot="0">
            <a:off x="3186393" y="0"/>
            <a:ext cx="695494" cy="937745"/>
          </a:xfrm>
          <a:prstGeom prst="rect">
            <a:avLst/>
          </a:prstGeom>
        </p:spPr>
      </p:pic>
      <p:pic>
        <p:nvPicPr>
          <p:cNvPr name="Picture 11" id="11"/>
          <p:cNvPicPr>
            <a:picLocks noChangeAspect="true"/>
          </p:cNvPicPr>
          <p:nvPr/>
        </p:nvPicPr>
        <p:blipFill>
          <a:blip r:embed="rId6"/>
          <a:srcRect l="310" t="0" r="310" b="0"/>
          <a:stretch>
            <a:fillRect/>
          </a:stretch>
        </p:blipFill>
        <p:spPr>
          <a:xfrm flipH="false" flipV="false" rot="0">
            <a:off x="15006082" y="-115286"/>
            <a:ext cx="1053030" cy="2106061"/>
          </a:xfrm>
          <a:prstGeom prst="rect">
            <a:avLst/>
          </a:prstGeom>
        </p:spPr>
      </p:pic>
      <p:pic>
        <p:nvPicPr>
          <p:cNvPr name="Picture 12" id="12"/>
          <p:cNvPicPr>
            <a:picLocks noChangeAspect="true"/>
          </p:cNvPicPr>
          <p:nvPr/>
        </p:nvPicPr>
        <p:blipFill>
          <a:blip r:embed="rId7"/>
          <a:srcRect l="864" t="0" r="864" b="0"/>
          <a:stretch>
            <a:fillRect/>
          </a:stretch>
        </p:blipFill>
        <p:spPr>
          <a:xfrm flipH="false" flipV="false" rot="0">
            <a:off x="17606463" y="-481084"/>
            <a:ext cx="520237" cy="2837658"/>
          </a:xfrm>
          <a:prstGeom prst="rect">
            <a:avLst/>
          </a:prstGeom>
        </p:spPr>
      </p:pic>
      <p:pic>
        <p:nvPicPr>
          <p:cNvPr name="Picture 13" id="13"/>
          <p:cNvPicPr>
            <a:picLocks noChangeAspect="true"/>
          </p:cNvPicPr>
          <p:nvPr/>
        </p:nvPicPr>
        <p:blipFill>
          <a:blip r:embed="rId7"/>
          <a:srcRect l="864" t="0" r="864" b="0"/>
          <a:stretch>
            <a:fillRect/>
          </a:stretch>
        </p:blipFill>
        <p:spPr>
          <a:xfrm flipH="false" flipV="false" rot="0">
            <a:off x="4053337" y="-1409304"/>
            <a:ext cx="520237" cy="2837658"/>
          </a:xfrm>
          <a:prstGeom prst="rect">
            <a:avLst/>
          </a:prstGeom>
        </p:spPr>
      </p:pic>
      <p:pic>
        <p:nvPicPr>
          <p:cNvPr name="Picture 14" id="14"/>
          <p:cNvPicPr>
            <a:picLocks noChangeAspect="true"/>
          </p:cNvPicPr>
          <p:nvPr/>
        </p:nvPicPr>
        <p:blipFill>
          <a:blip r:embed="rId8"/>
          <a:srcRect l="0" t="0" r="0" b="0"/>
          <a:stretch>
            <a:fillRect/>
          </a:stretch>
        </p:blipFill>
        <p:spPr>
          <a:xfrm flipH="false" flipV="false" rot="0">
            <a:off x="101785" y="-41990"/>
            <a:ext cx="577147" cy="1711242"/>
          </a:xfrm>
          <a:prstGeom prst="rect">
            <a:avLst/>
          </a:prstGeom>
        </p:spPr>
      </p:pic>
      <p:pic>
        <p:nvPicPr>
          <p:cNvPr name="Picture 15" id="15"/>
          <p:cNvPicPr>
            <a:picLocks noChangeAspect="true"/>
          </p:cNvPicPr>
          <p:nvPr/>
        </p:nvPicPr>
        <p:blipFill>
          <a:blip r:embed="rId8"/>
          <a:srcRect l="0" t="0" r="0" b="0"/>
          <a:stretch>
            <a:fillRect/>
          </a:stretch>
        </p:blipFill>
        <p:spPr>
          <a:xfrm flipH="false" flipV="false" rot="0">
            <a:off x="13069500" y="0"/>
            <a:ext cx="577147" cy="1711242"/>
          </a:xfrm>
          <a:prstGeom prst="rect">
            <a:avLst/>
          </a:prstGeom>
        </p:spPr>
      </p:pic>
    </p:spTree>
  </p:cSld>
  <p:clrMapOvr>
    <a:masterClrMapping/>
  </p:clrMapOvr>
</p:sld>
</file>

<file path=ppt/slides/slide6.xml><?xml version="1.0" encoding="utf-8"?>
<p:sld xmlns:p="http://schemas.openxmlformats.org/presentationml/2006/main" xmlns:a="http://schemas.openxmlformats.org/drawingml/2006/main" xmlns:r="http://schemas.openxmlformats.org/officeDocument/2006/relationships">
  <p:cSld>
    <p:bg>
      <p:bgPr>
        <a:solidFill>
          <a:srgbClr val="EFEFEF"/>
        </a:solidFill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name="Picture 2" id="2"/>
          <p:cNvPicPr>
            <a:picLocks noChangeAspect="true"/>
          </p:cNvPicPr>
          <p:nvPr/>
        </p:nvPicPr>
        <p:blipFill>
          <a:blip r:embed="rId2"/>
          <a:srcRect l="0" t="2137" r="0" b="2137"/>
          <a:stretch>
            <a:fillRect/>
          </a:stretch>
        </p:blipFill>
        <p:spPr>
          <a:xfrm flipH="false" flipV="false" rot="0">
            <a:off x="11128190" y="0"/>
            <a:ext cx="7159810" cy="10287000"/>
          </a:xfrm>
          <a:prstGeom prst="rect">
            <a:avLst/>
          </a:prstGeom>
        </p:spPr>
      </p:pic>
      <p:grpSp>
        <p:nvGrpSpPr>
          <p:cNvPr name="Group 3" id="3"/>
          <p:cNvGrpSpPr/>
          <p:nvPr/>
        </p:nvGrpSpPr>
        <p:grpSpPr>
          <a:xfrm rot="0">
            <a:off x="1929726" y="3318340"/>
            <a:ext cx="7090952" cy="3650321"/>
            <a:chOff x="0" y="0"/>
            <a:chExt cx="9454603" cy="4867094"/>
          </a:xfrm>
        </p:grpSpPr>
        <p:sp>
          <p:nvSpPr>
            <p:cNvPr name="TextBox 4" id="4"/>
            <p:cNvSpPr txBox="true"/>
            <p:nvPr/>
          </p:nvSpPr>
          <p:spPr>
            <a:xfrm rot="0">
              <a:off x="0" y="-123825"/>
              <a:ext cx="9454603" cy="2833070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ctr" marL="0" indent="0" lvl="0">
                <a:lnSpc>
                  <a:spcPts val="7699"/>
                </a:lnSpc>
                <a:spcBef>
                  <a:spcPct val="0"/>
                </a:spcBef>
              </a:pPr>
              <a:r>
                <a:rPr lang="en-US" sz="6999">
                  <a:solidFill>
                    <a:srgbClr val="5A6682"/>
                  </a:solidFill>
                  <a:latin typeface="Agrandir Grand Black"/>
                </a:rPr>
                <a:t>Hello there!</a:t>
              </a:r>
            </a:p>
          </p:txBody>
        </p:sp>
        <p:sp>
          <p:nvSpPr>
            <p:cNvPr name="TextBox 5" id="5"/>
            <p:cNvSpPr txBox="true"/>
            <p:nvPr/>
          </p:nvSpPr>
          <p:spPr>
            <a:xfrm rot="0">
              <a:off x="0" y="3028968"/>
              <a:ext cx="9454603" cy="1838127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ctr">
                <a:lnSpc>
                  <a:spcPts val="3600"/>
                </a:lnSpc>
              </a:pPr>
              <a:r>
                <a:rPr lang="en-US" sz="3000">
                  <a:solidFill>
                    <a:srgbClr val="000000"/>
                  </a:solidFill>
                  <a:latin typeface="DM Sans Bold"/>
                </a:rPr>
                <a:t>I'm Rain, and I'll be sharing with you my beautiful ideas. Follow me at @reallygreatsite to learn more.</a:t>
              </a:r>
              <a:r>
                <a:rPr lang="en-US" sz="3000">
                  <a:solidFill>
                    <a:srgbClr val="000000"/>
                  </a:solidFill>
                  <a:latin typeface="DM Sans Bold"/>
                </a:rPr>
                <a:t> </a:t>
              </a:r>
            </a:p>
          </p:txBody>
        </p:sp>
      </p:grpSp>
      <p:grpSp>
        <p:nvGrpSpPr>
          <p:cNvPr name="Group 6" id="6"/>
          <p:cNvGrpSpPr/>
          <p:nvPr/>
        </p:nvGrpSpPr>
        <p:grpSpPr>
          <a:xfrm rot="0">
            <a:off x="4135654" y="8873001"/>
            <a:ext cx="2910320" cy="2442743"/>
            <a:chOff x="0" y="0"/>
            <a:chExt cx="3880427" cy="3256991"/>
          </a:xfrm>
        </p:grpSpPr>
        <p:pic>
          <p:nvPicPr>
            <p:cNvPr name="Picture 7" id="7"/>
            <p:cNvPicPr>
              <a:picLocks noChangeAspect="true"/>
            </p:cNvPicPr>
            <p:nvPr/>
          </p:nvPicPr>
          <p:blipFill>
            <a:blip r:embed="rId3"/>
            <a:srcRect l="520" t="0" r="520" b="0"/>
            <a:stretch>
              <a:fillRect/>
            </a:stretch>
          </p:blipFill>
          <p:spPr>
            <a:xfrm flipH="false" flipV="false" rot="0">
              <a:off x="2333357" y="0"/>
              <a:ext cx="1547071" cy="3256991"/>
            </a:xfrm>
            <a:prstGeom prst="rect">
              <a:avLst/>
            </a:prstGeom>
          </p:spPr>
        </p:pic>
        <p:pic>
          <p:nvPicPr>
            <p:cNvPr name="Picture 8" id="8"/>
            <p:cNvPicPr>
              <a:picLocks noChangeAspect="true"/>
            </p:cNvPicPr>
            <p:nvPr/>
          </p:nvPicPr>
          <p:blipFill>
            <a:blip r:embed="rId3"/>
            <a:srcRect l="520" t="0" r="520" b="0"/>
            <a:stretch>
              <a:fillRect/>
            </a:stretch>
          </p:blipFill>
          <p:spPr>
            <a:xfrm flipH="false" flipV="false" rot="0">
              <a:off x="0" y="0"/>
              <a:ext cx="1547071" cy="3256991"/>
            </a:xfrm>
            <a:prstGeom prst="rect">
              <a:avLst/>
            </a:prstGeom>
          </p:spPr>
        </p:pic>
        <p:pic>
          <p:nvPicPr>
            <p:cNvPr name="Picture 9" id="9"/>
            <p:cNvPicPr>
              <a:picLocks noChangeAspect="true"/>
            </p:cNvPicPr>
            <p:nvPr/>
          </p:nvPicPr>
          <p:blipFill>
            <a:blip r:embed="rId3"/>
            <a:srcRect l="520" t="0" r="520" b="0"/>
            <a:stretch>
              <a:fillRect/>
            </a:stretch>
          </p:blipFill>
          <p:spPr>
            <a:xfrm flipH="false" flipV="false" rot="0">
              <a:off x="1136243" y="0"/>
              <a:ext cx="1547071" cy="3256991"/>
            </a:xfrm>
            <a:prstGeom prst="rect">
              <a:avLst/>
            </a:prstGeom>
          </p:spPr>
        </p:pic>
      </p:grpSp>
    </p:spTree>
  </p:cSld>
  <p:clrMapOvr>
    <a:masterClrMapping/>
  </p:clrMapOvr>
</p:sld>
</file>

<file path=ppt/slides/slide7.xml><?xml version="1.0" encoding="utf-8"?>
<p:sld xmlns:p="http://schemas.openxmlformats.org/presentationml/2006/main" xmlns:a="http://schemas.openxmlformats.org/drawingml/2006/main" xmlns:r="http://schemas.openxmlformats.org/officeDocument/2006/relationships">
  <p:cSld>
    <p:bg>
      <p:bgPr>
        <a:solidFill>
          <a:srgbClr val="EFEFEF"/>
        </a:solidFill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name="TextBox 2" id="2"/>
          <p:cNvSpPr txBox="true"/>
          <p:nvPr/>
        </p:nvSpPr>
        <p:spPr>
          <a:xfrm rot="0">
            <a:off x="1935772" y="1751947"/>
            <a:ext cx="14416456" cy="1184242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 marL="0" indent="0" lvl="0">
              <a:lnSpc>
                <a:spcPts val="7699"/>
              </a:lnSpc>
              <a:spcBef>
                <a:spcPct val="0"/>
              </a:spcBef>
            </a:pPr>
            <a:r>
              <a:rPr lang="en-US" sz="6999">
                <a:solidFill>
                  <a:srgbClr val="5A6682"/>
                </a:solidFill>
                <a:latin typeface="Agrandir Grand Black"/>
              </a:rPr>
              <a:t>Add a Timeline Page</a:t>
            </a:r>
          </a:p>
        </p:txBody>
      </p:sp>
      <p:sp>
        <p:nvSpPr>
          <p:cNvPr name="AutoShape 3" id="3"/>
          <p:cNvSpPr/>
          <p:nvPr/>
        </p:nvSpPr>
        <p:spPr>
          <a:xfrm rot="-5400000">
            <a:off x="2129485" y="5787821"/>
            <a:ext cx="654028" cy="0"/>
          </a:xfrm>
          <a:prstGeom prst="line">
            <a:avLst/>
          </a:prstGeom>
          <a:ln cap="rnd" w="9525">
            <a:solidFill>
              <a:srgbClr val="000000"/>
            </a:solidFill>
            <a:prstDash val="solid"/>
            <a:headEnd type="none" len="sm" w="sm"/>
            <a:tailEnd type="none" len="sm" w="sm"/>
          </a:ln>
        </p:spPr>
      </p:sp>
      <p:sp>
        <p:nvSpPr>
          <p:cNvPr name="TextBox 4" id="4"/>
          <p:cNvSpPr txBox="true"/>
          <p:nvPr/>
        </p:nvSpPr>
        <p:spPr>
          <a:xfrm rot="0">
            <a:off x="1144238" y="7616709"/>
            <a:ext cx="2624521" cy="1028650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>
              <a:lnSpc>
                <a:spcPts val="2760"/>
              </a:lnSpc>
            </a:pPr>
            <a:r>
              <a:rPr lang="en-US" sz="2300">
                <a:solidFill>
                  <a:srgbClr val="000000"/>
                </a:solidFill>
                <a:latin typeface="DM Sans"/>
              </a:rPr>
              <a:t>Briefly elaborate on what you want to discuss.</a:t>
            </a:r>
            <a:r>
              <a:rPr lang="en-US" sz="2300">
                <a:solidFill>
                  <a:srgbClr val="000000"/>
                </a:solidFill>
                <a:latin typeface="DM Sans"/>
              </a:rPr>
              <a:t> </a:t>
            </a:r>
          </a:p>
        </p:txBody>
      </p:sp>
      <p:sp>
        <p:nvSpPr>
          <p:cNvPr name="TextBox 5" id="5"/>
          <p:cNvSpPr txBox="true"/>
          <p:nvPr/>
        </p:nvSpPr>
        <p:spPr>
          <a:xfrm rot="0">
            <a:off x="1144238" y="6401478"/>
            <a:ext cx="2624521" cy="923826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>
              <a:lnSpc>
                <a:spcPts val="3600"/>
              </a:lnSpc>
            </a:pPr>
            <a:r>
              <a:rPr lang="en-US" sz="3000">
                <a:solidFill>
                  <a:srgbClr val="000000"/>
                </a:solidFill>
                <a:latin typeface="DM Sans Bold"/>
              </a:rPr>
              <a:t>Dec 06,</a:t>
            </a:r>
          </a:p>
          <a:p>
            <a:pPr algn="ctr">
              <a:lnSpc>
                <a:spcPts val="3600"/>
              </a:lnSpc>
            </a:pPr>
            <a:r>
              <a:rPr lang="en-US" sz="3000">
                <a:solidFill>
                  <a:srgbClr val="000000"/>
                </a:solidFill>
                <a:latin typeface="DM Sans Bold"/>
              </a:rPr>
              <a:t>2022</a:t>
            </a:r>
          </a:p>
        </p:txBody>
      </p:sp>
      <p:sp>
        <p:nvSpPr>
          <p:cNvPr name="TextBox 6" id="6"/>
          <p:cNvSpPr txBox="true"/>
          <p:nvPr/>
        </p:nvSpPr>
        <p:spPr>
          <a:xfrm rot="0">
            <a:off x="1144238" y="3989922"/>
            <a:ext cx="2624521" cy="1184242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 marL="0" indent="0" lvl="0">
              <a:lnSpc>
                <a:spcPts val="7699"/>
              </a:lnSpc>
              <a:spcBef>
                <a:spcPct val="0"/>
              </a:spcBef>
            </a:pPr>
            <a:r>
              <a:rPr lang="en-US" sz="6999" u="none">
                <a:solidFill>
                  <a:srgbClr val="BF0000"/>
                </a:solidFill>
                <a:latin typeface="Agrandir Grand Black"/>
              </a:rPr>
              <a:t>01</a:t>
            </a:r>
          </a:p>
        </p:txBody>
      </p:sp>
      <p:grpSp>
        <p:nvGrpSpPr>
          <p:cNvPr name="Group 7" id="7"/>
          <p:cNvGrpSpPr/>
          <p:nvPr/>
        </p:nvGrpSpPr>
        <p:grpSpPr>
          <a:xfrm rot="0">
            <a:off x="4487989" y="4113747"/>
            <a:ext cx="2624521" cy="4531612"/>
            <a:chOff x="0" y="0"/>
            <a:chExt cx="3499362" cy="6042150"/>
          </a:xfrm>
        </p:grpSpPr>
        <p:sp>
          <p:nvSpPr>
            <p:cNvPr name="AutoShape 8" id="8"/>
            <p:cNvSpPr/>
            <p:nvPr/>
          </p:nvSpPr>
          <p:spPr>
            <a:xfrm rot="-5400000">
              <a:off x="1313662" y="2232098"/>
              <a:ext cx="872037" cy="0"/>
            </a:xfrm>
            <a:prstGeom prst="line">
              <a:avLst/>
            </a:prstGeom>
            <a:ln cap="rnd" w="12700">
              <a:solidFill>
                <a:srgbClr val="000000"/>
              </a:solidFill>
              <a:prstDash val="solid"/>
              <a:headEnd type="none" len="sm" w="sm"/>
              <a:tailEnd type="none" len="sm" w="sm"/>
            </a:ln>
          </p:spPr>
        </p:sp>
        <p:sp>
          <p:nvSpPr>
            <p:cNvPr name="TextBox 9" id="9"/>
            <p:cNvSpPr txBox="true"/>
            <p:nvPr/>
          </p:nvSpPr>
          <p:spPr>
            <a:xfrm rot="0">
              <a:off x="0" y="4670616"/>
              <a:ext cx="3499362" cy="1371534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ctr">
                <a:lnSpc>
                  <a:spcPts val="2760"/>
                </a:lnSpc>
              </a:pPr>
              <a:r>
                <a:rPr lang="en-US" sz="2300">
                  <a:solidFill>
                    <a:srgbClr val="000000"/>
                  </a:solidFill>
                  <a:latin typeface="DM Sans"/>
                </a:rPr>
                <a:t>Briefly elaborate on what you want to discuss.</a:t>
              </a:r>
              <a:r>
                <a:rPr lang="en-US" sz="2300">
                  <a:solidFill>
                    <a:srgbClr val="000000"/>
                  </a:solidFill>
                  <a:latin typeface="DM Sans"/>
                </a:rPr>
                <a:t> </a:t>
              </a:r>
            </a:p>
          </p:txBody>
        </p:sp>
        <p:sp>
          <p:nvSpPr>
            <p:cNvPr name="TextBox 10" id="10"/>
            <p:cNvSpPr txBox="true"/>
            <p:nvPr/>
          </p:nvSpPr>
          <p:spPr>
            <a:xfrm rot="0">
              <a:off x="0" y="3053483"/>
              <a:ext cx="3499362" cy="1228593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ctr">
                <a:lnSpc>
                  <a:spcPts val="3600"/>
                </a:lnSpc>
              </a:pPr>
              <a:r>
                <a:rPr lang="en-US" sz="3000">
                  <a:solidFill>
                    <a:srgbClr val="000000"/>
                  </a:solidFill>
                  <a:latin typeface="DM Sans Bold"/>
                </a:rPr>
                <a:t>Dec 13,</a:t>
              </a:r>
            </a:p>
            <a:p>
              <a:pPr algn="ctr">
                <a:lnSpc>
                  <a:spcPts val="3600"/>
                </a:lnSpc>
              </a:pPr>
              <a:r>
                <a:rPr lang="en-US" sz="3000">
                  <a:solidFill>
                    <a:srgbClr val="000000"/>
                  </a:solidFill>
                  <a:latin typeface="DM Sans Bold"/>
                </a:rPr>
                <a:t>2022</a:t>
              </a:r>
            </a:p>
          </p:txBody>
        </p:sp>
        <p:sp>
          <p:nvSpPr>
            <p:cNvPr name="TextBox 11" id="11"/>
            <p:cNvSpPr txBox="true"/>
            <p:nvPr/>
          </p:nvSpPr>
          <p:spPr>
            <a:xfrm rot="0">
              <a:off x="0" y="-123825"/>
              <a:ext cx="3499362" cy="1537714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ctr" marL="0" indent="0" lvl="0">
                <a:lnSpc>
                  <a:spcPts val="7699"/>
                </a:lnSpc>
                <a:spcBef>
                  <a:spcPct val="0"/>
                </a:spcBef>
              </a:pPr>
              <a:r>
                <a:rPr lang="en-US" sz="6999" u="none">
                  <a:solidFill>
                    <a:srgbClr val="94CDBA"/>
                  </a:solidFill>
                  <a:latin typeface="Agrandir Grand Black"/>
                </a:rPr>
                <a:t>02</a:t>
              </a:r>
            </a:p>
          </p:txBody>
        </p:sp>
      </p:grpSp>
      <p:grpSp>
        <p:nvGrpSpPr>
          <p:cNvPr name="Group 12" id="12"/>
          <p:cNvGrpSpPr/>
          <p:nvPr/>
        </p:nvGrpSpPr>
        <p:grpSpPr>
          <a:xfrm rot="0">
            <a:off x="7831739" y="4113747"/>
            <a:ext cx="2624521" cy="4531612"/>
            <a:chOff x="0" y="0"/>
            <a:chExt cx="3499362" cy="6042150"/>
          </a:xfrm>
        </p:grpSpPr>
        <p:sp>
          <p:nvSpPr>
            <p:cNvPr name="AutoShape 13" id="13"/>
            <p:cNvSpPr/>
            <p:nvPr/>
          </p:nvSpPr>
          <p:spPr>
            <a:xfrm rot="-5400000">
              <a:off x="1313662" y="2232098"/>
              <a:ext cx="872037" cy="0"/>
            </a:xfrm>
            <a:prstGeom prst="line">
              <a:avLst/>
            </a:prstGeom>
            <a:ln cap="rnd" w="12700">
              <a:solidFill>
                <a:srgbClr val="000000"/>
              </a:solidFill>
              <a:prstDash val="solid"/>
              <a:headEnd type="none" len="sm" w="sm"/>
              <a:tailEnd type="none" len="sm" w="sm"/>
            </a:ln>
          </p:spPr>
        </p:sp>
        <p:sp>
          <p:nvSpPr>
            <p:cNvPr name="TextBox 14" id="14"/>
            <p:cNvSpPr txBox="true"/>
            <p:nvPr/>
          </p:nvSpPr>
          <p:spPr>
            <a:xfrm rot="0">
              <a:off x="0" y="4670616"/>
              <a:ext cx="3499362" cy="1371534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ctr">
                <a:lnSpc>
                  <a:spcPts val="2760"/>
                </a:lnSpc>
              </a:pPr>
              <a:r>
                <a:rPr lang="en-US" sz="2300">
                  <a:solidFill>
                    <a:srgbClr val="000000"/>
                  </a:solidFill>
                  <a:latin typeface="DM Sans"/>
                </a:rPr>
                <a:t>Briefly elaborate on what you want to discuss.</a:t>
              </a:r>
              <a:r>
                <a:rPr lang="en-US" sz="2300">
                  <a:solidFill>
                    <a:srgbClr val="000000"/>
                  </a:solidFill>
                  <a:latin typeface="DM Sans"/>
                </a:rPr>
                <a:t> </a:t>
              </a:r>
            </a:p>
          </p:txBody>
        </p:sp>
        <p:sp>
          <p:nvSpPr>
            <p:cNvPr name="TextBox 15" id="15"/>
            <p:cNvSpPr txBox="true"/>
            <p:nvPr/>
          </p:nvSpPr>
          <p:spPr>
            <a:xfrm rot="0">
              <a:off x="0" y="3053483"/>
              <a:ext cx="3499362" cy="1228593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ctr">
                <a:lnSpc>
                  <a:spcPts val="3600"/>
                </a:lnSpc>
              </a:pPr>
              <a:r>
                <a:rPr lang="en-US" sz="3000">
                  <a:solidFill>
                    <a:srgbClr val="000000"/>
                  </a:solidFill>
                  <a:latin typeface="DM Sans Bold"/>
                </a:rPr>
                <a:t>Dec 19, </a:t>
              </a:r>
            </a:p>
            <a:p>
              <a:pPr algn="ctr">
                <a:lnSpc>
                  <a:spcPts val="3600"/>
                </a:lnSpc>
              </a:pPr>
              <a:r>
                <a:rPr lang="en-US" sz="3000">
                  <a:solidFill>
                    <a:srgbClr val="000000"/>
                  </a:solidFill>
                  <a:latin typeface="DM Sans Bold"/>
                </a:rPr>
                <a:t>2022</a:t>
              </a:r>
            </a:p>
          </p:txBody>
        </p:sp>
        <p:sp>
          <p:nvSpPr>
            <p:cNvPr name="TextBox 16" id="16"/>
            <p:cNvSpPr txBox="true"/>
            <p:nvPr/>
          </p:nvSpPr>
          <p:spPr>
            <a:xfrm rot="0">
              <a:off x="0" y="-123825"/>
              <a:ext cx="3499362" cy="1537714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ctr" marL="0" indent="0" lvl="0">
                <a:lnSpc>
                  <a:spcPts val="7699"/>
                </a:lnSpc>
                <a:spcBef>
                  <a:spcPct val="0"/>
                </a:spcBef>
              </a:pPr>
              <a:r>
                <a:rPr lang="en-US" sz="6999" u="none">
                  <a:solidFill>
                    <a:srgbClr val="5A6682"/>
                  </a:solidFill>
                  <a:latin typeface="Agrandir Grand Black"/>
                </a:rPr>
                <a:t>03</a:t>
              </a:r>
            </a:p>
          </p:txBody>
        </p:sp>
      </p:grpSp>
      <p:grpSp>
        <p:nvGrpSpPr>
          <p:cNvPr name="Group 17" id="17"/>
          <p:cNvGrpSpPr/>
          <p:nvPr/>
        </p:nvGrpSpPr>
        <p:grpSpPr>
          <a:xfrm rot="0">
            <a:off x="11175490" y="4113747"/>
            <a:ext cx="2624521" cy="4531612"/>
            <a:chOff x="0" y="0"/>
            <a:chExt cx="3499362" cy="6042150"/>
          </a:xfrm>
        </p:grpSpPr>
        <p:sp>
          <p:nvSpPr>
            <p:cNvPr name="AutoShape 18" id="18"/>
            <p:cNvSpPr/>
            <p:nvPr/>
          </p:nvSpPr>
          <p:spPr>
            <a:xfrm rot="-5400000">
              <a:off x="1313662" y="2232098"/>
              <a:ext cx="872037" cy="0"/>
            </a:xfrm>
            <a:prstGeom prst="line">
              <a:avLst/>
            </a:prstGeom>
            <a:ln cap="rnd" w="12700">
              <a:solidFill>
                <a:srgbClr val="000000"/>
              </a:solidFill>
              <a:prstDash val="solid"/>
              <a:headEnd type="none" len="sm" w="sm"/>
              <a:tailEnd type="none" len="sm" w="sm"/>
            </a:ln>
          </p:spPr>
        </p:sp>
        <p:sp>
          <p:nvSpPr>
            <p:cNvPr name="TextBox 19" id="19"/>
            <p:cNvSpPr txBox="true"/>
            <p:nvPr/>
          </p:nvSpPr>
          <p:spPr>
            <a:xfrm rot="0">
              <a:off x="0" y="4670616"/>
              <a:ext cx="3499362" cy="1371534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ctr">
                <a:lnSpc>
                  <a:spcPts val="2760"/>
                </a:lnSpc>
              </a:pPr>
              <a:r>
                <a:rPr lang="en-US" sz="2300">
                  <a:solidFill>
                    <a:srgbClr val="000000"/>
                  </a:solidFill>
                  <a:latin typeface="DM Sans"/>
                </a:rPr>
                <a:t>Briefly elaborate on what you want to discuss.</a:t>
              </a:r>
              <a:r>
                <a:rPr lang="en-US" sz="2300">
                  <a:solidFill>
                    <a:srgbClr val="000000"/>
                  </a:solidFill>
                  <a:latin typeface="DM Sans"/>
                </a:rPr>
                <a:t> </a:t>
              </a:r>
            </a:p>
          </p:txBody>
        </p:sp>
        <p:sp>
          <p:nvSpPr>
            <p:cNvPr name="TextBox 20" id="20"/>
            <p:cNvSpPr txBox="true"/>
            <p:nvPr/>
          </p:nvSpPr>
          <p:spPr>
            <a:xfrm rot="0">
              <a:off x="0" y="3053483"/>
              <a:ext cx="3499362" cy="1228593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ctr">
                <a:lnSpc>
                  <a:spcPts val="3600"/>
                </a:lnSpc>
              </a:pPr>
              <a:r>
                <a:rPr lang="en-US" sz="3000">
                  <a:solidFill>
                    <a:srgbClr val="000000"/>
                  </a:solidFill>
                  <a:latin typeface="DM Sans Bold"/>
                </a:rPr>
                <a:t>Dec 21,</a:t>
              </a:r>
            </a:p>
            <a:p>
              <a:pPr algn="ctr">
                <a:lnSpc>
                  <a:spcPts val="3600"/>
                </a:lnSpc>
              </a:pPr>
              <a:r>
                <a:rPr lang="en-US" sz="3000">
                  <a:solidFill>
                    <a:srgbClr val="000000"/>
                  </a:solidFill>
                  <a:latin typeface="DM Sans Bold"/>
                </a:rPr>
                <a:t>2022</a:t>
              </a:r>
            </a:p>
          </p:txBody>
        </p:sp>
        <p:sp>
          <p:nvSpPr>
            <p:cNvPr name="TextBox 21" id="21"/>
            <p:cNvSpPr txBox="true"/>
            <p:nvPr/>
          </p:nvSpPr>
          <p:spPr>
            <a:xfrm rot="0">
              <a:off x="0" y="-123825"/>
              <a:ext cx="3499362" cy="1537714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ctr" marL="0" indent="0" lvl="0">
                <a:lnSpc>
                  <a:spcPts val="7699"/>
                </a:lnSpc>
                <a:spcBef>
                  <a:spcPct val="0"/>
                </a:spcBef>
              </a:pPr>
              <a:r>
                <a:rPr lang="en-US" sz="6999" u="none">
                  <a:solidFill>
                    <a:srgbClr val="94CDBA"/>
                  </a:solidFill>
                  <a:latin typeface="Agrandir Grand Black"/>
                </a:rPr>
                <a:t>04</a:t>
              </a:r>
            </a:p>
          </p:txBody>
        </p:sp>
      </p:grpSp>
      <p:grpSp>
        <p:nvGrpSpPr>
          <p:cNvPr name="Group 22" id="22"/>
          <p:cNvGrpSpPr/>
          <p:nvPr/>
        </p:nvGrpSpPr>
        <p:grpSpPr>
          <a:xfrm rot="0">
            <a:off x="14519241" y="4113747"/>
            <a:ext cx="2624521" cy="4531612"/>
            <a:chOff x="0" y="0"/>
            <a:chExt cx="3499362" cy="6042150"/>
          </a:xfrm>
        </p:grpSpPr>
        <p:sp>
          <p:nvSpPr>
            <p:cNvPr name="AutoShape 23" id="23"/>
            <p:cNvSpPr/>
            <p:nvPr/>
          </p:nvSpPr>
          <p:spPr>
            <a:xfrm rot="-5400000">
              <a:off x="1313662" y="2232098"/>
              <a:ext cx="872037" cy="0"/>
            </a:xfrm>
            <a:prstGeom prst="line">
              <a:avLst/>
            </a:prstGeom>
            <a:ln cap="rnd" w="12700">
              <a:solidFill>
                <a:srgbClr val="000000"/>
              </a:solidFill>
              <a:prstDash val="solid"/>
              <a:headEnd type="none" len="sm" w="sm"/>
              <a:tailEnd type="none" len="sm" w="sm"/>
            </a:ln>
          </p:spPr>
        </p:sp>
        <p:sp>
          <p:nvSpPr>
            <p:cNvPr name="TextBox 24" id="24"/>
            <p:cNvSpPr txBox="true"/>
            <p:nvPr/>
          </p:nvSpPr>
          <p:spPr>
            <a:xfrm rot="0">
              <a:off x="0" y="4670616"/>
              <a:ext cx="3499362" cy="1371534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ctr">
                <a:lnSpc>
                  <a:spcPts val="2760"/>
                </a:lnSpc>
              </a:pPr>
              <a:r>
                <a:rPr lang="en-US" sz="2300">
                  <a:solidFill>
                    <a:srgbClr val="000000"/>
                  </a:solidFill>
                  <a:latin typeface="DM Sans"/>
                </a:rPr>
                <a:t>Briefly elaborate on what you want to discuss. </a:t>
              </a:r>
            </a:p>
          </p:txBody>
        </p:sp>
        <p:sp>
          <p:nvSpPr>
            <p:cNvPr name="TextBox 25" id="25"/>
            <p:cNvSpPr txBox="true"/>
            <p:nvPr/>
          </p:nvSpPr>
          <p:spPr>
            <a:xfrm rot="0">
              <a:off x="0" y="3053483"/>
              <a:ext cx="3499362" cy="1228593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ctr">
                <a:lnSpc>
                  <a:spcPts val="3600"/>
                </a:lnSpc>
              </a:pPr>
              <a:r>
                <a:rPr lang="en-US" sz="3000">
                  <a:solidFill>
                    <a:srgbClr val="000000"/>
                  </a:solidFill>
                  <a:latin typeface="DM Sans Bold"/>
                </a:rPr>
                <a:t>January 7, 2023</a:t>
              </a:r>
            </a:p>
          </p:txBody>
        </p:sp>
        <p:sp>
          <p:nvSpPr>
            <p:cNvPr name="TextBox 26" id="26"/>
            <p:cNvSpPr txBox="true"/>
            <p:nvPr/>
          </p:nvSpPr>
          <p:spPr>
            <a:xfrm rot="0">
              <a:off x="0" y="-123825"/>
              <a:ext cx="3499362" cy="1537714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ctr" marL="0" indent="0" lvl="0">
                <a:lnSpc>
                  <a:spcPts val="7699"/>
                </a:lnSpc>
                <a:spcBef>
                  <a:spcPct val="0"/>
                </a:spcBef>
              </a:pPr>
              <a:r>
                <a:rPr lang="en-US" sz="6999" u="none">
                  <a:solidFill>
                    <a:srgbClr val="BF0000"/>
                  </a:solidFill>
                  <a:latin typeface="Agrandir Grand Black"/>
                </a:rPr>
                <a:t>05</a:t>
              </a:r>
            </a:p>
          </p:txBody>
        </p:sp>
      </p:grpSp>
      <p:pic>
        <p:nvPicPr>
          <p:cNvPr name="Picture 27" id="27"/>
          <p:cNvPicPr>
            <a:picLocks noChangeAspect="true"/>
          </p:cNvPicPr>
          <p:nvPr/>
        </p:nvPicPr>
        <p:blipFill>
          <a:blip r:embed="rId2">
            <a:alphaModFix amt="68000"/>
          </a:blip>
          <a:srcRect l="0" t="0" r="0" b="0"/>
          <a:stretch>
            <a:fillRect/>
          </a:stretch>
        </p:blipFill>
        <p:spPr>
          <a:xfrm flipH="false" flipV="false" rot="-10800000">
            <a:off x="0" y="0"/>
            <a:ext cx="4139909" cy="4139909"/>
          </a:xfrm>
          <a:prstGeom prst="rect">
            <a:avLst/>
          </a:prstGeom>
        </p:spPr>
      </p:pic>
      <p:pic>
        <p:nvPicPr>
          <p:cNvPr name="Picture 28" id="28"/>
          <p:cNvPicPr>
            <a:picLocks noChangeAspect="true"/>
          </p:cNvPicPr>
          <p:nvPr/>
        </p:nvPicPr>
        <p:blipFill>
          <a:blip r:embed="rId2">
            <a:alphaModFix amt="68000"/>
          </a:blip>
          <a:srcRect l="0" t="0" r="0" b="0"/>
          <a:stretch>
            <a:fillRect/>
          </a:stretch>
        </p:blipFill>
        <p:spPr>
          <a:xfrm flipH="true" flipV="false" rot="-10800000">
            <a:off x="14148091" y="0"/>
            <a:ext cx="4139909" cy="4139909"/>
          </a:xfrm>
          <a:prstGeom prst="rect">
            <a:avLst/>
          </a:prstGeom>
        </p:spPr>
      </p:pic>
    </p:spTree>
  </p:cSld>
  <p:clrMapOvr>
    <a:masterClrMapping/>
  </p:clrMapOvr>
</p:sld>
</file>

<file path=ppt/slides/slide8.xml><?xml version="1.0" encoding="utf-8"?>
<p:sld xmlns:p="http://schemas.openxmlformats.org/presentationml/2006/main" xmlns:a="http://schemas.openxmlformats.org/drawingml/2006/main" xmlns:r="http://schemas.openxmlformats.org/officeDocument/2006/relationships">
  <p:cSld>
    <p:bg>
      <p:bgPr>
        <a:solidFill>
          <a:srgbClr val="EFEFEF"/>
        </a:solidFill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name="Picture 2" id="2"/>
          <p:cNvPicPr>
            <a:picLocks noChangeAspect="true"/>
          </p:cNvPicPr>
          <p:nvPr/>
        </p:nvPicPr>
        <p:blipFill>
          <a:blip r:embed="rId2"/>
          <a:srcRect l="18" t="0" r="18" b="0"/>
          <a:stretch>
            <a:fillRect/>
          </a:stretch>
        </p:blipFill>
        <p:spPr>
          <a:xfrm flipH="false" flipV="false" rot="0">
            <a:off x="3146632" y="1446989"/>
            <a:ext cx="1266862" cy="1809803"/>
          </a:xfrm>
          <a:prstGeom prst="rect">
            <a:avLst/>
          </a:prstGeom>
        </p:spPr>
      </p:pic>
      <p:sp>
        <p:nvSpPr>
          <p:cNvPr name="TextBox 3" id="3"/>
          <p:cNvSpPr txBox="true"/>
          <p:nvPr/>
        </p:nvSpPr>
        <p:spPr>
          <a:xfrm rot="0">
            <a:off x="891742" y="4054406"/>
            <a:ext cx="5776643" cy="3635127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 marL="0" indent="0" lvl="0">
              <a:lnSpc>
                <a:spcPts val="5500"/>
              </a:lnSpc>
              <a:spcBef>
                <a:spcPct val="0"/>
              </a:spcBef>
            </a:pPr>
            <a:r>
              <a:rPr lang="en-US" sz="5000">
                <a:solidFill>
                  <a:srgbClr val="5A6682"/>
                </a:solidFill>
                <a:latin typeface="Agrandir Grand Black"/>
              </a:rPr>
              <a:t>Briefly elaborate on what you want to discuss.</a:t>
            </a:r>
            <a:r>
              <a:rPr lang="en-US" sz="5000">
                <a:solidFill>
                  <a:srgbClr val="5A6682"/>
                </a:solidFill>
                <a:latin typeface="Agrandir Grand Black"/>
              </a:rPr>
              <a:t> </a:t>
            </a:r>
          </a:p>
        </p:txBody>
      </p:sp>
      <p:grpSp>
        <p:nvGrpSpPr>
          <p:cNvPr name="Group 4" id="4"/>
          <p:cNvGrpSpPr/>
          <p:nvPr/>
        </p:nvGrpSpPr>
        <p:grpSpPr>
          <a:xfrm rot="0">
            <a:off x="7549507" y="0"/>
            <a:ext cx="10738493" cy="10287000"/>
            <a:chOff x="0" y="0"/>
            <a:chExt cx="14317990" cy="13716000"/>
          </a:xfrm>
        </p:grpSpPr>
        <p:pic>
          <p:nvPicPr>
            <p:cNvPr name="Picture 5" id="5"/>
            <p:cNvPicPr>
              <a:picLocks noChangeAspect="true"/>
            </p:cNvPicPr>
            <p:nvPr/>
          </p:nvPicPr>
          <p:blipFill>
            <a:blip r:embed="rId3"/>
            <a:srcRect l="10838" t="0" r="10838" b="0"/>
            <a:stretch>
              <a:fillRect/>
            </a:stretch>
          </p:blipFill>
          <p:spPr>
            <a:xfrm>
              <a:off x="0" y="0"/>
              <a:ext cx="7095495" cy="6794500"/>
            </a:xfrm>
            <a:prstGeom prst="rect">
              <a:avLst/>
            </a:prstGeom>
          </p:spPr>
        </p:pic>
        <p:pic>
          <p:nvPicPr>
            <p:cNvPr name="Picture 6" id="6"/>
            <p:cNvPicPr>
              <a:picLocks noChangeAspect="true"/>
            </p:cNvPicPr>
            <p:nvPr/>
          </p:nvPicPr>
          <p:blipFill>
            <a:blip r:embed="rId4"/>
            <a:srcRect l="15211" t="0" r="15211" b="0"/>
            <a:stretch>
              <a:fillRect/>
            </a:stretch>
          </p:blipFill>
          <p:spPr>
            <a:xfrm>
              <a:off x="0" y="6921500"/>
              <a:ext cx="7095495" cy="6794500"/>
            </a:xfrm>
            <a:prstGeom prst="rect">
              <a:avLst/>
            </a:prstGeom>
          </p:spPr>
        </p:pic>
        <p:pic>
          <p:nvPicPr>
            <p:cNvPr name="Picture 7" id="7"/>
            <p:cNvPicPr>
              <a:picLocks noChangeAspect="true"/>
            </p:cNvPicPr>
            <p:nvPr/>
          </p:nvPicPr>
          <p:blipFill>
            <a:blip r:embed="rId5"/>
            <a:srcRect l="11249" t="0" r="11249" b="0"/>
            <a:stretch>
              <a:fillRect/>
            </a:stretch>
          </p:blipFill>
          <p:spPr>
            <a:xfrm>
              <a:off x="7222495" y="0"/>
              <a:ext cx="7095495" cy="13716000"/>
            </a:xfrm>
            <a:prstGeom prst="rect">
              <a:avLst/>
            </a:prstGeom>
          </p:spPr>
        </p:pic>
      </p:grpSp>
    </p:spTree>
  </p:cSld>
  <p:clrMapOvr>
    <a:masterClrMapping/>
  </p:clrMapOvr>
</p:sld>
</file>

<file path=ppt/slides/slide9.xml><?xml version="1.0" encoding="utf-8"?>
<p:sld xmlns:p="http://schemas.openxmlformats.org/presentationml/2006/main" xmlns:a="http://schemas.openxmlformats.org/drawingml/2006/main" xmlns:r="http://schemas.openxmlformats.org/officeDocument/2006/relationships">
  <p:cSld>
    <p:bg>
      <p:bgPr>
        <a:solidFill>
          <a:srgbClr val="EFEFEF"/>
        </a:solidFill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name="Picture 2" id="2"/>
          <p:cNvPicPr>
            <a:picLocks noChangeAspect="true"/>
          </p:cNvPicPr>
          <p:nvPr/>
        </p:nvPicPr>
        <p:blipFill>
          <a:blip r:embed="rId2"/>
          <a:srcRect l="65" t="0" r="65" b="0"/>
          <a:stretch>
            <a:fillRect/>
          </a:stretch>
        </p:blipFill>
        <p:spPr>
          <a:xfrm flipH="false" flipV="false" rot="-1365332">
            <a:off x="1329229" y="3436501"/>
            <a:ext cx="1657910" cy="2802101"/>
          </a:xfrm>
          <a:prstGeom prst="rect">
            <a:avLst/>
          </a:prstGeom>
        </p:spPr>
      </p:pic>
      <p:grpSp>
        <p:nvGrpSpPr>
          <p:cNvPr name="Group 3" id="3"/>
          <p:cNvGrpSpPr>
            <a:grpSpLocks noChangeAspect="true"/>
          </p:cNvGrpSpPr>
          <p:nvPr/>
        </p:nvGrpSpPr>
        <p:grpSpPr>
          <a:xfrm rot="0">
            <a:off x="2494826" y="3278441"/>
            <a:ext cx="2960173" cy="2960161"/>
            <a:chOff x="0" y="0"/>
            <a:chExt cx="6350025" cy="6350000"/>
          </a:xfrm>
        </p:grpSpPr>
        <p:sp>
          <p:nvSpPr>
            <p:cNvPr name="Freeform 4" id="4"/>
            <p:cNvSpPr/>
            <p:nvPr/>
          </p:nvSpPr>
          <p:spPr>
            <a:xfrm>
              <a:off x="0" y="0"/>
              <a:ext cx="6350026" cy="6350000"/>
            </a:xfrm>
            <a:custGeom>
              <a:avLst/>
              <a:gdLst/>
              <a:ahLst/>
              <a:cxnLst/>
              <a:rect r="r" b="b" t="t" l="l"/>
              <a:pathLst>
                <a:path h="6350000" w="6350026">
                  <a:moveTo>
                    <a:pt x="0" y="0"/>
                  </a:moveTo>
                  <a:lnTo>
                    <a:pt x="6350026" y="0"/>
                  </a:lnTo>
                  <a:lnTo>
                    <a:pt x="6350026" y="6350000"/>
                  </a:lnTo>
                  <a:lnTo>
                    <a:pt x="0" y="6350000"/>
                  </a:lnTo>
                  <a:close/>
                </a:path>
              </a:pathLst>
            </a:custGeom>
            <a:blipFill>
              <a:blip r:embed="rId3"/>
              <a:stretch>
                <a:fillRect l="0" r="0" t="-25047" b="-25047"/>
              </a:stretch>
            </a:blipFill>
          </p:spPr>
        </p:sp>
      </p:grpSp>
      <p:grpSp>
        <p:nvGrpSpPr>
          <p:cNvPr name="Group 5" id="5"/>
          <p:cNvGrpSpPr>
            <a:grpSpLocks noChangeAspect="true"/>
          </p:cNvGrpSpPr>
          <p:nvPr/>
        </p:nvGrpSpPr>
        <p:grpSpPr>
          <a:xfrm rot="0">
            <a:off x="7663914" y="3278441"/>
            <a:ext cx="2960173" cy="2960161"/>
            <a:chOff x="0" y="0"/>
            <a:chExt cx="6350025" cy="6350000"/>
          </a:xfrm>
        </p:grpSpPr>
        <p:sp>
          <p:nvSpPr>
            <p:cNvPr name="Freeform 6" id="6"/>
            <p:cNvSpPr/>
            <p:nvPr/>
          </p:nvSpPr>
          <p:spPr>
            <a:xfrm>
              <a:off x="0" y="0"/>
              <a:ext cx="6350026" cy="6350000"/>
            </a:xfrm>
            <a:custGeom>
              <a:avLst/>
              <a:gdLst/>
              <a:ahLst/>
              <a:cxnLst/>
              <a:rect r="r" b="b" t="t" l="l"/>
              <a:pathLst>
                <a:path h="6350000" w="6350026">
                  <a:moveTo>
                    <a:pt x="0" y="0"/>
                  </a:moveTo>
                  <a:lnTo>
                    <a:pt x="6350026" y="0"/>
                  </a:lnTo>
                  <a:lnTo>
                    <a:pt x="6350026" y="6350000"/>
                  </a:lnTo>
                  <a:lnTo>
                    <a:pt x="0" y="6350000"/>
                  </a:lnTo>
                  <a:close/>
                </a:path>
              </a:pathLst>
            </a:custGeom>
            <a:blipFill>
              <a:blip r:embed="rId4"/>
              <a:stretch>
                <a:fillRect l="-25046" r="-25046" t="0" b="0"/>
              </a:stretch>
            </a:blipFill>
          </p:spPr>
        </p:sp>
      </p:grpSp>
      <p:pic>
        <p:nvPicPr>
          <p:cNvPr name="Picture 7" id="7"/>
          <p:cNvPicPr>
            <a:picLocks noChangeAspect="true"/>
          </p:cNvPicPr>
          <p:nvPr/>
        </p:nvPicPr>
        <p:blipFill>
          <a:blip r:embed="rId5"/>
          <a:srcRect l="0" t="0" r="0" b="0"/>
          <a:stretch>
            <a:fillRect/>
          </a:stretch>
        </p:blipFill>
        <p:spPr>
          <a:xfrm flipH="true" flipV="false" rot="1657846">
            <a:off x="15955510" y="3458520"/>
            <a:ext cx="1218052" cy="3123210"/>
          </a:xfrm>
          <a:prstGeom prst="rect">
            <a:avLst/>
          </a:prstGeom>
        </p:spPr>
      </p:pic>
      <p:grpSp>
        <p:nvGrpSpPr>
          <p:cNvPr name="Group 8" id="8"/>
          <p:cNvGrpSpPr>
            <a:grpSpLocks noChangeAspect="true"/>
          </p:cNvGrpSpPr>
          <p:nvPr/>
        </p:nvGrpSpPr>
        <p:grpSpPr>
          <a:xfrm rot="0">
            <a:off x="12833002" y="3278441"/>
            <a:ext cx="2960173" cy="2960161"/>
            <a:chOff x="0" y="0"/>
            <a:chExt cx="6350025" cy="6350000"/>
          </a:xfrm>
        </p:grpSpPr>
        <p:sp>
          <p:nvSpPr>
            <p:cNvPr name="Freeform 9" id="9"/>
            <p:cNvSpPr/>
            <p:nvPr/>
          </p:nvSpPr>
          <p:spPr>
            <a:xfrm>
              <a:off x="0" y="0"/>
              <a:ext cx="6350026" cy="6350000"/>
            </a:xfrm>
            <a:custGeom>
              <a:avLst/>
              <a:gdLst/>
              <a:ahLst/>
              <a:cxnLst/>
              <a:rect r="r" b="b" t="t" l="l"/>
              <a:pathLst>
                <a:path h="6350000" w="6350026">
                  <a:moveTo>
                    <a:pt x="0" y="0"/>
                  </a:moveTo>
                  <a:lnTo>
                    <a:pt x="6350026" y="0"/>
                  </a:lnTo>
                  <a:lnTo>
                    <a:pt x="6350026" y="6350000"/>
                  </a:lnTo>
                  <a:lnTo>
                    <a:pt x="0" y="6350000"/>
                  </a:lnTo>
                  <a:close/>
                </a:path>
              </a:pathLst>
            </a:custGeom>
            <a:blipFill>
              <a:blip r:embed="rId6"/>
              <a:stretch>
                <a:fillRect l="0" r="0" t="-24953" b="-24953"/>
              </a:stretch>
            </a:blipFill>
          </p:spPr>
        </p:sp>
      </p:grpSp>
      <p:pic>
        <p:nvPicPr>
          <p:cNvPr name="Picture 10" id="10"/>
          <p:cNvPicPr>
            <a:picLocks noChangeAspect="true"/>
          </p:cNvPicPr>
          <p:nvPr/>
        </p:nvPicPr>
        <p:blipFill>
          <a:blip r:embed="rId7"/>
          <a:srcRect l="0" t="0" r="0" b="0"/>
          <a:stretch>
            <a:fillRect/>
          </a:stretch>
        </p:blipFill>
        <p:spPr>
          <a:xfrm flipH="false" flipV="false" rot="0">
            <a:off x="2493953" y="3278441"/>
            <a:ext cx="2960161" cy="2960161"/>
          </a:xfrm>
          <a:prstGeom prst="rect">
            <a:avLst/>
          </a:prstGeom>
        </p:spPr>
      </p:pic>
      <p:pic>
        <p:nvPicPr>
          <p:cNvPr name="Picture 11" id="11"/>
          <p:cNvPicPr>
            <a:picLocks noChangeAspect="true"/>
          </p:cNvPicPr>
          <p:nvPr/>
        </p:nvPicPr>
        <p:blipFill>
          <a:blip r:embed="rId7"/>
          <a:srcRect l="0" t="0" r="0" b="0"/>
          <a:stretch>
            <a:fillRect/>
          </a:stretch>
        </p:blipFill>
        <p:spPr>
          <a:xfrm flipH="false" flipV="false" rot="0">
            <a:off x="12833002" y="3278441"/>
            <a:ext cx="2960161" cy="2960161"/>
          </a:xfrm>
          <a:prstGeom prst="rect">
            <a:avLst/>
          </a:prstGeom>
        </p:spPr>
      </p:pic>
      <p:pic>
        <p:nvPicPr>
          <p:cNvPr name="Picture 12" id="12"/>
          <p:cNvPicPr>
            <a:picLocks noChangeAspect="true"/>
          </p:cNvPicPr>
          <p:nvPr/>
        </p:nvPicPr>
        <p:blipFill>
          <a:blip r:embed="rId7"/>
          <a:srcRect l="0" t="0" r="0" b="0"/>
          <a:stretch>
            <a:fillRect/>
          </a:stretch>
        </p:blipFill>
        <p:spPr>
          <a:xfrm flipH="false" flipV="false" rot="0">
            <a:off x="7663925" y="3278441"/>
            <a:ext cx="2960161" cy="2960161"/>
          </a:xfrm>
          <a:prstGeom prst="rect">
            <a:avLst/>
          </a:prstGeom>
        </p:spPr>
      </p:pic>
      <p:pic>
        <p:nvPicPr>
          <p:cNvPr name="Picture 13" id="13"/>
          <p:cNvPicPr>
            <a:picLocks noChangeAspect="true"/>
          </p:cNvPicPr>
          <p:nvPr/>
        </p:nvPicPr>
        <p:blipFill>
          <a:blip r:embed="rId8"/>
          <a:srcRect l="0" t="65" r="0" b="65"/>
          <a:stretch>
            <a:fillRect/>
          </a:stretch>
        </p:blipFill>
        <p:spPr>
          <a:xfrm flipH="false" flipV="false" rot="0">
            <a:off x="10049183" y="2827434"/>
            <a:ext cx="877886" cy="1053463"/>
          </a:xfrm>
          <a:prstGeom prst="rect">
            <a:avLst/>
          </a:prstGeom>
        </p:spPr>
      </p:pic>
      <p:sp>
        <p:nvSpPr>
          <p:cNvPr name="TextBox 14" id="14"/>
          <p:cNvSpPr txBox="true"/>
          <p:nvPr/>
        </p:nvSpPr>
        <p:spPr>
          <a:xfrm rot="0">
            <a:off x="1028700" y="1390311"/>
            <a:ext cx="16230600" cy="1184242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 marL="0" indent="0" lvl="0">
              <a:lnSpc>
                <a:spcPts val="7699"/>
              </a:lnSpc>
              <a:spcBef>
                <a:spcPct val="0"/>
              </a:spcBef>
            </a:pPr>
            <a:r>
              <a:rPr lang="en-US" sz="6999" u="none">
                <a:solidFill>
                  <a:srgbClr val="5A6682"/>
                </a:solidFill>
                <a:latin typeface="Agrandir Grand Black"/>
              </a:rPr>
              <a:t>Get to Know Our Team</a:t>
            </a:r>
          </a:p>
        </p:txBody>
      </p:sp>
      <p:grpSp>
        <p:nvGrpSpPr>
          <p:cNvPr name="Group 15" id="15"/>
          <p:cNvGrpSpPr/>
          <p:nvPr/>
        </p:nvGrpSpPr>
        <p:grpSpPr>
          <a:xfrm rot="0">
            <a:off x="1827733" y="6942489"/>
            <a:ext cx="4294358" cy="1626815"/>
            <a:chOff x="0" y="0"/>
            <a:chExt cx="5725811" cy="2169087"/>
          </a:xfrm>
        </p:grpSpPr>
        <p:sp>
          <p:nvSpPr>
            <p:cNvPr name="TextBox 16" id="16"/>
            <p:cNvSpPr txBox="true"/>
            <p:nvPr/>
          </p:nvSpPr>
          <p:spPr>
            <a:xfrm rot="0">
              <a:off x="0" y="846429"/>
              <a:ext cx="5725811" cy="619059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ctr" marL="0" indent="0" lvl="0">
                <a:lnSpc>
                  <a:spcPts val="3600"/>
                </a:lnSpc>
                <a:spcBef>
                  <a:spcPct val="0"/>
                </a:spcBef>
              </a:pPr>
              <a:r>
                <a:rPr lang="en-US" sz="3000">
                  <a:solidFill>
                    <a:srgbClr val="000000"/>
                  </a:solidFill>
                  <a:latin typeface="DM Sans"/>
                </a:rPr>
                <a:t>Title</a:t>
              </a:r>
            </a:p>
          </p:txBody>
        </p:sp>
        <p:sp>
          <p:nvSpPr>
            <p:cNvPr name="TextBox 17" id="17"/>
            <p:cNvSpPr txBox="true"/>
            <p:nvPr/>
          </p:nvSpPr>
          <p:spPr>
            <a:xfrm rot="0">
              <a:off x="0" y="-9525"/>
              <a:ext cx="5725811" cy="619059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ctr">
                <a:lnSpc>
                  <a:spcPts val="3600"/>
                </a:lnSpc>
              </a:pPr>
              <a:r>
                <a:rPr lang="en-US" sz="3000">
                  <a:solidFill>
                    <a:srgbClr val="BF0000"/>
                  </a:solidFill>
                  <a:latin typeface="DM Sans Bold"/>
                </a:rPr>
                <a:t>Name Surname</a:t>
              </a:r>
            </a:p>
          </p:txBody>
        </p:sp>
        <p:sp>
          <p:nvSpPr>
            <p:cNvPr name="TextBox 18" id="18"/>
            <p:cNvSpPr txBox="true"/>
            <p:nvPr/>
          </p:nvSpPr>
          <p:spPr>
            <a:xfrm rot="0">
              <a:off x="0" y="1711909"/>
              <a:ext cx="5725811" cy="457178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ctr" marL="0" indent="0" lvl="0">
                <a:lnSpc>
                  <a:spcPts val="2760"/>
                </a:lnSpc>
                <a:spcBef>
                  <a:spcPct val="0"/>
                </a:spcBef>
              </a:pPr>
              <a:r>
                <a:rPr lang="en-US" sz="2300" u="none">
                  <a:solidFill>
                    <a:srgbClr val="000000"/>
                  </a:solidFill>
                  <a:latin typeface="DM Sans"/>
                </a:rPr>
                <a:t>hello@winterfestival.com</a:t>
              </a:r>
            </a:p>
          </p:txBody>
        </p:sp>
      </p:grpSp>
      <p:grpSp>
        <p:nvGrpSpPr>
          <p:cNvPr name="Group 19" id="19"/>
          <p:cNvGrpSpPr/>
          <p:nvPr/>
        </p:nvGrpSpPr>
        <p:grpSpPr>
          <a:xfrm rot="0">
            <a:off x="6996821" y="6942489"/>
            <a:ext cx="4294358" cy="1626815"/>
            <a:chOff x="0" y="0"/>
            <a:chExt cx="5725811" cy="2169087"/>
          </a:xfrm>
        </p:grpSpPr>
        <p:sp>
          <p:nvSpPr>
            <p:cNvPr name="TextBox 20" id="20"/>
            <p:cNvSpPr txBox="true"/>
            <p:nvPr/>
          </p:nvSpPr>
          <p:spPr>
            <a:xfrm rot="0">
              <a:off x="0" y="846429"/>
              <a:ext cx="5725811" cy="619059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ctr">
                <a:lnSpc>
                  <a:spcPts val="3600"/>
                </a:lnSpc>
              </a:pPr>
              <a:r>
                <a:rPr lang="en-US" sz="3000">
                  <a:solidFill>
                    <a:srgbClr val="000000"/>
                  </a:solidFill>
                  <a:latin typeface="DM Sans"/>
                </a:rPr>
                <a:t>Title</a:t>
              </a:r>
            </a:p>
          </p:txBody>
        </p:sp>
        <p:sp>
          <p:nvSpPr>
            <p:cNvPr name="TextBox 21" id="21"/>
            <p:cNvSpPr txBox="true"/>
            <p:nvPr/>
          </p:nvSpPr>
          <p:spPr>
            <a:xfrm rot="0">
              <a:off x="0" y="-9525"/>
              <a:ext cx="5725811" cy="619059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ctr" marL="0" indent="0" lvl="0">
                <a:lnSpc>
                  <a:spcPts val="3600"/>
                </a:lnSpc>
                <a:spcBef>
                  <a:spcPct val="0"/>
                </a:spcBef>
              </a:pPr>
              <a:r>
                <a:rPr lang="en-US" sz="3000">
                  <a:solidFill>
                    <a:srgbClr val="BF0000"/>
                  </a:solidFill>
                  <a:latin typeface="DM Sans Bold"/>
                </a:rPr>
                <a:t>Name Surname</a:t>
              </a:r>
            </a:p>
          </p:txBody>
        </p:sp>
        <p:sp>
          <p:nvSpPr>
            <p:cNvPr name="TextBox 22" id="22"/>
            <p:cNvSpPr txBox="true"/>
            <p:nvPr/>
          </p:nvSpPr>
          <p:spPr>
            <a:xfrm rot="0">
              <a:off x="0" y="1711909"/>
              <a:ext cx="5725811" cy="457178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ctr" marL="0" indent="0" lvl="0">
                <a:lnSpc>
                  <a:spcPts val="2760"/>
                </a:lnSpc>
                <a:spcBef>
                  <a:spcPct val="0"/>
                </a:spcBef>
              </a:pPr>
              <a:r>
                <a:rPr lang="en-US" sz="2300">
                  <a:solidFill>
                    <a:srgbClr val="000000"/>
                  </a:solidFill>
                  <a:latin typeface="DM Sans"/>
                </a:rPr>
                <a:t>hello@winterfestival.com</a:t>
              </a:r>
            </a:p>
          </p:txBody>
        </p:sp>
      </p:grpSp>
      <p:grpSp>
        <p:nvGrpSpPr>
          <p:cNvPr name="Group 23" id="23"/>
          <p:cNvGrpSpPr/>
          <p:nvPr/>
        </p:nvGrpSpPr>
        <p:grpSpPr>
          <a:xfrm rot="0">
            <a:off x="12165909" y="6942489"/>
            <a:ext cx="4294358" cy="1626815"/>
            <a:chOff x="0" y="0"/>
            <a:chExt cx="5725811" cy="2169087"/>
          </a:xfrm>
        </p:grpSpPr>
        <p:sp>
          <p:nvSpPr>
            <p:cNvPr name="TextBox 24" id="24"/>
            <p:cNvSpPr txBox="true"/>
            <p:nvPr/>
          </p:nvSpPr>
          <p:spPr>
            <a:xfrm rot="0">
              <a:off x="0" y="846429"/>
              <a:ext cx="5725811" cy="619059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ctr">
                <a:lnSpc>
                  <a:spcPts val="3600"/>
                </a:lnSpc>
              </a:pPr>
              <a:r>
                <a:rPr lang="en-US" sz="3000">
                  <a:solidFill>
                    <a:srgbClr val="000000"/>
                  </a:solidFill>
                  <a:latin typeface="DM Sans"/>
                </a:rPr>
                <a:t>Title</a:t>
              </a:r>
            </a:p>
          </p:txBody>
        </p:sp>
        <p:sp>
          <p:nvSpPr>
            <p:cNvPr name="TextBox 25" id="25"/>
            <p:cNvSpPr txBox="true"/>
            <p:nvPr/>
          </p:nvSpPr>
          <p:spPr>
            <a:xfrm rot="0">
              <a:off x="0" y="-9525"/>
              <a:ext cx="5725811" cy="619059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ctr" marL="0" indent="0" lvl="0">
                <a:lnSpc>
                  <a:spcPts val="3600"/>
                </a:lnSpc>
                <a:spcBef>
                  <a:spcPct val="0"/>
                </a:spcBef>
              </a:pPr>
              <a:r>
                <a:rPr lang="en-US" sz="3000">
                  <a:solidFill>
                    <a:srgbClr val="BF0000"/>
                  </a:solidFill>
                  <a:latin typeface="DM Sans Bold"/>
                </a:rPr>
                <a:t>Name Surname</a:t>
              </a:r>
            </a:p>
          </p:txBody>
        </p:sp>
        <p:sp>
          <p:nvSpPr>
            <p:cNvPr name="TextBox 26" id="26"/>
            <p:cNvSpPr txBox="true"/>
            <p:nvPr/>
          </p:nvSpPr>
          <p:spPr>
            <a:xfrm rot="0">
              <a:off x="0" y="1711909"/>
              <a:ext cx="5725811" cy="457178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ctr" marL="0" indent="0" lvl="0">
                <a:lnSpc>
                  <a:spcPts val="2760"/>
                </a:lnSpc>
                <a:spcBef>
                  <a:spcPct val="0"/>
                </a:spcBef>
              </a:pPr>
              <a:r>
                <a:rPr lang="en-US" sz="2300">
                  <a:solidFill>
                    <a:srgbClr val="000000"/>
                  </a:solidFill>
                  <a:latin typeface="DM Sans"/>
                </a:rPr>
                <a:t>hello@winterfestival.com</a:t>
              </a:r>
            </a:p>
          </p:txBody>
        </p:sp>
      </p:grpSp>
    </p:spTree>
  </p:cSld>
  <p:clrMapOvr>
    <a:masterClrMapping/>
  </p:clrMapOvr>
</p:sld>
</file>

<file path=ppt/slides/slide10.xml><?xml version="1.0" encoding="utf-8"?>
<p:sld xmlns:p="http://schemas.openxmlformats.org/presentationml/2006/main" xmlns:a="http://schemas.openxmlformats.org/drawingml/2006/main" xmlns:r="http://schemas.openxmlformats.org/officeDocument/2006/relationships">
  <p:cSld>
    <p:bg>
      <p:bgPr>
        <a:solidFill>
          <a:srgbClr val="EFEFEF"/>
        </a:solidFill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name="Picture 2" id="2"/>
          <p:cNvPicPr>
            <a:picLocks noChangeAspect="true"/>
          </p:cNvPicPr>
          <p:nvPr/>
        </p:nvPicPr>
        <p:blipFill>
          <a:blip r:embed="rId2"/>
          <a:srcRect l="0" t="7640" r="0" b="7640"/>
          <a:stretch>
            <a:fillRect/>
          </a:stretch>
        </p:blipFill>
        <p:spPr>
          <a:xfrm flipH="false" flipV="false" rot="0">
            <a:off x="0" y="0"/>
            <a:ext cx="8094916" cy="10287000"/>
          </a:xfrm>
          <a:prstGeom prst="rect">
            <a:avLst/>
          </a:prstGeom>
        </p:spPr>
      </p:pic>
      <p:grpSp>
        <p:nvGrpSpPr>
          <p:cNvPr name="Group 3" id="3"/>
          <p:cNvGrpSpPr/>
          <p:nvPr/>
        </p:nvGrpSpPr>
        <p:grpSpPr>
          <a:xfrm rot="0">
            <a:off x="9821993" y="3036758"/>
            <a:ext cx="7288238" cy="5616751"/>
            <a:chOff x="0" y="0"/>
            <a:chExt cx="9717651" cy="7489002"/>
          </a:xfrm>
        </p:grpSpPr>
        <p:sp>
          <p:nvSpPr>
            <p:cNvPr name="TextBox 4" id="4"/>
            <p:cNvSpPr txBox="true"/>
            <p:nvPr/>
          </p:nvSpPr>
          <p:spPr>
            <a:xfrm rot="0">
              <a:off x="0" y="6117468"/>
              <a:ext cx="9717651" cy="1371534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ctr">
                <a:lnSpc>
                  <a:spcPts val="2760"/>
                </a:lnSpc>
              </a:pPr>
              <a:r>
                <a:rPr lang="en-US" sz="2300">
                  <a:solidFill>
                    <a:srgbClr val="000000"/>
                  </a:solidFill>
                  <a:latin typeface="DM Sans"/>
                </a:rPr>
                <a:t>Elaborate on what you want to discuss.</a:t>
              </a:r>
              <a:r>
                <a:rPr lang="en-US" sz="2300">
                  <a:solidFill>
                    <a:srgbClr val="000000"/>
                  </a:solidFill>
                  <a:latin typeface="DM Sans"/>
                </a:rPr>
                <a:t> Elaborate on what you want to discuss. Elaborate on what you want to discuss. </a:t>
              </a:r>
            </a:p>
          </p:txBody>
        </p:sp>
        <p:sp>
          <p:nvSpPr>
            <p:cNvPr name="TextBox 5" id="5"/>
            <p:cNvSpPr txBox="true"/>
            <p:nvPr/>
          </p:nvSpPr>
          <p:spPr>
            <a:xfrm rot="0">
              <a:off x="0" y="-123825"/>
              <a:ext cx="9717651" cy="4128426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ctr" marL="0" indent="0" lvl="0">
                <a:lnSpc>
                  <a:spcPts val="7699"/>
                </a:lnSpc>
                <a:spcBef>
                  <a:spcPct val="0"/>
                </a:spcBef>
              </a:pPr>
              <a:r>
                <a:rPr lang="en-US" sz="6999">
                  <a:solidFill>
                    <a:srgbClr val="5A6682"/>
                  </a:solidFill>
                  <a:latin typeface="Agrandir Grand Black"/>
                </a:rPr>
                <a:t>Write Your Topic or Idea</a:t>
              </a:r>
            </a:p>
          </p:txBody>
        </p:sp>
        <p:sp>
          <p:nvSpPr>
            <p:cNvPr name="TextBox 6" id="6"/>
            <p:cNvSpPr txBox="true"/>
            <p:nvPr/>
          </p:nvSpPr>
          <p:spPr>
            <a:xfrm rot="0">
              <a:off x="0" y="4597080"/>
              <a:ext cx="9717651" cy="619059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ctr">
                <a:lnSpc>
                  <a:spcPts val="3600"/>
                </a:lnSpc>
              </a:pPr>
              <a:r>
                <a:rPr lang="en-US" sz="3000">
                  <a:solidFill>
                    <a:srgbClr val="000000"/>
                  </a:solidFill>
                  <a:latin typeface="DM Sans Bold"/>
                </a:rPr>
                <a:t>Elaborate on what you want to discuss.</a:t>
              </a:r>
              <a:r>
                <a:rPr lang="en-US" sz="3000">
                  <a:solidFill>
                    <a:srgbClr val="000000"/>
                  </a:solidFill>
                  <a:latin typeface="DM Sans Bold"/>
                </a:rPr>
                <a:t> </a:t>
              </a:r>
            </a:p>
          </p:txBody>
        </p:sp>
      </p:grpSp>
      <p:pic>
        <p:nvPicPr>
          <p:cNvPr name="Picture 7" id="7"/>
          <p:cNvPicPr>
            <a:picLocks noChangeAspect="true"/>
          </p:cNvPicPr>
          <p:nvPr/>
        </p:nvPicPr>
        <p:blipFill>
          <a:blip r:embed="rId3"/>
          <a:srcRect l="144" t="0" r="144" b="0"/>
          <a:stretch>
            <a:fillRect/>
          </a:stretch>
        </p:blipFill>
        <p:spPr>
          <a:xfrm flipH="false" flipV="false" rot="0">
            <a:off x="12475155" y="981361"/>
            <a:ext cx="2691624" cy="1413103"/>
          </a:xfrm>
          <a:prstGeom prst="rect">
            <a:avLst/>
          </a:prstGeom>
        </p:spPr>
      </p:pic>
    </p:spTree>
  </p:cSld>
  <p:clrMapOvr>
    <a:masterClrMapping/>
  </p:clrMapOvr>
</p:sld>
</file>

<file path=ppt/slides/slide11.xml><?xml version="1.0" encoding="utf-8"?>
<p:sld xmlns:p="http://schemas.openxmlformats.org/presentationml/2006/main" xmlns:a="http://schemas.openxmlformats.org/drawingml/2006/main" xmlns:r="http://schemas.openxmlformats.org/officeDocument/2006/relationships">
  <p:cSld>
    <p:bg>
      <p:bgPr>
        <a:solidFill>
          <a:srgbClr val="EFEFEF"/>
        </a:solidFill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name="Group 2" id="2"/>
          <p:cNvGrpSpPr/>
          <p:nvPr/>
        </p:nvGrpSpPr>
        <p:grpSpPr>
          <a:xfrm rot="0">
            <a:off x="13645246" y="4384606"/>
            <a:ext cx="3614054" cy="1517788"/>
            <a:chOff x="0" y="0"/>
            <a:chExt cx="4818739" cy="2023718"/>
          </a:xfrm>
        </p:grpSpPr>
        <p:sp>
          <p:nvSpPr>
            <p:cNvPr name="TextBox 3" id="3"/>
            <p:cNvSpPr txBox="true"/>
            <p:nvPr/>
          </p:nvSpPr>
          <p:spPr>
            <a:xfrm rot="0">
              <a:off x="0" y="1109362"/>
              <a:ext cx="4818739" cy="914356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>
                <a:lnSpc>
                  <a:spcPts val="2760"/>
                </a:lnSpc>
              </a:pPr>
              <a:r>
                <a:rPr lang="en-US" sz="2300">
                  <a:solidFill>
                    <a:srgbClr val="000000"/>
                  </a:solidFill>
                  <a:latin typeface="DM Sans"/>
                </a:rPr>
                <a:t>Briefly elaborate on what you want to discuss.</a:t>
              </a:r>
              <a:r>
                <a:rPr lang="en-US" sz="2300">
                  <a:solidFill>
                    <a:srgbClr val="000000"/>
                  </a:solidFill>
                  <a:latin typeface="DM Sans"/>
                </a:rPr>
                <a:t> </a:t>
              </a:r>
            </a:p>
          </p:txBody>
        </p:sp>
        <p:sp>
          <p:nvSpPr>
            <p:cNvPr name="TextBox 4" id="4"/>
            <p:cNvSpPr txBox="true"/>
            <p:nvPr/>
          </p:nvSpPr>
          <p:spPr>
            <a:xfrm rot="0">
              <a:off x="0" y="-9525"/>
              <a:ext cx="4818739" cy="619059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>
                <a:lnSpc>
                  <a:spcPts val="3600"/>
                </a:lnSpc>
              </a:pPr>
              <a:r>
                <a:rPr lang="en-US" sz="3000">
                  <a:solidFill>
                    <a:srgbClr val="000000"/>
                  </a:solidFill>
                  <a:latin typeface="DM Sans Bold"/>
                </a:rPr>
                <a:t>Add a main point</a:t>
              </a:r>
            </a:p>
          </p:txBody>
        </p:sp>
      </p:grpSp>
      <p:grpSp>
        <p:nvGrpSpPr>
          <p:cNvPr name="Group 5" id="5"/>
          <p:cNvGrpSpPr/>
          <p:nvPr/>
        </p:nvGrpSpPr>
        <p:grpSpPr>
          <a:xfrm rot="0">
            <a:off x="13645246" y="1028700"/>
            <a:ext cx="3614054" cy="1517788"/>
            <a:chOff x="0" y="0"/>
            <a:chExt cx="4818739" cy="2023718"/>
          </a:xfrm>
        </p:grpSpPr>
        <p:sp>
          <p:nvSpPr>
            <p:cNvPr name="TextBox 6" id="6"/>
            <p:cNvSpPr txBox="true"/>
            <p:nvPr/>
          </p:nvSpPr>
          <p:spPr>
            <a:xfrm rot="0">
              <a:off x="0" y="1109362"/>
              <a:ext cx="4818739" cy="914356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>
                <a:lnSpc>
                  <a:spcPts val="2760"/>
                </a:lnSpc>
              </a:pPr>
              <a:r>
                <a:rPr lang="en-US" sz="2300">
                  <a:solidFill>
                    <a:srgbClr val="000000"/>
                  </a:solidFill>
                  <a:latin typeface="DM Sans"/>
                </a:rPr>
                <a:t>Briefly elaborate on what you want to discuss.</a:t>
              </a:r>
              <a:r>
                <a:rPr lang="en-US" sz="2300">
                  <a:solidFill>
                    <a:srgbClr val="000000"/>
                  </a:solidFill>
                  <a:latin typeface="DM Sans"/>
                </a:rPr>
                <a:t> </a:t>
              </a:r>
            </a:p>
          </p:txBody>
        </p:sp>
        <p:sp>
          <p:nvSpPr>
            <p:cNvPr name="TextBox 7" id="7"/>
            <p:cNvSpPr txBox="true"/>
            <p:nvPr/>
          </p:nvSpPr>
          <p:spPr>
            <a:xfrm rot="0">
              <a:off x="0" y="-9525"/>
              <a:ext cx="4818739" cy="619059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>
                <a:lnSpc>
                  <a:spcPts val="3600"/>
                </a:lnSpc>
              </a:pPr>
              <a:r>
                <a:rPr lang="en-US" sz="3000">
                  <a:solidFill>
                    <a:srgbClr val="000000"/>
                  </a:solidFill>
                  <a:latin typeface="DM Sans Bold"/>
                </a:rPr>
                <a:t>Add a main point</a:t>
              </a:r>
            </a:p>
          </p:txBody>
        </p:sp>
      </p:grpSp>
      <p:grpSp>
        <p:nvGrpSpPr>
          <p:cNvPr name="Group 8" id="8"/>
          <p:cNvGrpSpPr/>
          <p:nvPr/>
        </p:nvGrpSpPr>
        <p:grpSpPr>
          <a:xfrm rot="0">
            <a:off x="13645246" y="7740512"/>
            <a:ext cx="3614054" cy="1517788"/>
            <a:chOff x="0" y="0"/>
            <a:chExt cx="4818739" cy="2023718"/>
          </a:xfrm>
        </p:grpSpPr>
        <p:sp>
          <p:nvSpPr>
            <p:cNvPr name="TextBox 9" id="9"/>
            <p:cNvSpPr txBox="true"/>
            <p:nvPr/>
          </p:nvSpPr>
          <p:spPr>
            <a:xfrm rot="0">
              <a:off x="0" y="1109362"/>
              <a:ext cx="4818739" cy="914356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>
                <a:lnSpc>
                  <a:spcPts val="2760"/>
                </a:lnSpc>
              </a:pPr>
              <a:r>
                <a:rPr lang="en-US" sz="2300">
                  <a:solidFill>
                    <a:srgbClr val="000000"/>
                  </a:solidFill>
                  <a:latin typeface="DM Sans"/>
                </a:rPr>
                <a:t>Briefly elaborate on what you want to discuss.</a:t>
              </a:r>
              <a:r>
                <a:rPr lang="en-US" sz="2300">
                  <a:solidFill>
                    <a:srgbClr val="000000"/>
                  </a:solidFill>
                  <a:latin typeface="DM Sans"/>
                </a:rPr>
                <a:t> </a:t>
              </a:r>
            </a:p>
          </p:txBody>
        </p:sp>
        <p:sp>
          <p:nvSpPr>
            <p:cNvPr name="TextBox 10" id="10"/>
            <p:cNvSpPr txBox="true"/>
            <p:nvPr/>
          </p:nvSpPr>
          <p:spPr>
            <a:xfrm rot="0">
              <a:off x="0" y="-9525"/>
              <a:ext cx="4818739" cy="619059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>
                <a:lnSpc>
                  <a:spcPts val="3600"/>
                </a:lnSpc>
              </a:pPr>
              <a:r>
                <a:rPr lang="en-US" sz="3000">
                  <a:solidFill>
                    <a:srgbClr val="000000"/>
                  </a:solidFill>
                  <a:latin typeface="DM Sans Bold"/>
                </a:rPr>
                <a:t>Add a main point</a:t>
              </a:r>
            </a:p>
          </p:txBody>
        </p:sp>
      </p:grpSp>
      <p:sp>
        <p:nvSpPr>
          <p:cNvPr name="TextBox 11" id="11"/>
          <p:cNvSpPr txBox="true"/>
          <p:nvPr/>
        </p:nvSpPr>
        <p:spPr>
          <a:xfrm rot="0">
            <a:off x="1206520" y="4003708"/>
            <a:ext cx="8483680" cy="2155759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marL="0" indent="0" lvl="0">
              <a:lnSpc>
                <a:spcPts val="7699"/>
              </a:lnSpc>
              <a:spcBef>
                <a:spcPct val="0"/>
              </a:spcBef>
            </a:pPr>
            <a:r>
              <a:rPr lang="en-US" sz="6999" u="none">
                <a:solidFill>
                  <a:srgbClr val="5A6682"/>
                </a:solidFill>
                <a:latin typeface="Agrandir Grand Black"/>
              </a:rPr>
              <a:t>Write your topic or idea</a:t>
            </a:r>
          </a:p>
        </p:txBody>
      </p:sp>
      <p:sp>
        <p:nvSpPr>
          <p:cNvPr name="TextBox 12" id="12"/>
          <p:cNvSpPr txBox="true"/>
          <p:nvPr/>
        </p:nvSpPr>
        <p:spPr>
          <a:xfrm rot="0">
            <a:off x="10356951" y="1133561"/>
            <a:ext cx="2624521" cy="1184242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 marL="0" indent="0" lvl="0">
              <a:lnSpc>
                <a:spcPts val="7699"/>
              </a:lnSpc>
              <a:spcBef>
                <a:spcPct val="0"/>
              </a:spcBef>
            </a:pPr>
            <a:r>
              <a:rPr lang="en-US" sz="6999" u="none">
                <a:solidFill>
                  <a:srgbClr val="BF0000"/>
                </a:solidFill>
                <a:latin typeface="Agrandir Grand Black"/>
              </a:rPr>
              <a:t>01</a:t>
            </a:r>
          </a:p>
        </p:txBody>
      </p:sp>
      <p:sp>
        <p:nvSpPr>
          <p:cNvPr name="TextBox 13" id="13"/>
          <p:cNvSpPr txBox="true"/>
          <p:nvPr/>
        </p:nvSpPr>
        <p:spPr>
          <a:xfrm rot="0">
            <a:off x="10356951" y="4489467"/>
            <a:ext cx="2624521" cy="1184242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 marL="0" indent="0" lvl="0">
              <a:lnSpc>
                <a:spcPts val="7699"/>
              </a:lnSpc>
              <a:spcBef>
                <a:spcPct val="0"/>
              </a:spcBef>
            </a:pPr>
            <a:r>
              <a:rPr lang="en-US" sz="6999" u="none">
                <a:solidFill>
                  <a:srgbClr val="94CDBA"/>
                </a:solidFill>
                <a:latin typeface="Agrandir Grand Black"/>
              </a:rPr>
              <a:t>02</a:t>
            </a:r>
          </a:p>
        </p:txBody>
      </p:sp>
      <p:sp>
        <p:nvSpPr>
          <p:cNvPr name="TextBox 14" id="14"/>
          <p:cNvSpPr txBox="true"/>
          <p:nvPr/>
        </p:nvSpPr>
        <p:spPr>
          <a:xfrm rot="0">
            <a:off x="10356951" y="7845372"/>
            <a:ext cx="2624521" cy="1184242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 marL="0" indent="0" lvl="0">
              <a:lnSpc>
                <a:spcPts val="7699"/>
              </a:lnSpc>
              <a:spcBef>
                <a:spcPct val="0"/>
              </a:spcBef>
            </a:pPr>
            <a:r>
              <a:rPr lang="en-US" sz="6999" u="none">
                <a:solidFill>
                  <a:srgbClr val="5A6682"/>
                </a:solidFill>
                <a:latin typeface="Agrandir Grand Black"/>
              </a:rPr>
              <a:t>03</a:t>
            </a:r>
          </a:p>
        </p:txBody>
      </p:sp>
      <p:pic>
        <p:nvPicPr>
          <p:cNvPr name="Picture 15" id="15"/>
          <p:cNvPicPr>
            <a:picLocks noChangeAspect="true"/>
          </p:cNvPicPr>
          <p:nvPr/>
        </p:nvPicPr>
        <p:blipFill>
          <a:blip r:embed="rId2">
            <a:alphaModFix amt="68000"/>
          </a:blip>
          <a:srcRect l="0" t="0" r="0" b="0"/>
          <a:stretch>
            <a:fillRect/>
          </a:stretch>
        </p:blipFill>
        <p:spPr>
          <a:xfrm flipH="false" flipV="false" rot="-10800000">
            <a:off x="0" y="0"/>
            <a:ext cx="4139909" cy="4139909"/>
          </a:xfrm>
          <a:prstGeom prst="rect">
            <a:avLst/>
          </a:prstGeom>
        </p:spPr>
      </p:pic>
      <p:pic>
        <p:nvPicPr>
          <p:cNvPr name="Picture 16" id="16"/>
          <p:cNvPicPr>
            <a:picLocks noChangeAspect="true"/>
          </p:cNvPicPr>
          <p:nvPr/>
        </p:nvPicPr>
        <p:blipFill>
          <a:blip r:embed="rId2">
            <a:alphaModFix amt="68000"/>
          </a:blip>
          <a:srcRect l="0" t="0" r="0" b="0"/>
          <a:stretch>
            <a:fillRect/>
          </a:stretch>
        </p:blipFill>
        <p:spPr>
          <a:xfrm flipH="false" flipV="true" rot="-10800000">
            <a:off x="0" y="6159467"/>
            <a:ext cx="4139909" cy="4139909"/>
          </a:xfrm>
          <a:prstGeom prst="rect">
            <a:avLst/>
          </a:prstGeom>
        </p:spPr>
      </p:pic>
    </p:spTree>
  </p:cSld>
  <p:clrMapOvr>
    <a:masterClrMapping/>
  </p:clrMapOvr>
</p:sld>
</file>

<file path=ppt/slides/slide12.xml><?xml version="1.0" encoding="utf-8"?>
<p:sld xmlns:p="http://schemas.openxmlformats.org/presentationml/2006/main" xmlns:a="http://schemas.openxmlformats.org/drawingml/2006/main" xmlns:r="http://schemas.openxmlformats.org/officeDocument/2006/relationships">
  <p:cSld>
    <p:bg>
      <p:bgPr>
        <a:solidFill>
          <a:srgbClr val="EFEFEF"/>
        </a:solidFill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name="TextBox 2" id="2"/>
          <p:cNvSpPr txBox="true"/>
          <p:nvPr/>
        </p:nvSpPr>
        <p:spPr>
          <a:xfrm rot="0">
            <a:off x="4930324" y="6076430"/>
            <a:ext cx="8427352" cy="466675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 marL="0" indent="0" lvl="0">
              <a:lnSpc>
                <a:spcPts val="3600"/>
              </a:lnSpc>
              <a:spcBef>
                <a:spcPct val="0"/>
              </a:spcBef>
            </a:pPr>
            <a:r>
              <a:rPr lang="en-US" sz="3000" u="none">
                <a:solidFill>
                  <a:srgbClr val="000000"/>
                </a:solidFill>
                <a:latin typeface="DM Sans Bold"/>
              </a:rPr>
              <a:t>Elaborate on the featured statistic.</a:t>
            </a:r>
          </a:p>
        </p:txBody>
      </p:sp>
      <p:grpSp>
        <p:nvGrpSpPr>
          <p:cNvPr name="Group 3" id="3"/>
          <p:cNvGrpSpPr/>
          <p:nvPr/>
        </p:nvGrpSpPr>
        <p:grpSpPr>
          <a:xfrm rot="0">
            <a:off x="4930324" y="3858624"/>
            <a:ext cx="8427352" cy="1859220"/>
            <a:chOff x="0" y="0"/>
            <a:chExt cx="2219549" cy="489671"/>
          </a:xfrm>
        </p:grpSpPr>
        <p:sp>
          <p:nvSpPr>
            <p:cNvPr name="Freeform 4" id="4"/>
            <p:cNvSpPr/>
            <p:nvPr/>
          </p:nvSpPr>
          <p:spPr>
            <a:xfrm>
              <a:off x="0" y="0"/>
              <a:ext cx="2219549" cy="489671"/>
            </a:xfrm>
            <a:custGeom>
              <a:avLst/>
              <a:gdLst/>
              <a:ahLst/>
              <a:cxnLst/>
              <a:rect r="r" b="b" t="t" l="l"/>
              <a:pathLst>
                <a:path h="489671" w="2219549">
                  <a:moveTo>
                    <a:pt x="0" y="0"/>
                  </a:moveTo>
                  <a:lnTo>
                    <a:pt x="2219549" y="0"/>
                  </a:lnTo>
                  <a:lnTo>
                    <a:pt x="2219549" y="489671"/>
                  </a:lnTo>
                  <a:lnTo>
                    <a:pt x="0" y="489671"/>
                  </a:lnTo>
                  <a:close/>
                </a:path>
              </a:pathLst>
            </a:custGeom>
            <a:solidFill>
              <a:srgbClr val="000000">
                <a:alpha val="0"/>
              </a:srgbClr>
            </a:solidFill>
          </p:spPr>
        </p:sp>
        <p:sp>
          <p:nvSpPr>
            <p:cNvPr name="TextBox 5" id="5"/>
            <p:cNvSpPr txBox="true"/>
            <p:nvPr/>
          </p:nvSpPr>
          <p:spPr>
            <a:xfrm>
              <a:off x="0" y="-123825"/>
              <a:ext cx="812800" cy="936625"/>
            </a:xfrm>
            <a:prstGeom prst="rect">
              <a:avLst/>
            </a:prstGeom>
          </p:spPr>
          <p:txBody>
            <a:bodyPr anchor="ctr" rtlCol="false" tIns="254000" lIns="254000" bIns="254000" rIns="254000"/>
            <a:lstStyle/>
            <a:p>
              <a:pPr algn="ctr" marL="0" indent="0" lvl="0">
                <a:lnSpc>
                  <a:spcPts val="7699"/>
                </a:lnSpc>
                <a:spcBef>
                  <a:spcPct val="0"/>
                </a:spcBef>
              </a:pPr>
              <a:r>
                <a:rPr lang="en-US" sz="6999" u="none">
                  <a:solidFill>
                    <a:srgbClr val="5A6682"/>
                  </a:solidFill>
                  <a:latin typeface="Agrandir Grand Black"/>
                </a:rPr>
                <a:t>123,456,789</a:t>
              </a:r>
            </a:p>
          </p:txBody>
        </p:sp>
      </p:grpSp>
      <p:pic>
        <p:nvPicPr>
          <p:cNvPr name="Picture 6" id="6"/>
          <p:cNvPicPr>
            <a:picLocks noChangeAspect="true"/>
          </p:cNvPicPr>
          <p:nvPr/>
        </p:nvPicPr>
        <p:blipFill>
          <a:blip r:embed="rId2"/>
          <a:srcRect l="0" t="178" r="0" b="178"/>
          <a:stretch>
            <a:fillRect/>
          </a:stretch>
        </p:blipFill>
        <p:spPr>
          <a:xfrm flipH="false" flipV="false" rot="0">
            <a:off x="0" y="4788234"/>
            <a:ext cx="2672617" cy="5727036"/>
          </a:xfrm>
          <a:prstGeom prst="rect">
            <a:avLst/>
          </a:prstGeom>
        </p:spPr>
      </p:pic>
      <p:pic>
        <p:nvPicPr>
          <p:cNvPr name="Picture 7" id="7"/>
          <p:cNvPicPr>
            <a:picLocks noChangeAspect="true"/>
          </p:cNvPicPr>
          <p:nvPr/>
        </p:nvPicPr>
        <p:blipFill>
          <a:blip r:embed="rId3"/>
          <a:srcRect l="0" t="344" r="0" b="344"/>
          <a:stretch>
            <a:fillRect/>
          </a:stretch>
        </p:blipFill>
        <p:spPr>
          <a:xfrm flipH="false" flipV="false" rot="493872">
            <a:off x="15701261" y="4259235"/>
            <a:ext cx="1824876" cy="7551210"/>
          </a:xfrm>
          <a:prstGeom prst="rect">
            <a:avLst/>
          </a:prstGeom>
        </p:spPr>
      </p:pic>
      <p:pic>
        <p:nvPicPr>
          <p:cNvPr name="Picture 8" id="8"/>
          <p:cNvPicPr>
            <a:picLocks noChangeAspect="true"/>
          </p:cNvPicPr>
          <p:nvPr/>
        </p:nvPicPr>
        <p:blipFill>
          <a:blip r:embed="rId4"/>
          <a:srcRect l="520" t="0" r="520" b="0"/>
          <a:stretch>
            <a:fillRect/>
          </a:stretch>
        </p:blipFill>
        <p:spPr>
          <a:xfrm flipH="false" flipV="false" rot="0">
            <a:off x="2038551" y="6623589"/>
            <a:ext cx="1954572" cy="4114888"/>
          </a:xfrm>
          <a:prstGeom prst="rect">
            <a:avLst/>
          </a:prstGeom>
        </p:spPr>
      </p:pic>
      <p:pic>
        <p:nvPicPr>
          <p:cNvPr name="Picture 9" id="9"/>
          <p:cNvPicPr>
            <a:picLocks noChangeAspect="true"/>
          </p:cNvPicPr>
          <p:nvPr/>
        </p:nvPicPr>
        <p:blipFill>
          <a:blip r:embed="rId5"/>
          <a:srcRect l="113" t="0" r="113" b="0"/>
          <a:stretch>
            <a:fillRect/>
          </a:stretch>
        </p:blipFill>
        <p:spPr>
          <a:xfrm flipH="false" flipV="false" rot="0">
            <a:off x="13557701" y="6692580"/>
            <a:ext cx="2776165" cy="3785680"/>
          </a:xfrm>
          <a:prstGeom prst="rect">
            <a:avLst/>
          </a:prstGeom>
        </p:spPr>
      </p:pic>
    </p:spTree>
  </p:cSld>
  <p:clrMapOvr>
    <a:masterClrMapping/>
  </p:clrMapOvr>
</p:sld>
</file>

<file path=ppt/slides/slide13.xml><?xml version="1.0" encoding="utf-8"?>
<p:sld xmlns:p="http://schemas.openxmlformats.org/presentationml/2006/main" xmlns:a="http://schemas.openxmlformats.org/drawingml/2006/main" xmlns:r="http://schemas.openxmlformats.org/officeDocument/2006/relationships">
  <p:cSld>
    <p:bg>
      <p:bgPr>
        <a:solidFill>
          <a:srgbClr val="5A6682"/>
        </a:solidFill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name="AutoShape 2" id="2"/>
          <p:cNvSpPr/>
          <p:nvPr/>
        </p:nvSpPr>
        <p:spPr>
          <a:xfrm rot="0">
            <a:off x="9144000" y="0"/>
            <a:ext cx="9144000" cy="10287000"/>
          </a:xfrm>
          <a:prstGeom prst="rect">
            <a:avLst/>
          </a:prstGeom>
          <a:solidFill>
            <a:srgbClr val="EFEFEF"/>
          </a:solidFill>
        </p:spPr>
      </p:sp>
      <p:pic>
        <p:nvPicPr>
          <p:cNvPr name="Picture 3" id="3"/>
          <p:cNvPicPr>
            <a:picLocks noChangeAspect="true"/>
          </p:cNvPicPr>
          <p:nvPr/>
        </p:nvPicPr>
        <p:blipFill>
          <a:blip r:embed="rId2"/>
          <a:srcRect l="0" t="100" r="0" b="100"/>
          <a:stretch>
            <a:fillRect/>
          </a:stretch>
        </p:blipFill>
        <p:spPr>
          <a:xfrm flipH="true" flipV="false" rot="0">
            <a:off x="15886943" y="5990434"/>
            <a:ext cx="3284183" cy="4478432"/>
          </a:xfrm>
          <a:prstGeom prst="rect">
            <a:avLst/>
          </a:prstGeom>
        </p:spPr>
      </p:pic>
      <p:pic>
        <p:nvPicPr>
          <p:cNvPr name="Picture 4" id="4"/>
          <p:cNvPicPr>
            <a:picLocks noChangeAspect="true"/>
          </p:cNvPicPr>
          <p:nvPr/>
        </p:nvPicPr>
        <p:blipFill>
          <a:blip r:embed="rId3"/>
          <a:srcRect l="0" t="185" r="0" b="185"/>
          <a:stretch>
            <a:fillRect/>
          </a:stretch>
        </p:blipFill>
        <p:spPr>
          <a:xfrm flipH="false" flipV="false" rot="0">
            <a:off x="-337039" y="4745694"/>
            <a:ext cx="2731478" cy="5853167"/>
          </a:xfrm>
          <a:prstGeom prst="rect">
            <a:avLst/>
          </a:prstGeom>
        </p:spPr>
      </p:pic>
      <p:sp>
        <p:nvSpPr>
          <p:cNvPr name="TextBox 5" id="5"/>
          <p:cNvSpPr txBox="true"/>
          <p:nvPr/>
        </p:nvSpPr>
        <p:spPr>
          <a:xfrm rot="0">
            <a:off x="1505302" y="1019175"/>
            <a:ext cx="6133395" cy="923826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>
              <a:lnSpc>
                <a:spcPts val="3600"/>
              </a:lnSpc>
            </a:pPr>
            <a:r>
              <a:rPr lang="en-US" sz="3000">
                <a:solidFill>
                  <a:srgbClr val="FFFFFF"/>
                </a:solidFill>
                <a:latin typeface="DM Sans"/>
              </a:rPr>
              <a:t>Elaborate on what you want</a:t>
            </a:r>
          </a:p>
          <a:p>
            <a:pPr>
              <a:lnSpc>
                <a:spcPts val="3600"/>
              </a:lnSpc>
            </a:pPr>
            <a:r>
              <a:rPr lang="en-US" sz="3000">
                <a:solidFill>
                  <a:srgbClr val="FFFFFF"/>
                </a:solidFill>
                <a:latin typeface="DM Sans"/>
              </a:rPr>
              <a:t>to discuss.</a:t>
            </a:r>
            <a:r>
              <a:rPr lang="en-US" sz="3000">
                <a:solidFill>
                  <a:srgbClr val="FFFFFF"/>
                </a:solidFill>
                <a:latin typeface="DM Sans"/>
              </a:rPr>
              <a:t> </a:t>
            </a:r>
          </a:p>
        </p:txBody>
      </p:sp>
      <p:sp>
        <p:nvSpPr>
          <p:cNvPr name="TextBox 6" id="6"/>
          <p:cNvSpPr txBox="true"/>
          <p:nvPr/>
        </p:nvSpPr>
        <p:spPr>
          <a:xfrm rot="0">
            <a:off x="1505302" y="8229650"/>
            <a:ext cx="6133395" cy="1028650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>
              <a:lnSpc>
                <a:spcPts val="2760"/>
              </a:lnSpc>
            </a:pPr>
            <a:r>
              <a:rPr lang="en-US" sz="2300">
                <a:solidFill>
                  <a:srgbClr val="FFFFFF"/>
                </a:solidFill>
                <a:latin typeface="DM Sans"/>
              </a:rPr>
              <a:t>Elaborate on the featured statistic. Elaborate on the featured statistic. Elaborate on the featured statistic.</a:t>
            </a:r>
          </a:p>
        </p:txBody>
      </p:sp>
      <p:grpSp>
        <p:nvGrpSpPr>
          <p:cNvPr name="Group 7" id="7"/>
          <p:cNvGrpSpPr/>
          <p:nvPr/>
        </p:nvGrpSpPr>
        <p:grpSpPr>
          <a:xfrm rot="0">
            <a:off x="1505302" y="3518306"/>
            <a:ext cx="6133395" cy="2531154"/>
            <a:chOff x="0" y="0"/>
            <a:chExt cx="8177860" cy="3374872"/>
          </a:xfrm>
        </p:grpSpPr>
        <p:sp>
          <p:nvSpPr>
            <p:cNvPr name="TextBox 8" id="8"/>
            <p:cNvSpPr txBox="true"/>
            <p:nvPr/>
          </p:nvSpPr>
          <p:spPr>
            <a:xfrm rot="0">
              <a:off x="0" y="2755813"/>
              <a:ext cx="8177860" cy="619059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>
                <a:lnSpc>
                  <a:spcPts val="3600"/>
                </a:lnSpc>
              </a:pPr>
              <a:r>
                <a:rPr lang="en-US" sz="3000">
                  <a:solidFill>
                    <a:srgbClr val="FFFFFF"/>
                  </a:solidFill>
                  <a:latin typeface="DM Sans Bold"/>
                </a:rPr>
                <a:t>Write Your Topic or Idea</a:t>
              </a:r>
            </a:p>
          </p:txBody>
        </p:sp>
        <p:sp>
          <p:nvSpPr>
            <p:cNvPr name="TextBox 9" id="9"/>
            <p:cNvSpPr txBox="true"/>
            <p:nvPr/>
          </p:nvSpPr>
          <p:spPr>
            <a:xfrm rot="0">
              <a:off x="0" y="-238125"/>
              <a:ext cx="8177860" cy="2871258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>
                <a:lnSpc>
                  <a:spcPts val="14299"/>
                </a:lnSpc>
              </a:pPr>
              <a:r>
                <a:rPr lang="en-US" sz="12999">
                  <a:solidFill>
                    <a:srgbClr val="FFFFFF"/>
                  </a:solidFill>
                  <a:latin typeface="Agrandir Black"/>
                </a:rPr>
                <a:t>4 out 5</a:t>
              </a:r>
            </a:p>
          </p:txBody>
        </p:sp>
      </p:grpSp>
      <p:sp>
        <p:nvSpPr>
          <p:cNvPr name="TextBox 10" id="10"/>
          <p:cNvSpPr txBox="true"/>
          <p:nvPr/>
        </p:nvSpPr>
        <p:spPr>
          <a:xfrm rot="0">
            <a:off x="10649302" y="1019175"/>
            <a:ext cx="6133395" cy="923826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>
              <a:lnSpc>
                <a:spcPts val="3600"/>
              </a:lnSpc>
            </a:pPr>
            <a:r>
              <a:rPr lang="en-US" sz="3000">
                <a:solidFill>
                  <a:srgbClr val="BF0000"/>
                </a:solidFill>
                <a:latin typeface="DM Sans"/>
              </a:rPr>
              <a:t>Elaborate on what you want</a:t>
            </a:r>
          </a:p>
          <a:p>
            <a:pPr>
              <a:lnSpc>
                <a:spcPts val="3600"/>
              </a:lnSpc>
            </a:pPr>
            <a:r>
              <a:rPr lang="en-US" sz="3000">
                <a:solidFill>
                  <a:srgbClr val="BF0000"/>
                </a:solidFill>
                <a:latin typeface="DM Sans"/>
              </a:rPr>
              <a:t>to discuss.</a:t>
            </a:r>
            <a:r>
              <a:rPr lang="en-US" sz="3000">
                <a:solidFill>
                  <a:srgbClr val="BF0000"/>
                </a:solidFill>
                <a:latin typeface="DM Sans"/>
              </a:rPr>
              <a:t> </a:t>
            </a:r>
          </a:p>
        </p:txBody>
      </p:sp>
      <p:sp>
        <p:nvSpPr>
          <p:cNvPr name="TextBox 11" id="11"/>
          <p:cNvSpPr txBox="true"/>
          <p:nvPr/>
        </p:nvSpPr>
        <p:spPr>
          <a:xfrm rot="0">
            <a:off x="10649302" y="8229650"/>
            <a:ext cx="6133395" cy="1028650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>
              <a:lnSpc>
                <a:spcPts val="2760"/>
              </a:lnSpc>
            </a:pPr>
            <a:r>
              <a:rPr lang="en-US" sz="2300">
                <a:solidFill>
                  <a:srgbClr val="BF0000"/>
                </a:solidFill>
                <a:latin typeface="DM Sans"/>
              </a:rPr>
              <a:t>Elaborate on the featured statistic. Elaborate on the featured statistic. Elaborate on the featured statistic.</a:t>
            </a:r>
          </a:p>
        </p:txBody>
      </p:sp>
      <p:grpSp>
        <p:nvGrpSpPr>
          <p:cNvPr name="Group 12" id="12"/>
          <p:cNvGrpSpPr/>
          <p:nvPr/>
        </p:nvGrpSpPr>
        <p:grpSpPr>
          <a:xfrm rot="0">
            <a:off x="10649302" y="3518306"/>
            <a:ext cx="6133395" cy="2531154"/>
            <a:chOff x="0" y="0"/>
            <a:chExt cx="8177860" cy="3374872"/>
          </a:xfrm>
        </p:grpSpPr>
        <p:sp>
          <p:nvSpPr>
            <p:cNvPr name="TextBox 13" id="13"/>
            <p:cNvSpPr txBox="true"/>
            <p:nvPr/>
          </p:nvSpPr>
          <p:spPr>
            <a:xfrm rot="0">
              <a:off x="0" y="2755813"/>
              <a:ext cx="8177860" cy="619059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>
                <a:lnSpc>
                  <a:spcPts val="3600"/>
                </a:lnSpc>
              </a:pPr>
              <a:r>
                <a:rPr lang="en-US" sz="3000">
                  <a:solidFill>
                    <a:srgbClr val="BF0000"/>
                  </a:solidFill>
                  <a:latin typeface="DM Sans Bold"/>
                </a:rPr>
                <a:t>Write Your Topic or Idea</a:t>
              </a:r>
            </a:p>
          </p:txBody>
        </p:sp>
        <p:sp>
          <p:nvSpPr>
            <p:cNvPr name="TextBox 14" id="14"/>
            <p:cNvSpPr txBox="true"/>
            <p:nvPr/>
          </p:nvSpPr>
          <p:spPr>
            <a:xfrm rot="0">
              <a:off x="0" y="-238125"/>
              <a:ext cx="8177860" cy="2871258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l" marL="0" indent="0" lvl="0">
                <a:lnSpc>
                  <a:spcPts val="14299"/>
                </a:lnSpc>
                <a:spcBef>
                  <a:spcPct val="0"/>
                </a:spcBef>
              </a:pPr>
              <a:r>
                <a:rPr lang="en-US" sz="12999" u="none">
                  <a:solidFill>
                    <a:srgbClr val="BF0000"/>
                  </a:solidFill>
                  <a:latin typeface="Agrandir Black"/>
                </a:rPr>
                <a:t>95%</a:t>
              </a:r>
            </a:p>
          </p:txBody>
        </p:sp>
      </p:grpSp>
    </p:spTree>
  </p:cSld>
  <p:clrMapOvr>
    <a:masterClrMapping/>
  </p:clrMapOvr>
</p:sld>
</file>

<file path=ppt/slides/slide14.xml><?xml version="1.0" encoding="utf-8"?>
<p:sld xmlns:p="http://schemas.openxmlformats.org/presentationml/2006/main" xmlns:a="http://schemas.openxmlformats.org/drawingml/2006/main" xmlns:r="http://schemas.openxmlformats.org/officeDocument/2006/relationships">
  <p:cSld>
    <p:bg>
      <p:bgPr>
        <a:solidFill>
          <a:srgbClr val="EFEFEF"/>
        </a:solidFill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name="TextBox 2" id="2"/>
          <p:cNvSpPr txBox="true"/>
          <p:nvPr/>
        </p:nvSpPr>
        <p:spPr>
          <a:xfrm rot="0">
            <a:off x="3608646" y="6421665"/>
            <a:ext cx="11070707" cy="466675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 marL="0" indent="0" lvl="0">
              <a:lnSpc>
                <a:spcPts val="3600"/>
              </a:lnSpc>
              <a:spcBef>
                <a:spcPct val="0"/>
              </a:spcBef>
            </a:pPr>
            <a:r>
              <a:rPr lang="en-US" sz="3000" u="none">
                <a:solidFill>
                  <a:srgbClr val="000000"/>
                </a:solidFill>
                <a:latin typeface="DM Sans Bold"/>
              </a:rPr>
              <a:t>Elaborate on what you want to discuss. </a:t>
            </a:r>
          </a:p>
        </p:txBody>
      </p:sp>
      <p:sp>
        <p:nvSpPr>
          <p:cNvPr name="TextBox 3" id="3"/>
          <p:cNvSpPr txBox="true"/>
          <p:nvPr/>
        </p:nvSpPr>
        <p:spPr>
          <a:xfrm rot="0">
            <a:off x="3608646" y="3401752"/>
            <a:ext cx="11070707" cy="2155759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 marL="0" indent="0" lvl="0">
              <a:lnSpc>
                <a:spcPts val="7699"/>
              </a:lnSpc>
              <a:spcBef>
                <a:spcPct val="0"/>
              </a:spcBef>
            </a:pPr>
            <a:r>
              <a:rPr lang="en-US" sz="6999" u="none">
                <a:solidFill>
                  <a:srgbClr val="5A6682"/>
                </a:solidFill>
                <a:latin typeface="Agrandir Grand Black"/>
              </a:rPr>
              <a:t>Write Your Big Topic or Idea</a:t>
            </a:r>
          </a:p>
        </p:txBody>
      </p:sp>
      <p:pic>
        <p:nvPicPr>
          <p:cNvPr name="Picture 4" id="4"/>
          <p:cNvPicPr>
            <a:picLocks noChangeAspect="true"/>
          </p:cNvPicPr>
          <p:nvPr/>
        </p:nvPicPr>
        <p:blipFill>
          <a:blip r:embed="rId2">
            <a:alphaModFix amt="68000"/>
          </a:blip>
          <a:srcRect l="0" t="0" r="0" b="0"/>
          <a:stretch>
            <a:fillRect/>
          </a:stretch>
        </p:blipFill>
        <p:spPr>
          <a:xfrm flipH="false" flipV="false" rot="-10800000">
            <a:off x="0" y="0"/>
            <a:ext cx="4139909" cy="4139909"/>
          </a:xfrm>
          <a:prstGeom prst="rect">
            <a:avLst/>
          </a:prstGeom>
        </p:spPr>
      </p:pic>
      <p:pic>
        <p:nvPicPr>
          <p:cNvPr name="Picture 5" id="5"/>
          <p:cNvPicPr>
            <a:picLocks noChangeAspect="true"/>
          </p:cNvPicPr>
          <p:nvPr/>
        </p:nvPicPr>
        <p:blipFill>
          <a:blip r:embed="rId2">
            <a:alphaModFix amt="68000"/>
          </a:blip>
          <a:srcRect l="0" t="0" r="0" b="0"/>
          <a:stretch>
            <a:fillRect/>
          </a:stretch>
        </p:blipFill>
        <p:spPr>
          <a:xfrm flipH="true" flipV="false" rot="-10800000">
            <a:off x="14148091" y="0"/>
            <a:ext cx="4139909" cy="4139909"/>
          </a:xfrm>
          <a:prstGeom prst="rect">
            <a:avLst/>
          </a:prstGeom>
        </p:spPr>
      </p:pic>
      <p:pic>
        <p:nvPicPr>
          <p:cNvPr name="Picture 6" id="6"/>
          <p:cNvPicPr>
            <a:picLocks noChangeAspect="true"/>
          </p:cNvPicPr>
          <p:nvPr/>
        </p:nvPicPr>
        <p:blipFill>
          <a:blip r:embed="rId2">
            <a:alphaModFix amt="68000"/>
          </a:blip>
          <a:srcRect l="0" t="0" r="0" b="0"/>
          <a:stretch>
            <a:fillRect/>
          </a:stretch>
        </p:blipFill>
        <p:spPr>
          <a:xfrm flipH="false" flipV="true" rot="-10800000">
            <a:off x="0" y="6159467"/>
            <a:ext cx="4139909" cy="4139909"/>
          </a:xfrm>
          <a:prstGeom prst="rect">
            <a:avLst/>
          </a:prstGeom>
        </p:spPr>
      </p:pic>
      <p:pic>
        <p:nvPicPr>
          <p:cNvPr name="Picture 7" id="7"/>
          <p:cNvPicPr>
            <a:picLocks noChangeAspect="true"/>
          </p:cNvPicPr>
          <p:nvPr/>
        </p:nvPicPr>
        <p:blipFill>
          <a:blip r:embed="rId2">
            <a:alphaModFix amt="68000"/>
          </a:blip>
          <a:srcRect l="0" t="0" r="0" b="0"/>
          <a:stretch>
            <a:fillRect/>
          </a:stretch>
        </p:blipFill>
        <p:spPr>
          <a:xfrm flipH="true" flipV="true" rot="-10800000">
            <a:off x="14148091" y="6159467"/>
            <a:ext cx="4139909" cy="4139909"/>
          </a:xfrm>
          <a:prstGeom prst="rect">
            <a:avLst/>
          </a:prstGeom>
        </p:spPr>
      </p:pic>
    </p:spTree>
  </p:cSld>
  <p:clrMapOvr>
    <a:masterClrMapping/>
  </p:clrMapOvr>
</p:sld>
</file>

<file path=ppt/slides/slide15.xml><?xml version="1.0" encoding="utf-8"?>
<p:sld xmlns:p="http://schemas.openxmlformats.org/presentationml/2006/main" xmlns:a="http://schemas.openxmlformats.org/drawingml/2006/main" xmlns:r="http://schemas.openxmlformats.org/officeDocument/2006/relationships">
  <p:cSld>
    <p:bg>
      <p:bgPr>
        <a:solidFill>
          <a:srgbClr val="EFEFEF"/>
        </a:solidFill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name="Picture 2" id="2"/>
          <p:cNvPicPr>
            <a:picLocks noChangeAspect="true"/>
          </p:cNvPicPr>
          <p:nvPr/>
        </p:nvPicPr>
        <p:blipFill>
          <a:blip r:embed="rId2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3"/>
              </a:ext>
            </a:extLst>
          </a:blip>
          <a:srcRect l="0" t="0" r="0" b="0"/>
          <a:stretch>
            <a:fillRect/>
          </a:stretch>
        </p:blipFill>
        <p:spPr>
          <a:xfrm flipH="false" flipV="false" rot="-4729362">
            <a:off x="2927968" y="3870397"/>
            <a:ext cx="1438353" cy="1683179"/>
          </a:xfrm>
          <a:prstGeom prst="rect">
            <a:avLst/>
          </a:prstGeom>
        </p:spPr>
      </p:pic>
      <p:pic>
        <p:nvPicPr>
          <p:cNvPr name="Picture 3" id="3"/>
          <p:cNvPicPr>
            <a:picLocks noChangeAspect="true"/>
          </p:cNvPicPr>
          <p:nvPr/>
        </p:nvPicPr>
        <p:blipFill>
          <a:blip r:embed="rId4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5"/>
              </a:ext>
            </a:extLst>
          </a:blip>
          <a:srcRect l="0" t="0" r="0" b="0"/>
          <a:stretch>
            <a:fillRect/>
          </a:stretch>
        </p:blipFill>
        <p:spPr>
          <a:xfrm flipH="false" flipV="false" rot="0">
            <a:off x="8560974" y="3732453"/>
            <a:ext cx="1166051" cy="1848208"/>
          </a:xfrm>
          <a:prstGeom prst="rect">
            <a:avLst/>
          </a:prstGeom>
        </p:spPr>
      </p:pic>
      <p:pic>
        <p:nvPicPr>
          <p:cNvPr name="Picture 4" id="4"/>
          <p:cNvPicPr>
            <a:picLocks noChangeAspect="true"/>
          </p:cNvPicPr>
          <p:nvPr/>
        </p:nvPicPr>
        <p:blipFill>
          <a:blip r:embed="rId6"/>
          <a:srcRect l="0" t="0" r="0" b="0"/>
          <a:stretch>
            <a:fillRect/>
          </a:stretch>
        </p:blipFill>
        <p:spPr>
          <a:xfrm flipH="false" flipV="false" rot="0">
            <a:off x="13708905" y="3910140"/>
            <a:ext cx="1863901" cy="1670521"/>
          </a:xfrm>
          <a:prstGeom prst="rect">
            <a:avLst/>
          </a:prstGeom>
        </p:spPr>
      </p:pic>
      <p:grpSp>
        <p:nvGrpSpPr>
          <p:cNvPr name="Group 5" id="5"/>
          <p:cNvGrpSpPr/>
          <p:nvPr/>
        </p:nvGrpSpPr>
        <p:grpSpPr>
          <a:xfrm rot="0">
            <a:off x="12833829" y="5904511"/>
            <a:ext cx="3614054" cy="2552581"/>
            <a:chOff x="0" y="0"/>
            <a:chExt cx="4818739" cy="3403442"/>
          </a:xfrm>
        </p:grpSpPr>
        <p:sp>
          <p:nvSpPr>
            <p:cNvPr name="AutoShape 6" id="6"/>
            <p:cNvSpPr/>
            <p:nvPr/>
          </p:nvSpPr>
          <p:spPr>
            <a:xfrm rot="-5400000">
              <a:off x="1973036" y="1620317"/>
              <a:ext cx="859966" cy="0"/>
            </a:xfrm>
            <a:prstGeom prst="line">
              <a:avLst/>
            </a:prstGeom>
            <a:ln cap="rnd" w="12700">
              <a:solidFill>
                <a:srgbClr val="000000"/>
              </a:solidFill>
              <a:prstDash val="solid"/>
              <a:headEnd type="none" len="sm" w="sm"/>
              <a:tailEnd type="none" len="sm" w="sm"/>
            </a:ln>
          </p:spPr>
        </p:sp>
        <p:sp>
          <p:nvSpPr>
            <p:cNvPr name="TextBox 7" id="7"/>
            <p:cNvSpPr txBox="true"/>
            <p:nvPr/>
          </p:nvSpPr>
          <p:spPr>
            <a:xfrm rot="0">
              <a:off x="0" y="2489086"/>
              <a:ext cx="4818739" cy="914356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ctr">
                <a:lnSpc>
                  <a:spcPts val="2760"/>
                </a:lnSpc>
              </a:pPr>
              <a:r>
                <a:rPr lang="en-US" sz="2300">
                  <a:solidFill>
                    <a:srgbClr val="000000"/>
                  </a:solidFill>
                  <a:latin typeface="DM Sans"/>
                </a:rPr>
                <a:t>Briefly elaborate on what you want to discuss.</a:t>
              </a:r>
              <a:r>
                <a:rPr lang="en-US" sz="2300">
                  <a:solidFill>
                    <a:srgbClr val="000000"/>
                  </a:solidFill>
                  <a:latin typeface="DM Sans"/>
                </a:rPr>
                <a:t> </a:t>
              </a:r>
            </a:p>
          </p:txBody>
        </p:sp>
        <p:sp>
          <p:nvSpPr>
            <p:cNvPr name="TextBox 8" id="8"/>
            <p:cNvSpPr txBox="true"/>
            <p:nvPr/>
          </p:nvSpPr>
          <p:spPr>
            <a:xfrm rot="0">
              <a:off x="0" y="-9525"/>
              <a:ext cx="4818739" cy="619059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ctr">
                <a:lnSpc>
                  <a:spcPts val="3600"/>
                </a:lnSpc>
              </a:pPr>
              <a:r>
                <a:rPr lang="en-US" sz="3000">
                  <a:solidFill>
                    <a:srgbClr val="000000"/>
                  </a:solidFill>
                  <a:latin typeface="DM Sans Bold"/>
                </a:rPr>
                <a:t>Add a main point</a:t>
              </a:r>
            </a:p>
          </p:txBody>
        </p:sp>
      </p:grpSp>
      <p:grpSp>
        <p:nvGrpSpPr>
          <p:cNvPr name="Group 9" id="9"/>
          <p:cNvGrpSpPr/>
          <p:nvPr/>
        </p:nvGrpSpPr>
        <p:grpSpPr>
          <a:xfrm rot="0">
            <a:off x="7336973" y="5904511"/>
            <a:ext cx="3614054" cy="2552581"/>
            <a:chOff x="0" y="0"/>
            <a:chExt cx="4818739" cy="3403442"/>
          </a:xfrm>
        </p:grpSpPr>
        <p:sp>
          <p:nvSpPr>
            <p:cNvPr name="AutoShape 10" id="10"/>
            <p:cNvSpPr/>
            <p:nvPr/>
          </p:nvSpPr>
          <p:spPr>
            <a:xfrm rot="-5400000">
              <a:off x="1985736" y="1620317"/>
              <a:ext cx="859966" cy="0"/>
            </a:xfrm>
            <a:prstGeom prst="line">
              <a:avLst/>
            </a:prstGeom>
            <a:ln cap="rnd" w="12700">
              <a:solidFill>
                <a:srgbClr val="000000"/>
              </a:solidFill>
              <a:prstDash val="solid"/>
              <a:headEnd type="none" len="sm" w="sm"/>
              <a:tailEnd type="none" len="sm" w="sm"/>
            </a:ln>
          </p:spPr>
        </p:sp>
        <p:sp>
          <p:nvSpPr>
            <p:cNvPr name="TextBox 11" id="11"/>
            <p:cNvSpPr txBox="true"/>
            <p:nvPr/>
          </p:nvSpPr>
          <p:spPr>
            <a:xfrm rot="0">
              <a:off x="0" y="2489086"/>
              <a:ext cx="4818739" cy="914356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ctr">
                <a:lnSpc>
                  <a:spcPts val="2760"/>
                </a:lnSpc>
              </a:pPr>
              <a:r>
                <a:rPr lang="en-US" sz="2300">
                  <a:solidFill>
                    <a:srgbClr val="000000"/>
                  </a:solidFill>
                  <a:latin typeface="DM Sans"/>
                </a:rPr>
                <a:t>Briefly elaborate on what you want to discuss.</a:t>
              </a:r>
              <a:r>
                <a:rPr lang="en-US" sz="2300">
                  <a:solidFill>
                    <a:srgbClr val="000000"/>
                  </a:solidFill>
                  <a:latin typeface="DM Sans"/>
                </a:rPr>
                <a:t> </a:t>
              </a:r>
            </a:p>
          </p:txBody>
        </p:sp>
        <p:sp>
          <p:nvSpPr>
            <p:cNvPr name="TextBox 12" id="12"/>
            <p:cNvSpPr txBox="true"/>
            <p:nvPr/>
          </p:nvSpPr>
          <p:spPr>
            <a:xfrm rot="0">
              <a:off x="0" y="-9525"/>
              <a:ext cx="4818739" cy="619059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ctr">
                <a:lnSpc>
                  <a:spcPts val="3600"/>
                </a:lnSpc>
              </a:pPr>
              <a:r>
                <a:rPr lang="en-US" sz="3000">
                  <a:solidFill>
                    <a:srgbClr val="000000"/>
                  </a:solidFill>
                  <a:latin typeface="DM Sans Bold"/>
                </a:rPr>
                <a:t>Add a main point</a:t>
              </a:r>
            </a:p>
          </p:txBody>
        </p:sp>
      </p:grpSp>
      <p:grpSp>
        <p:nvGrpSpPr>
          <p:cNvPr name="Group 13" id="13"/>
          <p:cNvGrpSpPr/>
          <p:nvPr/>
        </p:nvGrpSpPr>
        <p:grpSpPr>
          <a:xfrm rot="0">
            <a:off x="1840117" y="5904511"/>
            <a:ext cx="3614054" cy="2552581"/>
            <a:chOff x="0" y="0"/>
            <a:chExt cx="4818739" cy="3403442"/>
          </a:xfrm>
        </p:grpSpPr>
        <p:sp>
          <p:nvSpPr>
            <p:cNvPr name="AutoShape 14" id="14"/>
            <p:cNvSpPr/>
            <p:nvPr/>
          </p:nvSpPr>
          <p:spPr>
            <a:xfrm rot="-5400000">
              <a:off x="1979386" y="1620317"/>
              <a:ext cx="859966" cy="0"/>
            </a:xfrm>
            <a:prstGeom prst="line">
              <a:avLst/>
            </a:prstGeom>
            <a:ln cap="rnd" w="12700">
              <a:solidFill>
                <a:srgbClr val="000000"/>
              </a:solidFill>
              <a:prstDash val="solid"/>
              <a:headEnd type="none" len="sm" w="sm"/>
              <a:tailEnd type="none" len="sm" w="sm"/>
            </a:ln>
          </p:spPr>
        </p:sp>
        <p:sp>
          <p:nvSpPr>
            <p:cNvPr name="TextBox 15" id="15"/>
            <p:cNvSpPr txBox="true"/>
            <p:nvPr/>
          </p:nvSpPr>
          <p:spPr>
            <a:xfrm rot="0">
              <a:off x="0" y="2489086"/>
              <a:ext cx="4818739" cy="914356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ctr">
                <a:lnSpc>
                  <a:spcPts val="2760"/>
                </a:lnSpc>
              </a:pPr>
              <a:r>
                <a:rPr lang="en-US" sz="2300">
                  <a:solidFill>
                    <a:srgbClr val="000000"/>
                  </a:solidFill>
                  <a:latin typeface="DM Sans"/>
                </a:rPr>
                <a:t>Briefly elaborate on what you want to discuss.</a:t>
              </a:r>
              <a:r>
                <a:rPr lang="en-US" sz="2300">
                  <a:solidFill>
                    <a:srgbClr val="000000"/>
                  </a:solidFill>
                  <a:latin typeface="DM Sans"/>
                </a:rPr>
                <a:t> </a:t>
              </a:r>
            </a:p>
          </p:txBody>
        </p:sp>
        <p:sp>
          <p:nvSpPr>
            <p:cNvPr name="TextBox 16" id="16"/>
            <p:cNvSpPr txBox="true"/>
            <p:nvPr/>
          </p:nvSpPr>
          <p:spPr>
            <a:xfrm rot="0">
              <a:off x="0" y="-9525"/>
              <a:ext cx="4818739" cy="619059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ctr">
                <a:lnSpc>
                  <a:spcPts val="3600"/>
                </a:lnSpc>
              </a:pPr>
              <a:r>
                <a:rPr lang="en-US" sz="3000">
                  <a:solidFill>
                    <a:srgbClr val="000000"/>
                  </a:solidFill>
                  <a:latin typeface="DM Sans Bold"/>
                </a:rPr>
                <a:t>Add a main point</a:t>
              </a:r>
            </a:p>
          </p:txBody>
        </p:sp>
      </p:grpSp>
      <p:sp>
        <p:nvSpPr>
          <p:cNvPr name="TextBox 17" id="17"/>
          <p:cNvSpPr txBox="true"/>
          <p:nvPr/>
        </p:nvSpPr>
        <p:spPr>
          <a:xfrm rot="0">
            <a:off x="1243345" y="1552463"/>
            <a:ext cx="15801309" cy="1184242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 marL="0" indent="0" lvl="0">
              <a:lnSpc>
                <a:spcPts val="7699"/>
              </a:lnSpc>
              <a:spcBef>
                <a:spcPct val="0"/>
              </a:spcBef>
            </a:pPr>
            <a:r>
              <a:rPr lang="en-US" sz="6999" u="none">
                <a:solidFill>
                  <a:srgbClr val="5A6682"/>
                </a:solidFill>
                <a:latin typeface="Agrandir Grand Black"/>
              </a:rPr>
              <a:t>Write your topic or idea</a:t>
            </a:r>
          </a:p>
        </p:txBody>
      </p:sp>
    </p:spTree>
  </p:cSld>
  <p:clrMapOvr>
    <a:masterClrMapping/>
  </p:clrMapOvr>
</p:sld>
</file>

<file path=ppt/slides/slide16.xml><?xml version="1.0" encoding="utf-8"?>
<p:sld xmlns:p="http://schemas.openxmlformats.org/presentationml/2006/main" xmlns:a="http://schemas.openxmlformats.org/drawingml/2006/main" xmlns:r="http://schemas.openxmlformats.org/officeDocument/2006/relationships">
  <p:cSld>
    <p:bg>
      <p:bgPr>
        <a:solidFill>
          <a:srgbClr val="EFEFEF"/>
        </a:solidFill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name="Group 2" id="2"/>
          <p:cNvGrpSpPr/>
          <p:nvPr/>
        </p:nvGrpSpPr>
        <p:grpSpPr>
          <a:xfrm rot="0">
            <a:off x="0" y="0"/>
            <a:ext cx="4598905" cy="10287000"/>
            <a:chOff x="0" y="0"/>
            <a:chExt cx="1211234" cy="2709333"/>
          </a:xfrm>
        </p:grpSpPr>
        <p:sp>
          <p:nvSpPr>
            <p:cNvPr name="Freeform 3" id="3"/>
            <p:cNvSpPr/>
            <p:nvPr/>
          </p:nvSpPr>
          <p:spPr>
            <a:xfrm>
              <a:off x="0" y="0"/>
              <a:ext cx="1211234" cy="2709333"/>
            </a:xfrm>
            <a:custGeom>
              <a:avLst/>
              <a:gdLst/>
              <a:ahLst/>
              <a:cxnLst/>
              <a:rect r="r" b="b" t="t" l="l"/>
              <a:pathLst>
                <a:path h="2709333" w="1211234">
                  <a:moveTo>
                    <a:pt x="0" y="0"/>
                  </a:moveTo>
                  <a:lnTo>
                    <a:pt x="1211234" y="0"/>
                  </a:lnTo>
                  <a:lnTo>
                    <a:pt x="1211234" y="2709333"/>
                  </a:lnTo>
                  <a:lnTo>
                    <a:pt x="0" y="2709333"/>
                  </a:lnTo>
                  <a:close/>
                </a:path>
              </a:pathLst>
            </a:custGeom>
            <a:solidFill>
              <a:srgbClr val="BEDEDC"/>
            </a:solidFill>
          </p:spPr>
        </p:sp>
        <p:sp>
          <p:nvSpPr>
            <p:cNvPr name="TextBox 4" id="4"/>
            <p:cNvSpPr txBox="true"/>
            <p:nvPr/>
          </p:nvSpPr>
          <p:spPr>
            <a:xfrm>
              <a:off x="0" y="0"/>
              <a:ext cx="812800" cy="812800"/>
            </a:xfrm>
            <a:prstGeom prst="rect">
              <a:avLst/>
            </a:prstGeom>
          </p:spPr>
          <p:txBody>
            <a:bodyPr anchor="ctr" rtlCol="false" tIns="50800" lIns="50800" bIns="50800" rIns="50800"/>
            <a:lstStyle/>
            <a:p>
              <a:pPr algn="ctr">
                <a:lnSpc>
                  <a:spcPts val="2760"/>
                </a:lnSpc>
              </a:pPr>
            </a:p>
          </p:txBody>
        </p:sp>
      </p:grpSp>
      <p:grpSp>
        <p:nvGrpSpPr>
          <p:cNvPr name="Group 5" id="5"/>
          <p:cNvGrpSpPr/>
          <p:nvPr/>
        </p:nvGrpSpPr>
        <p:grpSpPr>
          <a:xfrm rot="0">
            <a:off x="9133647" y="0"/>
            <a:ext cx="4598905" cy="10287000"/>
            <a:chOff x="0" y="0"/>
            <a:chExt cx="1211234" cy="2709333"/>
          </a:xfrm>
        </p:grpSpPr>
        <p:sp>
          <p:nvSpPr>
            <p:cNvPr name="Freeform 6" id="6"/>
            <p:cNvSpPr/>
            <p:nvPr/>
          </p:nvSpPr>
          <p:spPr>
            <a:xfrm>
              <a:off x="0" y="0"/>
              <a:ext cx="1211234" cy="2709333"/>
            </a:xfrm>
            <a:custGeom>
              <a:avLst/>
              <a:gdLst/>
              <a:ahLst/>
              <a:cxnLst/>
              <a:rect r="r" b="b" t="t" l="l"/>
              <a:pathLst>
                <a:path h="2709333" w="1211234">
                  <a:moveTo>
                    <a:pt x="0" y="0"/>
                  </a:moveTo>
                  <a:lnTo>
                    <a:pt x="1211234" y="0"/>
                  </a:lnTo>
                  <a:lnTo>
                    <a:pt x="1211234" y="2709333"/>
                  </a:lnTo>
                  <a:lnTo>
                    <a:pt x="0" y="2709333"/>
                  </a:lnTo>
                  <a:close/>
                </a:path>
              </a:pathLst>
            </a:custGeom>
            <a:solidFill>
              <a:srgbClr val="BEDEDC"/>
            </a:solidFill>
          </p:spPr>
        </p:sp>
        <p:sp>
          <p:nvSpPr>
            <p:cNvPr name="TextBox 7" id="7"/>
            <p:cNvSpPr txBox="true"/>
            <p:nvPr/>
          </p:nvSpPr>
          <p:spPr>
            <a:xfrm>
              <a:off x="0" y="0"/>
              <a:ext cx="812800" cy="812800"/>
            </a:xfrm>
            <a:prstGeom prst="rect">
              <a:avLst/>
            </a:prstGeom>
          </p:spPr>
          <p:txBody>
            <a:bodyPr anchor="ctr" rtlCol="false" tIns="50800" lIns="50800" bIns="50800" rIns="50800"/>
            <a:lstStyle/>
            <a:p>
              <a:pPr algn="ctr">
                <a:lnSpc>
                  <a:spcPts val="2760"/>
                </a:lnSpc>
              </a:pPr>
            </a:p>
          </p:txBody>
        </p:sp>
      </p:grpSp>
      <p:pic>
        <p:nvPicPr>
          <p:cNvPr name="Picture 8" id="8"/>
          <p:cNvPicPr>
            <a:picLocks noChangeAspect="true"/>
          </p:cNvPicPr>
          <p:nvPr/>
        </p:nvPicPr>
        <p:blipFill>
          <a:blip r:embed="rId2">
            <a:alphaModFix amt="68000"/>
          </a:blip>
          <a:srcRect l="0" t="0" r="0" b="0"/>
          <a:stretch>
            <a:fillRect/>
          </a:stretch>
        </p:blipFill>
        <p:spPr>
          <a:xfrm flipH="false" flipV="false" rot="0">
            <a:off x="7091721" y="8245074"/>
            <a:ext cx="2041926" cy="2041926"/>
          </a:xfrm>
          <a:prstGeom prst="rect">
            <a:avLst/>
          </a:prstGeom>
        </p:spPr>
      </p:pic>
      <p:pic>
        <p:nvPicPr>
          <p:cNvPr name="Picture 9" id="9"/>
          <p:cNvPicPr>
            <a:picLocks noChangeAspect="true"/>
          </p:cNvPicPr>
          <p:nvPr/>
        </p:nvPicPr>
        <p:blipFill>
          <a:blip r:embed="rId2">
            <a:alphaModFix amt="68000"/>
          </a:blip>
          <a:srcRect l="0" t="0" r="0" b="0"/>
          <a:stretch>
            <a:fillRect/>
          </a:stretch>
        </p:blipFill>
        <p:spPr>
          <a:xfrm flipH="false" flipV="false" rot="0">
            <a:off x="16246074" y="8245074"/>
            <a:ext cx="2041926" cy="2041926"/>
          </a:xfrm>
          <a:prstGeom prst="rect">
            <a:avLst/>
          </a:prstGeom>
        </p:spPr>
      </p:pic>
      <p:pic>
        <p:nvPicPr>
          <p:cNvPr name="Picture 10" id="10"/>
          <p:cNvPicPr>
            <a:picLocks noChangeAspect="true"/>
          </p:cNvPicPr>
          <p:nvPr/>
        </p:nvPicPr>
        <p:blipFill>
          <a:blip r:embed="rId2">
            <a:alphaModFix amt="68000"/>
          </a:blip>
          <a:srcRect l="0" t="0" r="0" b="0"/>
          <a:stretch>
            <a:fillRect/>
          </a:stretch>
        </p:blipFill>
        <p:spPr>
          <a:xfrm flipH="false" flipV="false" rot="0">
            <a:off x="2556979" y="8245074"/>
            <a:ext cx="2041926" cy="2041926"/>
          </a:xfrm>
          <a:prstGeom prst="rect">
            <a:avLst/>
          </a:prstGeom>
        </p:spPr>
      </p:pic>
      <p:pic>
        <p:nvPicPr>
          <p:cNvPr name="Picture 11" id="11"/>
          <p:cNvPicPr>
            <a:picLocks noChangeAspect="true"/>
          </p:cNvPicPr>
          <p:nvPr/>
        </p:nvPicPr>
        <p:blipFill>
          <a:blip r:embed="rId2">
            <a:alphaModFix amt="68000"/>
          </a:blip>
          <a:srcRect l="0" t="0" r="0" b="0"/>
          <a:stretch>
            <a:fillRect/>
          </a:stretch>
        </p:blipFill>
        <p:spPr>
          <a:xfrm flipH="false" flipV="false" rot="0">
            <a:off x="11672193" y="8245074"/>
            <a:ext cx="2041926" cy="2041926"/>
          </a:xfrm>
          <a:prstGeom prst="rect">
            <a:avLst/>
          </a:prstGeom>
        </p:spPr>
      </p:pic>
      <p:pic>
        <p:nvPicPr>
          <p:cNvPr name="Picture 12" id="12"/>
          <p:cNvPicPr>
            <a:picLocks noChangeAspect="true"/>
          </p:cNvPicPr>
          <p:nvPr/>
        </p:nvPicPr>
        <p:blipFill>
          <a:blip r:embed="rId2">
            <a:alphaModFix amt="68000"/>
          </a:blip>
          <a:srcRect l="0" t="0" r="0" b="0"/>
          <a:stretch>
            <a:fillRect/>
          </a:stretch>
        </p:blipFill>
        <p:spPr>
          <a:xfrm flipH="true" flipV="false" rot="0">
            <a:off x="4598905" y="8245074"/>
            <a:ext cx="2041926" cy="2041926"/>
          </a:xfrm>
          <a:prstGeom prst="rect">
            <a:avLst/>
          </a:prstGeom>
        </p:spPr>
      </p:pic>
      <p:pic>
        <p:nvPicPr>
          <p:cNvPr name="Picture 13" id="13"/>
          <p:cNvPicPr>
            <a:picLocks noChangeAspect="true"/>
          </p:cNvPicPr>
          <p:nvPr/>
        </p:nvPicPr>
        <p:blipFill>
          <a:blip r:embed="rId2">
            <a:alphaModFix amt="68000"/>
          </a:blip>
          <a:srcRect l="0" t="0" r="0" b="0"/>
          <a:stretch>
            <a:fillRect/>
          </a:stretch>
        </p:blipFill>
        <p:spPr>
          <a:xfrm flipH="true" flipV="false" rot="0">
            <a:off x="13714119" y="8245074"/>
            <a:ext cx="2041926" cy="2041926"/>
          </a:xfrm>
          <a:prstGeom prst="rect">
            <a:avLst/>
          </a:prstGeom>
        </p:spPr>
      </p:pic>
      <p:pic>
        <p:nvPicPr>
          <p:cNvPr name="Picture 14" id="14"/>
          <p:cNvPicPr>
            <a:picLocks noChangeAspect="true"/>
          </p:cNvPicPr>
          <p:nvPr/>
        </p:nvPicPr>
        <p:blipFill>
          <a:blip r:embed="rId2">
            <a:alphaModFix amt="68000"/>
          </a:blip>
          <a:srcRect l="0" t="0" r="0" b="0"/>
          <a:stretch>
            <a:fillRect/>
          </a:stretch>
        </p:blipFill>
        <p:spPr>
          <a:xfrm flipH="true" flipV="false" rot="0">
            <a:off x="0" y="8245074"/>
            <a:ext cx="2041926" cy="2041926"/>
          </a:xfrm>
          <a:prstGeom prst="rect">
            <a:avLst/>
          </a:prstGeom>
        </p:spPr>
      </p:pic>
      <p:pic>
        <p:nvPicPr>
          <p:cNvPr name="Picture 15" id="15"/>
          <p:cNvPicPr>
            <a:picLocks noChangeAspect="true"/>
          </p:cNvPicPr>
          <p:nvPr/>
        </p:nvPicPr>
        <p:blipFill>
          <a:blip r:embed="rId2">
            <a:alphaModFix amt="68000"/>
          </a:blip>
          <a:srcRect l="0" t="0" r="0" b="0"/>
          <a:stretch>
            <a:fillRect/>
          </a:stretch>
        </p:blipFill>
        <p:spPr>
          <a:xfrm flipH="true" flipV="false" rot="0">
            <a:off x="9133647" y="8245074"/>
            <a:ext cx="2041926" cy="2041926"/>
          </a:xfrm>
          <a:prstGeom prst="rect">
            <a:avLst/>
          </a:prstGeom>
        </p:spPr>
      </p:pic>
      <p:pic>
        <p:nvPicPr>
          <p:cNvPr name="Picture 16" id="16"/>
          <p:cNvPicPr>
            <a:picLocks noChangeAspect="true"/>
          </p:cNvPicPr>
          <p:nvPr/>
        </p:nvPicPr>
        <p:blipFill>
          <a:blip r:embed="rId3"/>
          <a:srcRect l="65" t="0" r="65" b="0"/>
          <a:stretch>
            <a:fillRect/>
          </a:stretch>
        </p:blipFill>
        <p:spPr>
          <a:xfrm flipH="false" flipV="false" rot="-346824">
            <a:off x="5994115" y="7858024"/>
            <a:ext cx="1489571" cy="2517584"/>
          </a:xfrm>
          <a:prstGeom prst="rect">
            <a:avLst/>
          </a:prstGeom>
        </p:spPr>
      </p:pic>
      <p:pic>
        <p:nvPicPr>
          <p:cNvPr name="Picture 17" id="17"/>
          <p:cNvPicPr>
            <a:picLocks noChangeAspect="true"/>
          </p:cNvPicPr>
          <p:nvPr/>
        </p:nvPicPr>
        <p:blipFill>
          <a:blip r:embed="rId4"/>
          <a:srcRect l="0" t="0" r="0" b="0"/>
          <a:stretch>
            <a:fillRect/>
          </a:stretch>
        </p:blipFill>
        <p:spPr>
          <a:xfrm flipH="true" flipV="false" rot="0">
            <a:off x="15605539" y="7696695"/>
            <a:ext cx="1218052" cy="3123210"/>
          </a:xfrm>
          <a:prstGeom prst="rect">
            <a:avLst/>
          </a:prstGeom>
        </p:spPr>
      </p:pic>
      <p:pic>
        <p:nvPicPr>
          <p:cNvPr name="Picture 18" id="18"/>
          <p:cNvPicPr>
            <a:picLocks noChangeAspect="true"/>
          </p:cNvPicPr>
          <p:nvPr/>
        </p:nvPicPr>
        <p:blipFill>
          <a:blip r:embed="rId5"/>
          <a:srcRect l="0" t="22" r="0" b="22"/>
          <a:stretch>
            <a:fillRect/>
          </a:stretch>
        </p:blipFill>
        <p:spPr>
          <a:xfrm flipH="false" flipV="false" rot="0">
            <a:off x="10785707" y="8043483"/>
            <a:ext cx="1772973" cy="2417691"/>
          </a:xfrm>
          <a:prstGeom prst="rect">
            <a:avLst/>
          </a:prstGeom>
        </p:spPr>
      </p:pic>
      <p:pic>
        <p:nvPicPr>
          <p:cNvPr name="Picture 19" id="19"/>
          <p:cNvPicPr>
            <a:picLocks noChangeAspect="true"/>
          </p:cNvPicPr>
          <p:nvPr/>
        </p:nvPicPr>
        <p:blipFill>
          <a:blip r:embed="rId6"/>
          <a:srcRect l="417" t="0" r="417" b="0"/>
          <a:stretch>
            <a:fillRect/>
          </a:stretch>
        </p:blipFill>
        <p:spPr>
          <a:xfrm flipH="false" flipV="false" rot="0">
            <a:off x="1835988" y="7939437"/>
            <a:ext cx="1115093" cy="2347563"/>
          </a:xfrm>
          <a:prstGeom prst="rect">
            <a:avLst/>
          </a:prstGeom>
        </p:spPr>
      </p:pic>
      <p:grpSp>
        <p:nvGrpSpPr>
          <p:cNvPr name="Group 20" id="20"/>
          <p:cNvGrpSpPr/>
          <p:nvPr/>
        </p:nvGrpSpPr>
        <p:grpSpPr>
          <a:xfrm rot="0">
            <a:off x="375019" y="1730998"/>
            <a:ext cx="4024849" cy="4748127"/>
            <a:chOff x="0" y="0"/>
            <a:chExt cx="5366465" cy="6330836"/>
          </a:xfrm>
        </p:grpSpPr>
        <p:sp>
          <p:nvSpPr>
            <p:cNvPr name="TextBox 21" id="21"/>
            <p:cNvSpPr txBox="true"/>
            <p:nvPr/>
          </p:nvSpPr>
          <p:spPr>
            <a:xfrm rot="0">
              <a:off x="0" y="-123825"/>
              <a:ext cx="5366465" cy="1537714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ctr" marL="0" indent="0" lvl="0">
                <a:lnSpc>
                  <a:spcPts val="7699"/>
                </a:lnSpc>
                <a:spcBef>
                  <a:spcPct val="0"/>
                </a:spcBef>
              </a:pPr>
              <a:r>
                <a:rPr lang="en-US" sz="6999">
                  <a:solidFill>
                    <a:srgbClr val="5A6682"/>
                  </a:solidFill>
                  <a:latin typeface="Agrandir Grand Black"/>
                </a:rPr>
                <a:t>S</a:t>
              </a:r>
            </a:p>
          </p:txBody>
        </p:sp>
        <p:sp>
          <p:nvSpPr>
            <p:cNvPr name="TextBox 22" id="22"/>
            <p:cNvSpPr txBox="true"/>
            <p:nvPr/>
          </p:nvSpPr>
          <p:spPr>
            <a:xfrm rot="0">
              <a:off x="74706" y="4289531"/>
              <a:ext cx="5217053" cy="2041305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marL="431802" indent="-215901" lvl="1">
                <a:lnSpc>
                  <a:spcPts val="2400"/>
                </a:lnSpc>
                <a:buFont typeface="Arial"/>
                <a:buChar char="•"/>
              </a:pPr>
              <a:r>
                <a:rPr lang="en-US" sz="2000">
                  <a:solidFill>
                    <a:srgbClr val="000000"/>
                  </a:solidFill>
                  <a:latin typeface="DM Sans"/>
                </a:rPr>
                <a:t>What are you doing well?</a:t>
              </a:r>
              <a:r>
                <a:rPr lang="en-US" sz="2000">
                  <a:solidFill>
                    <a:srgbClr val="000000"/>
                  </a:solidFill>
                  <a:latin typeface="DM Sans"/>
                </a:rPr>
                <a:t> </a:t>
              </a:r>
            </a:p>
            <a:p>
              <a:pPr marL="431802" indent="-215901" lvl="1">
                <a:lnSpc>
                  <a:spcPts val="2400"/>
                </a:lnSpc>
                <a:buFont typeface="Arial"/>
                <a:buChar char="•"/>
              </a:pPr>
              <a:r>
                <a:rPr lang="en-US" sz="2000">
                  <a:solidFill>
                    <a:srgbClr val="000000"/>
                  </a:solidFill>
                  <a:latin typeface="DM Sans"/>
                </a:rPr>
                <a:t>What sets you apart?</a:t>
              </a:r>
            </a:p>
            <a:p>
              <a:pPr marL="431802" indent="-215901" lvl="1">
                <a:lnSpc>
                  <a:spcPts val="2400"/>
                </a:lnSpc>
                <a:buFont typeface="Arial"/>
                <a:buChar char="•"/>
              </a:pPr>
              <a:r>
                <a:rPr lang="en-US" sz="2000">
                  <a:solidFill>
                    <a:srgbClr val="000000"/>
                  </a:solidFill>
                  <a:latin typeface="DM Sans"/>
                </a:rPr>
                <a:t>What are your good qualities?</a:t>
              </a:r>
            </a:p>
            <a:p>
              <a:pPr>
                <a:lnSpc>
                  <a:spcPts val="2400"/>
                </a:lnSpc>
              </a:pPr>
            </a:p>
          </p:txBody>
        </p:sp>
        <p:sp>
          <p:nvSpPr>
            <p:cNvPr name="TextBox 23" id="23"/>
            <p:cNvSpPr txBox="true"/>
            <p:nvPr/>
          </p:nvSpPr>
          <p:spPr>
            <a:xfrm rot="0">
              <a:off x="0" y="2634818"/>
              <a:ext cx="5366465" cy="619059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ctr" marL="0" indent="0" lvl="0">
                <a:lnSpc>
                  <a:spcPts val="3600"/>
                </a:lnSpc>
                <a:spcBef>
                  <a:spcPct val="0"/>
                </a:spcBef>
              </a:pPr>
              <a:r>
                <a:rPr lang="en-US" sz="3000">
                  <a:solidFill>
                    <a:srgbClr val="000000"/>
                  </a:solidFill>
                  <a:latin typeface="DM Sans Bold"/>
                </a:rPr>
                <a:t>STRENGTHS</a:t>
              </a:r>
              <a:r>
                <a:rPr lang="en-US" sz="3000">
                  <a:solidFill>
                    <a:srgbClr val="000000"/>
                  </a:solidFill>
                  <a:latin typeface="DM Sans Bold"/>
                </a:rPr>
                <a:t> </a:t>
              </a:r>
            </a:p>
          </p:txBody>
        </p:sp>
      </p:grpSp>
      <p:grpSp>
        <p:nvGrpSpPr>
          <p:cNvPr name="Group 24" id="24"/>
          <p:cNvGrpSpPr/>
          <p:nvPr/>
        </p:nvGrpSpPr>
        <p:grpSpPr>
          <a:xfrm rot="0">
            <a:off x="9420675" y="1730998"/>
            <a:ext cx="4024849" cy="4443360"/>
            <a:chOff x="0" y="0"/>
            <a:chExt cx="5366465" cy="5924480"/>
          </a:xfrm>
        </p:grpSpPr>
        <p:sp>
          <p:nvSpPr>
            <p:cNvPr name="TextBox 25" id="25"/>
            <p:cNvSpPr txBox="true"/>
            <p:nvPr/>
          </p:nvSpPr>
          <p:spPr>
            <a:xfrm rot="0">
              <a:off x="0" y="-123825"/>
              <a:ext cx="5366465" cy="1537714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ctr" marL="0" indent="0" lvl="0">
                <a:lnSpc>
                  <a:spcPts val="7699"/>
                </a:lnSpc>
                <a:spcBef>
                  <a:spcPct val="0"/>
                </a:spcBef>
              </a:pPr>
              <a:r>
                <a:rPr lang="en-US" sz="6999">
                  <a:solidFill>
                    <a:srgbClr val="5A6682"/>
                  </a:solidFill>
                  <a:latin typeface="Agrandir Grand Black"/>
                </a:rPr>
                <a:t>O</a:t>
              </a:r>
            </a:p>
          </p:txBody>
        </p:sp>
        <p:sp>
          <p:nvSpPr>
            <p:cNvPr name="TextBox 26" id="26"/>
            <p:cNvSpPr txBox="true"/>
            <p:nvPr/>
          </p:nvSpPr>
          <p:spPr>
            <a:xfrm rot="0">
              <a:off x="74706" y="4289531"/>
              <a:ext cx="5217053" cy="1634949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marL="431802" indent="-215901" lvl="1">
                <a:lnSpc>
                  <a:spcPts val="2400"/>
                </a:lnSpc>
                <a:buFont typeface="Arial"/>
                <a:buChar char="•"/>
              </a:pPr>
              <a:r>
                <a:rPr lang="en-US" sz="2000">
                  <a:solidFill>
                    <a:srgbClr val="000000"/>
                  </a:solidFill>
                  <a:latin typeface="DM Sans"/>
                </a:rPr>
                <a:t>What are your goals?</a:t>
              </a:r>
              <a:r>
                <a:rPr lang="en-US" sz="2000">
                  <a:solidFill>
                    <a:srgbClr val="000000"/>
                  </a:solidFill>
                  <a:latin typeface="DM Sans"/>
                </a:rPr>
                <a:t> </a:t>
              </a:r>
            </a:p>
            <a:p>
              <a:pPr marL="431802" indent="-215901" lvl="1">
                <a:lnSpc>
                  <a:spcPts val="2400"/>
                </a:lnSpc>
                <a:buFont typeface="Arial"/>
                <a:buChar char="•"/>
              </a:pPr>
              <a:r>
                <a:rPr lang="en-US" sz="2000">
                  <a:solidFill>
                    <a:srgbClr val="000000"/>
                  </a:solidFill>
                  <a:latin typeface="DM Sans"/>
                </a:rPr>
                <a:t>Are demands shifting?</a:t>
              </a:r>
            </a:p>
            <a:p>
              <a:pPr marL="431802" indent="-215901" lvl="1">
                <a:lnSpc>
                  <a:spcPts val="2400"/>
                </a:lnSpc>
                <a:buFont typeface="Arial"/>
                <a:buChar char="•"/>
              </a:pPr>
              <a:r>
                <a:rPr lang="en-US" sz="2000">
                  <a:solidFill>
                    <a:srgbClr val="000000"/>
                  </a:solidFill>
                  <a:latin typeface="DM Sans"/>
                </a:rPr>
                <a:t>How can it be improved?</a:t>
              </a:r>
            </a:p>
            <a:p>
              <a:pPr algn="l">
                <a:lnSpc>
                  <a:spcPts val="2400"/>
                </a:lnSpc>
                <a:spcBef>
                  <a:spcPct val="0"/>
                </a:spcBef>
              </a:pPr>
            </a:p>
          </p:txBody>
        </p:sp>
        <p:sp>
          <p:nvSpPr>
            <p:cNvPr name="TextBox 27" id="27"/>
            <p:cNvSpPr txBox="true"/>
            <p:nvPr/>
          </p:nvSpPr>
          <p:spPr>
            <a:xfrm rot="0">
              <a:off x="0" y="2634818"/>
              <a:ext cx="5366465" cy="619059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ctr" marL="0" indent="0" lvl="0">
                <a:lnSpc>
                  <a:spcPts val="3600"/>
                </a:lnSpc>
                <a:spcBef>
                  <a:spcPct val="0"/>
                </a:spcBef>
              </a:pPr>
              <a:r>
                <a:rPr lang="en-US" sz="3000">
                  <a:solidFill>
                    <a:srgbClr val="000000"/>
                  </a:solidFill>
                  <a:latin typeface="DM Sans Bold"/>
                </a:rPr>
                <a:t>OPPORTUNITIES</a:t>
              </a:r>
            </a:p>
          </p:txBody>
        </p:sp>
      </p:grpSp>
      <p:grpSp>
        <p:nvGrpSpPr>
          <p:cNvPr name="Group 28" id="28"/>
          <p:cNvGrpSpPr/>
          <p:nvPr/>
        </p:nvGrpSpPr>
        <p:grpSpPr>
          <a:xfrm rot="0">
            <a:off x="4897847" y="1730998"/>
            <a:ext cx="4024849" cy="5357661"/>
            <a:chOff x="0" y="0"/>
            <a:chExt cx="5366465" cy="7143548"/>
          </a:xfrm>
        </p:grpSpPr>
        <p:sp>
          <p:nvSpPr>
            <p:cNvPr name="TextBox 29" id="29"/>
            <p:cNvSpPr txBox="true"/>
            <p:nvPr/>
          </p:nvSpPr>
          <p:spPr>
            <a:xfrm rot="0">
              <a:off x="0" y="-123825"/>
              <a:ext cx="5366465" cy="1537714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ctr" marL="0" indent="0" lvl="0">
                <a:lnSpc>
                  <a:spcPts val="7699"/>
                </a:lnSpc>
                <a:spcBef>
                  <a:spcPct val="0"/>
                </a:spcBef>
              </a:pPr>
              <a:r>
                <a:rPr lang="en-US" sz="6999">
                  <a:solidFill>
                    <a:srgbClr val="5A6682"/>
                  </a:solidFill>
                  <a:latin typeface="Agrandir Grand Black"/>
                </a:rPr>
                <a:t>W</a:t>
              </a:r>
            </a:p>
          </p:txBody>
        </p:sp>
        <p:sp>
          <p:nvSpPr>
            <p:cNvPr name="TextBox 30" id="30"/>
            <p:cNvSpPr txBox="true"/>
            <p:nvPr/>
          </p:nvSpPr>
          <p:spPr>
            <a:xfrm rot="0">
              <a:off x="74706" y="4289531"/>
              <a:ext cx="5217053" cy="2854016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l" marL="431802" indent="-215901" lvl="1">
                <a:lnSpc>
                  <a:spcPts val="2400"/>
                </a:lnSpc>
                <a:spcBef>
                  <a:spcPct val="0"/>
                </a:spcBef>
                <a:buFont typeface="Arial"/>
                <a:buChar char="•"/>
              </a:pPr>
              <a:r>
                <a:rPr lang="en-US" sz="2000" u="none">
                  <a:solidFill>
                    <a:srgbClr val="000000"/>
                  </a:solidFill>
                  <a:latin typeface="DM Sans"/>
                </a:rPr>
                <a:t>Where do you need </a:t>
              </a:r>
            </a:p>
            <a:p>
              <a:pPr algn="l">
                <a:lnSpc>
                  <a:spcPts val="2400"/>
                </a:lnSpc>
                <a:spcBef>
                  <a:spcPct val="0"/>
                </a:spcBef>
              </a:pPr>
              <a:r>
                <a:rPr lang="en-US" sz="2000" u="none">
                  <a:solidFill>
                    <a:srgbClr val="000000"/>
                  </a:solidFill>
                  <a:latin typeface="DM Sans"/>
                </a:rPr>
                <a:t>       t</a:t>
              </a:r>
              <a:r>
                <a:rPr lang="en-US" sz="2000" u="none">
                  <a:solidFill>
                    <a:srgbClr val="000000"/>
                  </a:solidFill>
                  <a:latin typeface="DM Sans"/>
                </a:rPr>
                <a:t>o improve? </a:t>
              </a:r>
            </a:p>
            <a:p>
              <a:pPr algn="l" marL="431802" indent="-215901" lvl="1">
                <a:lnSpc>
                  <a:spcPts val="2400"/>
                </a:lnSpc>
                <a:spcBef>
                  <a:spcPct val="0"/>
                </a:spcBef>
                <a:buFont typeface="Arial"/>
                <a:buChar char="•"/>
              </a:pPr>
              <a:r>
                <a:rPr lang="en-US" sz="2000" u="none">
                  <a:solidFill>
                    <a:srgbClr val="000000"/>
                  </a:solidFill>
                  <a:latin typeface="DM Sans"/>
                </a:rPr>
                <a:t>Are resources adequate? What do others do better than you?</a:t>
              </a:r>
            </a:p>
            <a:p>
              <a:pPr algn="l">
                <a:lnSpc>
                  <a:spcPts val="2400"/>
                </a:lnSpc>
                <a:spcBef>
                  <a:spcPct val="0"/>
                </a:spcBef>
              </a:pPr>
            </a:p>
            <a:p>
              <a:pPr algn="l">
                <a:lnSpc>
                  <a:spcPts val="2400"/>
                </a:lnSpc>
                <a:spcBef>
                  <a:spcPct val="0"/>
                </a:spcBef>
              </a:pPr>
            </a:p>
          </p:txBody>
        </p:sp>
        <p:sp>
          <p:nvSpPr>
            <p:cNvPr name="TextBox 31" id="31"/>
            <p:cNvSpPr txBox="true"/>
            <p:nvPr/>
          </p:nvSpPr>
          <p:spPr>
            <a:xfrm rot="0">
              <a:off x="0" y="2634818"/>
              <a:ext cx="5366465" cy="619059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ctr" marL="0" indent="0" lvl="0">
                <a:lnSpc>
                  <a:spcPts val="3600"/>
                </a:lnSpc>
                <a:spcBef>
                  <a:spcPct val="0"/>
                </a:spcBef>
              </a:pPr>
              <a:r>
                <a:rPr lang="en-US" sz="3000">
                  <a:solidFill>
                    <a:srgbClr val="000000"/>
                  </a:solidFill>
                  <a:latin typeface="DM Sans Bold"/>
                </a:rPr>
                <a:t>WEAKNESSES</a:t>
              </a:r>
              <a:r>
                <a:rPr lang="en-US" sz="3000">
                  <a:solidFill>
                    <a:srgbClr val="000000"/>
                  </a:solidFill>
                  <a:latin typeface="DM Sans Bold"/>
                </a:rPr>
                <a:t> </a:t>
              </a:r>
            </a:p>
          </p:txBody>
        </p:sp>
      </p:grpSp>
      <p:grpSp>
        <p:nvGrpSpPr>
          <p:cNvPr name="Group 32" id="32"/>
          <p:cNvGrpSpPr/>
          <p:nvPr/>
        </p:nvGrpSpPr>
        <p:grpSpPr>
          <a:xfrm rot="0">
            <a:off x="13943504" y="1730998"/>
            <a:ext cx="4024849" cy="4748127"/>
            <a:chOff x="0" y="0"/>
            <a:chExt cx="5366465" cy="6330836"/>
          </a:xfrm>
        </p:grpSpPr>
        <p:sp>
          <p:nvSpPr>
            <p:cNvPr name="TextBox 33" id="33"/>
            <p:cNvSpPr txBox="true"/>
            <p:nvPr/>
          </p:nvSpPr>
          <p:spPr>
            <a:xfrm rot="0">
              <a:off x="0" y="-123825"/>
              <a:ext cx="5366465" cy="1537714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ctr" marL="0" indent="0" lvl="0">
                <a:lnSpc>
                  <a:spcPts val="7699"/>
                </a:lnSpc>
                <a:spcBef>
                  <a:spcPct val="0"/>
                </a:spcBef>
              </a:pPr>
              <a:r>
                <a:rPr lang="en-US" sz="6999">
                  <a:solidFill>
                    <a:srgbClr val="5A6682"/>
                  </a:solidFill>
                  <a:latin typeface="Agrandir Grand Black"/>
                </a:rPr>
                <a:t>T</a:t>
              </a:r>
            </a:p>
          </p:txBody>
        </p:sp>
        <p:sp>
          <p:nvSpPr>
            <p:cNvPr name="TextBox 34" id="34"/>
            <p:cNvSpPr txBox="true"/>
            <p:nvPr/>
          </p:nvSpPr>
          <p:spPr>
            <a:xfrm rot="0">
              <a:off x="74706" y="4289531"/>
              <a:ext cx="5217053" cy="2041305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marL="431802" indent="-215901" lvl="1">
                <a:lnSpc>
                  <a:spcPts val="2400"/>
                </a:lnSpc>
                <a:buFont typeface="Arial"/>
                <a:buChar char="•"/>
              </a:pPr>
              <a:r>
                <a:rPr lang="en-US" sz="2000">
                  <a:solidFill>
                    <a:srgbClr val="000000"/>
                  </a:solidFill>
                  <a:latin typeface="DM Sans"/>
                </a:rPr>
                <a:t>What are the blockers</a:t>
              </a:r>
            </a:p>
            <a:p>
              <a:pPr marL="431802" indent="-215901" lvl="1">
                <a:lnSpc>
                  <a:spcPts val="2400"/>
                </a:lnSpc>
                <a:buFont typeface="Arial"/>
                <a:buChar char="•"/>
              </a:pPr>
              <a:r>
                <a:rPr lang="en-US" sz="2000">
                  <a:solidFill>
                    <a:srgbClr val="000000"/>
                  </a:solidFill>
                  <a:latin typeface="DM Sans"/>
                </a:rPr>
                <a:t>you're facing?</a:t>
              </a:r>
              <a:r>
                <a:rPr lang="en-US" sz="2000">
                  <a:solidFill>
                    <a:srgbClr val="000000"/>
                  </a:solidFill>
                  <a:latin typeface="DM Sans"/>
                </a:rPr>
                <a:t> </a:t>
              </a:r>
            </a:p>
            <a:p>
              <a:pPr marL="431802" indent="-215901" lvl="1">
                <a:lnSpc>
                  <a:spcPts val="2400"/>
                </a:lnSpc>
                <a:buFont typeface="Arial"/>
                <a:buChar char="•"/>
              </a:pPr>
              <a:r>
                <a:rPr lang="en-US" sz="2000">
                  <a:solidFill>
                    <a:srgbClr val="000000"/>
                  </a:solidFill>
                  <a:latin typeface="DM Sans"/>
                </a:rPr>
                <a:t>What are factors outside</a:t>
              </a:r>
            </a:p>
            <a:p>
              <a:pPr marL="431802" indent="-215901" lvl="1">
                <a:lnSpc>
                  <a:spcPts val="2400"/>
                </a:lnSpc>
                <a:buFont typeface="Arial"/>
                <a:buChar char="•"/>
              </a:pPr>
              <a:r>
                <a:rPr lang="en-US" sz="2000">
                  <a:solidFill>
                    <a:srgbClr val="000000"/>
                  </a:solidFill>
                  <a:latin typeface="DM Sans"/>
                </a:rPr>
                <a:t>of your control?</a:t>
              </a:r>
            </a:p>
            <a:p>
              <a:pPr algn="l">
                <a:lnSpc>
                  <a:spcPts val="2400"/>
                </a:lnSpc>
                <a:spcBef>
                  <a:spcPct val="0"/>
                </a:spcBef>
              </a:pPr>
            </a:p>
          </p:txBody>
        </p:sp>
        <p:sp>
          <p:nvSpPr>
            <p:cNvPr name="TextBox 35" id="35"/>
            <p:cNvSpPr txBox="true"/>
            <p:nvPr/>
          </p:nvSpPr>
          <p:spPr>
            <a:xfrm rot="0">
              <a:off x="0" y="2634818"/>
              <a:ext cx="5366465" cy="619059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ctr" marL="0" indent="0" lvl="0">
                <a:lnSpc>
                  <a:spcPts val="3600"/>
                </a:lnSpc>
                <a:spcBef>
                  <a:spcPct val="0"/>
                </a:spcBef>
              </a:pPr>
              <a:r>
                <a:rPr lang="en-US" sz="3000">
                  <a:solidFill>
                    <a:srgbClr val="000000"/>
                  </a:solidFill>
                  <a:latin typeface="DM Sans Bold"/>
                </a:rPr>
                <a:t>THREATS</a:t>
              </a:r>
            </a:p>
          </p:txBody>
        </p:sp>
      </p:grpSp>
    </p:spTree>
  </p:cSld>
  <p:clrMapOvr>
    <a:masterClrMapping/>
  </p:clrMapOvr>
</p:sld>
</file>

<file path=ppt/slides/slide17.xml><?xml version="1.0" encoding="utf-8"?>
<p:sld xmlns:p="http://schemas.openxmlformats.org/presentationml/2006/main" xmlns:a="http://schemas.openxmlformats.org/drawingml/2006/main" xmlns:r="http://schemas.openxmlformats.org/officeDocument/2006/relationships">
  <p:cSld>
    <p:bg>
      <p:bgPr>
        <a:solidFill>
          <a:srgbClr val="EFEFEF"/>
        </a:solidFill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name="Group 2" id="2"/>
          <p:cNvGrpSpPr/>
          <p:nvPr/>
        </p:nvGrpSpPr>
        <p:grpSpPr>
          <a:xfrm rot="0">
            <a:off x="9144083" y="1093510"/>
            <a:ext cx="8294869" cy="8404761"/>
            <a:chOff x="0" y="0"/>
            <a:chExt cx="11059826" cy="11206348"/>
          </a:xfrm>
        </p:grpSpPr>
        <p:sp>
          <p:nvSpPr>
            <p:cNvPr name="TextBox 3" id="3"/>
            <p:cNvSpPr txBox="true"/>
            <p:nvPr/>
          </p:nvSpPr>
          <p:spPr>
            <a:xfrm rot="0">
              <a:off x="1119714" y="10690816"/>
              <a:ext cx="1157883" cy="515532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ctr">
                <a:lnSpc>
                  <a:spcPts val="3359"/>
                </a:lnSpc>
              </a:pPr>
              <a:r>
                <a:rPr lang="en-US" sz="2400">
                  <a:solidFill>
                    <a:srgbClr val="000000"/>
                  </a:solidFill>
                  <a:latin typeface="Open Sans Light"/>
                </a:rPr>
                <a:t>Item 1</a:t>
              </a:r>
            </a:p>
          </p:txBody>
        </p:sp>
        <p:sp>
          <p:nvSpPr>
            <p:cNvPr name="TextBox 4" id="4"/>
            <p:cNvSpPr txBox="true"/>
            <p:nvPr/>
          </p:nvSpPr>
          <p:spPr>
            <a:xfrm rot="0">
              <a:off x="3228549" y="10690816"/>
              <a:ext cx="1157883" cy="515532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ctr">
                <a:lnSpc>
                  <a:spcPts val="3359"/>
                </a:lnSpc>
              </a:pPr>
              <a:r>
                <a:rPr lang="en-US" sz="2400">
                  <a:solidFill>
                    <a:srgbClr val="000000"/>
                  </a:solidFill>
                  <a:latin typeface="Open Sans Light"/>
                </a:rPr>
                <a:t>Item 2</a:t>
              </a:r>
            </a:p>
          </p:txBody>
        </p:sp>
        <p:sp>
          <p:nvSpPr>
            <p:cNvPr name="TextBox 5" id="5"/>
            <p:cNvSpPr txBox="true"/>
            <p:nvPr/>
          </p:nvSpPr>
          <p:spPr>
            <a:xfrm rot="0">
              <a:off x="5337384" y="10690816"/>
              <a:ext cx="1157883" cy="515532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ctr">
                <a:lnSpc>
                  <a:spcPts val="3359"/>
                </a:lnSpc>
              </a:pPr>
              <a:r>
                <a:rPr lang="en-US" sz="2400">
                  <a:solidFill>
                    <a:srgbClr val="000000"/>
                  </a:solidFill>
                  <a:latin typeface="Open Sans Light"/>
                </a:rPr>
                <a:t>Item 3</a:t>
              </a:r>
            </a:p>
          </p:txBody>
        </p:sp>
        <p:sp>
          <p:nvSpPr>
            <p:cNvPr name="TextBox 6" id="6"/>
            <p:cNvSpPr txBox="true"/>
            <p:nvPr/>
          </p:nvSpPr>
          <p:spPr>
            <a:xfrm rot="0">
              <a:off x="7446219" y="10690816"/>
              <a:ext cx="1157883" cy="515532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ctr">
                <a:lnSpc>
                  <a:spcPts val="3359"/>
                </a:lnSpc>
              </a:pPr>
              <a:r>
                <a:rPr lang="en-US" sz="2400">
                  <a:solidFill>
                    <a:srgbClr val="000000"/>
                  </a:solidFill>
                  <a:latin typeface="Open Sans Light"/>
                </a:rPr>
                <a:t>Item 4</a:t>
              </a:r>
            </a:p>
          </p:txBody>
        </p:sp>
        <p:sp>
          <p:nvSpPr>
            <p:cNvPr name="TextBox 7" id="7"/>
            <p:cNvSpPr txBox="true"/>
            <p:nvPr/>
          </p:nvSpPr>
          <p:spPr>
            <a:xfrm rot="0">
              <a:off x="9555054" y="10690816"/>
              <a:ext cx="1157883" cy="515532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ctr">
                <a:lnSpc>
                  <a:spcPts val="3359"/>
                </a:lnSpc>
              </a:pPr>
              <a:r>
                <a:rPr lang="en-US" sz="2400">
                  <a:solidFill>
                    <a:srgbClr val="000000"/>
                  </a:solidFill>
                  <a:latin typeface="Open Sans Light"/>
                </a:rPr>
                <a:t>Item 5</a:t>
              </a:r>
            </a:p>
          </p:txBody>
        </p:sp>
        <p:grpSp>
          <p:nvGrpSpPr>
            <p:cNvPr name="Group 8" id="8"/>
            <p:cNvGrpSpPr>
              <a:grpSpLocks noChangeAspect="true"/>
            </p:cNvGrpSpPr>
            <p:nvPr/>
          </p:nvGrpSpPr>
          <p:grpSpPr>
            <a:xfrm rot="0">
              <a:off x="772826" y="238716"/>
              <a:ext cx="10287000" cy="10287000"/>
              <a:chOff x="0" y="0"/>
              <a:chExt cx="10287000" cy="10287000"/>
            </a:xfrm>
          </p:grpSpPr>
          <p:sp>
            <p:nvSpPr>
              <p:cNvPr name="Freeform 9" id="9"/>
              <p:cNvSpPr/>
              <p:nvPr/>
            </p:nvSpPr>
            <p:spPr>
              <a:xfrm>
                <a:off x="0" y="-6350"/>
                <a:ext cx="10287000" cy="12700"/>
              </a:xfrm>
              <a:custGeom>
                <a:avLst/>
                <a:gdLst/>
                <a:ahLst/>
                <a:cxnLst/>
                <a:rect r="r" b="b" t="t" l="l"/>
                <a:pathLst>
                  <a:path h="12700" w="10287000">
                    <a:moveTo>
                      <a:pt x="0" y="0"/>
                    </a:moveTo>
                    <a:lnTo>
                      <a:pt x="10287000" y="0"/>
                    </a:lnTo>
                    <a:lnTo>
                      <a:pt x="10287000" y="12700"/>
                    </a:lnTo>
                    <a:lnTo>
                      <a:pt x="0" y="12700"/>
                    </a:lnTo>
                    <a:close/>
                  </a:path>
                </a:pathLst>
              </a:custGeom>
              <a:solidFill>
                <a:srgbClr val="000000"/>
              </a:solidFill>
            </p:spPr>
          </p:sp>
          <p:sp>
            <p:nvSpPr>
              <p:cNvPr name="Freeform 10" id="10"/>
              <p:cNvSpPr/>
              <p:nvPr/>
            </p:nvSpPr>
            <p:spPr>
              <a:xfrm>
                <a:off x="0" y="2051050"/>
                <a:ext cx="10287000" cy="12700"/>
              </a:xfrm>
              <a:custGeom>
                <a:avLst/>
                <a:gdLst/>
                <a:ahLst/>
                <a:cxnLst/>
                <a:rect r="r" b="b" t="t" l="l"/>
                <a:pathLst>
                  <a:path h="12700" w="10287000">
                    <a:moveTo>
                      <a:pt x="0" y="0"/>
                    </a:moveTo>
                    <a:lnTo>
                      <a:pt x="10287000" y="0"/>
                    </a:lnTo>
                    <a:lnTo>
                      <a:pt x="10287000" y="12700"/>
                    </a:lnTo>
                    <a:lnTo>
                      <a:pt x="0" y="12700"/>
                    </a:lnTo>
                    <a:close/>
                  </a:path>
                </a:pathLst>
              </a:custGeom>
              <a:solidFill>
                <a:srgbClr val="000000"/>
              </a:solidFill>
            </p:spPr>
          </p:sp>
          <p:sp>
            <p:nvSpPr>
              <p:cNvPr name="Freeform 11" id="11"/>
              <p:cNvSpPr/>
              <p:nvPr/>
            </p:nvSpPr>
            <p:spPr>
              <a:xfrm>
                <a:off x="0" y="4108450"/>
                <a:ext cx="10287000" cy="12700"/>
              </a:xfrm>
              <a:custGeom>
                <a:avLst/>
                <a:gdLst/>
                <a:ahLst/>
                <a:cxnLst/>
                <a:rect r="r" b="b" t="t" l="l"/>
                <a:pathLst>
                  <a:path h="12700" w="10287000">
                    <a:moveTo>
                      <a:pt x="0" y="0"/>
                    </a:moveTo>
                    <a:lnTo>
                      <a:pt x="10287000" y="0"/>
                    </a:lnTo>
                    <a:lnTo>
                      <a:pt x="10287000" y="12700"/>
                    </a:lnTo>
                    <a:lnTo>
                      <a:pt x="0" y="12700"/>
                    </a:lnTo>
                    <a:close/>
                  </a:path>
                </a:pathLst>
              </a:custGeom>
              <a:solidFill>
                <a:srgbClr val="000000"/>
              </a:solidFill>
            </p:spPr>
          </p:sp>
          <p:sp>
            <p:nvSpPr>
              <p:cNvPr name="Freeform 12" id="12"/>
              <p:cNvSpPr/>
              <p:nvPr/>
            </p:nvSpPr>
            <p:spPr>
              <a:xfrm>
                <a:off x="0" y="6165850"/>
                <a:ext cx="10287000" cy="12700"/>
              </a:xfrm>
              <a:custGeom>
                <a:avLst/>
                <a:gdLst/>
                <a:ahLst/>
                <a:cxnLst/>
                <a:rect r="r" b="b" t="t" l="l"/>
                <a:pathLst>
                  <a:path h="12700" w="10287000">
                    <a:moveTo>
                      <a:pt x="0" y="0"/>
                    </a:moveTo>
                    <a:lnTo>
                      <a:pt x="10287000" y="0"/>
                    </a:lnTo>
                    <a:lnTo>
                      <a:pt x="10287000" y="12700"/>
                    </a:lnTo>
                    <a:lnTo>
                      <a:pt x="0" y="12700"/>
                    </a:lnTo>
                    <a:close/>
                  </a:path>
                </a:pathLst>
              </a:custGeom>
              <a:solidFill>
                <a:srgbClr val="000000"/>
              </a:solidFill>
            </p:spPr>
          </p:sp>
          <p:sp>
            <p:nvSpPr>
              <p:cNvPr name="Freeform 13" id="13"/>
              <p:cNvSpPr/>
              <p:nvPr/>
            </p:nvSpPr>
            <p:spPr>
              <a:xfrm>
                <a:off x="0" y="8223250"/>
                <a:ext cx="10287000" cy="12700"/>
              </a:xfrm>
              <a:custGeom>
                <a:avLst/>
                <a:gdLst/>
                <a:ahLst/>
                <a:cxnLst/>
                <a:rect r="r" b="b" t="t" l="l"/>
                <a:pathLst>
                  <a:path h="12700" w="10287000">
                    <a:moveTo>
                      <a:pt x="0" y="0"/>
                    </a:moveTo>
                    <a:lnTo>
                      <a:pt x="10287000" y="0"/>
                    </a:lnTo>
                    <a:lnTo>
                      <a:pt x="10287000" y="12700"/>
                    </a:lnTo>
                    <a:lnTo>
                      <a:pt x="0" y="12700"/>
                    </a:lnTo>
                    <a:close/>
                  </a:path>
                </a:pathLst>
              </a:custGeom>
              <a:solidFill>
                <a:srgbClr val="000000"/>
              </a:solidFill>
            </p:spPr>
          </p:sp>
          <p:sp>
            <p:nvSpPr>
              <p:cNvPr name="Freeform 14" id="14"/>
              <p:cNvSpPr/>
              <p:nvPr/>
            </p:nvSpPr>
            <p:spPr>
              <a:xfrm>
                <a:off x="0" y="10280650"/>
                <a:ext cx="10287000" cy="12700"/>
              </a:xfrm>
              <a:custGeom>
                <a:avLst/>
                <a:gdLst/>
                <a:ahLst/>
                <a:cxnLst/>
                <a:rect r="r" b="b" t="t" l="l"/>
                <a:pathLst>
                  <a:path h="12700" w="10287000">
                    <a:moveTo>
                      <a:pt x="0" y="0"/>
                    </a:moveTo>
                    <a:lnTo>
                      <a:pt x="10287000" y="0"/>
                    </a:lnTo>
                    <a:lnTo>
                      <a:pt x="10287000" y="12700"/>
                    </a:lnTo>
                    <a:lnTo>
                      <a:pt x="0" y="12700"/>
                    </a:lnTo>
                    <a:close/>
                  </a:path>
                </a:pathLst>
              </a:custGeom>
              <a:solidFill>
                <a:srgbClr val="000000"/>
              </a:solidFill>
            </p:spPr>
          </p:sp>
        </p:grpSp>
        <p:sp>
          <p:nvSpPr>
            <p:cNvPr name="TextBox 15" id="15"/>
            <p:cNvSpPr txBox="true"/>
            <p:nvPr/>
          </p:nvSpPr>
          <p:spPr>
            <a:xfrm rot="0">
              <a:off x="0" y="-38100"/>
              <a:ext cx="569626" cy="515532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r">
                <a:lnSpc>
                  <a:spcPts val="3359"/>
                </a:lnSpc>
              </a:pPr>
              <a:r>
                <a:rPr lang="en-US" sz="2400">
                  <a:solidFill>
                    <a:srgbClr val="000000"/>
                  </a:solidFill>
                  <a:latin typeface="Open Sans Light"/>
                </a:rPr>
                <a:t>50 </a:t>
              </a:r>
            </a:p>
          </p:txBody>
        </p:sp>
        <p:sp>
          <p:nvSpPr>
            <p:cNvPr name="TextBox 16" id="16"/>
            <p:cNvSpPr txBox="true"/>
            <p:nvPr/>
          </p:nvSpPr>
          <p:spPr>
            <a:xfrm rot="0">
              <a:off x="0" y="2019300"/>
              <a:ext cx="569626" cy="515532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r">
                <a:lnSpc>
                  <a:spcPts val="3359"/>
                </a:lnSpc>
              </a:pPr>
              <a:r>
                <a:rPr lang="en-US" sz="2400">
                  <a:solidFill>
                    <a:srgbClr val="000000"/>
                  </a:solidFill>
                  <a:latin typeface="Open Sans Light"/>
                </a:rPr>
                <a:t>40 </a:t>
              </a:r>
            </a:p>
          </p:txBody>
        </p:sp>
        <p:sp>
          <p:nvSpPr>
            <p:cNvPr name="TextBox 17" id="17"/>
            <p:cNvSpPr txBox="true"/>
            <p:nvPr/>
          </p:nvSpPr>
          <p:spPr>
            <a:xfrm rot="0">
              <a:off x="0" y="4076700"/>
              <a:ext cx="569626" cy="515532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r">
                <a:lnSpc>
                  <a:spcPts val="3359"/>
                </a:lnSpc>
              </a:pPr>
              <a:r>
                <a:rPr lang="en-US" sz="2400">
                  <a:solidFill>
                    <a:srgbClr val="000000"/>
                  </a:solidFill>
                  <a:latin typeface="Open Sans Light"/>
                </a:rPr>
                <a:t>30 </a:t>
              </a:r>
            </a:p>
          </p:txBody>
        </p:sp>
        <p:sp>
          <p:nvSpPr>
            <p:cNvPr name="TextBox 18" id="18"/>
            <p:cNvSpPr txBox="true"/>
            <p:nvPr/>
          </p:nvSpPr>
          <p:spPr>
            <a:xfrm rot="0">
              <a:off x="0" y="6134100"/>
              <a:ext cx="569626" cy="515532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r">
                <a:lnSpc>
                  <a:spcPts val="3359"/>
                </a:lnSpc>
              </a:pPr>
              <a:r>
                <a:rPr lang="en-US" sz="2400">
                  <a:solidFill>
                    <a:srgbClr val="000000"/>
                  </a:solidFill>
                  <a:latin typeface="Open Sans Light"/>
                </a:rPr>
                <a:t>20 </a:t>
              </a:r>
            </a:p>
          </p:txBody>
        </p:sp>
        <p:sp>
          <p:nvSpPr>
            <p:cNvPr name="TextBox 19" id="19"/>
            <p:cNvSpPr txBox="true"/>
            <p:nvPr/>
          </p:nvSpPr>
          <p:spPr>
            <a:xfrm rot="0">
              <a:off x="0" y="8191500"/>
              <a:ext cx="569626" cy="515532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r">
                <a:lnSpc>
                  <a:spcPts val="3359"/>
                </a:lnSpc>
              </a:pPr>
              <a:r>
                <a:rPr lang="en-US" sz="2400">
                  <a:solidFill>
                    <a:srgbClr val="000000"/>
                  </a:solidFill>
                  <a:latin typeface="Open Sans Light"/>
                </a:rPr>
                <a:t>10 </a:t>
              </a:r>
            </a:p>
          </p:txBody>
        </p:sp>
        <p:sp>
          <p:nvSpPr>
            <p:cNvPr name="TextBox 20" id="20"/>
            <p:cNvSpPr txBox="true"/>
            <p:nvPr/>
          </p:nvSpPr>
          <p:spPr>
            <a:xfrm rot="0">
              <a:off x="231951" y="10248900"/>
              <a:ext cx="337674" cy="515532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r">
                <a:lnSpc>
                  <a:spcPts val="3359"/>
                </a:lnSpc>
              </a:pPr>
              <a:r>
                <a:rPr lang="en-US" sz="2400">
                  <a:solidFill>
                    <a:srgbClr val="000000"/>
                  </a:solidFill>
                  <a:latin typeface="Open Sans Light"/>
                </a:rPr>
                <a:t>0 </a:t>
              </a:r>
            </a:p>
          </p:txBody>
        </p:sp>
        <p:grpSp>
          <p:nvGrpSpPr>
            <p:cNvPr name="Group 21" id="21"/>
            <p:cNvGrpSpPr>
              <a:grpSpLocks noChangeAspect="true"/>
            </p:cNvGrpSpPr>
            <p:nvPr/>
          </p:nvGrpSpPr>
          <p:grpSpPr>
            <a:xfrm rot="0">
              <a:off x="772690" y="232366"/>
              <a:ext cx="10287136" cy="10293350"/>
              <a:chOff x="-136" y="-6350"/>
              <a:chExt cx="10287136" cy="10293350"/>
            </a:xfrm>
          </p:grpSpPr>
          <p:sp>
            <p:nvSpPr>
              <p:cNvPr name="Freeform 22" id="22"/>
              <p:cNvSpPr/>
              <p:nvPr/>
            </p:nvSpPr>
            <p:spPr>
              <a:xfrm>
                <a:off x="-1732" y="8216863"/>
                <a:ext cx="1855125" cy="2070137"/>
              </a:xfrm>
              <a:custGeom>
                <a:avLst/>
                <a:gdLst/>
                <a:ahLst/>
                <a:cxnLst/>
                <a:rect r="r" b="b" t="t" l="l"/>
                <a:pathLst>
                  <a:path h="2070137" w="1855125">
                    <a:moveTo>
                      <a:pt x="1732" y="2070137"/>
                    </a:moveTo>
                    <a:lnTo>
                      <a:pt x="1732" y="154520"/>
                    </a:lnTo>
                    <a:cubicBezTo>
                      <a:pt x="0" y="114144"/>
                      <a:pt x="14838" y="74814"/>
                      <a:pt x="42809" y="45644"/>
                    </a:cubicBezTo>
                    <a:cubicBezTo>
                      <a:pt x="70779" y="16476"/>
                      <a:pt x="109452" y="0"/>
                      <a:pt x="149865" y="37"/>
                    </a:cubicBezTo>
                    <a:lnTo>
                      <a:pt x="1705259" y="37"/>
                    </a:lnTo>
                    <a:cubicBezTo>
                      <a:pt x="1745672" y="0"/>
                      <a:pt x="1784345" y="16476"/>
                      <a:pt x="1812315" y="45644"/>
                    </a:cubicBezTo>
                    <a:cubicBezTo>
                      <a:pt x="1840286" y="74814"/>
                      <a:pt x="1855124" y="114144"/>
                      <a:pt x="1853392" y="154520"/>
                    </a:cubicBezTo>
                    <a:lnTo>
                      <a:pt x="1853392" y="2070137"/>
                    </a:lnTo>
                    <a:close/>
                  </a:path>
                </a:pathLst>
              </a:custGeom>
              <a:solidFill>
                <a:srgbClr val="BF0000"/>
              </a:solidFill>
            </p:spPr>
          </p:sp>
          <p:sp>
            <p:nvSpPr>
              <p:cNvPr name="Freeform 23" id="23"/>
              <p:cNvSpPr/>
              <p:nvPr/>
            </p:nvSpPr>
            <p:spPr>
              <a:xfrm>
                <a:off x="2108835" y="6165850"/>
                <a:ext cx="1851660" cy="4121150"/>
              </a:xfrm>
              <a:custGeom>
                <a:avLst/>
                <a:gdLst/>
                <a:ahLst/>
                <a:cxnLst/>
                <a:rect r="r" b="b" t="t" l="l"/>
                <a:pathLst>
                  <a:path h="4121150" w="1851660">
                    <a:moveTo>
                      <a:pt x="0" y="4121150"/>
                    </a:moveTo>
                    <a:lnTo>
                      <a:pt x="0" y="148133"/>
                    </a:lnTo>
                    <a:cubicBezTo>
                      <a:pt x="0" y="108846"/>
                      <a:pt x="15607" y="71167"/>
                      <a:pt x="43387" y="43387"/>
                    </a:cubicBezTo>
                    <a:cubicBezTo>
                      <a:pt x="71167" y="15607"/>
                      <a:pt x="108846" y="0"/>
                      <a:pt x="148133" y="0"/>
                    </a:cubicBezTo>
                    <a:lnTo>
                      <a:pt x="1703527" y="0"/>
                    </a:lnTo>
                    <a:cubicBezTo>
                      <a:pt x="1742814" y="0"/>
                      <a:pt x="1780493" y="15607"/>
                      <a:pt x="1808273" y="43387"/>
                    </a:cubicBezTo>
                    <a:cubicBezTo>
                      <a:pt x="1836053" y="71167"/>
                      <a:pt x="1851660" y="108846"/>
                      <a:pt x="1851660" y="148133"/>
                    </a:cubicBezTo>
                    <a:lnTo>
                      <a:pt x="1851660" y="4121150"/>
                    </a:lnTo>
                    <a:close/>
                  </a:path>
                </a:pathLst>
              </a:custGeom>
              <a:solidFill>
                <a:srgbClr val="BF0000"/>
              </a:solidFill>
            </p:spPr>
          </p:sp>
          <p:sp>
            <p:nvSpPr>
              <p:cNvPr name="Freeform 24" id="24"/>
              <p:cNvSpPr/>
              <p:nvPr/>
            </p:nvSpPr>
            <p:spPr>
              <a:xfrm>
                <a:off x="4217670" y="4108450"/>
                <a:ext cx="1851660" cy="6178550"/>
              </a:xfrm>
              <a:custGeom>
                <a:avLst/>
                <a:gdLst/>
                <a:ahLst/>
                <a:cxnLst/>
                <a:rect r="r" b="b" t="t" l="l"/>
                <a:pathLst>
                  <a:path h="6178550" w="1851660">
                    <a:moveTo>
                      <a:pt x="0" y="6178550"/>
                    </a:moveTo>
                    <a:lnTo>
                      <a:pt x="0" y="148133"/>
                    </a:lnTo>
                    <a:cubicBezTo>
                      <a:pt x="0" y="108846"/>
                      <a:pt x="15607" y="71167"/>
                      <a:pt x="43387" y="43387"/>
                    </a:cubicBezTo>
                    <a:cubicBezTo>
                      <a:pt x="71167" y="15607"/>
                      <a:pt x="108846" y="0"/>
                      <a:pt x="148133" y="0"/>
                    </a:cubicBezTo>
                    <a:lnTo>
                      <a:pt x="1703527" y="0"/>
                    </a:lnTo>
                    <a:cubicBezTo>
                      <a:pt x="1742814" y="0"/>
                      <a:pt x="1780493" y="15607"/>
                      <a:pt x="1808273" y="43387"/>
                    </a:cubicBezTo>
                    <a:cubicBezTo>
                      <a:pt x="1836053" y="71167"/>
                      <a:pt x="1851660" y="108846"/>
                      <a:pt x="1851660" y="148133"/>
                    </a:cubicBezTo>
                    <a:lnTo>
                      <a:pt x="1851660" y="6178550"/>
                    </a:lnTo>
                    <a:close/>
                  </a:path>
                </a:pathLst>
              </a:custGeom>
              <a:solidFill>
                <a:srgbClr val="BF0000"/>
              </a:solidFill>
            </p:spPr>
          </p:sp>
          <p:sp>
            <p:nvSpPr>
              <p:cNvPr name="Freeform 25" id="25"/>
              <p:cNvSpPr/>
              <p:nvPr/>
            </p:nvSpPr>
            <p:spPr>
              <a:xfrm>
                <a:off x="6326505" y="2051050"/>
                <a:ext cx="1851660" cy="8235950"/>
              </a:xfrm>
              <a:custGeom>
                <a:avLst/>
                <a:gdLst/>
                <a:ahLst/>
                <a:cxnLst/>
                <a:rect r="r" b="b" t="t" l="l"/>
                <a:pathLst>
                  <a:path h="8235950" w="1851660">
                    <a:moveTo>
                      <a:pt x="0" y="8235950"/>
                    </a:moveTo>
                    <a:lnTo>
                      <a:pt x="0" y="148133"/>
                    </a:lnTo>
                    <a:cubicBezTo>
                      <a:pt x="0" y="108845"/>
                      <a:pt x="15607" y="71167"/>
                      <a:pt x="43387" y="43387"/>
                    </a:cubicBezTo>
                    <a:cubicBezTo>
                      <a:pt x="71167" y="15607"/>
                      <a:pt x="108846" y="0"/>
                      <a:pt x="148133" y="0"/>
                    </a:cubicBezTo>
                    <a:lnTo>
                      <a:pt x="1703527" y="0"/>
                    </a:lnTo>
                    <a:cubicBezTo>
                      <a:pt x="1742815" y="0"/>
                      <a:pt x="1780492" y="15607"/>
                      <a:pt x="1808273" y="43387"/>
                    </a:cubicBezTo>
                    <a:cubicBezTo>
                      <a:pt x="1836053" y="71167"/>
                      <a:pt x="1851660" y="108845"/>
                      <a:pt x="1851660" y="148133"/>
                    </a:cubicBezTo>
                    <a:lnTo>
                      <a:pt x="1851660" y="8235950"/>
                    </a:lnTo>
                    <a:close/>
                  </a:path>
                </a:pathLst>
              </a:custGeom>
              <a:solidFill>
                <a:srgbClr val="BF0000"/>
              </a:solidFill>
            </p:spPr>
          </p:sp>
          <p:sp>
            <p:nvSpPr>
              <p:cNvPr name="Freeform 26" id="26"/>
              <p:cNvSpPr/>
              <p:nvPr/>
            </p:nvSpPr>
            <p:spPr>
              <a:xfrm>
                <a:off x="8435340" y="-6350"/>
                <a:ext cx="1851660" cy="10293350"/>
              </a:xfrm>
              <a:custGeom>
                <a:avLst/>
                <a:gdLst/>
                <a:ahLst/>
                <a:cxnLst/>
                <a:rect r="r" b="b" t="t" l="l"/>
                <a:pathLst>
                  <a:path h="10293350" w="1851660">
                    <a:moveTo>
                      <a:pt x="0" y="10293350"/>
                    </a:moveTo>
                    <a:lnTo>
                      <a:pt x="0" y="148133"/>
                    </a:lnTo>
                    <a:cubicBezTo>
                      <a:pt x="0" y="108846"/>
                      <a:pt x="15607" y="71167"/>
                      <a:pt x="43387" y="43387"/>
                    </a:cubicBezTo>
                    <a:cubicBezTo>
                      <a:pt x="71168" y="15607"/>
                      <a:pt x="108845" y="0"/>
                      <a:pt x="148133" y="0"/>
                    </a:cubicBezTo>
                    <a:lnTo>
                      <a:pt x="1703527" y="0"/>
                    </a:lnTo>
                    <a:cubicBezTo>
                      <a:pt x="1742815" y="0"/>
                      <a:pt x="1780492" y="15607"/>
                      <a:pt x="1808273" y="43387"/>
                    </a:cubicBezTo>
                    <a:cubicBezTo>
                      <a:pt x="1836053" y="71167"/>
                      <a:pt x="1851660" y="108846"/>
                      <a:pt x="1851660" y="148133"/>
                    </a:cubicBezTo>
                    <a:lnTo>
                      <a:pt x="1851660" y="10293350"/>
                    </a:lnTo>
                    <a:close/>
                  </a:path>
                </a:pathLst>
              </a:custGeom>
              <a:solidFill>
                <a:srgbClr val="BF0000"/>
              </a:solidFill>
            </p:spPr>
          </p:sp>
          <p:sp>
            <p:nvSpPr>
              <p:cNvPr name="Freeform 27" id="27"/>
              <p:cNvSpPr/>
              <p:nvPr/>
            </p:nvSpPr>
            <p:spPr>
              <a:xfrm>
                <a:off x="0" y="9251950"/>
                <a:ext cx="1851660" cy="1035050"/>
              </a:xfrm>
              <a:custGeom>
                <a:avLst/>
                <a:gdLst/>
                <a:ahLst/>
                <a:cxnLst/>
                <a:rect r="r" b="b" t="t" l="l"/>
                <a:pathLst>
                  <a:path h="1035050" w="1851660">
                    <a:moveTo>
                      <a:pt x="0" y="0"/>
                    </a:moveTo>
                    <a:lnTo>
                      <a:pt x="1851660" y="0"/>
                    </a:lnTo>
                    <a:lnTo>
                      <a:pt x="1851660" y="1035050"/>
                    </a:lnTo>
                    <a:lnTo>
                      <a:pt x="0" y="1035050"/>
                    </a:lnTo>
                    <a:close/>
                  </a:path>
                </a:pathLst>
              </a:custGeom>
              <a:solidFill>
                <a:srgbClr val="5A6682"/>
              </a:solidFill>
            </p:spPr>
          </p:sp>
          <p:sp>
            <p:nvSpPr>
              <p:cNvPr name="Freeform 28" id="28"/>
              <p:cNvSpPr/>
              <p:nvPr/>
            </p:nvSpPr>
            <p:spPr>
              <a:xfrm>
                <a:off x="2108835" y="6990080"/>
                <a:ext cx="1851660" cy="3296920"/>
              </a:xfrm>
              <a:custGeom>
                <a:avLst/>
                <a:gdLst/>
                <a:ahLst/>
                <a:cxnLst/>
                <a:rect r="r" b="b" t="t" l="l"/>
                <a:pathLst>
                  <a:path h="3296920" w="1851660">
                    <a:moveTo>
                      <a:pt x="0" y="0"/>
                    </a:moveTo>
                    <a:lnTo>
                      <a:pt x="1851660" y="0"/>
                    </a:lnTo>
                    <a:lnTo>
                      <a:pt x="1851660" y="3296920"/>
                    </a:lnTo>
                    <a:lnTo>
                      <a:pt x="0" y="3296920"/>
                    </a:lnTo>
                    <a:close/>
                  </a:path>
                </a:pathLst>
              </a:custGeom>
              <a:solidFill>
                <a:srgbClr val="5A6682"/>
              </a:solidFill>
            </p:spPr>
          </p:sp>
          <p:sp>
            <p:nvSpPr>
              <p:cNvPr name="Freeform 29" id="29"/>
              <p:cNvSpPr/>
              <p:nvPr/>
            </p:nvSpPr>
            <p:spPr>
              <a:xfrm>
                <a:off x="4217670" y="5138208"/>
                <a:ext cx="1851660" cy="5148792"/>
              </a:xfrm>
              <a:custGeom>
                <a:avLst/>
                <a:gdLst/>
                <a:ahLst/>
                <a:cxnLst/>
                <a:rect r="r" b="b" t="t" l="l"/>
                <a:pathLst>
                  <a:path h="5148792" w="1851660">
                    <a:moveTo>
                      <a:pt x="0" y="0"/>
                    </a:moveTo>
                    <a:lnTo>
                      <a:pt x="1851660" y="0"/>
                    </a:lnTo>
                    <a:lnTo>
                      <a:pt x="1851660" y="5148792"/>
                    </a:lnTo>
                    <a:lnTo>
                      <a:pt x="0" y="5148792"/>
                    </a:lnTo>
                    <a:close/>
                  </a:path>
                </a:pathLst>
              </a:custGeom>
              <a:solidFill>
                <a:srgbClr val="5A6682"/>
              </a:solidFill>
            </p:spPr>
          </p:sp>
          <p:sp>
            <p:nvSpPr>
              <p:cNvPr name="Freeform 30" id="30"/>
              <p:cNvSpPr/>
              <p:nvPr/>
            </p:nvSpPr>
            <p:spPr>
              <a:xfrm>
                <a:off x="6326505" y="3698240"/>
                <a:ext cx="1851660" cy="6588760"/>
              </a:xfrm>
              <a:custGeom>
                <a:avLst/>
                <a:gdLst/>
                <a:ahLst/>
                <a:cxnLst/>
                <a:rect r="r" b="b" t="t" l="l"/>
                <a:pathLst>
                  <a:path h="6588760" w="1851660">
                    <a:moveTo>
                      <a:pt x="0" y="0"/>
                    </a:moveTo>
                    <a:lnTo>
                      <a:pt x="1851660" y="0"/>
                    </a:lnTo>
                    <a:lnTo>
                      <a:pt x="1851660" y="6588760"/>
                    </a:lnTo>
                    <a:lnTo>
                      <a:pt x="0" y="6588760"/>
                    </a:lnTo>
                    <a:close/>
                  </a:path>
                </a:pathLst>
              </a:custGeom>
              <a:solidFill>
                <a:srgbClr val="5A6682"/>
              </a:solidFill>
            </p:spPr>
          </p:sp>
          <p:sp>
            <p:nvSpPr>
              <p:cNvPr name="Freeform 31" id="31"/>
              <p:cNvSpPr/>
              <p:nvPr/>
            </p:nvSpPr>
            <p:spPr>
              <a:xfrm>
                <a:off x="8435340" y="1640586"/>
                <a:ext cx="1851660" cy="8646414"/>
              </a:xfrm>
              <a:custGeom>
                <a:avLst/>
                <a:gdLst/>
                <a:ahLst/>
                <a:cxnLst/>
                <a:rect r="r" b="b" t="t" l="l"/>
                <a:pathLst>
                  <a:path h="8646414" w="1851660">
                    <a:moveTo>
                      <a:pt x="0" y="0"/>
                    </a:moveTo>
                    <a:lnTo>
                      <a:pt x="1851660" y="0"/>
                    </a:lnTo>
                    <a:lnTo>
                      <a:pt x="1851660" y="8646414"/>
                    </a:lnTo>
                    <a:lnTo>
                      <a:pt x="0" y="8646414"/>
                    </a:lnTo>
                    <a:close/>
                  </a:path>
                </a:pathLst>
              </a:custGeom>
              <a:solidFill>
                <a:srgbClr val="5A6682"/>
              </a:solidFill>
            </p:spPr>
          </p:sp>
          <p:sp>
            <p:nvSpPr>
              <p:cNvPr name="Freeform 32" id="32"/>
              <p:cNvSpPr/>
              <p:nvPr/>
            </p:nvSpPr>
            <p:spPr>
              <a:xfrm>
                <a:off x="0" y="10287000"/>
                <a:ext cx="1851660" cy="0"/>
              </a:xfrm>
              <a:custGeom>
                <a:avLst/>
                <a:gdLst/>
                <a:ahLst/>
                <a:cxnLst/>
                <a:rect r="r" b="b" t="t" l="l"/>
                <a:pathLst>
                  <a:path h="0" w="1851660">
                    <a:moveTo>
                      <a:pt x="0" y="0"/>
                    </a:moveTo>
                    <a:lnTo>
                      <a:pt x="1851660" y="0"/>
                    </a:lnTo>
                    <a:lnTo>
                      <a:pt x="1851660" y="0"/>
                    </a:lnTo>
                    <a:lnTo>
                      <a:pt x="0" y="0"/>
                    </a:lnTo>
                    <a:close/>
                  </a:path>
                </a:pathLst>
              </a:custGeom>
              <a:solidFill>
                <a:srgbClr val="BEDEDC"/>
              </a:solidFill>
            </p:spPr>
          </p:sp>
          <p:sp>
            <p:nvSpPr>
              <p:cNvPr name="Freeform 33" id="33"/>
              <p:cNvSpPr/>
              <p:nvPr/>
            </p:nvSpPr>
            <p:spPr>
              <a:xfrm>
                <a:off x="2108835" y="8638540"/>
                <a:ext cx="1851660" cy="1648460"/>
              </a:xfrm>
              <a:custGeom>
                <a:avLst/>
                <a:gdLst/>
                <a:ahLst/>
                <a:cxnLst/>
                <a:rect r="r" b="b" t="t" l="l"/>
                <a:pathLst>
                  <a:path h="1648460" w="1851660">
                    <a:moveTo>
                      <a:pt x="0" y="0"/>
                    </a:moveTo>
                    <a:lnTo>
                      <a:pt x="1851660" y="0"/>
                    </a:lnTo>
                    <a:lnTo>
                      <a:pt x="1851660" y="1648460"/>
                    </a:lnTo>
                    <a:lnTo>
                      <a:pt x="0" y="1648460"/>
                    </a:lnTo>
                    <a:close/>
                  </a:path>
                </a:pathLst>
              </a:custGeom>
              <a:solidFill>
                <a:srgbClr val="BEDEDC"/>
              </a:solidFill>
            </p:spPr>
          </p:sp>
          <p:sp>
            <p:nvSpPr>
              <p:cNvPr name="Freeform 34" id="34"/>
              <p:cNvSpPr/>
              <p:nvPr/>
            </p:nvSpPr>
            <p:spPr>
              <a:xfrm>
                <a:off x="4217670" y="7197725"/>
                <a:ext cx="1851660" cy="3089275"/>
              </a:xfrm>
              <a:custGeom>
                <a:avLst/>
                <a:gdLst/>
                <a:ahLst/>
                <a:cxnLst/>
                <a:rect r="r" b="b" t="t" l="l"/>
                <a:pathLst>
                  <a:path h="3089275" w="1851660">
                    <a:moveTo>
                      <a:pt x="0" y="0"/>
                    </a:moveTo>
                    <a:lnTo>
                      <a:pt x="1851660" y="0"/>
                    </a:lnTo>
                    <a:lnTo>
                      <a:pt x="1851660" y="3089275"/>
                    </a:lnTo>
                    <a:lnTo>
                      <a:pt x="0" y="3089275"/>
                    </a:lnTo>
                    <a:close/>
                  </a:path>
                </a:pathLst>
              </a:custGeom>
              <a:solidFill>
                <a:srgbClr val="BEDEDC"/>
              </a:solidFill>
            </p:spPr>
          </p:sp>
          <p:sp>
            <p:nvSpPr>
              <p:cNvPr name="Freeform 35" id="35"/>
              <p:cNvSpPr/>
              <p:nvPr/>
            </p:nvSpPr>
            <p:spPr>
              <a:xfrm>
                <a:off x="6326505" y="6580822"/>
                <a:ext cx="1851660" cy="3706178"/>
              </a:xfrm>
              <a:custGeom>
                <a:avLst/>
                <a:gdLst/>
                <a:ahLst/>
                <a:cxnLst/>
                <a:rect r="r" b="b" t="t" l="l"/>
                <a:pathLst>
                  <a:path h="3706178" w="1851660">
                    <a:moveTo>
                      <a:pt x="0" y="0"/>
                    </a:moveTo>
                    <a:lnTo>
                      <a:pt x="1851660" y="0"/>
                    </a:lnTo>
                    <a:lnTo>
                      <a:pt x="1851660" y="3706178"/>
                    </a:lnTo>
                    <a:lnTo>
                      <a:pt x="0" y="3706178"/>
                    </a:lnTo>
                    <a:close/>
                  </a:path>
                </a:pathLst>
              </a:custGeom>
              <a:solidFill>
                <a:srgbClr val="BEDEDC"/>
              </a:solidFill>
            </p:spPr>
          </p:sp>
          <p:sp>
            <p:nvSpPr>
              <p:cNvPr name="Freeform 36" id="36"/>
              <p:cNvSpPr/>
              <p:nvPr/>
            </p:nvSpPr>
            <p:spPr>
              <a:xfrm>
                <a:off x="8435340" y="5757926"/>
                <a:ext cx="1851660" cy="4529074"/>
              </a:xfrm>
              <a:custGeom>
                <a:avLst/>
                <a:gdLst/>
                <a:ahLst/>
                <a:cxnLst/>
                <a:rect r="r" b="b" t="t" l="l"/>
                <a:pathLst>
                  <a:path h="4529074" w="1851660">
                    <a:moveTo>
                      <a:pt x="0" y="0"/>
                    </a:moveTo>
                    <a:lnTo>
                      <a:pt x="1851660" y="0"/>
                    </a:lnTo>
                    <a:lnTo>
                      <a:pt x="1851660" y="4529074"/>
                    </a:lnTo>
                    <a:lnTo>
                      <a:pt x="0" y="4529074"/>
                    </a:lnTo>
                    <a:close/>
                  </a:path>
                </a:pathLst>
              </a:custGeom>
              <a:solidFill>
                <a:srgbClr val="BEDEDC"/>
              </a:solidFill>
            </p:spPr>
          </p:sp>
        </p:grpSp>
      </p:grpSp>
      <p:pic>
        <p:nvPicPr>
          <p:cNvPr name="Picture 37" id="37"/>
          <p:cNvPicPr>
            <a:picLocks noChangeAspect="true"/>
          </p:cNvPicPr>
          <p:nvPr/>
        </p:nvPicPr>
        <p:blipFill>
          <a:blip r:embed="rId2"/>
          <a:srcRect l="0" t="100" r="0" b="100"/>
          <a:stretch>
            <a:fillRect/>
          </a:stretch>
        </p:blipFill>
        <p:spPr>
          <a:xfrm flipH="false" flipV="false" rot="0">
            <a:off x="893104" y="8937973"/>
            <a:ext cx="2289100" cy="3121499"/>
          </a:xfrm>
          <a:prstGeom prst="rect">
            <a:avLst/>
          </a:prstGeom>
        </p:spPr>
      </p:pic>
      <p:pic>
        <p:nvPicPr>
          <p:cNvPr name="Picture 38" id="38"/>
          <p:cNvPicPr>
            <a:picLocks noChangeAspect="true"/>
          </p:cNvPicPr>
          <p:nvPr/>
        </p:nvPicPr>
        <p:blipFill>
          <a:blip r:embed="rId2"/>
          <a:srcRect l="0" t="100" r="0" b="100"/>
          <a:stretch>
            <a:fillRect/>
          </a:stretch>
        </p:blipFill>
        <p:spPr>
          <a:xfrm flipH="true" flipV="false" rot="0">
            <a:off x="2787775" y="8937973"/>
            <a:ext cx="2289100" cy="3121499"/>
          </a:xfrm>
          <a:prstGeom prst="rect">
            <a:avLst/>
          </a:prstGeom>
        </p:spPr>
      </p:pic>
      <p:pic>
        <p:nvPicPr>
          <p:cNvPr name="Picture 39" id="39"/>
          <p:cNvPicPr>
            <a:picLocks noChangeAspect="true"/>
          </p:cNvPicPr>
          <p:nvPr/>
        </p:nvPicPr>
        <p:blipFill>
          <a:blip r:embed="rId2"/>
          <a:srcRect l="0" t="100" r="0" b="100"/>
          <a:stretch>
            <a:fillRect/>
          </a:stretch>
        </p:blipFill>
        <p:spPr>
          <a:xfrm flipH="false" flipV="false" rot="0">
            <a:off x="4553930" y="8937973"/>
            <a:ext cx="2289100" cy="3121499"/>
          </a:xfrm>
          <a:prstGeom prst="rect">
            <a:avLst/>
          </a:prstGeom>
        </p:spPr>
      </p:pic>
      <p:grpSp>
        <p:nvGrpSpPr>
          <p:cNvPr name="Group 40" id="40"/>
          <p:cNvGrpSpPr/>
          <p:nvPr/>
        </p:nvGrpSpPr>
        <p:grpSpPr>
          <a:xfrm rot="0">
            <a:off x="1028700" y="1252458"/>
            <a:ext cx="7050460" cy="4254065"/>
            <a:chOff x="0" y="0"/>
            <a:chExt cx="9400613" cy="5672087"/>
          </a:xfrm>
        </p:grpSpPr>
        <p:sp>
          <p:nvSpPr>
            <p:cNvPr name="TextBox 41" id="41"/>
            <p:cNvSpPr txBox="true"/>
            <p:nvPr/>
          </p:nvSpPr>
          <p:spPr>
            <a:xfrm rot="0">
              <a:off x="0" y="-123825"/>
              <a:ext cx="9400613" cy="4128426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marL="0" indent="0" lvl="0">
                <a:lnSpc>
                  <a:spcPts val="7699"/>
                </a:lnSpc>
                <a:spcBef>
                  <a:spcPct val="0"/>
                </a:spcBef>
              </a:pPr>
              <a:r>
                <a:rPr lang="en-US" sz="6999">
                  <a:solidFill>
                    <a:srgbClr val="5A6682"/>
                  </a:solidFill>
                  <a:latin typeface="Agrandir Grand Black"/>
                </a:rPr>
                <a:t>Write Your Topic or Idea</a:t>
              </a:r>
            </a:p>
          </p:txBody>
        </p:sp>
        <p:sp>
          <p:nvSpPr>
            <p:cNvPr name="TextBox 42" id="42"/>
            <p:cNvSpPr txBox="true"/>
            <p:nvPr/>
          </p:nvSpPr>
          <p:spPr>
            <a:xfrm rot="0">
              <a:off x="0" y="4443495"/>
              <a:ext cx="9400613" cy="1228593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marL="0" indent="0" lvl="0">
                <a:lnSpc>
                  <a:spcPts val="3600"/>
                </a:lnSpc>
                <a:spcBef>
                  <a:spcPct val="0"/>
                </a:spcBef>
              </a:pPr>
              <a:r>
                <a:rPr lang="en-US" sz="3000">
                  <a:solidFill>
                    <a:srgbClr val="000000"/>
                  </a:solidFill>
                  <a:latin typeface="DM Sans Bold"/>
                </a:rPr>
                <a:t>Elaborate on what you want to discuss.</a:t>
              </a:r>
              <a:r>
                <a:rPr lang="en-US" sz="3000">
                  <a:solidFill>
                    <a:srgbClr val="000000"/>
                  </a:solidFill>
                  <a:latin typeface="DM Sans Bold"/>
                </a:rPr>
                <a:t> </a:t>
              </a:r>
            </a:p>
          </p:txBody>
        </p:sp>
      </p:grpSp>
    </p:spTree>
  </p:cSld>
  <p:clrMapOvr>
    <a:masterClrMapping/>
  </p:clrMapOvr>
</p:sld>
</file>

<file path=ppt/slides/slide18.xml><?xml version="1.0" encoding="utf-8"?>
<p:sld xmlns:p="http://schemas.openxmlformats.org/presentationml/2006/main" xmlns:a="http://schemas.openxmlformats.org/drawingml/2006/main" xmlns:r="http://schemas.openxmlformats.org/officeDocument/2006/relationships">
  <p:cSld>
    <p:bg>
      <p:bgPr>
        <a:solidFill>
          <a:srgbClr val="EFEFEF"/>
        </a:solidFill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name="TextBox 2" id="2"/>
          <p:cNvSpPr txBox="true"/>
          <p:nvPr/>
        </p:nvSpPr>
        <p:spPr>
          <a:xfrm rot="0">
            <a:off x="3322647" y="1231697"/>
            <a:ext cx="11642707" cy="1184242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 marL="0" indent="0" lvl="0">
              <a:lnSpc>
                <a:spcPts val="7699"/>
              </a:lnSpc>
              <a:spcBef>
                <a:spcPct val="0"/>
              </a:spcBef>
            </a:pPr>
            <a:r>
              <a:rPr lang="en-US" sz="6999" u="none">
                <a:solidFill>
                  <a:srgbClr val="5A6682"/>
                </a:solidFill>
                <a:latin typeface="Agrandir Grand Black"/>
              </a:rPr>
              <a:t>Add a Chart Page</a:t>
            </a:r>
          </a:p>
        </p:txBody>
      </p:sp>
      <p:grpSp>
        <p:nvGrpSpPr>
          <p:cNvPr name="Group 3" id="3"/>
          <p:cNvGrpSpPr/>
          <p:nvPr/>
        </p:nvGrpSpPr>
        <p:grpSpPr>
          <a:xfrm rot="0">
            <a:off x="8264412" y="3310829"/>
            <a:ext cx="2486258" cy="910265"/>
            <a:chOff x="0" y="0"/>
            <a:chExt cx="466811" cy="170908"/>
          </a:xfrm>
        </p:grpSpPr>
        <p:sp>
          <p:nvSpPr>
            <p:cNvPr name="Freeform 4" id="4"/>
            <p:cNvSpPr/>
            <p:nvPr/>
          </p:nvSpPr>
          <p:spPr>
            <a:xfrm>
              <a:off x="0" y="0"/>
              <a:ext cx="466811" cy="170908"/>
            </a:xfrm>
            <a:custGeom>
              <a:avLst/>
              <a:gdLst/>
              <a:ahLst/>
              <a:cxnLst/>
              <a:rect r="r" b="b" t="t" l="l"/>
              <a:pathLst>
                <a:path h="170908" w="466811">
                  <a:moveTo>
                    <a:pt x="0" y="0"/>
                  </a:moveTo>
                  <a:lnTo>
                    <a:pt x="466811" y="0"/>
                  </a:lnTo>
                  <a:lnTo>
                    <a:pt x="466811" y="170908"/>
                  </a:lnTo>
                  <a:lnTo>
                    <a:pt x="0" y="170908"/>
                  </a:lnTo>
                  <a:close/>
                </a:path>
              </a:pathLst>
            </a:custGeom>
            <a:solidFill>
              <a:srgbClr val="D80F16"/>
            </a:solidFill>
            <a:ln>
              <a:noFill/>
            </a:ln>
          </p:spPr>
        </p:sp>
        <p:sp>
          <p:nvSpPr>
            <p:cNvPr name="TextBox 5" id="5"/>
            <p:cNvSpPr txBox="true"/>
            <p:nvPr/>
          </p:nvSpPr>
          <p:spPr>
            <a:xfrm>
              <a:off x="0" y="-19050"/>
              <a:ext cx="812800" cy="831850"/>
            </a:xfrm>
            <a:prstGeom prst="rect">
              <a:avLst/>
            </a:prstGeom>
          </p:spPr>
          <p:txBody>
            <a:bodyPr anchor="ctr" rtlCol="false" tIns="254000" lIns="254000" bIns="254000" rIns="254000"/>
            <a:lstStyle/>
            <a:p>
              <a:pPr>
                <a:lnSpc>
                  <a:spcPts val="1820"/>
                </a:lnSpc>
              </a:pPr>
              <a:r>
                <a:rPr lang="en-US" sz="1400" spc="70">
                  <a:solidFill>
                    <a:srgbClr val="FFFFFF"/>
                  </a:solidFill>
                  <a:latin typeface="Open Sauce"/>
                </a:rPr>
                <a:t>Name</a:t>
              </a:r>
            </a:p>
            <a:p>
              <a:pPr>
                <a:lnSpc>
                  <a:spcPts val="1820"/>
                </a:lnSpc>
              </a:pPr>
              <a:r>
                <a:rPr lang="en-US" sz="1400" spc="70">
                  <a:solidFill>
                    <a:srgbClr val="FFFFFF"/>
                  </a:solidFill>
                  <a:latin typeface="Open Sauce Bold"/>
                </a:rPr>
                <a:t>Job Title</a:t>
              </a:r>
            </a:p>
          </p:txBody>
        </p:sp>
      </p:grpSp>
      <p:pic>
        <p:nvPicPr>
          <p:cNvPr name="Picture 6" id="6"/>
          <p:cNvPicPr>
            <a:picLocks noChangeAspect="true"/>
          </p:cNvPicPr>
          <p:nvPr/>
        </p:nvPicPr>
        <p:blipFill>
          <a:blip r:embed="rId2"/>
          <a:srcRect l="23537" t="0" r="23537" b="0"/>
          <a:stretch>
            <a:fillRect/>
          </a:stretch>
        </p:blipFill>
        <p:spPr>
          <a:xfrm flipH="false" flipV="false" rot="0">
            <a:off x="7299190" y="3158429"/>
            <a:ext cx="965222" cy="1215065"/>
          </a:xfrm>
          <a:prstGeom prst="rect">
            <a:avLst/>
          </a:prstGeom>
        </p:spPr>
      </p:pic>
      <p:pic>
        <p:nvPicPr>
          <p:cNvPr name="Picture 7" id="7"/>
          <p:cNvPicPr>
            <a:picLocks noChangeAspect="true"/>
          </p:cNvPicPr>
          <p:nvPr/>
        </p:nvPicPr>
        <p:blipFill>
          <a:blip r:embed="rId3"/>
          <a:srcRect l="36850" t="0" r="10224" b="0"/>
          <a:stretch>
            <a:fillRect/>
          </a:stretch>
        </p:blipFill>
        <p:spPr>
          <a:xfrm flipH="false" flipV="false" rot="0">
            <a:off x="2922503" y="5272442"/>
            <a:ext cx="965222" cy="1215065"/>
          </a:xfrm>
          <a:prstGeom prst="rect">
            <a:avLst/>
          </a:prstGeom>
        </p:spPr>
      </p:pic>
      <p:pic>
        <p:nvPicPr>
          <p:cNvPr name="Picture 8" id="8"/>
          <p:cNvPicPr>
            <a:picLocks noChangeAspect="true"/>
          </p:cNvPicPr>
          <p:nvPr/>
        </p:nvPicPr>
        <p:blipFill>
          <a:blip r:embed="rId4"/>
          <a:srcRect l="23537" t="0" r="23537" b="0"/>
          <a:stretch>
            <a:fillRect/>
          </a:stretch>
        </p:blipFill>
        <p:spPr>
          <a:xfrm flipH="false" flipV="false" rot="0">
            <a:off x="11074745" y="5272442"/>
            <a:ext cx="965222" cy="1215065"/>
          </a:xfrm>
          <a:prstGeom prst="rect">
            <a:avLst/>
          </a:prstGeom>
        </p:spPr>
      </p:pic>
      <p:pic>
        <p:nvPicPr>
          <p:cNvPr name="Picture 9" id="9"/>
          <p:cNvPicPr>
            <a:picLocks noChangeAspect="true"/>
          </p:cNvPicPr>
          <p:nvPr/>
        </p:nvPicPr>
        <p:blipFill>
          <a:blip r:embed="rId5"/>
          <a:srcRect l="1709" t="0" r="1709" b="0"/>
          <a:stretch>
            <a:fillRect/>
          </a:stretch>
        </p:blipFill>
        <p:spPr>
          <a:xfrm flipH="false" flipV="false" rot="0">
            <a:off x="9646427" y="7196152"/>
            <a:ext cx="965222" cy="1215065"/>
          </a:xfrm>
          <a:prstGeom prst="rect">
            <a:avLst/>
          </a:prstGeom>
        </p:spPr>
      </p:pic>
      <p:pic>
        <p:nvPicPr>
          <p:cNvPr name="Picture 10" id="10"/>
          <p:cNvPicPr>
            <a:picLocks noChangeAspect="true"/>
          </p:cNvPicPr>
          <p:nvPr/>
        </p:nvPicPr>
        <p:blipFill>
          <a:blip r:embed="rId6"/>
          <a:srcRect l="23537" t="0" r="23537" b="0"/>
          <a:stretch>
            <a:fillRect/>
          </a:stretch>
        </p:blipFill>
        <p:spPr>
          <a:xfrm flipH="false" flipV="false" rot="0">
            <a:off x="5305212" y="7196152"/>
            <a:ext cx="965222" cy="1215065"/>
          </a:xfrm>
          <a:prstGeom prst="rect">
            <a:avLst/>
          </a:prstGeom>
        </p:spPr>
      </p:pic>
      <p:pic>
        <p:nvPicPr>
          <p:cNvPr name="Picture 11" id="11"/>
          <p:cNvPicPr>
            <a:picLocks noChangeAspect="true"/>
          </p:cNvPicPr>
          <p:nvPr/>
        </p:nvPicPr>
        <p:blipFill>
          <a:blip r:embed="rId7"/>
          <a:srcRect l="0" t="8064" r="0" b="8064"/>
          <a:stretch>
            <a:fillRect/>
          </a:stretch>
        </p:blipFill>
        <p:spPr>
          <a:xfrm flipH="false" flipV="false" rot="0">
            <a:off x="1481443" y="7196152"/>
            <a:ext cx="965222" cy="1215065"/>
          </a:xfrm>
          <a:prstGeom prst="rect">
            <a:avLst/>
          </a:prstGeom>
        </p:spPr>
      </p:pic>
      <p:pic>
        <p:nvPicPr>
          <p:cNvPr name="Picture 12" id="12"/>
          <p:cNvPicPr>
            <a:picLocks noChangeAspect="true"/>
          </p:cNvPicPr>
          <p:nvPr/>
        </p:nvPicPr>
        <p:blipFill>
          <a:blip r:embed="rId8"/>
          <a:srcRect l="0" t="13257" r="0" b="13257"/>
          <a:stretch>
            <a:fillRect/>
          </a:stretch>
        </p:blipFill>
        <p:spPr>
          <a:xfrm flipH="false" flipV="false" rot="0">
            <a:off x="13500943" y="7196152"/>
            <a:ext cx="965222" cy="1215065"/>
          </a:xfrm>
          <a:prstGeom prst="rect">
            <a:avLst/>
          </a:prstGeom>
        </p:spPr>
      </p:pic>
      <p:sp>
        <p:nvSpPr>
          <p:cNvPr name="AutoShape 13" id="13"/>
          <p:cNvSpPr/>
          <p:nvPr/>
        </p:nvSpPr>
        <p:spPr>
          <a:xfrm rot="-5400000">
            <a:off x="4944324" y="5314534"/>
            <a:ext cx="741602" cy="0"/>
          </a:xfrm>
          <a:prstGeom prst="line">
            <a:avLst/>
          </a:prstGeom>
          <a:ln cap="flat" w="19050">
            <a:solidFill>
              <a:srgbClr val="454F2F"/>
            </a:solidFill>
            <a:prstDash val="solid"/>
            <a:headEnd type="none" len="sm" w="sm"/>
            <a:tailEnd type="none" len="sm" w="sm"/>
          </a:ln>
        </p:spPr>
      </p:sp>
      <p:sp>
        <p:nvSpPr>
          <p:cNvPr name="AutoShape 14" id="14"/>
          <p:cNvSpPr/>
          <p:nvPr/>
        </p:nvSpPr>
        <p:spPr>
          <a:xfrm rot="-5400000">
            <a:off x="12329710" y="5314534"/>
            <a:ext cx="741602" cy="0"/>
          </a:xfrm>
          <a:prstGeom prst="line">
            <a:avLst/>
          </a:prstGeom>
          <a:ln cap="flat" w="19050">
            <a:solidFill>
              <a:srgbClr val="454F2F"/>
            </a:solidFill>
            <a:prstDash val="solid"/>
            <a:headEnd type="none" len="sm" w="sm"/>
            <a:tailEnd type="none" len="sm" w="sm"/>
          </a:ln>
        </p:spPr>
      </p:sp>
      <p:sp>
        <p:nvSpPr>
          <p:cNvPr name="AutoShape 15" id="15"/>
          <p:cNvSpPr/>
          <p:nvPr/>
        </p:nvSpPr>
        <p:spPr>
          <a:xfrm rot="-5400000">
            <a:off x="13035326" y="6563827"/>
            <a:ext cx="514590" cy="0"/>
          </a:xfrm>
          <a:prstGeom prst="line">
            <a:avLst/>
          </a:prstGeom>
          <a:ln cap="flat" w="19050">
            <a:solidFill>
              <a:srgbClr val="454F2F"/>
            </a:solidFill>
            <a:prstDash val="solid"/>
            <a:headEnd type="none" len="sm" w="sm"/>
            <a:tailEnd type="none" len="sm" w="sm"/>
          </a:ln>
        </p:spPr>
      </p:sp>
      <p:sp>
        <p:nvSpPr>
          <p:cNvPr name="AutoShape 16" id="16"/>
          <p:cNvSpPr/>
          <p:nvPr/>
        </p:nvSpPr>
        <p:spPr>
          <a:xfrm rot="-5400000">
            <a:off x="4883084" y="6563827"/>
            <a:ext cx="514590" cy="0"/>
          </a:xfrm>
          <a:prstGeom prst="line">
            <a:avLst/>
          </a:prstGeom>
          <a:ln cap="flat" w="19050">
            <a:solidFill>
              <a:srgbClr val="454F2F"/>
            </a:solidFill>
            <a:prstDash val="solid"/>
            <a:headEnd type="none" len="sm" w="sm"/>
            <a:tailEnd type="none" len="sm" w="sm"/>
          </a:ln>
        </p:spPr>
      </p:sp>
      <p:sp>
        <p:nvSpPr>
          <p:cNvPr name="AutoShape 17" id="17"/>
          <p:cNvSpPr/>
          <p:nvPr/>
        </p:nvSpPr>
        <p:spPr>
          <a:xfrm rot="-5400000">
            <a:off x="11811247" y="7091258"/>
            <a:ext cx="514590" cy="0"/>
          </a:xfrm>
          <a:prstGeom prst="line">
            <a:avLst/>
          </a:prstGeom>
          <a:ln cap="flat" w="19050">
            <a:solidFill>
              <a:srgbClr val="454F2F"/>
            </a:solidFill>
            <a:prstDash val="solid"/>
            <a:headEnd type="none" len="sm" w="sm"/>
            <a:tailEnd type="none" len="sm" w="sm"/>
          </a:ln>
        </p:spPr>
      </p:sp>
      <p:sp>
        <p:nvSpPr>
          <p:cNvPr name="AutoShape 18" id="18"/>
          <p:cNvSpPr/>
          <p:nvPr/>
        </p:nvSpPr>
        <p:spPr>
          <a:xfrm rot="-5400000">
            <a:off x="3659005" y="7091258"/>
            <a:ext cx="514590" cy="0"/>
          </a:xfrm>
          <a:prstGeom prst="line">
            <a:avLst/>
          </a:prstGeom>
          <a:ln cap="flat" w="19050">
            <a:solidFill>
              <a:srgbClr val="454F2F"/>
            </a:solidFill>
            <a:prstDash val="solid"/>
            <a:headEnd type="none" len="sm" w="sm"/>
            <a:tailEnd type="none" len="sm" w="sm"/>
          </a:ln>
        </p:spPr>
      </p:sp>
      <p:sp>
        <p:nvSpPr>
          <p:cNvPr name="AutoShape 19" id="19"/>
          <p:cNvSpPr/>
          <p:nvPr/>
        </p:nvSpPr>
        <p:spPr>
          <a:xfrm rot="-5400000">
            <a:off x="14531522" y="7091258"/>
            <a:ext cx="514590" cy="0"/>
          </a:xfrm>
          <a:prstGeom prst="line">
            <a:avLst/>
          </a:prstGeom>
          <a:ln cap="flat" w="19050">
            <a:solidFill>
              <a:srgbClr val="454F2F"/>
            </a:solidFill>
            <a:prstDash val="solid"/>
            <a:headEnd type="none" len="sm" w="sm"/>
            <a:tailEnd type="none" len="sm" w="sm"/>
          </a:ln>
        </p:spPr>
      </p:sp>
      <p:sp>
        <p:nvSpPr>
          <p:cNvPr name="AutoShape 20" id="20"/>
          <p:cNvSpPr/>
          <p:nvPr/>
        </p:nvSpPr>
        <p:spPr>
          <a:xfrm rot="-5400000">
            <a:off x="6379280" y="7091258"/>
            <a:ext cx="514590" cy="0"/>
          </a:xfrm>
          <a:prstGeom prst="line">
            <a:avLst/>
          </a:prstGeom>
          <a:ln cap="flat" w="19050">
            <a:solidFill>
              <a:srgbClr val="454F2F"/>
            </a:solidFill>
            <a:prstDash val="solid"/>
            <a:headEnd type="none" len="sm" w="sm"/>
            <a:tailEnd type="none" len="sm" w="sm"/>
          </a:ln>
        </p:spPr>
      </p:sp>
      <p:grpSp>
        <p:nvGrpSpPr>
          <p:cNvPr name="Group 21" id="21"/>
          <p:cNvGrpSpPr/>
          <p:nvPr/>
        </p:nvGrpSpPr>
        <p:grpSpPr>
          <a:xfrm rot="0">
            <a:off x="3887724" y="5405792"/>
            <a:ext cx="2486258" cy="910265"/>
            <a:chOff x="0" y="0"/>
            <a:chExt cx="466811" cy="170908"/>
          </a:xfrm>
        </p:grpSpPr>
        <p:sp>
          <p:nvSpPr>
            <p:cNvPr name="Freeform 22" id="22"/>
            <p:cNvSpPr/>
            <p:nvPr/>
          </p:nvSpPr>
          <p:spPr>
            <a:xfrm>
              <a:off x="0" y="0"/>
              <a:ext cx="466811" cy="170908"/>
            </a:xfrm>
            <a:custGeom>
              <a:avLst/>
              <a:gdLst/>
              <a:ahLst/>
              <a:cxnLst/>
              <a:rect r="r" b="b" t="t" l="l"/>
              <a:pathLst>
                <a:path h="170908" w="466811">
                  <a:moveTo>
                    <a:pt x="0" y="0"/>
                  </a:moveTo>
                  <a:lnTo>
                    <a:pt x="466811" y="0"/>
                  </a:lnTo>
                  <a:lnTo>
                    <a:pt x="466811" y="170908"/>
                  </a:lnTo>
                  <a:lnTo>
                    <a:pt x="0" y="170908"/>
                  </a:lnTo>
                  <a:close/>
                </a:path>
              </a:pathLst>
            </a:custGeom>
            <a:solidFill>
              <a:srgbClr val="5A6682"/>
            </a:solidFill>
            <a:ln>
              <a:noFill/>
            </a:ln>
          </p:spPr>
        </p:sp>
        <p:sp>
          <p:nvSpPr>
            <p:cNvPr name="TextBox 23" id="23"/>
            <p:cNvSpPr txBox="true"/>
            <p:nvPr/>
          </p:nvSpPr>
          <p:spPr>
            <a:xfrm>
              <a:off x="0" y="-19050"/>
              <a:ext cx="812800" cy="831850"/>
            </a:xfrm>
            <a:prstGeom prst="rect">
              <a:avLst/>
            </a:prstGeom>
          </p:spPr>
          <p:txBody>
            <a:bodyPr anchor="ctr" rtlCol="false" tIns="254000" lIns="254000" bIns="254000" rIns="254000"/>
            <a:lstStyle/>
            <a:p>
              <a:pPr>
                <a:lnSpc>
                  <a:spcPts val="1820"/>
                </a:lnSpc>
              </a:pPr>
              <a:r>
                <a:rPr lang="en-US" sz="1400" spc="70">
                  <a:solidFill>
                    <a:srgbClr val="FFFFFF"/>
                  </a:solidFill>
                  <a:latin typeface="Open Sauce"/>
                </a:rPr>
                <a:t>Name</a:t>
              </a:r>
            </a:p>
            <a:p>
              <a:pPr>
                <a:lnSpc>
                  <a:spcPts val="1820"/>
                </a:lnSpc>
              </a:pPr>
              <a:r>
                <a:rPr lang="en-US" sz="1400" spc="70">
                  <a:solidFill>
                    <a:srgbClr val="FFFFFF"/>
                  </a:solidFill>
                  <a:latin typeface="Open Sauce Bold"/>
                </a:rPr>
                <a:t>Job Title</a:t>
              </a:r>
            </a:p>
          </p:txBody>
        </p:sp>
      </p:grpSp>
      <p:grpSp>
        <p:nvGrpSpPr>
          <p:cNvPr name="Group 24" id="24"/>
          <p:cNvGrpSpPr/>
          <p:nvPr/>
        </p:nvGrpSpPr>
        <p:grpSpPr>
          <a:xfrm rot="0">
            <a:off x="12039967" y="5405792"/>
            <a:ext cx="2486258" cy="910265"/>
            <a:chOff x="0" y="0"/>
            <a:chExt cx="466811" cy="170908"/>
          </a:xfrm>
        </p:grpSpPr>
        <p:sp>
          <p:nvSpPr>
            <p:cNvPr name="Freeform 25" id="25"/>
            <p:cNvSpPr/>
            <p:nvPr/>
          </p:nvSpPr>
          <p:spPr>
            <a:xfrm>
              <a:off x="0" y="0"/>
              <a:ext cx="466811" cy="170908"/>
            </a:xfrm>
            <a:custGeom>
              <a:avLst/>
              <a:gdLst/>
              <a:ahLst/>
              <a:cxnLst/>
              <a:rect r="r" b="b" t="t" l="l"/>
              <a:pathLst>
                <a:path h="170908" w="466811">
                  <a:moveTo>
                    <a:pt x="0" y="0"/>
                  </a:moveTo>
                  <a:lnTo>
                    <a:pt x="466811" y="0"/>
                  </a:lnTo>
                  <a:lnTo>
                    <a:pt x="466811" y="170908"/>
                  </a:lnTo>
                  <a:lnTo>
                    <a:pt x="0" y="170908"/>
                  </a:lnTo>
                  <a:close/>
                </a:path>
              </a:pathLst>
            </a:custGeom>
            <a:solidFill>
              <a:srgbClr val="5A6682"/>
            </a:solidFill>
            <a:ln>
              <a:noFill/>
            </a:ln>
          </p:spPr>
        </p:sp>
        <p:sp>
          <p:nvSpPr>
            <p:cNvPr name="TextBox 26" id="26"/>
            <p:cNvSpPr txBox="true"/>
            <p:nvPr/>
          </p:nvSpPr>
          <p:spPr>
            <a:xfrm>
              <a:off x="0" y="-19050"/>
              <a:ext cx="812800" cy="831850"/>
            </a:xfrm>
            <a:prstGeom prst="rect">
              <a:avLst/>
            </a:prstGeom>
          </p:spPr>
          <p:txBody>
            <a:bodyPr anchor="ctr" rtlCol="false" tIns="254000" lIns="254000" bIns="254000" rIns="254000"/>
            <a:lstStyle/>
            <a:p>
              <a:pPr>
                <a:lnSpc>
                  <a:spcPts val="1820"/>
                </a:lnSpc>
              </a:pPr>
              <a:r>
                <a:rPr lang="en-US" sz="1400" spc="70">
                  <a:solidFill>
                    <a:srgbClr val="FFFFFF"/>
                  </a:solidFill>
                  <a:latin typeface="Open Sauce"/>
                </a:rPr>
                <a:t>Name</a:t>
              </a:r>
            </a:p>
            <a:p>
              <a:pPr>
                <a:lnSpc>
                  <a:spcPts val="1820"/>
                </a:lnSpc>
              </a:pPr>
              <a:r>
                <a:rPr lang="en-US" sz="1400" spc="70">
                  <a:solidFill>
                    <a:srgbClr val="FFFFFF"/>
                  </a:solidFill>
                  <a:latin typeface="Open Sauce Bold"/>
                </a:rPr>
                <a:t>Job Title</a:t>
              </a:r>
            </a:p>
          </p:txBody>
        </p:sp>
      </p:grpSp>
      <p:grpSp>
        <p:nvGrpSpPr>
          <p:cNvPr name="Group 27" id="27"/>
          <p:cNvGrpSpPr/>
          <p:nvPr/>
        </p:nvGrpSpPr>
        <p:grpSpPr>
          <a:xfrm rot="0">
            <a:off x="2446664" y="7343097"/>
            <a:ext cx="2486258" cy="910265"/>
            <a:chOff x="0" y="0"/>
            <a:chExt cx="466811" cy="170908"/>
          </a:xfrm>
        </p:grpSpPr>
        <p:sp>
          <p:nvSpPr>
            <p:cNvPr name="Freeform 28" id="28"/>
            <p:cNvSpPr/>
            <p:nvPr/>
          </p:nvSpPr>
          <p:spPr>
            <a:xfrm>
              <a:off x="0" y="0"/>
              <a:ext cx="466811" cy="170908"/>
            </a:xfrm>
            <a:custGeom>
              <a:avLst/>
              <a:gdLst/>
              <a:ahLst/>
              <a:cxnLst/>
              <a:rect r="r" b="b" t="t" l="l"/>
              <a:pathLst>
                <a:path h="170908" w="466811">
                  <a:moveTo>
                    <a:pt x="0" y="0"/>
                  </a:moveTo>
                  <a:lnTo>
                    <a:pt x="466811" y="0"/>
                  </a:lnTo>
                  <a:lnTo>
                    <a:pt x="466811" y="170908"/>
                  </a:lnTo>
                  <a:lnTo>
                    <a:pt x="0" y="170908"/>
                  </a:lnTo>
                  <a:close/>
                </a:path>
              </a:pathLst>
            </a:custGeom>
            <a:solidFill>
              <a:srgbClr val="5A6682"/>
            </a:solidFill>
            <a:ln>
              <a:noFill/>
            </a:ln>
          </p:spPr>
        </p:sp>
        <p:sp>
          <p:nvSpPr>
            <p:cNvPr name="TextBox 29" id="29"/>
            <p:cNvSpPr txBox="true"/>
            <p:nvPr/>
          </p:nvSpPr>
          <p:spPr>
            <a:xfrm>
              <a:off x="0" y="-19050"/>
              <a:ext cx="812800" cy="831850"/>
            </a:xfrm>
            <a:prstGeom prst="rect">
              <a:avLst/>
            </a:prstGeom>
          </p:spPr>
          <p:txBody>
            <a:bodyPr anchor="ctr" rtlCol="false" tIns="254000" lIns="254000" bIns="254000" rIns="254000"/>
            <a:lstStyle/>
            <a:p>
              <a:pPr>
                <a:lnSpc>
                  <a:spcPts val="1820"/>
                </a:lnSpc>
              </a:pPr>
              <a:r>
                <a:rPr lang="en-US" sz="1400" spc="70">
                  <a:solidFill>
                    <a:srgbClr val="FFFFFF"/>
                  </a:solidFill>
                  <a:latin typeface="Open Sauce"/>
                </a:rPr>
                <a:t>Name</a:t>
              </a:r>
            </a:p>
            <a:p>
              <a:pPr>
                <a:lnSpc>
                  <a:spcPts val="1820"/>
                </a:lnSpc>
              </a:pPr>
              <a:r>
                <a:rPr lang="en-US" sz="1400" spc="70">
                  <a:solidFill>
                    <a:srgbClr val="FFFFFF"/>
                  </a:solidFill>
                  <a:latin typeface="Open Sauce Bold"/>
                </a:rPr>
                <a:t>Job Title</a:t>
              </a:r>
            </a:p>
          </p:txBody>
        </p:sp>
      </p:grpSp>
      <p:grpSp>
        <p:nvGrpSpPr>
          <p:cNvPr name="Group 30" id="30"/>
          <p:cNvGrpSpPr/>
          <p:nvPr/>
        </p:nvGrpSpPr>
        <p:grpSpPr>
          <a:xfrm rot="0">
            <a:off x="6270434" y="7343097"/>
            <a:ext cx="2486258" cy="910265"/>
            <a:chOff x="0" y="0"/>
            <a:chExt cx="466811" cy="170908"/>
          </a:xfrm>
        </p:grpSpPr>
        <p:sp>
          <p:nvSpPr>
            <p:cNvPr name="Freeform 31" id="31"/>
            <p:cNvSpPr/>
            <p:nvPr/>
          </p:nvSpPr>
          <p:spPr>
            <a:xfrm>
              <a:off x="0" y="0"/>
              <a:ext cx="466811" cy="170908"/>
            </a:xfrm>
            <a:custGeom>
              <a:avLst/>
              <a:gdLst/>
              <a:ahLst/>
              <a:cxnLst/>
              <a:rect r="r" b="b" t="t" l="l"/>
              <a:pathLst>
                <a:path h="170908" w="466811">
                  <a:moveTo>
                    <a:pt x="0" y="0"/>
                  </a:moveTo>
                  <a:lnTo>
                    <a:pt x="466811" y="0"/>
                  </a:lnTo>
                  <a:lnTo>
                    <a:pt x="466811" y="170908"/>
                  </a:lnTo>
                  <a:lnTo>
                    <a:pt x="0" y="170908"/>
                  </a:lnTo>
                  <a:close/>
                </a:path>
              </a:pathLst>
            </a:custGeom>
            <a:solidFill>
              <a:srgbClr val="5A6682"/>
            </a:solidFill>
            <a:ln>
              <a:noFill/>
            </a:ln>
          </p:spPr>
        </p:sp>
        <p:sp>
          <p:nvSpPr>
            <p:cNvPr name="TextBox 32" id="32"/>
            <p:cNvSpPr txBox="true"/>
            <p:nvPr/>
          </p:nvSpPr>
          <p:spPr>
            <a:xfrm>
              <a:off x="0" y="-19050"/>
              <a:ext cx="812800" cy="831850"/>
            </a:xfrm>
            <a:prstGeom prst="rect">
              <a:avLst/>
            </a:prstGeom>
          </p:spPr>
          <p:txBody>
            <a:bodyPr anchor="ctr" rtlCol="false" tIns="254000" lIns="254000" bIns="254000" rIns="254000"/>
            <a:lstStyle/>
            <a:p>
              <a:pPr>
                <a:lnSpc>
                  <a:spcPts val="1820"/>
                </a:lnSpc>
              </a:pPr>
              <a:r>
                <a:rPr lang="en-US" sz="1400" spc="70">
                  <a:solidFill>
                    <a:srgbClr val="FFFFFF"/>
                  </a:solidFill>
                  <a:latin typeface="Open Sauce"/>
                </a:rPr>
                <a:t>Name</a:t>
              </a:r>
            </a:p>
            <a:p>
              <a:pPr>
                <a:lnSpc>
                  <a:spcPts val="1820"/>
                </a:lnSpc>
              </a:pPr>
              <a:r>
                <a:rPr lang="en-US" sz="1400" spc="70">
                  <a:solidFill>
                    <a:srgbClr val="FFFFFF"/>
                  </a:solidFill>
                  <a:latin typeface="Open Sauce Bold"/>
                </a:rPr>
                <a:t>Job Title</a:t>
              </a:r>
            </a:p>
          </p:txBody>
        </p:sp>
      </p:grpSp>
      <p:grpSp>
        <p:nvGrpSpPr>
          <p:cNvPr name="Group 33" id="33"/>
          <p:cNvGrpSpPr/>
          <p:nvPr/>
        </p:nvGrpSpPr>
        <p:grpSpPr>
          <a:xfrm rot="0">
            <a:off x="10611648" y="7343097"/>
            <a:ext cx="2486258" cy="910265"/>
            <a:chOff x="0" y="0"/>
            <a:chExt cx="466811" cy="170908"/>
          </a:xfrm>
        </p:grpSpPr>
        <p:sp>
          <p:nvSpPr>
            <p:cNvPr name="Freeform 34" id="34"/>
            <p:cNvSpPr/>
            <p:nvPr/>
          </p:nvSpPr>
          <p:spPr>
            <a:xfrm>
              <a:off x="0" y="0"/>
              <a:ext cx="466811" cy="170908"/>
            </a:xfrm>
            <a:custGeom>
              <a:avLst/>
              <a:gdLst/>
              <a:ahLst/>
              <a:cxnLst/>
              <a:rect r="r" b="b" t="t" l="l"/>
              <a:pathLst>
                <a:path h="170908" w="466811">
                  <a:moveTo>
                    <a:pt x="0" y="0"/>
                  </a:moveTo>
                  <a:lnTo>
                    <a:pt x="466811" y="0"/>
                  </a:lnTo>
                  <a:lnTo>
                    <a:pt x="466811" y="170908"/>
                  </a:lnTo>
                  <a:lnTo>
                    <a:pt x="0" y="170908"/>
                  </a:lnTo>
                  <a:close/>
                </a:path>
              </a:pathLst>
            </a:custGeom>
            <a:solidFill>
              <a:srgbClr val="5A6682"/>
            </a:solidFill>
            <a:ln>
              <a:noFill/>
            </a:ln>
          </p:spPr>
        </p:sp>
        <p:sp>
          <p:nvSpPr>
            <p:cNvPr name="TextBox 35" id="35"/>
            <p:cNvSpPr txBox="true"/>
            <p:nvPr/>
          </p:nvSpPr>
          <p:spPr>
            <a:xfrm>
              <a:off x="0" y="-19050"/>
              <a:ext cx="812800" cy="831850"/>
            </a:xfrm>
            <a:prstGeom prst="rect">
              <a:avLst/>
            </a:prstGeom>
          </p:spPr>
          <p:txBody>
            <a:bodyPr anchor="ctr" rtlCol="false" tIns="254000" lIns="254000" bIns="254000" rIns="254000"/>
            <a:lstStyle/>
            <a:p>
              <a:pPr>
                <a:lnSpc>
                  <a:spcPts val="1820"/>
                </a:lnSpc>
              </a:pPr>
              <a:r>
                <a:rPr lang="en-US" sz="1400" spc="70">
                  <a:solidFill>
                    <a:srgbClr val="FFFFFF"/>
                  </a:solidFill>
                  <a:latin typeface="Open Sauce"/>
                </a:rPr>
                <a:t>Name</a:t>
              </a:r>
            </a:p>
            <a:p>
              <a:pPr>
                <a:lnSpc>
                  <a:spcPts val="1820"/>
                </a:lnSpc>
              </a:pPr>
              <a:r>
                <a:rPr lang="en-US" sz="1400" spc="70">
                  <a:solidFill>
                    <a:srgbClr val="FFFFFF"/>
                  </a:solidFill>
                  <a:latin typeface="Open Sauce Bold"/>
                </a:rPr>
                <a:t>Job Title</a:t>
              </a:r>
            </a:p>
          </p:txBody>
        </p:sp>
      </p:grpSp>
      <p:grpSp>
        <p:nvGrpSpPr>
          <p:cNvPr name="Group 36" id="36"/>
          <p:cNvGrpSpPr/>
          <p:nvPr/>
        </p:nvGrpSpPr>
        <p:grpSpPr>
          <a:xfrm rot="0">
            <a:off x="14466164" y="7343097"/>
            <a:ext cx="2486258" cy="910265"/>
            <a:chOff x="0" y="0"/>
            <a:chExt cx="466811" cy="170908"/>
          </a:xfrm>
        </p:grpSpPr>
        <p:sp>
          <p:nvSpPr>
            <p:cNvPr name="Freeform 37" id="37"/>
            <p:cNvSpPr/>
            <p:nvPr/>
          </p:nvSpPr>
          <p:spPr>
            <a:xfrm>
              <a:off x="0" y="0"/>
              <a:ext cx="466811" cy="170908"/>
            </a:xfrm>
            <a:custGeom>
              <a:avLst/>
              <a:gdLst/>
              <a:ahLst/>
              <a:cxnLst/>
              <a:rect r="r" b="b" t="t" l="l"/>
              <a:pathLst>
                <a:path h="170908" w="466811">
                  <a:moveTo>
                    <a:pt x="0" y="0"/>
                  </a:moveTo>
                  <a:lnTo>
                    <a:pt x="466811" y="0"/>
                  </a:lnTo>
                  <a:lnTo>
                    <a:pt x="466811" y="170908"/>
                  </a:lnTo>
                  <a:lnTo>
                    <a:pt x="0" y="170908"/>
                  </a:lnTo>
                  <a:close/>
                </a:path>
              </a:pathLst>
            </a:custGeom>
            <a:solidFill>
              <a:srgbClr val="5A6682"/>
            </a:solidFill>
            <a:ln>
              <a:noFill/>
            </a:ln>
          </p:spPr>
        </p:sp>
        <p:sp>
          <p:nvSpPr>
            <p:cNvPr name="TextBox 38" id="38"/>
            <p:cNvSpPr txBox="true"/>
            <p:nvPr/>
          </p:nvSpPr>
          <p:spPr>
            <a:xfrm>
              <a:off x="0" y="-19050"/>
              <a:ext cx="812800" cy="831850"/>
            </a:xfrm>
            <a:prstGeom prst="rect">
              <a:avLst/>
            </a:prstGeom>
          </p:spPr>
          <p:txBody>
            <a:bodyPr anchor="ctr" rtlCol="false" tIns="254000" lIns="254000" bIns="254000" rIns="254000"/>
            <a:lstStyle/>
            <a:p>
              <a:pPr>
                <a:lnSpc>
                  <a:spcPts val="1820"/>
                </a:lnSpc>
              </a:pPr>
              <a:r>
                <a:rPr lang="en-US" sz="1400" spc="70">
                  <a:solidFill>
                    <a:srgbClr val="FFFFFF"/>
                  </a:solidFill>
                  <a:latin typeface="Open Sauce"/>
                </a:rPr>
                <a:t>Name</a:t>
              </a:r>
            </a:p>
            <a:p>
              <a:pPr>
                <a:lnSpc>
                  <a:spcPts val="1820"/>
                </a:lnSpc>
              </a:pPr>
              <a:r>
                <a:rPr lang="en-US" sz="1400" spc="70">
                  <a:solidFill>
                    <a:srgbClr val="FFFFFF"/>
                  </a:solidFill>
                  <a:latin typeface="Open Sauce Bold"/>
                </a:rPr>
                <a:t>Job Title</a:t>
              </a:r>
            </a:p>
          </p:txBody>
        </p:sp>
      </p:grpSp>
      <p:sp>
        <p:nvSpPr>
          <p:cNvPr name="AutoShape 39" id="39"/>
          <p:cNvSpPr/>
          <p:nvPr/>
        </p:nvSpPr>
        <p:spPr>
          <a:xfrm rot="-10800000">
            <a:off x="5305600" y="4943732"/>
            <a:ext cx="7404435" cy="0"/>
          </a:xfrm>
          <a:prstGeom prst="line">
            <a:avLst/>
          </a:prstGeom>
          <a:ln cap="flat" w="19050">
            <a:solidFill>
              <a:srgbClr val="454F2F"/>
            </a:solidFill>
            <a:prstDash val="solid"/>
            <a:headEnd type="none" len="sm" w="sm"/>
            <a:tailEnd type="none" len="sm" w="sm"/>
          </a:ln>
        </p:spPr>
      </p:sp>
      <p:sp>
        <p:nvSpPr>
          <p:cNvPr name="AutoShape 40" id="40"/>
          <p:cNvSpPr/>
          <p:nvPr/>
        </p:nvSpPr>
        <p:spPr>
          <a:xfrm rot="-10800000">
            <a:off x="3906774" y="6833963"/>
            <a:ext cx="2739325" cy="0"/>
          </a:xfrm>
          <a:prstGeom prst="line">
            <a:avLst/>
          </a:prstGeom>
          <a:ln cap="flat" w="19050">
            <a:solidFill>
              <a:srgbClr val="454F2F"/>
            </a:solidFill>
            <a:prstDash val="solid"/>
            <a:headEnd type="none" len="sm" w="sm"/>
            <a:tailEnd type="none" len="sm" w="sm"/>
          </a:ln>
        </p:spPr>
      </p:sp>
      <p:sp>
        <p:nvSpPr>
          <p:cNvPr name="AutoShape 41" id="41"/>
          <p:cNvSpPr/>
          <p:nvPr/>
        </p:nvSpPr>
        <p:spPr>
          <a:xfrm rot="-10800000">
            <a:off x="12059017" y="6830647"/>
            <a:ext cx="2739325" cy="0"/>
          </a:xfrm>
          <a:prstGeom prst="line">
            <a:avLst/>
          </a:prstGeom>
          <a:ln cap="flat" w="19050">
            <a:solidFill>
              <a:srgbClr val="454F2F"/>
            </a:solidFill>
            <a:prstDash val="solid"/>
            <a:headEnd type="none" len="sm" w="sm"/>
            <a:tailEnd type="none" len="sm" w="sm"/>
          </a:ln>
        </p:spPr>
      </p:sp>
      <p:sp>
        <p:nvSpPr>
          <p:cNvPr name="AutoShape 42" id="42"/>
          <p:cNvSpPr/>
          <p:nvPr/>
        </p:nvSpPr>
        <p:spPr>
          <a:xfrm rot="-5400000">
            <a:off x="8795420" y="4582456"/>
            <a:ext cx="741602" cy="0"/>
          </a:xfrm>
          <a:prstGeom prst="line">
            <a:avLst/>
          </a:prstGeom>
          <a:ln cap="flat" w="19050">
            <a:solidFill>
              <a:srgbClr val="454F2F"/>
            </a:solidFill>
            <a:prstDash val="solid"/>
            <a:headEnd type="none" len="sm" w="sm"/>
            <a:tailEnd type="none" len="sm" w="sm"/>
          </a:ln>
        </p:spPr>
      </p:sp>
      <p:pic>
        <p:nvPicPr>
          <p:cNvPr name="Picture 43" id="43"/>
          <p:cNvPicPr>
            <a:picLocks noChangeAspect="true"/>
          </p:cNvPicPr>
          <p:nvPr/>
        </p:nvPicPr>
        <p:blipFill>
          <a:blip r:embed="rId9"/>
          <a:srcRect l="238" t="0" r="238" b="0"/>
          <a:stretch>
            <a:fillRect/>
          </a:stretch>
        </p:blipFill>
        <p:spPr>
          <a:xfrm flipH="false" flipV="false" rot="0">
            <a:off x="300889" y="8700"/>
            <a:ext cx="711208" cy="2844834"/>
          </a:xfrm>
          <a:prstGeom prst="rect">
            <a:avLst/>
          </a:prstGeom>
        </p:spPr>
      </p:pic>
      <p:pic>
        <p:nvPicPr>
          <p:cNvPr name="Picture 44" id="44"/>
          <p:cNvPicPr>
            <a:picLocks noChangeAspect="true"/>
          </p:cNvPicPr>
          <p:nvPr/>
        </p:nvPicPr>
        <p:blipFill>
          <a:blip r:embed="rId10"/>
          <a:srcRect l="216" t="0" r="216" b="0"/>
          <a:stretch>
            <a:fillRect/>
          </a:stretch>
        </p:blipFill>
        <p:spPr>
          <a:xfrm flipH="false" flipV="false" rot="0">
            <a:off x="15317778" y="-234533"/>
            <a:ext cx="664806" cy="1945774"/>
          </a:xfrm>
          <a:prstGeom prst="rect">
            <a:avLst/>
          </a:prstGeom>
        </p:spPr>
      </p:pic>
      <p:pic>
        <p:nvPicPr>
          <p:cNvPr name="Picture 45" id="45"/>
          <p:cNvPicPr>
            <a:picLocks noChangeAspect="true"/>
          </p:cNvPicPr>
          <p:nvPr/>
        </p:nvPicPr>
        <p:blipFill>
          <a:blip r:embed="rId11"/>
          <a:srcRect l="0" t="98" r="0" b="98"/>
          <a:stretch>
            <a:fillRect/>
          </a:stretch>
        </p:blipFill>
        <p:spPr>
          <a:xfrm flipH="false" flipV="false" rot="0">
            <a:off x="2311603" y="8700"/>
            <a:ext cx="839594" cy="1132037"/>
          </a:xfrm>
          <a:prstGeom prst="rect">
            <a:avLst/>
          </a:prstGeom>
        </p:spPr>
      </p:pic>
      <p:pic>
        <p:nvPicPr>
          <p:cNvPr name="Picture 46" id="46"/>
          <p:cNvPicPr>
            <a:picLocks noChangeAspect="true"/>
          </p:cNvPicPr>
          <p:nvPr/>
        </p:nvPicPr>
        <p:blipFill>
          <a:blip r:embed="rId12"/>
          <a:srcRect l="310" t="0" r="310" b="0"/>
          <a:stretch>
            <a:fillRect/>
          </a:stretch>
        </p:blipFill>
        <p:spPr>
          <a:xfrm flipH="false" flipV="false" rot="0">
            <a:off x="16151069" y="-115286"/>
            <a:ext cx="1053030" cy="2106061"/>
          </a:xfrm>
          <a:prstGeom prst="rect">
            <a:avLst/>
          </a:prstGeom>
        </p:spPr>
      </p:pic>
      <p:pic>
        <p:nvPicPr>
          <p:cNvPr name="Picture 47" id="47"/>
          <p:cNvPicPr>
            <a:picLocks noChangeAspect="true"/>
          </p:cNvPicPr>
          <p:nvPr/>
        </p:nvPicPr>
        <p:blipFill>
          <a:blip r:embed="rId13"/>
          <a:srcRect l="864" t="0" r="864" b="0"/>
          <a:stretch>
            <a:fillRect/>
          </a:stretch>
        </p:blipFill>
        <p:spPr>
          <a:xfrm flipH="false" flipV="false" rot="0">
            <a:off x="17606463" y="-481084"/>
            <a:ext cx="520237" cy="2837658"/>
          </a:xfrm>
          <a:prstGeom prst="rect">
            <a:avLst/>
          </a:prstGeom>
        </p:spPr>
      </p:pic>
      <p:pic>
        <p:nvPicPr>
          <p:cNvPr name="Picture 48" id="48"/>
          <p:cNvPicPr>
            <a:picLocks noChangeAspect="true"/>
          </p:cNvPicPr>
          <p:nvPr/>
        </p:nvPicPr>
        <p:blipFill>
          <a:blip r:embed="rId14"/>
          <a:srcRect l="0" t="0" r="0" b="0"/>
          <a:stretch>
            <a:fillRect/>
          </a:stretch>
        </p:blipFill>
        <p:spPr>
          <a:xfrm flipH="false" flipV="false" rot="0">
            <a:off x="1315915" y="-41990"/>
            <a:ext cx="696727" cy="2065795"/>
          </a:xfrm>
          <a:prstGeom prst="rect">
            <a:avLst/>
          </a:prstGeom>
        </p:spPr>
      </p:pic>
    </p:spTree>
  </p:cSld>
  <p:clrMapOvr>
    <a:masterClrMapping/>
  </p:clrMapOvr>
</p:sld>
</file>

<file path=ppt/slides/slide19.xml><?xml version="1.0" encoding="utf-8"?>
<p:sld xmlns:p="http://schemas.openxmlformats.org/presentationml/2006/main" xmlns:a="http://schemas.openxmlformats.org/drawingml/2006/main" xmlns:r="http://schemas.openxmlformats.org/officeDocument/2006/relationships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name="Picture 2" id="2"/>
          <p:cNvPicPr>
            <a:picLocks noChangeAspect="true"/>
          </p:cNvPicPr>
          <p:nvPr/>
        </p:nvPicPr>
        <p:blipFill>
          <a:blip r:embed="rId2"/>
          <a:srcRect l="0" t="3222" r="0" b="3222"/>
          <a:stretch>
            <a:fillRect/>
          </a:stretch>
        </p:blipFill>
        <p:spPr>
          <a:xfrm>
            <a:off x="0" y="0"/>
            <a:ext cx="18288000" cy="10287000"/>
          </a:xfrm>
          <a:prstGeom prst="rect">
            <a:avLst/>
          </a:prstGeom>
        </p:spPr>
      </p:pic>
      <p:sp>
        <p:nvSpPr>
          <p:cNvPr name="AutoShape 3" id="3"/>
          <p:cNvSpPr/>
          <p:nvPr/>
        </p:nvSpPr>
        <p:spPr>
          <a:xfrm rot="0">
            <a:off x="0" y="0"/>
            <a:ext cx="18288000" cy="10287000"/>
          </a:xfrm>
          <a:prstGeom prst="rect">
            <a:avLst/>
          </a:prstGeom>
          <a:solidFill>
            <a:srgbClr val="5A6682">
              <a:alpha val="50980"/>
            </a:srgbClr>
          </a:solidFill>
        </p:spPr>
      </p:sp>
      <p:grpSp>
        <p:nvGrpSpPr>
          <p:cNvPr name="Group 4" id="4"/>
          <p:cNvGrpSpPr/>
          <p:nvPr/>
        </p:nvGrpSpPr>
        <p:grpSpPr>
          <a:xfrm rot="0">
            <a:off x="2976843" y="3330017"/>
            <a:ext cx="12334314" cy="3626965"/>
            <a:chOff x="0" y="0"/>
            <a:chExt cx="16445752" cy="4835954"/>
          </a:xfrm>
        </p:grpSpPr>
        <p:sp>
          <p:nvSpPr>
            <p:cNvPr name="TextBox 5" id="5"/>
            <p:cNvSpPr txBox="true"/>
            <p:nvPr/>
          </p:nvSpPr>
          <p:spPr>
            <a:xfrm rot="0">
              <a:off x="0" y="4216895"/>
              <a:ext cx="16445752" cy="619059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ctr" marL="0" indent="0" lvl="0">
                <a:lnSpc>
                  <a:spcPts val="3600"/>
                </a:lnSpc>
                <a:spcBef>
                  <a:spcPct val="0"/>
                </a:spcBef>
              </a:pPr>
              <a:r>
                <a:rPr lang="en-US" sz="3000">
                  <a:solidFill>
                    <a:srgbClr val="FFFFFF"/>
                  </a:solidFill>
                  <a:latin typeface="DM Sans Bold"/>
                </a:rPr>
                <a:t>Write a closing statement or call-to-action here.</a:t>
              </a:r>
            </a:p>
          </p:txBody>
        </p:sp>
        <p:sp>
          <p:nvSpPr>
            <p:cNvPr name="TextBox 6" id="6"/>
            <p:cNvSpPr txBox="true"/>
            <p:nvPr/>
          </p:nvSpPr>
          <p:spPr>
            <a:xfrm rot="0">
              <a:off x="0" y="-123825"/>
              <a:ext cx="16445752" cy="1537714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ctr" marL="0" indent="0" lvl="0">
                <a:lnSpc>
                  <a:spcPts val="7699"/>
                </a:lnSpc>
                <a:spcBef>
                  <a:spcPct val="0"/>
                </a:spcBef>
              </a:pPr>
              <a:r>
                <a:rPr lang="en-US" sz="6999">
                  <a:solidFill>
                    <a:srgbClr val="FFFFFF"/>
                  </a:solidFill>
                  <a:latin typeface="Agrandir Grand Black"/>
                </a:rPr>
                <a:t>Thank you!</a:t>
              </a:r>
            </a:p>
          </p:txBody>
        </p:sp>
        <p:sp>
          <p:nvSpPr>
            <p:cNvPr name="AutoShape 7" id="7"/>
            <p:cNvSpPr/>
            <p:nvPr/>
          </p:nvSpPr>
          <p:spPr>
            <a:xfrm rot="-5400000">
              <a:off x="7484500" y="2813805"/>
              <a:ext cx="1476752" cy="0"/>
            </a:xfrm>
            <a:prstGeom prst="line">
              <a:avLst/>
            </a:prstGeom>
            <a:ln cap="rnd" w="12700">
              <a:solidFill>
                <a:srgbClr val="FFFFFF"/>
              </a:solidFill>
              <a:prstDash val="solid"/>
              <a:headEnd type="none" len="sm" w="sm"/>
              <a:tailEnd type="none" len="sm" w="sm"/>
            </a:ln>
          </p:spPr>
        </p:sp>
      </p:grpSp>
    </p:spTree>
  </p:cSld>
  <p:clrMapOvr>
    <a:masterClrMapping/>
  </p:clrMapOvr>
</p:sld>
</file>

<file path=ppt/slides/slide20.xml><?xml version="1.0" encoding="utf-8"?>
<p:sld xmlns:p="http://schemas.openxmlformats.org/presentationml/2006/main" xmlns:a="http://schemas.openxmlformats.org/drawingml/2006/main" xmlns:r="http://schemas.openxmlformats.org/officeDocument/2006/relationships">
  <p:cSld>
    <p:bg>
      <p:bgPr>
        <a:solidFill>
          <a:srgbClr val="EFEFEF"/>
        </a:solidFill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name="Group 2" id="2"/>
          <p:cNvGrpSpPr/>
          <p:nvPr/>
        </p:nvGrpSpPr>
        <p:grpSpPr>
          <a:xfrm rot="0">
            <a:off x="0" y="0"/>
            <a:ext cx="6739261" cy="10287000"/>
            <a:chOff x="0" y="0"/>
            <a:chExt cx="1774949" cy="2709333"/>
          </a:xfrm>
        </p:grpSpPr>
        <p:sp>
          <p:nvSpPr>
            <p:cNvPr name="Freeform 3" id="3"/>
            <p:cNvSpPr/>
            <p:nvPr/>
          </p:nvSpPr>
          <p:spPr>
            <a:xfrm>
              <a:off x="0" y="0"/>
              <a:ext cx="1774949" cy="2709333"/>
            </a:xfrm>
            <a:custGeom>
              <a:avLst/>
              <a:gdLst/>
              <a:ahLst/>
              <a:cxnLst/>
              <a:rect r="r" b="b" t="t" l="l"/>
              <a:pathLst>
                <a:path h="2709333" w="1774949">
                  <a:moveTo>
                    <a:pt x="0" y="0"/>
                  </a:moveTo>
                  <a:lnTo>
                    <a:pt x="1774949" y="0"/>
                  </a:lnTo>
                  <a:lnTo>
                    <a:pt x="1774949" y="2709333"/>
                  </a:lnTo>
                  <a:lnTo>
                    <a:pt x="0" y="2709333"/>
                  </a:lnTo>
                  <a:close/>
                </a:path>
              </a:pathLst>
            </a:custGeom>
            <a:solidFill>
              <a:srgbClr val="BEDEDC"/>
            </a:solidFill>
          </p:spPr>
        </p:sp>
        <p:sp>
          <p:nvSpPr>
            <p:cNvPr name="TextBox 4" id="4"/>
            <p:cNvSpPr txBox="true"/>
            <p:nvPr/>
          </p:nvSpPr>
          <p:spPr>
            <a:xfrm>
              <a:off x="0" y="0"/>
              <a:ext cx="812800" cy="812800"/>
            </a:xfrm>
            <a:prstGeom prst="rect">
              <a:avLst/>
            </a:prstGeom>
          </p:spPr>
          <p:txBody>
            <a:bodyPr anchor="ctr" rtlCol="false" tIns="50800" lIns="50800" bIns="50800" rIns="50800"/>
            <a:lstStyle/>
            <a:p>
              <a:pPr algn="ctr">
                <a:lnSpc>
                  <a:spcPts val="2760"/>
                </a:lnSpc>
              </a:pPr>
            </a:p>
          </p:txBody>
        </p:sp>
      </p:grpSp>
      <p:sp>
        <p:nvSpPr>
          <p:cNvPr name="TextBox 5" id="5"/>
          <p:cNvSpPr txBox="true"/>
          <p:nvPr/>
        </p:nvSpPr>
        <p:spPr>
          <a:xfrm rot="0">
            <a:off x="978412" y="1224633"/>
            <a:ext cx="5481236" cy="1876326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marL="0" indent="0" lvl="0">
              <a:lnSpc>
                <a:spcPts val="6600"/>
              </a:lnSpc>
              <a:spcBef>
                <a:spcPct val="0"/>
              </a:spcBef>
            </a:pPr>
            <a:r>
              <a:rPr lang="en-US" sz="6000" u="none">
                <a:solidFill>
                  <a:srgbClr val="5A6682"/>
                </a:solidFill>
                <a:latin typeface="Agrandir Grand Black"/>
              </a:rPr>
              <a:t>Resource  Page</a:t>
            </a:r>
          </a:p>
        </p:txBody>
      </p:sp>
      <p:sp>
        <p:nvSpPr>
          <p:cNvPr name="TextBox 6" id="6"/>
          <p:cNvSpPr txBox="true"/>
          <p:nvPr/>
        </p:nvSpPr>
        <p:spPr>
          <a:xfrm rot="0">
            <a:off x="1028700" y="6505873"/>
            <a:ext cx="5243646" cy="2752427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l" marL="0" indent="0" lvl="0">
              <a:lnSpc>
                <a:spcPts val="3600"/>
              </a:lnSpc>
              <a:spcBef>
                <a:spcPct val="0"/>
              </a:spcBef>
            </a:pPr>
            <a:r>
              <a:rPr lang="en-US" sz="3000" u="none">
                <a:solidFill>
                  <a:srgbClr val="000000"/>
                </a:solidFill>
                <a:latin typeface="DM Sans Bold"/>
              </a:rPr>
              <a:t>Use these design resources in your Canva Presentation. Happy designing! </a:t>
            </a:r>
          </a:p>
          <a:p>
            <a:pPr algn="l" marL="0" indent="0" lvl="0">
              <a:lnSpc>
                <a:spcPts val="3600"/>
              </a:lnSpc>
              <a:spcBef>
                <a:spcPct val="0"/>
              </a:spcBef>
            </a:pPr>
          </a:p>
          <a:p>
            <a:pPr algn="l" marL="0" indent="0" lvl="0">
              <a:lnSpc>
                <a:spcPts val="3600"/>
              </a:lnSpc>
              <a:spcBef>
                <a:spcPct val="0"/>
              </a:spcBef>
            </a:pPr>
            <a:r>
              <a:rPr lang="en-US" sz="3000" u="none">
                <a:solidFill>
                  <a:srgbClr val="000000"/>
                </a:solidFill>
                <a:latin typeface="DM Sans Bold"/>
              </a:rPr>
              <a:t>Don't forget to delete this page before presenting. </a:t>
            </a:r>
          </a:p>
        </p:txBody>
      </p:sp>
      <p:pic>
        <p:nvPicPr>
          <p:cNvPr name="Picture 7" id="7"/>
          <p:cNvPicPr>
            <a:picLocks noChangeAspect="true"/>
          </p:cNvPicPr>
          <p:nvPr/>
        </p:nvPicPr>
        <p:blipFill>
          <a:blip r:embed="rId2"/>
          <a:srcRect l="0" t="178" r="0" b="178"/>
          <a:stretch>
            <a:fillRect/>
          </a:stretch>
        </p:blipFill>
        <p:spPr>
          <a:xfrm flipH="false" flipV="false" rot="0">
            <a:off x="9041991" y="3800513"/>
            <a:ext cx="1158283" cy="2482036"/>
          </a:xfrm>
          <a:prstGeom prst="rect">
            <a:avLst/>
          </a:prstGeom>
        </p:spPr>
      </p:pic>
      <p:pic>
        <p:nvPicPr>
          <p:cNvPr name="Picture 8" id="8"/>
          <p:cNvPicPr>
            <a:picLocks noChangeAspect="true"/>
          </p:cNvPicPr>
          <p:nvPr/>
        </p:nvPicPr>
        <p:blipFill>
          <a:blip r:embed="rId3"/>
          <a:srcRect l="0" t="344" r="0" b="344"/>
          <a:stretch>
            <a:fillRect/>
          </a:stretch>
        </p:blipFill>
        <p:spPr>
          <a:xfrm flipH="false" flipV="false" rot="0">
            <a:off x="7595954" y="6786126"/>
            <a:ext cx="630305" cy="2608160"/>
          </a:xfrm>
          <a:prstGeom prst="rect">
            <a:avLst/>
          </a:prstGeom>
        </p:spPr>
      </p:pic>
      <p:pic>
        <p:nvPicPr>
          <p:cNvPr name="Picture 9" id="9"/>
          <p:cNvPicPr>
            <a:picLocks noChangeAspect="true"/>
          </p:cNvPicPr>
          <p:nvPr/>
        </p:nvPicPr>
        <p:blipFill>
          <a:blip r:embed="rId4"/>
          <a:srcRect l="520" t="0" r="520" b="0"/>
          <a:stretch>
            <a:fillRect/>
          </a:stretch>
        </p:blipFill>
        <p:spPr>
          <a:xfrm flipH="false" flipV="false" rot="0">
            <a:off x="9844548" y="6779365"/>
            <a:ext cx="1242087" cy="2614921"/>
          </a:xfrm>
          <a:prstGeom prst="rect">
            <a:avLst/>
          </a:prstGeom>
        </p:spPr>
      </p:pic>
      <p:pic>
        <p:nvPicPr>
          <p:cNvPr name="Picture 10" id="10"/>
          <p:cNvPicPr>
            <a:picLocks noChangeAspect="true"/>
          </p:cNvPicPr>
          <p:nvPr/>
        </p:nvPicPr>
        <p:blipFill>
          <a:blip r:embed="rId5"/>
          <a:srcRect l="191" t="0" r="191" b="0"/>
          <a:stretch>
            <a:fillRect/>
          </a:stretch>
        </p:blipFill>
        <p:spPr>
          <a:xfrm flipH="false" flipV="false" rot="0">
            <a:off x="13395507" y="6804198"/>
            <a:ext cx="1122371" cy="2590088"/>
          </a:xfrm>
          <a:prstGeom prst="rect">
            <a:avLst/>
          </a:prstGeom>
        </p:spPr>
      </p:pic>
      <p:pic>
        <p:nvPicPr>
          <p:cNvPr name="Picture 11" id="11"/>
          <p:cNvPicPr>
            <a:picLocks noChangeAspect="true"/>
          </p:cNvPicPr>
          <p:nvPr/>
        </p:nvPicPr>
        <p:blipFill>
          <a:blip r:embed="rId6"/>
          <a:srcRect l="113" t="0" r="113" b="0"/>
          <a:stretch>
            <a:fillRect/>
          </a:stretch>
        </p:blipFill>
        <p:spPr>
          <a:xfrm flipH="false" flipV="false" rot="0">
            <a:off x="11282267" y="6779365"/>
            <a:ext cx="1917609" cy="2614921"/>
          </a:xfrm>
          <a:prstGeom prst="rect">
            <a:avLst/>
          </a:prstGeom>
        </p:spPr>
      </p:pic>
      <p:pic>
        <p:nvPicPr>
          <p:cNvPr name="Picture 12" id="12"/>
          <p:cNvPicPr>
            <a:picLocks noChangeAspect="true"/>
          </p:cNvPicPr>
          <p:nvPr/>
        </p:nvPicPr>
        <p:blipFill>
          <a:blip r:embed="rId7"/>
          <a:srcRect l="0" t="65" r="0" b="65"/>
          <a:stretch>
            <a:fillRect/>
          </a:stretch>
        </p:blipFill>
        <p:spPr>
          <a:xfrm flipH="false" flipV="false" rot="0">
            <a:off x="10816277" y="3503836"/>
            <a:ext cx="1074750" cy="1289700"/>
          </a:xfrm>
          <a:prstGeom prst="rect">
            <a:avLst/>
          </a:prstGeom>
        </p:spPr>
      </p:pic>
      <p:pic>
        <p:nvPicPr>
          <p:cNvPr name="Picture 13" id="13"/>
          <p:cNvPicPr>
            <a:picLocks noChangeAspect="true"/>
          </p:cNvPicPr>
          <p:nvPr/>
        </p:nvPicPr>
        <p:blipFill>
          <a:blip r:embed="rId8"/>
          <a:srcRect l="238" t="0" r="238" b="0"/>
          <a:stretch>
            <a:fillRect/>
          </a:stretch>
        </p:blipFill>
        <p:spPr>
          <a:xfrm flipH="false" flipV="false" rot="0">
            <a:off x="7516923" y="1028700"/>
            <a:ext cx="518065" cy="2072259"/>
          </a:xfrm>
          <a:prstGeom prst="rect">
            <a:avLst/>
          </a:prstGeom>
        </p:spPr>
      </p:pic>
      <p:pic>
        <p:nvPicPr>
          <p:cNvPr name="Picture 14" id="14"/>
          <p:cNvPicPr>
            <a:picLocks noChangeAspect="true"/>
          </p:cNvPicPr>
          <p:nvPr/>
        </p:nvPicPr>
        <p:blipFill>
          <a:blip r:embed="rId9"/>
          <a:srcRect l="216" t="0" r="216" b="0"/>
          <a:stretch>
            <a:fillRect/>
          </a:stretch>
        </p:blipFill>
        <p:spPr>
          <a:xfrm flipH="false" flipV="false" rot="0">
            <a:off x="13075745" y="4475312"/>
            <a:ext cx="585113" cy="1712527"/>
          </a:xfrm>
          <a:prstGeom prst="rect">
            <a:avLst/>
          </a:prstGeom>
        </p:spPr>
      </p:pic>
      <p:pic>
        <p:nvPicPr>
          <p:cNvPr name="Picture 15" id="15"/>
          <p:cNvPicPr>
            <a:picLocks noChangeAspect="true"/>
          </p:cNvPicPr>
          <p:nvPr/>
        </p:nvPicPr>
        <p:blipFill>
          <a:blip r:embed="rId10"/>
          <a:srcRect l="38" t="0" r="38" b="0"/>
          <a:stretch>
            <a:fillRect/>
          </a:stretch>
        </p:blipFill>
        <p:spPr>
          <a:xfrm flipH="false" flipV="false" rot="0">
            <a:off x="16159431" y="3265326"/>
            <a:ext cx="895833" cy="1141188"/>
          </a:xfrm>
          <a:prstGeom prst="rect">
            <a:avLst/>
          </a:prstGeom>
        </p:spPr>
      </p:pic>
      <p:pic>
        <p:nvPicPr>
          <p:cNvPr name="Picture 16" id="16"/>
          <p:cNvPicPr>
            <a:picLocks noChangeAspect="true"/>
          </p:cNvPicPr>
          <p:nvPr/>
        </p:nvPicPr>
        <p:blipFill>
          <a:blip r:embed="rId11"/>
          <a:srcRect l="0" t="98" r="0" b="98"/>
          <a:stretch>
            <a:fillRect/>
          </a:stretch>
        </p:blipFill>
        <p:spPr>
          <a:xfrm flipH="false" flipV="false" rot="0">
            <a:off x="13029986" y="3410614"/>
            <a:ext cx="630872" cy="850614"/>
          </a:xfrm>
          <a:prstGeom prst="rect">
            <a:avLst/>
          </a:prstGeom>
        </p:spPr>
      </p:pic>
      <p:pic>
        <p:nvPicPr>
          <p:cNvPr name="Picture 17" id="17"/>
          <p:cNvPicPr>
            <a:picLocks noChangeAspect="true"/>
          </p:cNvPicPr>
          <p:nvPr/>
        </p:nvPicPr>
        <p:blipFill>
          <a:blip r:embed="rId12"/>
          <a:srcRect l="310" t="0" r="310" b="0"/>
          <a:stretch>
            <a:fillRect/>
          </a:stretch>
        </p:blipFill>
        <p:spPr>
          <a:xfrm flipH="false" flipV="false" rot="0">
            <a:off x="12113768" y="1028700"/>
            <a:ext cx="886145" cy="1772290"/>
          </a:xfrm>
          <a:prstGeom prst="rect">
            <a:avLst/>
          </a:prstGeom>
        </p:spPr>
      </p:pic>
      <p:pic>
        <p:nvPicPr>
          <p:cNvPr name="Picture 18" id="18"/>
          <p:cNvPicPr>
            <a:picLocks noChangeAspect="true"/>
          </p:cNvPicPr>
          <p:nvPr/>
        </p:nvPicPr>
        <p:blipFill>
          <a:blip r:embed="rId13"/>
          <a:srcRect l="864" t="0" r="864" b="0"/>
          <a:stretch>
            <a:fillRect/>
          </a:stretch>
        </p:blipFill>
        <p:spPr>
          <a:xfrm flipH="false" flipV="false" rot="0">
            <a:off x="14481084" y="3503836"/>
            <a:ext cx="464852" cy="2535556"/>
          </a:xfrm>
          <a:prstGeom prst="rect">
            <a:avLst/>
          </a:prstGeom>
        </p:spPr>
      </p:pic>
      <p:pic>
        <p:nvPicPr>
          <p:cNvPr name="Picture 19" id="19"/>
          <p:cNvPicPr>
            <a:picLocks noChangeAspect="true"/>
          </p:cNvPicPr>
          <p:nvPr/>
        </p:nvPicPr>
        <p:blipFill>
          <a:blip r:embed="rId14"/>
          <a:srcRect l="0" t="0" r="0" b="0"/>
          <a:stretch>
            <a:fillRect/>
          </a:stretch>
        </p:blipFill>
        <p:spPr>
          <a:xfrm flipH="false" flipV="false" rot="0">
            <a:off x="8812650" y="1028700"/>
            <a:ext cx="563289" cy="1670152"/>
          </a:xfrm>
          <a:prstGeom prst="rect">
            <a:avLst/>
          </a:prstGeom>
        </p:spPr>
      </p:pic>
      <p:pic>
        <p:nvPicPr>
          <p:cNvPr name="Picture 20" id="20"/>
          <p:cNvPicPr>
            <a:picLocks noChangeAspect="true"/>
          </p:cNvPicPr>
          <p:nvPr/>
        </p:nvPicPr>
        <p:blipFill>
          <a:blip r:embed="rId15"/>
          <a:srcRect l="18" t="0" r="18" b="0"/>
          <a:stretch>
            <a:fillRect/>
          </a:stretch>
        </p:blipFill>
        <p:spPr>
          <a:xfrm flipH="false" flipV="false" rot="0">
            <a:off x="10153601" y="1028700"/>
            <a:ext cx="1182504" cy="1689292"/>
          </a:xfrm>
          <a:prstGeom prst="rect">
            <a:avLst/>
          </a:prstGeom>
        </p:spPr>
      </p:pic>
      <p:pic>
        <p:nvPicPr>
          <p:cNvPr name="Picture 21" id="21"/>
          <p:cNvPicPr>
            <a:picLocks noChangeAspect="true"/>
          </p:cNvPicPr>
          <p:nvPr/>
        </p:nvPicPr>
        <p:blipFill>
          <a:blip r:embed="rId16"/>
          <a:srcRect l="65" t="0" r="65" b="0"/>
          <a:stretch>
            <a:fillRect/>
          </a:stretch>
        </p:blipFill>
        <p:spPr>
          <a:xfrm flipH="false" flipV="false" rot="0">
            <a:off x="14713510" y="6920431"/>
            <a:ext cx="1463697" cy="2473855"/>
          </a:xfrm>
          <a:prstGeom prst="rect">
            <a:avLst/>
          </a:prstGeom>
        </p:spPr>
      </p:pic>
      <p:pic>
        <p:nvPicPr>
          <p:cNvPr name="Picture 22" id="22"/>
          <p:cNvPicPr>
            <a:picLocks noChangeAspect="true"/>
          </p:cNvPicPr>
          <p:nvPr/>
        </p:nvPicPr>
        <p:blipFill>
          <a:blip r:embed="rId17"/>
          <a:srcRect l="0" t="0" r="0" b="0"/>
          <a:stretch>
            <a:fillRect/>
          </a:stretch>
        </p:blipFill>
        <p:spPr>
          <a:xfrm flipH="true" flipV="false" rot="0">
            <a:off x="16497116" y="6786126"/>
            <a:ext cx="1017182" cy="2608160"/>
          </a:xfrm>
          <a:prstGeom prst="rect">
            <a:avLst/>
          </a:prstGeom>
        </p:spPr>
      </p:pic>
      <p:pic>
        <p:nvPicPr>
          <p:cNvPr name="Picture 23" id="23"/>
          <p:cNvPicPr>
            <a:picLocks noChangeAspect="true"/>
          </p:cNvPicPr>
          <p:nvPr/>
        </p:nvPicPr>
        <p:blipFill>
          <a:blip r:embed="rId18"/>
          <a:srcRect l="144" t="0" r="144" b="0"/>
          <a:stretch>
            <a:fillRect/>
          </a:stretch>
        </p:blipFill>
        <p:spPr>
          <a:xfrm flipH="false" flipV="false" rot="0">
            <a:off x="10790364" y="5271470"/>
            <a:ext cx="1745463" cy="916368"/>
          </a:xfrm>
          <a:prstGeom prst="rect">
            <a:avLst/>
          </a:prstGeom>
        </p:spPr>
      </p:pic>
      <p:pic>
        <p:nvPicPr>
          <p:cNvPr name="Picture 24" id="24"/>
          <p:cNvPicPr>
            <a:picLocks noChangeAspect="true"/>
          </p:cNvPicPr>
          <p:nvPr/>
        </p:nvPicPr>
        <p:blipFill>
          <a:blip r:embed="rId19"/>
          <a:srcRect l="0" t="59" r="0" b="59"/>
          <a:stretch>
            <a:fillRect/>
          </a:stretch>
        </p:blipFill>
        <p:spPr>
          <a:xfrm flipH="false" flipV="false" rot="0">
            <a:off x="8766190" y="6843309"/>
            <a:ext cx="744035" cy="2550977"/>
          </a:xfrm>
          <a:prstGeom prst="rect">
            <a:avLst/>
          </a:prstGeom>
        </p:spPr>
      </p:pic>
      <p:pic>
        <p:nvPicPr>
          <p:cNvPr name="Picture 25" id="25"/>
          <p:cNvPicPr>
            <a:picLocks noChangeAspect="true"/>
          </p:cNvPicPr>
          <p:nvPr/>
        </p:nvPicPr>
        <p:blipFill>
          <a:blip r:embed="rId20"/>
          <a:srcRect l="430" t="0" r="430" b="0"/>
          <a:stretch>
            <a:fillRect/>
          </a:stretch>
        </p:blipFill>
        <p:spPr>
          <a:xfrm flipH="true" flipV="false" rot="0">
            <a:off x="7700813" y="3800513"/>
            <a:ext cx="906182" cy="2528880"/>
          </a:xfrm>
          <a:prstGeom prst="rect">
            <a:avLst/>
          </a:prstGeom>
        </p:spPr>
      </p:pic>
      <p:pic>
        <p:nvPicPr>
          <p:cNvPr name="Picture 26" id="26"/>
          <p:cNvPicPr>
            <a:picLocks noChangeAspect="true"/>
          </p:cNvPicPr>
          <p:nvPr/>
        </p:nvPicPr>
        <p:blipFill>
          <a:blip r:embed="rId21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22"/>
              </a:ext>
            </a:extLst>
          </a:blip>
          <a:srcRect l="0" t="0" r="0" b="0"/>
          <a:stretch>
            <a:fillRect/>
          </a:stretch>
        </p:blipFill>
        <p:spPr>
          <a:xfrm flipH="false" flipV="false" rot="-202647">
            <a:off x="13823114" y="1097614"/>
            <a:ext cx="1355241" cy="1585920"/>
          </a:xfrm>
          <a:prstGeom prst="rect">
            <a:avLst/>
          </a:prstGeom>
        </p:spPr>
      </p:pic>
      <p:pic>
        <p:nvPicPr>
          <p:cNvPr name="Picture 27" id="27"/>
          <p:cNvPicPr>
            <a:picLocks noChangeAspect="true"/>
          </p:cNvPicPr>
          <p:nvPr/>
        </p:nvPicPr>
        <p:blipFill>
          <a:blip r:embed="rId23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24"/>
              </a:ext>
            </a:extLst>
          </a:blip>
          <a:srcRect l="0" t="0" r="0" b="0"/>
          <a:stretch>
            <a:fillRect/>
          </a:stretch>
        </p:blipFill>
        <p:spPr>
          <a:xfrm flipH="false" flipV="false" rot="0">
            <a:off x="16001556" y="926044"/>
            <a:ext cx="1097282" cy="1739208"/>
          </a:xfrm>
          <a:prstGeom prst="rect">
            <a:avLst/>
          </a:prstGeom>
        </p:spPr>
      </p:pic>
      <p:pic>
        <p:nvPicPr>
          <p:cNvPr name="Picture 28" id="28"/>
          <p:cNvPicPr>
            <a:picLocks noChangeAspect="true"/>
          </p:cNvPicPr>
          <p:nvPr/>
        </p:nvPicPr>
        <p:blipFill>
          <a:blip r:embed="rId25"/>
          <a:srcRect l="0" t="0" r="0" b="0"/>
          <a:stretch>
            <a:fillRect/>
          </a:stretch>
        </p:blipFill>
        <p:spPr>
          <a:xfrm flipH="false" flipV="false" rot="0">
            <a:off x="15817264" y="4771615"/>
            <a:ext cx="1580166" cy="1416224"/>
          </a:xfrm>
          <a:prstGeom prst="rect">
            <a:avLst/>
          </a:prstGeom>
        </p:spPr>
      </p:pic>
    </p:spTree>
  </p:cSld>
  <p:clrMapOvr>
    <a:masterClrMapping/>
  </p:clrMapOvr>
</p:sld>
</file>

<file path=ppt/slides/slide21.xml><?xml version="1.0" encoding="utf-8"?>
<p:sld xmlns:p="http://schemas.openxmlformats.org/presentationml/2006/main" xmlns:a="http://schemas.openxmlformats.org/drawingml/2006/main" xmlns:r="http://schemas.openxmlformats.org/officeDocument/2006/relationships">
  <p:cSld>
    <p:bg>
      <p:bgPr>
        <a:solidFill>
          <a:srgbClr val="EFEFEF"/>
        </a:solidFill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name="Picture 2" id="2"/>
          <p:cNvPicPr>
            <a:picLocks noChangeAspect="true"/>
          </p:cNvPicPr>
          <p:nvPr/>
        </p:nvPicPr>
        <p:blipFill>
          <a:blip r:embed="rId2"/>
          <a:srcRect l="24121" t="0" r="16656" b="0"/>
          <a:stretch>
            <a:fillRect/>
          </a:stretch>
        </p:blipFill>
        <p:spPr>
          <a:xfrm flipH="false" flipV="false" rot="0">
            <a:off x="0" y="0"/>
            <a:ext cx="9144000" cy="10287000"/>
          </a:xfrm>
          <a:prstGeom prst="rect">
            <a:avLst/>
          </a:prstGeom>
        </p:spPr>
      </p:pic>
      <p:pic>
        <p:nvPicPr>
          <p:cNvPr name="Picture 3" id="3"/>
          <p:cNvPicPr>
            <a:picLocks noChangeAspect="true"/>
          </p:cNvPicPr>
          <p:nvPr/>
        </p:nvPicPr>
        <p:blipFill>
          <a:blip r:embed="rId3"/>
          <a:srcRect l="108" t="0" r="108" b="0"/>
          <a:stretch>
            <a:fillRect/>
          </a:stretch>
        </p:blipFill>
        <p:spPr>
          <a:xfrm flipH="false" flipV="false" rot="0">
            <a:off x="0" y="8043489"/>
            <a:ext cx="972188" cy="2243511"/>
          </a:xfrm>
          <a:prstGeom prst="rect">
            <a:avLst/>
          </a:prstGeom>
        </p:spPr>
      </p:pic>
      <p:pic>
        <p:nvPicPr>
          <p:cNvPr name="Picture 4" id="4"/>
          <p:cNvPicPr>
            <a:picLocks noChangeAspect="true"/>
          </p:cNvPicPr>
          <p:nvPr/>
        </p:nvPicPr>
        <p:blipFill>
          <a:blip r:embed="rId4"/>
          <a:srcRect l="0" t="59" r="0" b="59"/>
          <a:stretch>
            <a:fillRect/>
          </a:stretch>
        </p:blipFill>
        <p:spPr>
          <a:xfrm flipH="false" flipV="false" rot="0">
            <a:off x="8396044" y="8412147"/>
            <a:ext cx="654357" cy="2243511"/>
          </a:xfrm>
          <a:prstGeom prst="rect">
            <a:avLst/>
          </a:prstGeom>
        </p:spPr>
      </p:pic>
      <p:pic>
        <p:nvPicPr>
          <p:cNvPr name="Picture 5" id="5"/>
          <p:cNvPicPr>
            <a:picLocks noChangeAspect="true"/>
          </p:cNvPicPr>
          <p:nvPr/>
        </p:nvPicPr>
        <p:blipFill>
          <a:blip r:embed="rId5"/>
          <a:srcRect l="110" t="0" r="110" b="0"/>
          <a:stretch>
            <a:fillRect/>
          </a:stretch>
        </p:blipFill>
        <p:spPr>
          <a:xfrm flipH="false" flipV="false" rot="0">
            <a:off x="17600532" y="7446999"/>
            <a:ext cx="687468" cy="2844697"/>
          </a:xfrm>
          <a:prstGeom prst="rect">
            <a:avLst/>
          </a:prstGeom>
        </p:spPr>
      </p:pic>
      <p:pic>
        <p:nvPicPr>
          <p:cNvPr name="Picture 6" id="6"/>
          <p:cNvPicPr>
            <a:picLocks noChangeAspect="true"/>
          </p:cNvPicPr>
          <p:nvPr/>
        </p:nvPicPr>
        <p:blipFill>
          <a:blip r:embed="rId6"/>
          <a:srcRect l="430" t="0" r="430" b="0"/>
          <a:stretch>
            <a:fillRect/>
          </a:stretch>
        </p:blipFill>
        <p:spPr>
          <a:xfrm flipH="true" flipV="false" rot="0">
            <a:off x="9050401" y="8170924"/>
            <a:ext cx="841555" cy="2348525"/>
          </a:xfrm>
          <a:prstGeom prst="rect">
            <a:avLst/>
          </a:prstGeom>
        </p:spPr>
      </p:pic>
      <p:grpSp>
        <p:nvGrpSpPr>
          <p:cNvPr name="Group 7" id="7"/>
          <p:cNvGrpSpPr/>
          <p:nvPr/>
        </p:nvGrpSpPr>
        <p:grpSpPr>
          <a:xfrm rot="0">
            <a:off x="10009471" y="2223975"/>
            <a:ext cx="7442668" cy="5839051"/>
            <a:chOff x="0" y="0"/>
            <a:chExt cx="9923558" cy="7785401"/>
          </a:xfrm>
        </p:grpSpPr>
        <p:sp>
          <p:nvSpPr>
            <p:cNvPr name="TextBox 8" id="8"/>
            <p:cNvSpPr txBox="true"/>
            <p:nvPr/>
          </p:nvSpPr>
          <p:spPr>
            <a:xfrm rot="0">
              <a:off x="0" y="-123825"/>
              <a:ext cx="9923558" cy="1537714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ctr" marL="0" indent="0" lvl="0">
                <a:lnSpc>
                  <a:spcPts val="7699"/>
                </a:lnSpc>
                <a:spcBef>
                  <a:spcPct val="0"/>
                </a:spcBef>
              </a:pPr>
              <a:r>
                <a:rPr lang="en-US" sz="6999" u="none">
                  <a:solidFill>
                    <a:srgbClr val="5A6682"/>
                  </a:solidFill>
                  <a:latin typeface="Agrandir Grand Black"/>
                </a:rPr>
                <a:t>Credits</a:t>
              </a:r>
            </a:p>
          </p:txBody>
        </p:sp>
        <p:sp>
          <p:nvSpPr>
            <p:cNvPr name="TextBox 9" id="9"/>
            <p:cNvSpPr txBox="true"/>
            <p:nvPr/>
          </p:nvSpPr>
          <p:spPr>
            <a:xfrm rot="0">
              <a:off x="253452" y="2369564"/>
              <a:ext cx="9416653" cy="1838127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ctr" marL="0" indent="0" lvl="0">
                <a:lnSpc>
                  <a:spcPts val="3600"/>
                </a:lnSpc>
                <a:spcBef>
                  <a:spcPct val="0"/>
                </a:spcBef>
              </a:pPr>
              <a:r>
                <a:rPr lang="en-US" sz="3000" u="none">
                  <a:solidFill>
                    <a:srgbClr val="000000"/>
                  </a:solidFill>
                  <a:latin typeface="DM Sans Bold"/>
                </a:rPr>
                <a:t>This presentation template is free for everyone to use thanks to the following:</a:t>
              </a:r>
            </a:p>
          </p:txBody>
        </p:sp>
        <p:sp>
          <p:nvSpPr>
            <p:cNvPr name="TextBox 10" id="10"/>
            <p:cNvSpPr txBox="true"/>
            <p:nvPr/>
          </p:nvSpPr>
          <p:spPr>
            <a:xfrm rot="0">
              <a:off x="253452" y="5173903"/>
              <a:ext cx="9416653" cy="914356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ctr">
                <a:lnSpc>
                  <a:spcPts val="2760"/>
                </a:lnSpc>
              </a:pPr>
              <a:r>
                <a:rPr lang="en-US" sz="2300" u="none">
                  <a:solidFill>
                    <a:srgbClr val="000000"/>
                  </a:solidFill>
                  <a:latin typeface="DM Sans"/>
                </a:rPr>
                <a:t>SlidesCarnival for the presentation template</a:t>
              </a:r>
            </a:p>
            <a:p>
              <a:pPr algn="ctr">
                <a:lnSpc>
                  <a:spcPts val="2760"/>
                </a:lnSpc>
              </a:pPr>
              <a:r>
                <a:rPr lang="en-US" sz="2300" u="none">
                  <a:solidFill>
                    <a:srgbClr val="000000"/>
                  </a:solidFill>
                  <a:latin typeface="DM Sans"/>
                </a:rPr>
                <a:t>Pexels for the photos</a:t>
              </a:r>
            </a:p>
          </p:txBody>
        </p:sp>
        <p:sp>
          <p:nvSpPr>
            <p:cNvPr name="TextBox 11" id="11"/>
            <p:cNvSpPr txBox="true"/>
            <p:nvPr/>
          </p:nvSpPr>
          <p:spPr>
            <a:xfrm rot="0">
              <a:off x="253452" y="7166342"/>
              <a:ext cx="9416653" cy="619059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ctr" marL="0" indent="0" lvl="0">
                <a:lnSpc>
                  <a:spcPts val="3600"/>
                </a:lnSpc>
                <a:spcBef>
                  <a:spcPct val="0"/>
                </a:spcBef>
              </a:pPr>
              <a:r>
                <a:rPr lang="en-US" sz="3000" u="none">
                  <a:solidFill>
                    <a:srgbClr val="000000"/>
                  </a:solidFill>
                  <a:latin typeface="DM Sans Bold"/>
                </a:rPr>
                <a:t>Happy designing! </a:t>
              </a:r>
            </a:p>
          </p:txBody>
        </p:sp>
      </p:grpSp>
    </p:spTree>
  </p:cSld>
  <p:clrMapOvr>
    <a:masterClrMapping/>
  </p:clrMapOvr>
</p:sld>
</file>

<file path=ppt/slides/slide22.xml><?xml version="1.0" encoding="utf-8"?>
<p:sld xmlns:p="http://schemas.openxmlformats.org/presentationml/2006/main" xmlns:a="http://schemas.openxmlformats.org/drawingml/2006/main" xmlns:r="http://schemas.openxmlformats.org/officeDocument/2006/relationships">
  <p:cSld>
    <p:bg>
      <p:bgPr>
        <a:solidFill>
          <a:srgbClr val="EFEFEF"/>
        </a:solidFill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name="Picture 2" id="2"/>
          <p:cNvPicPr>
            <a:picLocks noChangeAspect="true"/>
          </p:cNvPicPr>
          <p:nvPr/>
        </p:nvPicPr>
        <p:blipFill>
          <a:blip r:embed="rId2"/>
          <a:srcRect l="0" t="0" r="0" b="0"/>
          <a:stretch>
            <a:fillRect/>
          </a:stretch>
        </p:blipFill>
        <p:spPr>
          <a:xfrm flipH="false" flipV="false" rot="0">
            <a:off x="11431158" y="0"/>
            <a:ext cx="6856842" cy="10291695"/>
          </a:xfrm>
          <a:prstGeom prst="rect">
            <a:avLst/>
          </a:prstGeom>
        </p:spPr>
      </p:pic>
      <p:sp>
        <p:nvSpPr>
          <p:cNvPr name="TextBox 3" id="3"/>
          <p:cNvSpPr txBox="true"/>
          <p:nvPr/>
        </p:nvSpPr>
        <p:spPr>
          <a:xfrm rot="0">
            <a:off x="1028700" y="1614391"/>
            <a:ext cx="8918121" cy="2155759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marL="0" indent="0" lvl="0">
              <a:lnSpc>
                <a:spcPts val="7699"/>
              </a:lnSpc>
              <a:spcBef>
                <a:spcPct val="0"/>
              </a:spcBef>
            </a:pPr>
            <a:r>
              <a:rPr lang="en-US" sz="6999">
                <a:solidFill>
                  <a:srgbClr val="5A6682"/>
                </a:solidFill>
                <a:latin typeface="Agrandir Grand Black"/>
              </a:rPr>
              <a:t>Fonts In this Presentation</a:t>
            </a:r>
          </a:p>
        </p:txBody>
      </p:sp>
      <p:sp>
        <p:nvSpPr>
          <p:cNvPr name="TextBox 4" id="4"/>
          <p:cNvSpPr txBox="true"/>
          <p:nvPr/>
        </p:nvSpPr>
        <p:spPr>
          <a:xfrm rot="0">
            <a:off x="1028700" y="4582697"/>
            <a:ext cx="8918121" cy="923826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marL="0" indent="0" lvl="0">
              <a:lnSpc>
                <a:spcPts val="3600"/>
              </a:lnSpc>
              <a:spcBef>
                <a:spcPct val="0"/>
              </a:spcBef>
            </a:pPr>
            <a:r>
              <a:rPr lang="en-US" sz="3000">
                <a:solidFill>
                  <a:srgbClr val="000000"/>
                </a:solidFill>
                <a:latin typeface="DM Sans Bold"/>
              </a:rPr>
              <a:t>This presentation template uses the following free fonts:</a:t>
            </a:r>
          </a:p>
        </p:txBody>
      </p:sp>
      <p:sp>
        <p:nvSpPr>
          <p:cNvPr name="TextBox 5" id="5"/>
          <p:cNvSpPr txBox="true"/>
          <p:nvPr/>
        </p:nvSpPr>
        <p:spPr>
          <a:xfrm rot="0">
            <a:off x="1028700" y="6116874"/>
            <a:ext cx="8918121" cy="1371534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marL="496571" indent="-248285" lvl="1">
              <a:lnSpc>
                <a:spcPts val="2760"/>
              </a:lnSpc>
              <a:buFont typeface="Arial"/>
              <a:buChar char="•"/>
            </a:pPr>
            <a:r>
              <a:rPr lang="en-US" sz="2300">
                <a:solidFill>
                  <a:srgbClr val="000000"/>
                </a:solidFill>
                <a:latin typeface="DM Sans"/>
              </a:rPr>
              <a:t>Tit</a:t>
            </a:r>
            <a:r>
              <a:rPr lang="en-US" sz="2300" u="none">
                <a:solidFill>
                  <a:srgbClr val="000000"/>
                </a:solidFill>
                <a:latin typeface="DM Sans"/>
              </a:rPr>
              <a:t>les: </a:t>
            </a:r>
            <a:r>
              <a:rPr lang="en-US" sz="2300" u="none">
                <a:solidFill>
                  <a:srgbClr val="000000"/>
                </a:solidFill>
                <a:latin typeface="DM Sans"/>
              </a:rPr>
              <a:t>Agrandir Grand Black</a:t>
            </a:r>
          </a:p>
          <a:p>
            <a:pPr marL="496571" indent="-248285" lvl="1">
              <a:lnSpc>
                <a:spcPts val="2760"/>
              </a:lnSpc>
              <a:buFont typeface="Arial"/>
              <a:buChar char="•"/>
            </a:pPr>
            <a:r>
              <a:rPr lang="en-US" sz="2300">
                <a:solidFill>
                  <a:srgbClr val="000000"/>
                </a:solidFill>
                <a:latin typeface="DM Sans"/>
              </a:rPr>
              <a:t>Headers: D</a:t>
            </a:r>
            <a:r>
              <a:rPr lang="en-US" sz="2300">
                <a:solidFill>
                  <a:srgbClr val="000000"/>
                </a:solidFill>
                <a:latin typeface="DM Sans"/>
              </a:rPr>
              <a:t>M Sans</a:t>
            </a:r>
          </a:p>
          <a:p>
            <a:pPr marL="496571" indent="-248285" lvl="1">
              <a:lnSpc>
                <a:spcPts val="2760"/>
              </a:lnSpc>
              <a:buFont typeface="Arial"/>
              <a:buChar char="•"/>
            </a:pPr>
            <a:r>
              <a:rPr lang="en-US" sz="2300" u="none">
                <a:solidFill>
                  <a:srgbClr val="000000"/>
                </a:solidFill>
                <a:latin typeface="DM Sans"/>
              </a:rPr>
              <a:t>Body Copy: D</a:t>
            </a:r>
            <a:r>
              <a:rPr lang="en-US" sz="2300" u="none">
                <a:solidFill>
                  <a:srgbClr val="000000"/>
                </a:solidFill>
                <a:latin typeface="DM Sans"/>
              </a:rPr>
              <a:t>M Sans</a:t>
            </a:r>
          </a:p>
          <a:p>
            <a:pPr>
              <a:lnSpc>
                <a:spcPts val="2760"/>
              </a:lnSpc>
            </a:pPr>
          </a:p>
        </p:txBody>
      </p:sp>
      <p:sp>
        <p:nvSpPr>
          <p:cNvPr name="TextBox 6" id="6"/>
          <p:cNvSpPr txBox="true"/>
          <p:nvPr/>
        </p:nvSpPr>
        <p:spPr>
          <a:xfrm rot="0">
            <a:off x="1028700" y="7723130"/>
            <a:ext cx="8918121" cy="923826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>
              <a:lnSpc>
                <a:spcPts val="3600"/>
              </a:lnSpc>
            </a:pPr>
            <a:r>
              <a:rPr lang="en-US" sz="3000">
                <a:solidFill>
                  <a:srgbClr val="000000"/>
                </a:solidFill>
                <a:latin typeface="DM Sans Bold"/>
              </a:rPr>
              <a:t>You can find these fonts online too.</a:t>
            </a:r>
          </a:p>
          <a:p>
            <a:pPr marL="0" indent="0" lvl="0">
              <a:lnSpc>
                <a:spcPts val="3600"/>
              </a:lnSpc>
              <a:spcBef>
                <a:spcPct val="0"/>
              </a:spcBef>
            </a:pPr>
            <a:r>
              <a:rPr lang="en-US" sz="3000">
                <a:solidFill>
                  <a:srgbClr val="000000"/>
                </a:solidFill>
                <a:latin typeface="DM Sans Bold"/>
              </a:rPr>
              <a:t>Happy designing!</a:t>
            </a:r>
            <a:r>
              <a:rPr lang="en-US" sz="3000">
                <a:solidFill>
                  <a:srgbClr val="000000"/>
                </a:solidFill>
                <a:latin typeface="DM Sans Bold"/>
              </a:rPr>
              <a:t> </a:t>
            </a:r>
          </a:p>
        </p:txBody>
      </p:sp>
      <p:pic>
        <p:nvPicPr>
          <p:cNvPr name="Picture 7" id="7"/>
          <p:cNvPicPr>
            <a:picLocks noChangeAspect="true"/>
          </p:cNvPicPr>
          <p:nvPr/>
        </p:nvPicPr>
        <p:blipFill>
          <a:blip r:embed="rId3"/>
          <a:srcRect l="238" t="0" r="238" b="0"/>
          <a:stretch>
            <a:fillRect/>
          </a:stretch>
        </p:blipFill>
        <p:spPr>
          <a:xfrm flipH="false" flipV="false" rot="0">
            <a:off x="11013845" y="-41990"/>
            <a:ext cx="834626" cy="3338503"/>
          </a:xfrm>
          <a:prstGeom prst="rect">
            <a:avLst/>
          </a:prstGeom>
        </p:spPr>
      </p:pic>
      <p:pic>
        <p:nvPicPr>
          <p:cNvPr name="Picture 8" id="8"/>
          <p:cNvPicPr>
            <a:picLocks noChangeAspect="true"/>
          </p:cNvPicPr>
          <p:nvPr/>
        </p:nvPicPr>
        <p:blipFill>
          <a:blip r:embed="rId3"/>
          <a:srcRect l="238" t="0" r="238" b="0"/>
          <a:stretch>
            <a:fillRect/>
          </a:stretch>
        </p:blipFill>
        <p:spPr>
          <a:xfrm flipH="false" flipV="false" rot="-10800000">
            <a:off x="11013845" y="6948497"/>
            <a:ext cx="834626" cy="3338503"/>
          </a:xfrm>
          <a:prstGeom prst="rect">
            <a:avLst/>
          </a:prstGeom>
        </p:spPr>
      </p:pic>
    </p:spTree>
  </p:cSld>
  <p:clrMapOvr>
    <a:masterClrMapping/>
  </p:clrMapOvr>
</p:sld>
</file>

<file path=ppt/slides/slide23.xml><?xml version="1.0" encoding="utf-8"?>
<p:sld xmlns:p="http://schemas.openxmlformats.org/presentationml/2006/main" xmlns:a="http://schemas.openxmlformats.org/drawingml/2006/main" xmlns:r="http://schemas.openxmlformats.org/officeDocument/2006/relationships">
  <p:cSld>
    <p:bg>
      <p:bgPr>
        <a:solidFill>
          <a:srgbClr val="EFEFEF"/>
        </a:solidFill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name="TextBox 2" id="2"/>
          <p:cNvSpPr txBox="true"/>
          <p:nvPr/>
        </p:nvSpPr>
        <p:spPr>
          <a:xfrm rot="0">
            <a:off x="445223" y="3914466"/>
            <a:ext cx="17415978" cy="1876326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 marL="0" indent="0" lvl="0">
              <a:lnSpc>
                <a:spcPts val="6600"/>
              </a:lnSpc>
              <a:spcBef>
                <a:spcPct val="0"/>
              </a:spcBef>
            </a:pPr>
            <a:r>
              <a:rPr lang="en-US" sz="6000" u="none">
                <a:solidFill>
                  <a:srgbClr val="5A6682"/>
                </a:solidFill>
                <a:latin typeface="Agrandir Grand Black"/>
              </a:rPr>
              <a:t>Free templates for all your presentation needs</a:t>
            </a:r>
          </a:p>
        </p:txBody>
      </p:sp>
      <p:sp>
        <p:nvSpPr>
          <p:cNvPr name="TextBox 3" id="3"/>
          <p:cNvSpPr txBox="true"/>
          <p:nvPr/>
        </p:nvSpPr>
        <p:spPr>
          <a:xfrm rot="0">
            <a:off x="1028700" y="7146104"/>
            <a:ext cx="3839042" cy="1362255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 marL="0" indent="0" lvl="0">
              <a:lnSpc>
                <a:spcPts val="3600"/>
              </a:lnSpc>
              <a:spcBef>
                <a:spcPct val="0"/>
              </a:spcBef>
            </a:pPr>
            <a:r>
              <a:rPr lang="en-US" sz="3000" u="none">
                <a:solidFill>
                  <a:srgbClr val="000000"/>
                </a:solidFill>
                <a:latin typeface="DM Sans Bold"/>
              </a:rPr>
              <a:t>For PowerPoint, Google Slides, and Canva</a:t>
            </a:r>
          </a:p>
        </p:txBody>
      </p:sp>
      <p:sp>
        <p:nvSpPr>
          <p:cNvPr name="TextBox 4" id="4"/>
          <p:cNvSpPr txBox="true"/>
          <p:nvPr/>
        </p:nvSpPr>
        <p:spPr>
          <a:xfrm rot="0">
            <a:off x="5059151" y="7146104"/>
            <a:ext cx="3839042" cy="1362255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 marL="0" indent="0" lvl="0">
              <a:lnSpc>
                <a:spcPts val="3600"/>
              </a:lnSpc>
              <a:spcBef>
                <a:spcPct val="0"/>
              </a:spcBef>
            </a:pPr>
            <a:r>
              <a:rPr lang="en-US" sz="3000" u="none">
                <a:solidFill>
                  <a:srgbClr val="000000"/>
                </a:solidFill>
                <a:latin typeface="DM Sans Bold"/>
              </a:rPr>
              <a:t>100% free for personal or commercial use</a:t>
            </a:r>
          </a:p>
        </p:txBody>
      </p:sp>
      <p:sp>
        <p:nvSpPr>
          <p:cNvPr name="TextBox 5" id="5"/>
          <p:cNvSpPr txBox="true"/>
          <p:nvPr/>
        </p:nvSpPr>
        <p:spPr>
          <a:xfrm rot="0">
            <a:off x="9153212" y="7146104"/>
            <a:ext cx="3839042" cy="1362255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 marL="0" indent="0" lvl="0">
              <a:lnSpc>
                <a:spcPts val="3600"/>
              </a:lnSpc>
              <a:spcBef>
                <a:spcPct val="0"/>
              </a:spcBef>
            </a:pPr>
            <a:r>
              <a:rPr lang="en-US" sz="3000" u="none">
                <a:solidFill>
                  <a:srgbClr val="000000"/>
                </a:solidFill>
                <a:latin typeface="DM Sans Bold"/>
              </a:rPr>
              <a:t>Ready to use, professional, and customizable</a:t>
            </a:r>
          </a:p>
        </p:txBody>
      </p:sp>
      <p:sp>
        <p:nvSpPr>
          <p:cNvPr name="TextBox 6" id="6"/>
          <p:cNvSpPr txBox="true"/>
          <p:nvPr/>
        </p:nvSpPr>
        <p:spPr>
          <a:xfrm rot="0">
            <a:off x="13467017" y="7146104"/>
            <a:ext cx="3839042" cy="1362255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 marL="0" indent="0" lvl="0">
              <a:lnSpc>
                <a:spcPts val="3600"/>
              </a:lnSpc>
              <a:spcBef>
                <a:spcPct val="0"/>
              </a:spcBef>
            </a:pPr>
            <a:r>
              <a:rPr lang="en-US" sz="3000" u="none">
                <a:solidFill>
                  <a:srgbClr val="000000"/>
                </a:solidFill>
                <a:latin typeface="DM Sans Bold"/>
              </a:rPr>
              <a:t>Blow your audience away with attractive visuals</a:t>
            </a:r>
          </a:p>
        </p:txBody>
      </p:sp>
      <p:pic>
        <p:nvPicPr>
          <p:cNvPr name="Picture 7" id="7"/>
          <p:cNvPicPr>
            <a:picLocks noChangeAspect="true"/>
          </p:cNvPicPr>
          <p:nvPr/>
        </p:nvPicPr>
        <p:blipFill>
          <a:blip r:embed="rId2"/>
          <a:srcRect l="0" t="0" r="0" b="0"/>
          <a:stretch>
            <a:fillRect/>
          </a:stretch>
        </p:blipFill>
        <p:spPr>
          <a:xfrm flipH="false" flipV="false" rot="0">
            <a:off x="7256288" y="1471512"/>
            <a:ext cx="3775424" cy="896112"/>
          </a:xfrm>
          <a:prstGeom prst="rect">
            <a:avLst/>
          </a:prstGeom>
        </p:spPr>
      </p:pic>
    </p:spTree>
  </p:cSld>
  <p:clrMapOvr>
    <a:masterClrMapping/>
  </p:clrMapOvr>
</p:sld>
</file>

<file path=ppt/theme/theme1.xml><?xml version="1.0" encoding="utf-8"?>
<a:theme xmlns:a="http://schemas.openxmlformats.org/drawingml/2006/main" name="Office Theme">
  <a:themeElements>
    <a:clrScheme name="Office">
      <a:dk1>
        <a:sysClr val="windowText" lastClr="000000"/>
      </a:dk1>
      <a:lt1>
        <a:sysClr val="window" lastClr="FFFFFF"/>
      </a:lt1>
      <a:dk2>
        <a:srgbClr val="1F497D"/>
      </a:dk2>
      <a:lt2>
        <a:srgbClr val="EEECE1"/>
      </a:lt2>
      <a:accent1>
        <a:srgbClr val="4F81BD"/>
      </a:accent1>
      <a:accent2>
        <a:srgbClr val="C0504D"/>
      </a:accent2>
      <a:accent3>
        <a:srgbClr val="9BBB59"/>
      </a:accent3>
      <a:accent4>
        <a:srgbClr val="8064A2"/>
      </a:accent4>
      <a:accent5>
        <a:srgbClr val="4BACC6"/>
      </a:accent5>
      <a:accent6>
        <a:srgbClr val="F79646"/>
      </a:accent6>
      <a:hlink>
        <a:srgbClr val="0000FF"/>
      </a:hlink>
      <a:folHlink>
        <a:srgbClr val="800080"/>
      </a:folHlink>
    </a:clrScheme>
    <a:fontScheme name="Office">
      <a:majorFont>
        <a:latin typeface="Calibri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Times New Roman"/>
        <a:font script="Hebr" typeface="Times New Roman"/>
        <a:font script="Thai" typeface="Angsana New"/>
        <a:font script="Ethi" typeface="Nyala"/>
        <a:font script="Beng" typeface="Vrinda"/>
        <a:font script="Gujr" typeface="Shruti"/>
        <a:font script="Khmr" typeface="MoolBoran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Times New Roman"/>
        <a:font script="Uigh" typeface="Microsoft Uighur"/>
      </a:majorFont>
      <a:minorFont>
        <a:latin typeface="Calibri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Arial"/>
        <a:font script="Hebr" typeface="Arial"/>
        <a:font script="Thai" typeface="Cordia New"/>
        <a:font script="Ethi" typeface="Nyala"/>
        <a:font script="Beng" typeface="Vrinda"/>
        <a:font script="Gujr" typeface="Shruti"/>
        <a:font script="Khmr" typeface="DaunPenh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Arial"/>
        <a:font script="Uigh" typeface="Microsoft Uighur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tint val="50000"/>
                <a:satMod val="300000"/>
              </a:schemeClr>
            </a:gs>
            <a:gs pos="35000">
              <a:schemeClr val="phClr">
                <a:tint val="37000"/>
                <a:satMod val="300000"/>
              </a:schemeClr>
            </a:gs>
            <a:gs pos="100000">
              <a:schemeClr val="phClr">
                <a:tint val="15000"/>
                <a:satMod val="350000"/>
              </a:schemeClr>
            </a:gs>
          </a:gsLst>
          <a:lin ang="16200000" scaled="1"/>
        </a:gradFill>
        <a:gradFill rotWithShape="1">
          <a:gsLst>
            <a:gs pos="0">
              <a:schemeClr val="phClr">
                <a:shade val="51000"/>
                <a:satMod val="130000"/>
              </a:schemeClr>
            </a:gs>
            <a:gs pos="80000">
              <a:schemeClr val="phClr">
                <a:shade val="93000"/>
                <a:satMod val="130000"/>
              </a:schemeClr>
            </a:gs>
            <a:gs pos="100000">
              <a:schemeClr val="phClr">
                <a:shade val="94000"/>
                <a:satMod val="135000"/>
              </a:schemeClr>
            </a:gs>
          </a:gsLst>
          <a:lin ang="16200000" scaled="0"/>
        </a:gradFill>
      </a:fillStyleLst>
      <a:lnStyleLst>
        <a:ln w="9525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25400" cap="flat" cmpd="sng" algn="ctr">
          <a:solidFill>
            <a:schemeClr val="phClr"/>
          </a:solidFill>
          <a:prstDash val="solid"/>
        </a:ln>
        <a:ln w="38100" cap="flat" cmpd="sng" algn="ctr">
          <a:solidFill>
            <a:schemeClr val="phClr"/>
          </a:solidFill>
          <a:prstDash val="solid"/>
        </a:ln>
      </a:lnStyleLst>
      <a:effectStyleLst>
        <a:effectStyle>
          <a:effectLst>
            <a:outerShdw blurRad="40000" dist="20000" dir="5400000" rotWithShape="0">
              <a:srgbClr val="000000">
                <a:alpha val="38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  <a:scene3d>
            <a:camera prst="orthographicFront">
              <a:rot lat="0" lon="0" rev="0"/>
            </a:camera>
            <a:lightRig rig="threePt" dir="t">
              <a:rot lat="0" lon="0" rev="1200000"/>
            </a:lightRig>
          </a:scene3d>
          <a:sp3d>
            <a:bevelT w="63500" h="25400"/>
          </a:sp3d>
        </a:effectStyle>
      </a:effectStyleLst>
      <a:bgFillStyleLst>
        <a:solidFill>
          <a:schemeClr val="phClr"/>
        </a:solidFill>
        <a:gradFill rotWithShape="1">
          <a:gsLst>
            <a:gs pos="0">
              <a:schemeClr val="phClr">
                <a:tint val="40000"/>
                <a:satMod val="350000"/>
              </a:schemeClr>
            </a:gs>
            <a:gs pos="40000">
              <a:schemeClr val="phClr">
                <a:tint val="45000"/>
                <a:shade val="99000"/>
                <a:satMod val="350000"/>
              </a:schemeClr>
            </a:gs>
            <a:gs pos="100000">
              <a:schemeClr val="phClr">
                <a:shade val="20000"/>
                <a:satMod val="255000"/>
              </a:schemeClr>
            </a:gs>
          </a:gsLst>
          <a:path path="circle">
            <a:fillToRect l="50000" t="-80000" r="50000" b="180000"/>
          </a:path>
        </a:gradFill>
        <a:gradFill rotWithShape="1">
          <a:gsLst>
            <a:gs pos="0">
              <a:schemeClr val="phClr">
                <a:tint val="80000"/>
                <a:satMod val="300000"/>
              </a:schemeClr>
            </a:gs>
            <a:gs pos="100000">
              <a:schemeClr val="phClr">
                <a:shade val="30000"/>
                <a:satMod val="200000"/>
              </a:schemeClr>
            </a:gs>
          </a:gsLst>
          <a:path path="circle">
            <a:fillToRect l="50000" t="50000" r="50000" b="50000"/>
          </a:path>
        </a:gradFill>
      </a:bgFillStyleLst>
    </a:fmtScheme>
  </a:themeElements>
  <a:objectDefaults/>
  <a:extraClrSchemeLst/>
</a:theme>
</file>

<file path=docProps/app.xml><?xml version="1.0" encoding="utf-8"?>
<Properties xmlns="http://schemas.openxmlformats.org/officeDocument/2006/extended-properties" xmlns:vt="http://schemas.openxmlformats.org/officeDocument/2006/docPropsVTypes">
  <TotalTime>0</TotalTime>
  <Words>0</Words>
  <Application>Microsoft Office PowerPoint</Application>
  <PresentationFormat>On-screen Show (4:3)</PresentationFormat>
  <Paragraphs>0</Paragraphs>
  <Slides>0</Slides>
  <Notes>0</Notes>
  <HiddenSlides>0</HiddenSlides>
  <MMClips>0</MMClips>
  <ScaleCrop>false</ScaleCrop>
  <HeadingPairs>
    <vt:vector size="4" baseType="variant">
      <vt:variant>
        <vt:lpstr>Theme</vt:lpstr>
      </vt:variant>
      <vt:variant>
        <vt:i4>1</vt:i4>
      </vt:variant>
      <vt:variant>
        <vt:lpstr>Slide Titles</vt:lpstr>
      </vt:variant>
      <vt:variant>
        <vt:i4>0</vt:i4>
      </vt:variant>
    </vt:vector>
  </HeadingPairs>
  <TitlesOfParts>
    <vt:vector size="1" baseType="lpstr">
      <vt:lpstr>Office Theme</vt:lpstr>
    </vt:vector>
  </TitlesOfParts>
  <Company/>
  <LinksUpToDate>false</LinksUpToDate>
  <SharedDoc>false</SharedDoc>
  <HyperlinksChanged>false</HyperlinksChanged>
  <AppVersion>14.0000</AppVersion>
</Properties>
</file>

<file path=docProps/core.xml><?xml version="1.0" encoding="utf-8"?>
<cp:coreProperties xmlns:cp="http://schemas.openxmlformats.org/package/2006/metadata/core-properties" xmlns:dc="http://purl.org/dc/elements/1.1/" xmlns:dcterms="http://purl.org/dc/terms/" xmlns:xsi="http://www.w3.org/2001/XMLSchema-instance">
  <dcterms:created xsi:type="dcterms:W3CDTF">2006-08-16T00:00:00Z</dcterms:created>
  <dc:identifier>DAFOuE0dUJM</dc:identifier>
  <dcterms:modified xsi:type="dcterms:W3CDTF">2011-08-01T06:04:30Z</dcterms:modified>
  <cp:revision>1</cp:revision>
  <dc:title>Copia de Grey and Green Animated Winter Festival Presentation </dc:title>
</cp:coreProperties>
</file>