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ontserrat"/>
      <p:regular r:id="rId37"/>
      <p:bold r:id="rId38"/>
      <p:italic r:id="rId39"/>
      <p:boldItalic r:id="rId40"/>
    </p:embeddedFont>
    <p:embeddedFont>
      <p:font typeface="Karla"/>
      <p:regular r:id="rId41"/>
      <p:bold r:id="rId42"/>
      <p:italic r:id="rId43"/>
      <p:boldItalic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4B66395C-6884-43BF-B351-773525FF6180}">
  <a:tblStyle styleId="{4B66395C-6884-43BF-B351-773525FF618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Karla-bold.fntdata"/><Relationship Id="rId41" Type="http://schemas.openxmlformats.org/officeDocument/2006/relationships/font" Target="fonts/Karla-regular.fntdata"/><Relationship Id="rId22" Type="http://schemas.openxmlformats.org/officeDocument/2006/relationships/slide" Target="slides/slide17.xml"/><Relationship Id="rId44" Type="http://schemas.openxmlformats.org/officeDocument/2006/relationships/font" Target="fonts/Karla-boldItalic.fntdata"/><Relationship Id="rId21" Type="http://schemas.openxmlformats.org/officeDocument/2006/relationships/slide" Target="slides/slide16.xml"/><Relationship Id="rId43" Type="http://schemas.openxmlformats.org/officeDocument/2006/relationships/font" Target="fonts/Karla-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" name="Google Shape;7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" name="Google Shape;8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" name="Google Shape;19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72907688f_4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72907688f_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" name="Google Shape;23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9" name="Google Shape;28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5" name="Google Shape;33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5" name="Google Shape;345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5" name="Google Shape;35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" name="Google Shape;365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0" name="Google Shape;39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" name="Google Shape;40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5" name="Google Shape;415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7" name="Google Shape;867;g77a498a6c2_15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8" name="Google Shape;868;g77a498a6c2_15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6" name="Shape 1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7" name="Google Shape;1317;g13525a2c0e_308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8" name="Google Shape;1318;g13525a2c0e_308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4" name="Shape 1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5" name="Google Shape;1325;g606b707fd3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6" name="Google Shape;1326;g606b707fd3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21892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11" name="Google Shape;11;p2"/>
          <p:cNvSpPr/>
          <p:nvPr/>
        </p:nvSpPr>
        <p:spPr>
          <a:xfrm>
            <a:off x="-967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648300" y="3175950"/>
            <a:ext cx="3530700" cy="1182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21892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15" name="Google Shape;15;p3"/>
          <p:cNvSpPr/>
          <p:nvPr/>
        </p:nvSpPr>
        <p:spPr>
          <a:xfrm>
            <a:off x="-967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6" name="Google Shape;16;p3"/>
          <p:cNvSpPr txBox="1"/>
          <p:nvPr>
            <p:ph type="ctrTitle"/>
          </p:nvPr>
        </p:nvSpPr>
        <p:spPr>
          <a:xfrm>
            <a:off x="648300" y="1354750"/>
            <a:ext cx="3522300" cy="29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6724950" y="3265700"/>
            <a:ext cx="1906200" cy="1031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1_2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/>
          <p:nvPr/>
        </p:nvSpPr>
        <p:spPr>
          <a:xfrm>
            <a:off x="21892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20" name="Google Shape;20;p4"/>
          <p:cNvSpPr/>
          <p:nvPr/>
        </p:nvSpPr>
        <p:spPr>
          <a:xfrm>
            <a:off x="-967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21" name="Google Shape;21;p4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2" name="Google Shape;22;p4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▸"/>
              <a:defRPr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23" name="Google Shape;23;p4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big image">
  <p:cSld name="TITLE_1_2_1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5"/>
          <p:cNvSpPr/>
          <p:nvPr/>
        </p:nvSpPr>
        <p:spPr>
          <a:xfrm>
            <a:off x="209250" y="-9675"/>
            <a:ext cx="3076750" cy="5167075"/>
          </a:xfrm>
          <a:custGeom>
            <a:rect b="b" l="l" r="r" t="t"/>
            <a:pathLst>
              <a:path extrusionOk="0" h="206683" w="123070">
                <a:moveTo>
                  <a:pt x="0" y="0"/>
                </a:moveTo>
                <a:lnTo>
                  <a:pt x="0" y="206683"/>
                </a:lnTo>
                <a:lnTo>
                  <a:pt x="123070" y="206545"/>
                </a:lnTo>
                <a:lnTo>
                  <a:pt x="67807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26" name="Google Shape;26;p5"/>
          <p:cNvSpPr/>
          <p:nvPr/>
        </p:nvSpPr>
        <p:spPr>
          <a:xfrm>
            <a:off x="-19350" y="-9675"/>
            <a:ext cx="3076750" cy="5167075"/>
          </a:xfrm>
          <a:custGeom>
            <a:rect b="b" l="l" r="r" t="t"/>
            <a:pathLst>
              <a:path extrusionOk="0" h="206683" w="123070">
                <a:moveTo>
                  <a:pt x="0" y="0"/>
                </a:moveTo>
                <a:lnTo>
                  <a:pt x="0" y="206683"/>
                </a:lnTo>
                <a:lnTo>
                  <a:pt x="123070" y="206545"/>
                </a:lnTo>
                <a:lnTo>
                  <a:pt x="67807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27" name="Google Shape;27;p5"/>
          <p:cNvSpPr txBox="1"/>
          <p:nvPr>
            <p:ph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8" name="Google Shape;28;p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31" name="Google Shape;31;p6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32" name="Google Shape;32;p6"/>
          <p:cNvSpPr txBox="1"/>
          <p:nvPr/>
        </p:nvSpPr>
        <p:spPr>
          <a:xfrm>
            <a:off x="799645" y="697675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CCCCCC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12000">
              <a:solidFill>
                <a:srgbClr val="CCCCCC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33" name="Google Shape;33;p6"/>
          <p:cNvSpPr txBox="1"/>
          <p:nvPr>
            <p:ph idx="1" type="body"/>
          </p:nvPr>
        </p:nvSpPr>
        <p:spPr>
          <a:xfrm>
            <a:off x="838250" y="1657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▸"/>
              <a:defRPr sz="2400">
                <a:latin typeface="Montserrat"/>
                <a:ea typeface="Montserrat"/>
                <a:cs typeface="Montserrat"/>
                <a:sym typeface="Montserrat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▹"/>
              <a:defRPr sz="2400">
                <a:latin typeface="Montserrat"/>
                <a:ea typeface="Montserrat"/>
                <a:cs typeface="Montserrat"/>
                <a:sym typeface="Montserrat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▹"/>
              <a:defRPr sz="2400">
                <a:latin typeface="Montserrat"/>
                <a:ea typeface="Montserrat"/>
                <a:cs typeface="Montserrat"/>
                <a:sym typeface="Montserrat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●"/>
              <a:defRPr sz="2400">
                <a:latin typeface="Montserrat"/>
                <a:ea typeface="Montserrat"/>
                <a:cs typeface="Montserrat"/>
                <a:sym typeface="Montserrat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○"/>
              <a:defRPr sz="2400">
                <a:latin typeface="Montserrat"/>
                <a:ea typeface="Montserrat"/>
                <a:cs typeface="Montserrat"/>
                <a:sym typeface="Montserrat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■"/>
              <a:defRPr sz="2400">
                <a:latin typeface="Montserrat"/>
                <a:ea typeface="Montserrat"/>
                <a:cs typeface="Montserrat"/>
                <a:sym typeface="Montserrat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●"/>
              <a:defRPr sz="2400">
                <a:latin typeface="Montserrat"/>
                <a:ea typeface="Montserrat"/>
                <a:cs typeface="Montserrat"/>
                <a:sym typeface="Montserrat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○"/>
              <a:defRPr sz="2400">
                <a:latin typeface="Montserrat"/>
                <a:ea typeface="Montserrat"/>
                <a:cs typeface="Montserrat"/>
                <a:sym typeface="Montserrat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■"/>
              <a:defRPr sz="2400"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34" name="Google Shape;34;p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7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37" name="Google Shape;37;p7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38" name="Google Shape;38;p7"/>
          <p:cNvSpPr txBox="1"/>
          <p:nvPr>
            <p:ph type="title"/>
          </p:nvPr>
        </p:nvSpPr>
        <p:spPr>
          <a:xfrm>
            <a:off x="838350" y="8935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9" name="Google Shape;39;p7"/>
          <p:cNvSpPr txBox="1"/>
          <p:nvPr>
            <p:ph idx="1" type="body"/>
          </p:nvPr>
        </p:nvSpPr>
        <p:spPr>
          <a:xfrm>
            <a:off x="838250" y="15049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▸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43" name="Google Shape;43;p8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44" name="Google Shape;44;p8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5" name="Google Shape;45;p8"/>
          <p:cNvSpPr txBox="1"/>
          <p:nvPr>
            <p:ph idx="1" type="body"/>
          </p:nvPr>
        </p:nvSpPr>
        <p:spPr>
          <a:xfrm>
            <a:off x="841001" y="15780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▸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46" name="Google Shape;46;p8"/>
          <p:cNvSpPr txBox="1"/>
          <p:nvPr>
            <p:ph idx="2" type="body"/>
          </p:nvPr>
        </p:nvSpPr>
        <p:spPr>
          <a:xfrm>
            <a:off x="3673842" y="15780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▸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▹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47" name="Google Shape;47;p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9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50" name="Google Shape;50;p9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51" name="Google Shape;51;p9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52" name="Google Shape;52;p9"/>
          <p:cNvSpPr txBox="1"/>
          <p:nvPr>
            <p:ph idx="1" type="body"/>
          </p:nvPr>
        </p:nvSpPr>
        <p:spPr>
          <a:xfrm>
            <a:off x="841000" y="1600975"/>
            <a:ext cx="20949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▸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3" name="Google Shape;53;p9"/>
          <p:cNvSpPr txBox="1"/>
          <p:nvPr>
            <p:ph idx="2" type="body"/>
          </p:nvPr>
        </p:nvSpPr>
        <p:spPr>
          <a:xfrm>
            <a:off x="3043281" y="1600975"/>
            <a:ext cx="20949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▸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4" name="Google Shape;54;p9"/>
          <p:cNvSpPr txBox="1"/>
          <p:nvPr>
            <p:ph idx="3" type="body"/>
          </p:nvPr>
        </p:nvSpPr>
        <p:spPr>
          <a:xfrm>
            <a:off x="5245562" y="1600975"/>
            <a:ext cx="20949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▸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5" name="Google Shape;55;p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0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58" name="Google Shape;58;p10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59" name="Google Shape;59;p10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60" name="Google Shape;60;p1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1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63" name="Google Shape;63;p11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64" name="Google Shape;64;p11"/>
          <p:cNvSpPr txBox="1"/>
          <p:nvPr>
            <p:ph idx="1" type="body"/>
          </p:nvPr>
        </p:nvSpPr>
        <p:spPr>
          <a:xfrm>
            <a:off x="841000" y="4025300"/>
            <a:ext cx="78459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2000"/>
              <a:buNone/>
              <a:defRPr/>
            </a:lvl1pPr>
          </a:lstStyle>
          <a:p/>
        </p:txBody>
      </p:sp>
      <p:sp>
        <p:nvSpPr>
          <p:cNvPr id="65" name="Google Shape;65;p1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2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68" name="Google Shape;68;p12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69" name="Google Shape;69;p1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mpty">
  <p:cSld name="BLANK_1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741100"/>
            <a:ext cx="5185200" cy="4746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352550"/>
            <a:ext cx="51852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▸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▹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▹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●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○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■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●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○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Karla"/>
              <a:buChar char="■"/>
              <a:defRPr sz="20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r">
              <a:buNone/>
              <a:defRPr b="1"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7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5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deathtothestockphoto.com/" TargetMode="External"/><Relationship Id="rId5" Type="http://schemas.openxmlformats.org/officeDocument/2006/relationships/hyperlink" Target="http://deathtothestockphoto.com/wp-content/uploads/DeathtotheStockPhoto-License.pdf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karla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CD4"/>
        </a:solidFill>
      </p:bgPr>
    </p:bg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4"/>
          <p:cNvSpPr txBox="1"/>
          <p:nvPr>
            <p:ph type="ctrTitle"/>
          </p:nvPr>
        </p:nvSpPr>
        <p:spPr>
          <a:xfrm>
            <a:off x="648300" y="3175950"/>
            <a:ext cx="4229100" cy="1182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</a:t>
            </a:r>
            <a:r>
              <a:rPr lang="en">
                <a:solidFill>
                  <a:srgbClr val="00BCD4"/>
                </a:solidFill>
              </a:rPr>
              <a:t>PRESENTATION </a:t>
            </a:r>
            <a:r>
              <a:rPr lang="en"/>
              <a:t>TITLE</a:t>
            </a:r>
            <a:endParaRPr/>
          </a:p>
        </p:txBody>
      </p:sp>
      <p:grpSp>
        <p:nvGrpSpPr>
          <p:cNvPr id="77" name="Google Shape;77;p14"/>
          <p:cNvGrpSpPr/>
          <p:nvPr/>
        </p:nvGrpSpPr>
        <p:grpSpPr>
          <a:xfrm>
            <a:off x="742745" y="2072179"/>
            <a:ext cx="502625" cy="446586"/>
            <a:chOff x="5292575" y="3681900"/>
            <a:chExt cx="420150" cy="373275"/>
          </a:xfrm>
        </p:grpSpPr>
        <p:sp>
          <p:nvSpPr>
            <p:cNvPr id="78" name="Google Shape;78;p14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14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14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14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14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14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14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DDC39"/>
        </a:solidFill>
      </p:bgPr>
    </p:bg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5"/>
          <p:cNvSpPr txBox="1"/>
          <p:nvPr>
            <p:ph type="title"/>
          </p:nvPr>
        </p:nvSpPr>
        <p:spPr>
          <a:xfrm>
            <a:off x="841000" y="6653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INSTRUCTIONS FOR </a:t>
            </a:r>
            <a:r>
              <a:rPr lang="en" sz="2400">
                <a:solidFill>
                  <a:srgbClr val="CDDC39"/>
                </a:solidFill>
              </a:rPr>
              <a:t>USE</a:t>
            </a:r>
            <a:endParaRPr sz="2400">
              <a:solidFill>
                <a:srgbClr val="CDDC39"/>
              </a:solidFill>
            </a:endParaRPr>
          </a:p>
        </p:txBody>
      </p:sp>
      <p:sp>
        <p:nvSpPr>
          <p:cNvPr id="90" name="Google Shape;90;p15"/>
          <p:cNvSpPr txBox="1"/>
          <p:nvPr/>
        </p:nvSpPr>
        <p:spPr>
          <a:xfrm>
            <a:off x="841000" y="1302250"/>
            <a:ext cx="2709900" cy="278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EDIT IN GOOGLE SLIDES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Click on the button under the presentation preview that says "Use as Google Slides Theme".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You will get a copy of this document on your Google Drive and will be able to edit, add or delete slides.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You have to be signed in to your Google account.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91" name="Google Shape;91;p15"/>
          <p:cNvSpPr txBox="1"/>
          <p:nvPr/>
        </p:nvSpPr>
        <p:spPr>
          <a:xfrm>
            <a:off x="3917652" y="1302250"/>
            <a:ext cx="2828400" cy="278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EDIT IN POWERPOINT®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Click on the button under the presentation preview that says "Download as PowerPoint template". You will get a .pptx file that you can edit in PowerPoint. 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  <a:hlinkClick action="ppaction://hlinksldjump" r:id="rId3"/>
              </a:rPr>
              <a:t>Presentation design slide</a:t>
            </a: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)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92" name="Google Shape;92;p15"/>
          <p:cNvSpPr txBox="1"/>
          <p:nvPr/>
        </p:nvSpPr>
        <p:spPr>
          <a:xfrm>
            <a:off x="841000" y="3753525"/>
            <a:ext cx="67671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More info on how to use this template at </a:t>
            </a:r>
            <a:r>
              <a:rPr b="1" lang="en" sz="1100" u="sng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  <a:hlinkClick r:id="rId4"/>
              </a:rPr>
              <a:t>www.slidescarnival.com/help-use-presentation-template</a:t>
            </a:r>
            <a:endParaRPr b="1"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This template is free to use under </a:t>
            </a:r>
            <a:r>
              <a:rPr lang="en" sz="1100" u="sng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  <a:hlinkClick r:id="rId5"/>
              </a:rPr>
              <a:t>Creative Commons Attribution license</a:t>
            </a: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. </a:t>
            </a:r>
            <a:r>
              <a:rPr lang="en" sz="1100">
                <a:solidFill>
                  <a:srgbClr val="666666"/>
                </a:solidFill>
                <a:latin typeface="Karla"/>
                <a:ea typeface="Karla"/>
                <a:cs typeface="Karla"/>
                <a:sym typeface="Karla"/>
              </a:rPr>
              <a:t>You can keep the Credits slide or mention SlidesCarnival and other resources used in a slide footer.</a:t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100">
              <a:solidFill>
                <a:srgbClr val="666666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93" name="Google Shape;93;p1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EB3B"/>
        </a:solidFill>
      </p:bgPr>
    </p:bg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6"/>
          <p:cNvSpPr txBox="1"/>
          <p:nvPr>
            <p:ph idx="4294967295" type="ctrTitle"/>
          </p:nvPr>
        </p:nvSpPr>
        <p:spPr>
          <a:xfrm>
            <a:off x="685800" y="1811950"/>
            <a:ext cx="453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EB3B"/>
                </a:solidFill>
              </a:rPr>
              <a:t>HELLO!</a:t>
            </a:r>
            <a:endParaRPr sz="3600">
              <a:solidFill>
                <a:srgbClr val="FFEB3B"/>
              </a:solidFill>
            </a:endParaRPr>
          </a:p>
        </p:txBody>
      </p:sp>
      <p:sp>
        <p:nvSpPr>
          <p:cNvPr id="99" name="Google Shape;99;p16"/>
          <p:cNvSpPr txBox="1"/>
          <p:nvPr>
            <p:ph idx="4294967295" type="subTitle"/>
          </p:nvPr>
        </p:nvSpPr>
        <p:spPr>
          <a:xfrm>
            <a:off x="685800" y="3011525"/>
            <a:ext cx="453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I am Jayden Smith</a:t>
            </a:r>
            <a:endParaRPr sz="3600"/>
          </a:p>
        </p:txBody>
      </p:sp>
      <p:sp>
        <p:nvSpPr>
          <p:cNvPr id="100" name="Google Shape;100;p16"/>
          <p:cNvSpPr txBox="1"/>
          <p:nvPr>
            <p:ph idx="4294967295" type="body"/>
          </p:nvPr>
        </p:nvSpPr>
        <p:spPr>
          <a:xfrm>
            <a:off x="685800" y="3683600"/>
            <a:ext cx="5620200" cy="10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 am here because I love to give presentations. You can find me at @username</a:t>
            </a:r>
            <a:endParaRPr/>
          </a:p>
        </p:txBody>
      </p:sp>
      <p:grpSp>
        <p:nvGrpSpPr>
          <p:cNvPr id="101" name="Google Shape;101;p16"/>
          <p:cNvGrpSpPr/>
          <p:nvPr/>
        </p:nvGrpSpPr>
        <p:grpSpPr>
          <a:xfrm>
            <a:off x="785305" y="1555467"/>
            <a:ext cx="462632" cy="462632"/>
            <a:chOff x="1278900" y="2333250"/>
            <a:chExt cx="381175" cy="381175"/>
          </a:xfrm>
        </p:grpSpPr>
        <p:sp>
          <p:nvSpPr>
            <p:cNvPr id="102" name="Google Shape;102;p16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16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6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6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" name="Google Shape;106;p1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C107"/>
        </a:solidFill>
      </p:bgPr>
    </p:bg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7"/>
          <p:cNvSpPr txBox="1"/>
          <p:nvPr>
            <p:ph type="ctrTitle"/>
          </p:nvPr>
        </p:nvSpPr>
        <p:spPr>
          <a:xfrm>
            <a:off x="648300" y="1354750"/>
            <a:ext cx="3522300" cy="29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C107"/>
                </a:solidFill>
              </a:rPr>
              <a:t>1.</a:t>
            </a:r>
            <a:endParaRPr sz="7200">
              <a:solidFill>
                <a:srgbClr val="FFC10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2" name="Google Shape;112;p17"/>
          <p:cNvSpPr txBox="1"/>
          <p:nvPr>
            <p:ph idx="1" type="subTitle"/>
          </p:nvPr>
        </p:nvSpPr>
        <p:spPr>
          <a:xfrm>
            <a:off x="6724950" y="3265700"/>
            <a:ext cx="1906200" cy="1031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13" name="Google Shape;113;p17"/>
          <p:cNvSpPr txBox="1"/>
          <p:nvPr>
            <p:ph idx="4294967295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9800"/>
        </a:solidFill>
      </p:bgPr>
    </p:bg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8"/>
          <p:cNvSpPr txBox="1"/>
          <p:nvPr>
            <p:ph idx="1" type="body"/>
          </p:nvPr>
        </p:nvSpPr>
        <p:spPr>
          <a:xfrm>
            <a:off x="838250" y="1657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</a:t>
            </a:r>
            <a:r>
              <a:rPr lang="en">
                <a:solidFill>
                  <a:srgbClr val="FF9800"/>
                </a:solidFill>
              </a:rPr>
              <a:t>inspiration</a:t>
            </a:r>
            <a:r>
              <a:rPr lang="en"/>
              <a:t> and to invoke philosophical thoughts from the reader.</a:t>
            </a:r>
            <a:endParaRPr/>
          </a:p>
        </p:txBody>
      </p:sp>
      <p:sp>
        <p:nvSpPr>
          <p:cNvPr id="119" name="Google Shape;119;p1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5722"/>
        </a:solidFill>
      </p:bgPr>
    </p:bg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19"/>
          <p:cNvSpPr txBox="1"/>
          <p:nvPr>
            <p:ph type="title"/>
          </p:nvPr>
        </p:nvSpPr>
        <p:spPr>
          <a:xfrm>
            <a:off x="838350" y="8935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>
                <a:solidFill>
                  <a:srgbClr val="FF5722"/>
                </a:solidFill>
              </a:rPr>
              <a:t>SLIDE</a:t>
            </a:r>
            <a:r>
              <a:rPr lang="en"/>
              <a:t> TITLE</a:t>
            </a:r>
            <a:endParaRPr/>
          </a:p>
        </p:txBody>
      </p:sp>
      <p:sp>
        <p:nvSpPr>
          <p:cNvPr id="125" name="Google Shape;125;p19"/>
          <p:cNvSpPr txBox="1"/>
          <p:nvPr>
            <p:ph idx="1" type="body"/>
          </p:nvPr>
        </p:nvSpPr>
        <p:spPr>
          <a:xfrm>
            <a:off x="838250" y="15049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▸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▸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grpSp>
        <p:nvGrpSpPr>
          <p:cNvPr id="126" name="Google Shape;126;p19"/>
          <p:cNvGrpSpPr/>
          <p:nvPr/>
        </p:nvGrpSpPr>
        <p:grpSpPr>
          <a:xfrm>
            <a:off x="301521" y="869242"/>
            <a:ext cx="457190" cy="457120"/>
            <a:chOff x="1923675" y="1633650"/>
            <a:chExt cx="436000" cy="435975"/>
          </a:xfrm>
        </p:grpSpPr>
        <p:sp>
          <p:nvSpPr>
            <p:cNvPr id="127" name="Google Shape;127;p1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1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1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1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1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1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3" name="Google Shape;133;p1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44336"/>
        </a:solidFill>
      </p:bgPr>
    </p:bg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20"/>
          <p:cNvSpPr txBox="1"/>
          <p:nvPr>
            <p:ph idx="4294967295" type="ctrTitle"/>
          </p:nvPr>
        </p:nvSpPr>
        <p:spPr>
          <a:xfrm>
            <a:off x="669099" y="2650150"/>
            <a:ext cx="525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</a:t>
            </a:r>
            <a:r>
              <a:rPr lang="en" sz="6000">
                <a:solidFill>
                  <a:srgbClr val="F44336"/>
                </a:solidFill>
              </a:rPr>
              <a:t>CONCEPT</a:t>
            </a:r>
            <a:endParaRPr sz="6000">
              <a:solidFill>
                <a:srgbClr val="F44336"/>
              </a:solidFill>
            </a:endParaRPr>
          </a:p>
        </p:txBody>
      </p:sp>
      <p:sp>
        <p:nvSpPr>
          <p:cNvPr id="139" name="Google Shape;139;p20"/>
          <p:cNvSpPr txBox="1"/>
          <p:nvPr>
            <p:ph idx="4294967295" type="subTitle"/>
          </p:nvPr>
        </p:nvSpPr>
        <p:spPr>
          <a:xfrm>
            <a:off x="685800" y="3716355"/>
            <a:ext cx="525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140" name="Google Shape;140;p20"/>
          <p:cNvGrpSpPr/>
          <p:nvPr/>
        </p:nvGrpSpPr>
        <p:grpSpPr>
          <a:xfrm>
            <a:off x="763880" y="678997"/>
            <a:ext cx="664653" cy="1053757"/>
            <a:chOff x="6718575" y="2318625"/>
            <a:chExt cx="256950" cy="407375"/>
          </a:xfrm>
        </p:grpSpPr>
        <p:sp>
          <p:nvSpPr>
            <p:cNvPr id="141" name="Google Shape;141;p2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2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2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2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2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2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9" name="Google Shape;149;p2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91E63"/>
        </a:solidFill>
      </p:bgPr>
    </p:bg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1"/>
          <p:cNvSpPr txBox="1"/>
          <p:nvPr>
            <p:ph idx="1" type="body"/>
          </p:nvPr>
        </p:nvSpPr>
        <p:spPr>
          <a:xfrm>
            <a:off x="841001" y="15780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5" name="Google Shape;155;p21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</a:t>
            </a:r>
            <a:r>
              <a:rPr lang="en">
                <a:solidFill>
                  <a:srgbClr val="E91E63"/>
                </a:solidFill>
              </a:rPr>
              <a:t>SPLIT</a:t>
            </a:r>
            <a:r>
              <a:rPr lang="en"/>
              <a:t> YOUR CONTENT</a:t>
            </a:r>
            <a:endParaRPr/>
          </a:p>
        </p:txBody>
      </p:sp>
      <p:sp>
        <p:nvSpPr>
          <p:cNvPr id="156" name="Google Shape;156;p21"/>
          <p:cNvSpPr txBox="1"/>
          <p:nvPr>
            <p:ph idx="2" type="body"/>
          </p:nvPr>
        </p:nvSpPr>
        <p:spPr>
          <a:xfrm>
            <a:off x="3673842" y="15780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7" name="Google Shape;157;p21"/>
          <p:cNvSpPr/>
          <p:nvPr/>
        </p:nvSpPr>
        <p:spPr>
          <a:xfrm>
            <a:off x="270377" y="723226"/>
            <a:ext cx="485675" cy="441808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2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C27B0"/>
        </a:solidFill>
      </p:bgPr>
    </p:bg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2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</a:t>
            </a:r>
            <a:r>
              <a:rPr lang="en">
                <a:solidFill>
                  <a:srgbClr val="9C27B0"/>
                </a:solidFill>
              </a:rPr>
              <a:t>COLUMNS</a:t>
            </a:r>
            <a:endParaRPr>
              <a:solidFill>
                <a:srgbClr val="9C27B0"/>
              </a:solidFill>
            </a:endParaRPr>
          </a:p>
        </p:txBody>
      </p:sp>
      <p:sp>
        <p:nvSpPr>
          <p:cNvPr id="164" name="Google Shape;164;p22"/>
          <p:cNvSpPr txBox="1"/>
          <p:nvPr>
            <p:ph idx="1" type="body"/>
          </p:nvPr>
        </p:nvSpPr>
        <p:spPr>
          <a:xfrm>
            <a:off x="841000" y="1600975"/>
            <a:ext cx="20949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5" name="Google Shape;165;p22"/>
          <p:cNvSpPr txBox="1"/>
          <p:nvPr>
            <p:ph idx="2" type="body"/>
          </p:nvPr>
        </p:nvSpPr>
        <p:spPr>
          <a:xfrm>
            <a:off x="3043281" y="1600975"/>
            <a:ext cx="20949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6" name="Google Shape;166;p22"/>
          <p:cNvSpPr txBox="1"/>
          <p:nvPr>
            <p:ph idx="3" type="body"/>
          </p:nvPr>
        </p:nvSpPr>
        <p:spPr>
          <a:xfrm>
            <a:off x="5245562" y="1600975"/>
            <a:ext cx="20949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7" name="Google Shape;167;p22"/>
          <p:cNvGrpSpPr/>
          <p:nvPr/>
        </p:nvGrpSpPr>
        <p:grpSpPr>
          <a:xfrm>
            <a:off x="313084" y="880445"/>
            <a:ext cx="443239" cy="443239"/>
            <a:chOff x="5941025" y="3634400"/>
            <a:chExt cx="467650" cy="467650"/>
          </a:xfrm>
        </p:grpSpPr>
        <p:sp>
          <p:nvSpPr>
            <p:cNvPr id="168" name="Google Shape;168;p22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22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22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22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22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22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4" name="Google Shape;174;p2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3"/>
          <p:cNvSpPr txBox="1"/>
          <p:nvPr>
            <p:ph type="title"/>
          </p:nvPr>
        </p:nvSpPr>
        <p:spPr>
          <a:xfrm>
            <a:off x="838301" y="1960300"/>
            <a:ext cx="26439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</a:t>
            </a:r>
            <a:r>
              <a:rPr lang="en">
                <a:solidFill>
                  <a:srgbClr val="607D8B"/>
                </a:solidFill>
              </a:rPr>
              <a:t>PICTURE</a:t>
            </a:r>
            <a:r>
              <a:rPr lang="en"/>
              <a:t> IS WORTH A THOUSAND WORDS</a:t>
            </a:r>
            <a:endParaRPr/>
          </a:p>
        </p:txBody>
      </p:sp>
      <p:sp>
        <p:nvSpPr>
          <p:cNvPr id="180" name="Google Shape;180;p23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grpSp>
        <p:nvGrpSpPr>
          <p:cNvPr id="181" name="Google Shape;181;p23"/>
          <p:cNvGrpSpPr/>
          <p:nvPr/>
        </p:nvGrpSpPr>
        <p:grpSpPr>
          <a:xfrm>
            <a:off x="318378" y="915326"/>
            <a:ext cx="429606" cy="377755"/>
            <a:chOff x="1929775" y="320925"/>
            <a:chExt cx="423800" cy="372650"/>
          </a:xfrm>
        </p:grpSpPr>
        <p:sp>
          <p:nvSpPr>
            <p:cNvPr id="182" name="Google Shape;182;p23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23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23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23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23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7" name="Google Shape;187;p2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4"/>
          <p:cNvSpPr txBox="1"/>
          <p:nvPr>
            <p:ph type="title"/>
          </p:nvPr>
        </p:nvSpPr>
        <p:spPr>
          <a:xfrm>
            <a:off x="381100" y="2798525"/>
            <a:ext cx="1870500" cy="1880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WANT </a:t>
            </a:r>
            <a:r>
              <a:rPr lang="en">
                <a:solidFill>
                  <a:srgbClr val="607D8B"/>
                </a:solidFill>
              </a:rPr>
              <a:t>BIG</a:t>
            </a:r>
            <a:r>
              <a:rPr lang="en"/>
              <a:t> IMPACT?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000">
                <a:solidFill>
                  <a:srgbClr val="607D8B"/>
                </a:solidFill>
                <a:latin typeface="Karla"/>
                <a:ea typeface="Karla"/>
                <a:cs typeface="Karla"/>
                <a:sym typeface="Karla"/>
              </a:rPr>
              <a:t>Use big image.</a:t>
            </a:r>
            <a:endParaRPr>
              <a:solidFill>
                <a:srgbClr val="607D8B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93" name="Google Shape;193;p24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73AB7"/>
        </a:solidFill>
      </p:bgPr>
    </p:bg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5"/>
          <p:cNvSpPr txBox="1"/>
          <p:nvPr>
            <p:ph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</a:t>
            </a:r>
            <a:r>
              <a:rPr lang="en">
                <a:solidFill>
                  <a:srgbClr val="673AB7"/>
                </a:solidFill>
              </a:rPr>
              <a:t>EXPLAIN</a:t>
            </a:r>
            <a:r>
              <a:rPr lang="en"/>
              <a:t> YOUR IDEAS</a:t>
            </a:r>
            <a:endParaRPr/>
          </a:p>
        </p:txBody>
      </p:sp>
      <p:sp>
        <p:nvSpPr>
          <p:cNvPr id="199" name="Google Shape;199;p25"/>
          <p:cNvSpPr/>
          <p:nvPr/>
        </p:nvSpPr>
        <p:spPr>
          <a:xfrm>
            <a:off x="3149700" y="1505250"/>
            <a:ext cx="2133000" cy="2133000"/>
          </a:xfrm>
          <a:prstGeom prst="ellipse">
            <a:avLst/>
          </a:prstGeom>
          <a:solidFill>
            <a:srgbClr val="000000">
              <a:alpha val="7310"/>
            </a:srgbClr>
          </a:solidFill>
          <a:ln cap="flat" cmpd="sng" w="38100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WHITE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0" name="Google Shape;200;p25"/>
          <p:cNvSpPr/>
          <p:nvPr/>
        </p:nvSpPr>
        <p:spPr>
          <a:xfrm>
            <a:off x="6489150" y="1505250"/>
            <a:ext cx="2133000" cy="2133000"/>
          </a:xfrm>
          <a:prstGeom prst="ellipse">
            <a:avLst/>
          </a:prstGeom>
          <a:solidFill>
            <a:srgbClr val="000000">
              <a:alpha val="7310"/>
            </a:srgbClr>
          </a:solidFill>
          <a:ln cap="flat" cmpd="sng" w="38100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BLACK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1" name="Google Shape;201;p25"/>
          <p:cNvSpPr/>
          <p:nvPr/>
        </p:nvSpPr>
        <p:spPr>
          <a:xfrm>
            <a:off x="4819425" y="1505250"/>
            <a:ext cx="2133000" cy="2133000"/>
          </a:xfrm>
          <a:prstGeom prst="ellipse">
            <a:avLst/>
          </a:prstGeom>
          <a:solidFill>
            <a:srgbClr val="000000">
              <a:alpha val="7310"/>
            </a:srgbClr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GRAY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202" name="Google Shape;202;p25"/>
          <p:cNvGrpSpPr/>
          <p:nvPr/>
        </p:nvGrpSpPr>
        <p:grpSpPr>
          <a:xfrm>
            <a:off x="726863" y="1742360"/>
            <a:ext cx="453641" cy="447356"/>
            <a:chOff x="3292425" y="3664250"/>
            <a:chExt cx="397025" cy="391525"/>
          </a:xfrm>
        </p:grpSpPr>
        <p:sp>
          <p:nvSpPr>
            <p:cNvPr id="203" name="Google Shape;203;p25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5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25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6" name="Google Shape;206;p2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73AB7"/>
        </a:solidFill>
      </p:bgPr>
    </p:bg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6"/>
          <p:cNvSpPr txBox="1"/>
          <p:nvPr>
            <p:ph type="title"/>
          </p:nvPr>
        </p:nvSpPr>
        <p:spPr>
          <a:xfrm>
            <a:off x="788850" y="666525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USE </a:t>
            </a:r>
            <a:r>
              <a:rPr lang="en">
                <a:solidFill>
                  <a:srgbClr val="673AB7"/>
                </a:solidFill>
              </a:rPr>
              <a:t>DIAGRAMS</a:t>
            </a:r>
            <a:r>
              <a:rPr lang="en"/>
              <a:t> TO EXPLAIN COMPLEX IDEAS</a:t>
            </a:r>
            <a:endParaRPr/>
          </a:p>
        </p:txBody>
      </p:sp>
      <p:sp>
        <p:nvSpPr>
          <p:cNvPr id="212" name="Google Shape;212;p2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3" name="Google Shape;213;p26"/>
          <p:cNvSpPr/>
          <p:nvPr/>
        </p:nvSpPr>
        <p:spPr>
          <a:xfrm>
            <a:off x="2154500" y="1318142"/>
            <a:ext cx="2540100" cy="2540100"/>
          </a:xfrm>
          <a:prstGeom prst="donut">
            <a:avLst>
              <a:gd fmla="val 160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D9D9D9"/>
              </a:solidFill>
            </a:endParaRPr>
          </a:p>
        </p:txBody>
      </p:sp>
      <p:grpSp>
        <p:nvGrpSpPr>
          <p:cNvPr id="214" name="Google Shape;214;p26"/>
          <p:cNvGrpSpPr/>
          <p:nvPr/>
        </p:nvGrpSpPr>
        <p:grpSpPr>
          <a:xfrm>
            <a:off x="537836" y="1467524"/>
            <a:ext cx="1931633" cy="669600"/>
            <a:chOff x="1680836" y="1315124"/>
            <a:chExt cx="1931633" cy="669600"/>
          </a:xfrm>
        </p:grpSpPr>
        <p:cxnSp>
          <p:nvCxnSpPr>
            <p:cNvPr id="215" name="Google Shape;215;p26"/>
            <p:cNvCxnSpPr/>
            <p:nvPr/>
          </p:nvCxnSpPr>
          <p:spPr>
            <a:xfrm>
              <a:off x="3178969" y="1638300"/>
              <a:ext cx="433500" cy="252300"/>
            </a:xfrm>
            <a:prstGeom prst="straightConnector1">
              <a:avLst/>
            </a:prstGeom>
            <a:noFill/>
            <a:ln cap="flat" cmpd="sng" w="19050">
              <a:solidFill>
                <a:srgbClr val="673AB7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216" name="Google Shape;216;p26"/>
            <p:cNvSpPr txBox="1"/>
            <p:nvPr/>
          </p:nvSpPr>
          <p:spPr>
            <a:xfrm>
              <a:off x="1680836" y="1315124"/>
              <a:ext cx="14952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Karla"/>
                  <a:ea typeface="Karla"/>
                  <a:cs typeface="Karla"/>
                  <a:sym typeface="Karla"/>
                </a:rPr>
                <a:t>LOREM 3</a:t>
              </a:r>
              <a:endParaRPr sz="8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dk1"/>
                  </a:solidFill>
                  <a:latin typeface="Karla"/>
                  <a:ea typeface="Karla"/>
                  <a:cs typeface="Karla"/>
                  <a:sym typeface="Karla"/>
                </a:rPr>
                <a:t>Vestibulum nec congue tempus lorem ipsum</a:t>
              </a:r>
              <a:endParaRPr b="1" sz="8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</p:grpSp>
      <p:grpSp>
        <p:nvGrpSpPr>
          <p:cNvPr id="217" name="Google Shape;217;p26"/>
          <p:cNvGrpSpPr/>
          <p:nvPr/>
        </p:nvGrpSpPr>
        <p:grpSpPr>
          <a:xfrm>
            <a:off x="4374319" y="1467524"/>
            <a:ext cx="1940006" cy="669600"/>
            <a:chOff x="5517319" y="1315124"/>
            <a:chExt cx="1940006" cy="669600"/>
          </a:xfrm>
        </p:grpSpPr>
        <p:cxnSp>
          <p:nvCxnSpPr>
            <p:cNvPr id="218" name="Google Shape;218;p26"/>
            <p:cNvCxnSpPr/>
            <p:nvPr/>
          </p:nvCxnSpPr>
          <p:spPr>
            <a:xfrm flipH="1">
              <a:off x="5517319" y="1638300"/>
              <a:ext cx="433500" cy="252300"/>
            </a:xfrm>
            <a:prstGeom prst="straightConnector1">
              <a:avLst/>
            </a:prstGeom>
            <a:noFill/>
            <a:ln cap="flat" cmpd="sng" w="19050">
              <a:solidFill>
                <a:schemeClr val="accent3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219" name="Google Shape;219;p26"/>
            <p:cNvSpPr txBox="1"/>
            <p:nvPr/>
          </p:nvSpPr>
          <p:spPr>
            <a:xfrm>
              <a:off x="5962125" y="1315124"/>
              <a:ext cx="14952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Karla"/>
                  <a:ea typeface="Karla"/>
                  <a:cs typeface="Karla"/>
                  <a:sym typeface="Karla"/>
                </a:rPr>
                <a:t>LOREM 1</a:t>
              </a:r>
              <a:endParaRPr sz="8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dk1"/>
                  </a:solidFill>
                  <a:latin typeface="Karla"/>
                  <a:ea typeface="Karla"/>
                  <a:cs typeface="Karla"/>
                  <a:sym typeface="Karla"/>
                </a:rPr>
                <a:t>Vestibulum nec congue tempus lorem ipsum</a:t>
              </a:r>
              <a:endParaRPr b="1" sz="8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</p:grpSp>
      <p:grpSp>
        <p:nvGrpSpPr>
          <p:cNvPr id="220" name="Google Shape;220;p26"/>
          <p:cNvGrpSpPr/>
          <p:nvPr/>
        </p:nvGrpSpPr>
        <p:grpSpPr>
          <a:xfrm>
            <a:off x="2665226" y="3687540"/>
            <a:ext cx="1495200" cy="1143796"/>
            <a:chOff x="3808226" y="3535140"/>
            <a:chExt cx="1495200" cy="1143796"/>
          </a:xfrm>
        </p:grpSpPr>
        <p:cxnSp>
          <p:nvCxnSpPr>
            <p:cNvPr id="221" name="Google Shape;221;p26"/>
            <p:cNvCxnSpPr/>
            <p:nvPr/>
          </p:nvCxnSpPr>
          <p:spPr>
            <a:xfrm rot="10800000">
              <a:off x="4556399" y="3535140"/>
              <a:ext cx="0" cy="460500"/>
            </a:xfrm>
            <a:prstGeom prst="straightConnector1">
              <a:avLst/>
            </a:prstGeom>
            <a:noFill/>
            <a:ln cap="flat" cmpd="sng" w="19050">
              <a:solidFill>
                <a:srgbClr val="E91E63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222" name="Google Shape;222;p26"/>
            <p:cNvSpPr txBox="1"/>
            <p:nvPr/>
          </p:nvSpPr>
          <p:spPr>
            <a:xfrm>
              <a:off x="3808226" y="4009336"/>
              <a:ext cx="14952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Karla"/>
                  <a:ea typeface="Karla"/>
                  <a:cs typeface="Karla"/>
                  <a:sym typeface="Karla"/>
                </a:rPr>
                <a:t>LOREM 2</a:t>
              </a:r>
              <a:endParaRPr sz="8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dk1"/>
                  </a:solidFill>
                  <a:latin typeface="Karla"/>
                  <a:ea typeface="Karla"/>
                  <a:cs typeface="Karla"/>
                  <a:sym typeface="Karla"/>
                </a:rPr>
                <a:t>Vestibulum nec congue tempus lorem ipsum</a:t>
              </a:r>
              <a:endParaRPr b="1" sz="8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</p:grpSp>
      <p:sp>
        <p:nvSpPr>
          <p:cNvPr id="223" name="Google Shape;223;p26"/>
          <p:cNvSpPr txBox="1"/>
          <p:nvPr/>
        </p:nvSpPr>
        <p:spPr>
          <a:xfrm>
            <a:off x="2702784" y="2208860"/>
            <a:ext cx="1443600" cy="80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rPr>
              <a:t>Vestibulum nec congue tempus</a:t>
            </a:r>
            <a:endParaRPr sz="1200">
              <a:solidFill>
                <a:schemeClr val="dk2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24" name="Google Shape;224;p26"/>
          <p:cNvSpPr/>
          <p:nvPr/>
        </p:nvSpPr>
        <p:spPr>
          <a:xfrm rot="1800047">
            <a:off x="2076843" y="1238834"/>
            <a:ext cx="2690936" cy="2690936"/>
          </a:xfrm>
          <a:prstGeom prst="blockArc">
            <a:avLst>
              <a:gd fmla="val 14414370" name="adj1"/>
              <a:gd fmla="val 694" name="adj2"/>
              <a:gd fmla="val 9562" name="adj3"/>
            </a:avLst>
          </a:prstGeom>
          <a:solidFill>
            <a:schemeClr val="accent3"/>
          </a:solidFill>
          <a:ln>
            <a:noFill/>
          </a:ln>
          <a:effectLst>
            <a:outerShdw blurRad="71438" rotWithShape="0" algn="bl" dir="5400000" dist="9525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26"/>
          <p:cNvSpPr/>
          <p:nvPr/>
        </p:nvSpPr>
        <p:spPr>
          <a:xfrm flipH="1" rot="-1800047">
            <a:off x="2078956" y="1238834"/>
            <a:ext cx="2690936" cy="2690936"/>
          </a:xfrm>
          <a:prstGeom prst="blockArc">
            <a:avLst>
              <a:gd fmla="val 14348563" name="adj1"/>
              <a:gd fmla="val 21472873" name="adj2"/>
              <a:gd fmla="val 9381" name="adj3"/>
            </a:avLst>
          </a:prstGeom>
          <a:solidFill>
            <a:srgbClr val="673AB7"/>
          </a:solidFill>
          <a:ln>
            <a:noFill/>
          </a:ln>
          <a:effectLst>
            <a:outerShdw blurRad="71438" rotWithShape="0" algn="bl" dir="5400000" dist="9525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26"/>
          <p:cNvSpPr/>
          <p:nvPr/>
        </p:nvSpPr>
        <p:spPr>
          <a:xfrm rot="-8100000">
            <a:off x="3239715" y="1179793"/>
            <a:ext cx="363170" cy="363170"/>
          </a:xfrm>
          <a:prstGeom prst="rtTriangle">
            <a:avLst/>
          </a:prstGeom>
          <a:solidFill>
            <a:srgbClr val="673A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26"/>
          <p:cNvSpPr/>
          <p:nvPr/>
        </p:nvSpPr>
        <p:spPr>
          <a:xfrm flipH="1" rot="-9000757">
            <a:off x="2077953" y="1237208"/>
            <a:ext cx="2690226" cy="2690226"/>
          </a:xfrm>
          <a:prstGeom prst="blockArc">
            <a:avLst>
              <a:gd fmla="val 14316164" name="adj1"/>
              <a:gd fmla="val 21502663" name="adj2"/>
              <a:gd fmla="val 9415" name="adj3"/>
            </a:avLst>
          </a:prstGeom>
          <a:solidFill>
            <a:schemeClr val="accent4"/>
          </a:solidFill>
          <a:ln>
            <a:noFill/>
          </a:ln>
          <a:effectLst>
            <a:outerShdw blurRad="71438" rotWithShape="0" algn="bl" dir="5400000" dist="9525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26"/>
          <p:cNvSpPr/>
          <p:nvPr/>
        </p:nvSpPr>
        <p:spPr>
          <a:xfrm rot="-1027861">
            <a:off x="4342874" y="3002232"/>
            <a:ext cx="312672" cy="312672"/>
          </a:xfrm>
          <a:prstGeom prst="rtTriangl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26"/>
          <p:cNvSpPr/>
          <p:nvPr/>
        </p:nvSpPr>
        <p:spPr>
          <a:xfrm rot="6359841">
            <a:off x="2172801" y="3000162"/>
            <a:ext cx="363580" cy="363580"/>
          </a:xfrm>
          <a:prstGeom prst="rtTriangl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F51B5"/>
        </a:solidFill>
      </p:bgPr>
    </p:bg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27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</a:t>
            </a:r>
            <a:r>
              <a:rPr lang="en">
                <a:solidFill>
                  <a:srgbClr val="3F51B5"/>
                </a:solidFill>
              </a:rPr>
              <a:t>COMPARE</a:t>
            </a:r>
            <a:r>
              <a:rPr lang="en"/>
              <a:t> DATA</a:t>
            </a:r>
            <a:endParaRPr/>
          </a:p>
        </p:txBody>
      </p:sp>
      <p:graphicFrame>
        <p:nvGraphicFramePr>
          <p:cNvPr id="235" name="Google Shape;235;p27"/>
          <p:cNvGraphicFramePr/>
          <p:nvPr/>
        </p:nvGraphicFramePr>
        <p:xfrm>
          <a:off x="952500" y="15477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{4B66395C-6884-43BF-B351-773525FF6180}</a:tableStyleId>
              </a:tblPr>
              <a:tblGrid>
                <a:gridCol w="1402650"/>
                <a:gridCol w="1402650"/>
                <a:gridCol w="1402650"/>
                <a:gridCol w="1402650"/>
              </a:tblGrid>
              <a:tr h="560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A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B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C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705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Yellow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20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7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5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Blue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30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15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54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Orange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5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24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16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236" name="Google Shape;236;p27"/>
          <p:cNvGrpSpPr/>
          <p:nvPr/>
        </p:nvGrpSpPr>
        <p:grpSpPr>
          <a:xfrm>
            <a:off x="318294" y="694222"/>
            <a:ext cx="449036" cy="470808"/>
            <a:chOff x="5961125" y="1623900"/>
            <a:chExt cx="427450" cy="448175"/>
          </a:xfrm>
        </p:grpSpPr>
        <p:sp>
          <p:nvSpPr>
            <p:cNvPr id="237" name="Google Shape;237;p27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7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7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27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27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27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27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4" name="Google Shape;244;p27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2196F3"/>
        </a:solidFill>
      </p:bgPr>
    </p:bg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solido_n-01.png" id="249" name="Google Shape;249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9026" y="356887"/>
            <a:ext cx="8765948" cy="4429726"/>
          </a:xfrm>
          <a:prstGeom prst="rect">
            <a:avLst/>
          </a:prstGeom>
          <a:noFill/>
          <a:ln>
            <a:noFill/>
          </a:ln>
        </p:spPr>
      </p:pic>
      <p:sp>
        <p:nvSpPr>
          <p:cNvPr id="250" name="Google Shape;250;p28"/>
          <p:cNvSpPr txBox="1"/>
          <p:nvPr>
            <p:ph idx="4294967295"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51" name="Google Shape;251;p28"/>
          <p:cNvSpPr/>
          <p:nvPr/>
        </p:nvSpPr>
        <p:spPr>
          <a:xfrm>
            <a:off x="1829825" y="1504206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our office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52" name="Google Shape;252;p28"/>
          <p:cNvSpPr/>
          <p:nvPr/>
        </p:nvSpPr>
        <p:spPr>
          <a:xfrm>
            <a:off x="943625" y="1778700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28"/>
          <p:cNvSpPr/>
          <p:nvPr/>
        </p:nvSpPr>
        <p:spPr>
          <a:xfrm>
            <a:off x="2739063" y="3417500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28"/>
          <p:cNvSpPr/>
          <p:nvPr/>
        </p:nvSpPr>
        <p:spPr>
          <a:xfrm>
            <a:off x="3828800" y="15710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28"/>
          <p:cNvSpPr/>
          <p:nvPr/>
        </p:nvSpPr>
        <p:spPr>
          <a:xfrm>
            <a:off x="4493563" y="37557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28"/>
          <p:cNvSpPr/>
          <p:nvPr/>
        </p:nvSpPr>
        <p:spPr>
          <a:xfrm>
            <a:off x="6797475" y="20292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28"/>
          <p:cNvSpPr/>
          <p:nvPr/>
        </p:nvSpPr>
        <p:spPr>
          <a:xfrm>
            <a:off x="7651300" y="38548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8" name="Google Shape;258;p28"/>
          <p:cNvGrpSpPr/>
          <p:nvPr/>
        </p:nvGrpSpPr>
        <p:grpSpPr>
          <a:xfrm>
            <a:off x="741886" y="3665032"/>
            <a:ext cx="393060" cy="393060"/>
            <a:chOff x="5941025" y="3634400"/>
            <a:chExt cx="467650" cy="467650"/>
          </a:xfrm>
        </p:grpSpPr>
        <p:sp>
          <p:nvSpPr>
            <p:cNvPr id="259" name="Google Shape;259;p2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2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2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2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2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2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5" name="Google Shape;265;p2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3A9F4"/>
        </a:solidFill>
      </p:bgPr>
    </p:bg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29"/>
          <p:cNvSpPr txBox="1"/>
          <p:nvPr>
            <p:ph idx="4294967295" type="ctrTitle"/>
          </p:nvPr>
        </p:nvSpPr>
        <p:spPr>
          <a:xfrm>
            <a:off x="635696" y="3107350"/>
            <a:ext cx="6136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600">
                <a:solidFill>
                  <a:srgbClr val="03A9F4"/>
                </a:solidFill>
              </a:rPr>
              <a:t>89,526,124</a:t>
            </a:r>
            <a:endParaRPr sz="8600">
              <a:solidFill>
                <a:srgbClr val="03A9F4"/>
              </a:solidFill>
            </a:endParaRPr>
          </a:p>
        </p:txBody>
      </p:sp>
      <p:sp>
        <p:nvSpPr>
          <p:cNvPr id="271" name="Google Shape;271;p29"/>
          <p:cNvSpPr txBox="1"/>
          <p:nvPr>
            <p:ph idx="4294967295" type="subTitle"/>
          </p:nvPr>
        </p:nvSpPr>
        <p:spPr>
          <a:xfrm>
            <a:off x="685800" y="3983050"/>
            <a:ext cx="6136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grpSp>
        <p:nvGrpSpPr>
          <p:cNvPr id="272" name="Google Shape;272;p29"/>
          <p:cNvGrpSpPr/>
          <p:nvPr/>
        </p:nvGrpSpPr>
        <p:grpSpPr>
          <a:xfrm>
            <a:off x="769689" y="1874542"/>
            <a:ext cx="920352" cy="865869"/>
            <a:chOff x="5972700" y="2330200"/>
            <a:chExt cx="411625" cy="387275"/>
          </a:xfrm>
        </p:grpSpPr>
        <p:sp>
          <p:nvSpPr>
            <p:cNvPr id="273" name="Google Shape;273;p2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28575">
              <a:solidFill>
                <a:srgbClr val="03A9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2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28575">
              <a:solidFill>
                <a:srgbClr val="03A9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5" name="Google Shape;275;p2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CD4"/>
        </a:solidFill>
      </p:bgPr>
    </p:bg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0"/>
          <p:cNvSpPr txBox="1"/>
          <p:nvPr>
            <p:ph idx="4294967295" type="ctrTitle"/>
          </p:nvPr>
        </p:nvSpPr>
        <p:spPr>
          <a:xfrm>
            <a:off x="609600" y="7242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</a:t>
            </a:r>
            <a:r>
              <a:rPr lang="en" sz="7200">
                <a:solidFill>
                  <a:srgbClr val="00BCD4"/>
                </a:solidFill>
              </a:rPr>
              <a:t>$</a:t>
            </a:r>
            <a:endParaRPr sz="7200">
              <a:solidFill>
                <a:srgbClr val="00BCD4"/>
              </a:solidFill>
            </a:endParaRPr>
          </a:p>
        </p:txBody>
      </p:sp>
      <p:sp>
        <p:nvSpPr>
          <p:cNvPr id="281" name="Google Shape;281;p30"/>
          <p:cNvSpPr txBox="1"/>
          <p:nvPr>
            <p:ph idx="4294967295" type="subTitle"/>
          </p:nvPr>
        </p:nvSpPr>
        <p:spPr>
          <a:xfrm>
            <a:off x="609600" y="12589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That’s a lot of money</a:t>
            </a:r>
            <a:endParaRPr/>
          </a:p>
        </p:txBody>
      </p:sp>
      <p:sp>
        <p:nvSpPr>
          <p:cNvPr id="282" name="Google Shape;282;p30"/>
          <p:cNvSpPr txBox="1"/>
          <p:nvPr>
            <p:ph idx="4294967295" type="ctrTitle"/>
          </p:nvPr>
        </p:nvSpPr>
        <p:spPr>
          <a:xfrm>
            <a:off x="609600" y="36579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</a:t>
            </a:r>
            <a:r>
              <a:rPr lang="en" sz="7200">
                <a:solidFill>
                  <a:srgbClr val="00BCD4"/>
                </a:solidFill>
              </a:rPr>
              <a:t>%</a:t>
            </a:r>
            <a:endParaRPr sz="7200">
              <a:solidFill>
                <a:srgbClr val="00BCD4"/>
              </a:solidFill>
            </a:endParaRPr>
          </a:p>
        </p:txBody>
      </p:sp>
      <p:sp>
        <p:nvSpPr>
          <p:cNvPr id="283" name="Google Shape;283;p30"/>
          <p:cNvSpPr txBox="1"/>
          <p:nvPr>
            <p:ph idx="4294967295" type="subTitle"/>
          </p:nvPr>
        </p:nvSpPr>
        <p:spPr>
          <a:xfrm>
            <a:off x="609600" y="41926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Total success!</a:t>
            </a:r>
            <a:endParaRPr/>
          </a:p>
        </p:txBody>
      </p:sp>
      <p:sp>
        <p:nvSpPr>
          <p:cNvPr id="284" name="Google Shape;284;p30"/>
          <p:cNvSpPr txBox="1"/>
          <p:nvPr>
            <p:ph idx="4294967295" type="ctrTitle"/>
          </p:nvPr>
        </p:nvSpPr>
        <p:spPr>
          <a:xfrm>
            <a:off x="609600" y="21910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</a:t>
            </a:r>
            <a:r>
              <a:rPr lang="en" sz="4800">
                <a:solidFill>
                  <a:srgbClr val="00BCD4"/>
                </a:solidFill>
              </a:rPr>
              <a:t>users</a:t>
            </a:r>
            <a:endParaRPr sz="4800">
              <a:solidFill>
                <a:srgbClr val="00BCD4"/>
              </a:solidFill>
            </a:endParaRPr>
          </a:p>
        </p:txBody>
      </p:sp>
      <p:sp>
        <p:nvSpPr>
          <p:cNvPr id="285" name="Google Shape;285;p30"/>
          <p:cNvSpPr txBox="1"/>
          <p:nvPr>
            <p:ph idx="4294967295" type="subTitle"/>
          </p:nvPr>
        </p:nvSpPr>
        <p:spPr>
          <a:xfrm>
            <a:off x="609600" y="27257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And a lot of users</a:t>
            </a:r>
            <a:endParaRPr/>
          </a:p>
        </p:txBody>
      </p:sp>
      <p:sp>
        <p:nvSpPr>
          <p:cNvPr id="286" name="Google Shape;286;p3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9688"/>
        </a:solidFill>
      </p:bgPr>
    </p:bg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p31"/>
          <p:cNvSpPr txBox="1"/>
          <p:nvPr>
            <p:ph type="title"/>
          </p:nvPr>
        </p:nvSpPr>
        <p:spPr>
          <a:xfrm>
            <a:off x="609700" y="4116875"/>
            <a:ext cx="17217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</a:t>
            </a:r>
            <a:r>
              <a:rPr lang="en">
                <a:solidFill>
                  <a:srgbClr val="009688"/>
                </a:solidFill>
              </a:rPr>
              <a:t>PROCESS</a:t>
            </a:r>
            <a:r>
              <a:rPr lang="en"/>
              <a:t> IS EASY</a:t>
            </a:r>
            <a:endParaRPr/>
          </a:p>
        </p:txBody>
      </p:sp>
      <p:sp>
        <p:nvSpPr>
          <p:cNvPr id="292" name="Google Shape;292;p31"/>
          <p:cNvSpPr txBox="1"/>
          <p:nvPr/>
        </p:nvSpPr>
        <p:spPr>
          <a:xfrm>
            <a:off x="4004250" y="1063675"/>
            <a:ext cx="3565500" cy="6429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First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293" name="Google Shape;293;p31"/>
          <p:cNvGrpSpPr/>
          <p:nvPr/>
        </p:nvGrpSpPr>
        <p:grpSpPr>
          <a:xfrm>
            <a:off x="5628300" y="1819925"/>
            <a:ext cx="376898" cy="330345"/>
            <a:chOff x="5323500" y="1591325"/>
            <a:chExt cx="376898" cy="330345"/>
          </a:xfrm>
        </p:grpSpPr>
        <p:sp>
          <p:nvSpPr>
            <p:cNvPr id="294" name="Google Shape;294;p31"/>
            <p:cNvSpPr/>
            <p:nvPr/>
          </p:nvSpPr>
          <p:spPr>
            <a:xfrm rot="5400000">
              <a:off x="5385398" y="1606670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000000">
                <a:alpha val="73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1"/>
            <p:cNvSpPr/>
            <p:nvPr/>
          </p:nvSpPr>
          <p:spPr>
            <a:xfrm rot="5400000">
              <a:off x="5325900" y="1588925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6" name="Google Shape;296;p31"/>
          <p:cNvGrpSpPr/>
          <p:nvPr/>
        </p:nvGrpSpPr>
        <p:grpSpPr>
          <a:xfrm>
            <a:off x="5628300" y="3014073"/>
            <a:ext cx="376898" cy="330345"/>
            <a:chOff x="5323500" y="1591325"/>
            <a:chExt cx="376898" cy="330345"/>
          </a:xfrm>
        </p:grpSpPr>
        <p:sp>
          <p:nvSpPr>
            <p:cNvPr id="297" name="Google Shape;297;p31"/>
            <p:cNvSpPr/>
            <p:nvPr/>
          </p:nvSpPr>
          <p:spPr>
            <a:xfrm rot="5400000">
              <a:off x="5385398" y="1606670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000000">
                <a:alpha val="73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31"/>
            <p:cNvSpPr/>
            <p:nvPr/>
          </p:nvSpPr>
          <p:spPr>
            <a:xfrm rot="5400000">
              <a:off x="5325900" y="1588925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9" name="Google Shape;299;p31"/>
          <p:cNvSpPr txBox="1"/>
          <p:nvPr/>
        </p:nvSpPr>
        <p:spPr>
          <a:xfrm>
            <a:off x="4004250" y="2257823"/>
            <a:ext cx="3565500" cy="6429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Second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00" name="Google Shape;300;p31"/>
          <p:cNvSpPr txBox="1"/>
          <p:nvPr/>
        </p:nvSpPr>
        <p:spPr>
          <a:xfrm>
            <a:off x="4004250" y="3451971"/>
            <a:ext cx="3565500" cy="6429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Last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301" name="Google Shape;301;p31"/>
          <p:cNvGrpSpPr/>
          <p:nvPr/>
        </p:nvGrpSpPr>
        <p:grpSpPr>
          <a:xfrm>
            <a:off x="697729" y="2736178"/>
            <a:ext cx="408208" cy="465260"/>
            <a:chOff x="4630125" y="278900"/>
            <a:chExt cx="400675" cy="456675"/>
          </a:xfrm>
        </p:grpSpPr>
        <p:sp>
          <p:nvSpPr>
            <p:cNvPr id="302" name="Google Shape;302;p3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6" name="Google Shape;306;p3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4CAF50"/>
        </a:solidFill>
      </p:bgPr>
    </p:bg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32"/>
          <p:cNvSpPr txBox="1"/>
          <p:nvPr>
            <p:ph type="title"/>
          </p:nvPr>
        </p:nvSpPr>
        <p:spPr>
          <a:xfrm>
            <a:off x="841000" y="9697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</a:t>
            </a:r>
            <a:r>
              <a:rPr lang="en">
                <a:solidFill>
                  <a:srgbClr val="4CAF50"/>
                </a:solidFill>
              </a:rPr>
              <a:t>REVIEW</a:t>
            </a:r>
            <a:r>
              <a:rPr lang="en"/>
              <a:t> SOME CONCEPTS</a:t>
            </a:r>
            <a:endParaRPr/>
          </a:p>
        </p:txBody>
      </p:sp>
      <p:sp>
        <p:nvSpPr>
          <p:cNvPr id="312" name="Google Shape;312;p32"/>
          <p:cNvSpPr txBox="1"/>
          <p:nvPr>
            <p:ph idx="1" type="body"/>
          </p:nvPr>
        </p:nvSpPr>
        <p:spPr>
          <a:xfrm>
            <a:off x="847600" y="1466850"/>
            <a:ext cx="2065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3" name="Google Shape;313;p32"/>
          <p:cNvSpPr txBox="1"/>
          <p:nvPr>
            <p:ph idx="2" type="body"/>
          </p:nvPr>
        </p:nvSpPr>
        <p:spPr>
          <a:xfrm>
            <a:off x="3018930" y="1466850"/>
            <a:ext cx="2065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4" name="Google Shape;314;p32"/>
          <p:cNvSpPr txBox="1"/>
          <p:nvPr>
            <p:ph idx="3" type="body"/>
          </p:nvPr>
        </p:nvSpPr>
        <p:spPr>
          <a:xfrm>
            <a:off x="5190261" y="1466850"/>
            <a:ext cx="2065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15" name="Google Shape;315;p32"/>
          <p:cNvSpPr txBox="1"/>
          <p:nvPr>
            <p:ph idx="1" type="body"/>
          </p:nvPr>
        </p:nvSpPr>
        <p:spPr>
          <a:xfrm>
            <a:off x="847600" y="3048000"/>
            <a:ext cx="2065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6" name="Google Shape;316;p32"/>
          <p:cNvSpPr txBox="1"/>
          <p:nvPr>
            <p:ph idx="2" type="body"/>
          </p:nvPr>
        </p:nvSpPr>
        <p:spPr>
          <a:xfrm>
            <a:off x="3018930" y="3048000"/>
            <a:ext cx="2065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7" name="Google Shape;317;p32"/>
          <p:cNvSpPr txBox="1"/>
          <p:nvPr>
            <p:ph idx="3" type="body"/>
          </p:nvPr>
        </p:nvSpPr>
        <p:spPr>
          <a:xfrm>
            <a:off x="5190261" y="3048000"/>
            <a:ext cx="20655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318" name="Google Shape;318;p32"/>
          <p:cNvGrpSpPr/>
          <p:nvPr/>
        </p:nvGrpSpPr>
        <p:grpSpPr>
          <a:xfrm>
            <a:off x="318368" y="732615"/>
            <a:ext cx="432381" cy="432313"/>
            <a:chOff x="1923675" y="1633650"/>
            <a:chExt cx="436000" cy="435975"/>
          </a:xfrm>
        </p:grpSpPr>
        <p:sp>
          <p:nvSpPr>
            <p:cNvPr id="319" name="Google Shape;319;p32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2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2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2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2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2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5" name="Google Shape;325;p3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BC34A"/>
        </a:solidFill>
      </p:bgPr>
    </p:bg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33"/>
          <p:cNvSpPr txBox="1"/>
          <p:nvPr>
            <p:ph idx="1" type="body"/>
          </p:nvPr>
        </p:nvSpPr>
        <p:spPr>
          <a:xfrm>
            <a:off x="841000" y="4025300"/>
            <a:ext cx="78459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solidFill>
                  <a:srgbClr val="8BC34A"/>
                </a:solidFill>
                <a:hlinkClick r:id="rId3"/>
              </a:rPr>
              <a:t>Google Sheets</a:t>
            </a:r>
            <a:endParaRPr>
              <a:solidFill>
                <a:srgbClr val="8BC34A"/>
              </a:solidFill>
            </a:endParaRPr>
          </a:p>
        </p:txBody>
      </p:sp>
      <p:pic>
        <p:nvPicPr>
          <p:cNvPr id="331" name="Google Shape;331;p3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81000" y="448025"/>
            <a:ext cx="6235874" cy="3679250"/>
          </a:xfrm>
          <a:prstGeom prst="rect">
            <a:avLst/>
          </a:prstGeom>
          <a:noFill/>
          <a:ln>
            <a:noFill/>
          </a:ln>
        </p:spPr>
      </p:pic>
      <p:sp>
        <p:nvSpPr>
          <p:cNvPr id="332" name="Google Shape;332;p3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DDC39"/>
        </a:solidFill>
      </p:bgPr>
    </p:bg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34"/>
          <p:cNvSpPr/>
          <p:nvPr/>
        </p:nvSpPr>
        <p:spPr>
          <a:xfrm>
            <a:off x="5985010" y="489825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4"/>
          <p:cNvSpPr/>
          <p:nvPr/>
        </p:nvSpPr>
        <p:spPr>
          <a:xfrm>
            <a:off x="6078325" y="839000"/>
            <a:ext cx="1888500" cy="33561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39" name="Google Shape;339;p34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DDC39"/>
                </a:solidFill>
              </a:rPr>
              <a:t>ANDROID</a:t>
            </a:r>
            <a:r>
              <a:rPr lang="en"/>
              <a:t> PROJECT</a:t>
            </a:r>
            <a:endParaRPr/>
          </a:p>
        </p:txBody>
      </p:sp>
      <p:sp>
        <p:nvSpPr>
          <p:cNvPr id="340" name="Google Shape;340;p34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341" name="Google Shape;341;p34"/>
          <p:cNvSpPr/>
          <p:nvPr/>
        </p:nvSpPr>
        <p:spPr>
          <a:xfrm>
            <a:off x="512260" y="1550799"/>
            <a:ext cx="280383" cy="485681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4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EB3B"/>
        </a:solidFill>
      </p:bgPr>
    </p:bg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35"/>
          <p:cNvSpPr/>
          <p:nvPr/>
        </p:nvSpPr>
        <p:spPr>
          <a:xfrm>
            <a:off x="6062196" y="629123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5"/>
          <p:cNvSpPr/>
          <p:nvPr/>
        </p:nvSpPr>
        <p:spPr>
          <a:xfrm>
            <a:off x="6199150" y="1188850"/>
            <a:ext cx="1589700" cy="28119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49" name="Google Shape;349;p35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EB3B"/>
                </a:solidFill>
              </a:rPr>
              <a:t>IPHONE</a:t>
            </a:r>
            <a:br>
              <a:rPr lang="en"/>
            </a:br>
            <a:r>
              <a:rPr lang="en"/>
              <a:t>PROJECT</a:t>
            </a:r>
            <a:endParaRPr/>
          </a:p>
        </p:txBody>
      </p:sp>
      <p:sp>
        <p:nvSpPr>
          <p:cNvPr id="350" name="Google Shape;350;p35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351" name="Google Shape;351;p35"/>
          <p:cNvSpPr/>
          <p:nvPr/>
        </p:nvSpPr>
        <p:spPr>
          <a:xfrm>
            <a:off x="512260" y="1550799"/>
            <a:ext cx="280383" cy="485681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C107"/>
        </a:solidFill>
      </p:bgPr>
    </p:bg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36"/>
          <p:cNvSpPr/>
          <p:nvPr/>
        </p:nvSpPr>
        <p:spPr>
          <a:xfrm>
            <a:off x="5549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6"/>
          <p:cNvSpPr/>
          <p:nvPr/>
        </p:nvSpPr>
        <p:spPr>
          <a:xfrm>
            <a:off x="5748400" y="910325"/>
            <a:ext cx="2493300" cy="33336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59" name="Google Shape;359;p36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C107"/>
                </a:solidFill>
              </a:rPr>
              <a:t>TABLET</a:t>
            </a:r>
            <a:br>
              <a:rPr lang="en"/>
            </a:br>
            <a:r>
              <a:rPr lang="en"/>
              <a:t>PROJECT</a:t>
            </a:r>
            <a:endParaRPr/>
          </a:p>
        </p:txBody>
      </p:sp>
      <p:sp>
        <p:nvSpPr>
          <p:cNvPr id="360" name="Google Shape;360;p36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361" name="Google Shape;361;p36"/>
          <p:cNvSpPr/>
          <p:nvPr/>
        </p:nvSpPr>
        <p:spPr>
          <a:xfrm>
            <a:off x="470763" y="157821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9800"/>
        </a:solidFill>
      </p:bgPr>
    </p:bg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p37"/>
          <p:cNvSpPr/>
          <p:nvPr/>
        </p:nvSpPr>
        <p:spPr>
          <a:xfrm>
            <a:off x="3864701" y="713790"/>
            <a:ext cx="4871019" cy="3792143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37"/>
          <p:cNvSpPr/>
          <p:nvPr/>
        </p:nvSpPr>
        <p:spPr>
          <a:xfrm>
            <a:off x="4068509" y="916921"/>
            <a:ext cx="4463700" cy="28503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69" name="Google Shape;369;p37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9800"/>
                </a:solidFill>
              </a:rPr>
              <a:t>DESKTOP</a:t>
            </a:r>
            <a:r>
              <a:rPr lang="en"/>
              <a:t> PROJECT</a:t>
            </a:r>
            <a:endParaRPr/>
          </a:p>
        </p:txBody>
      </p:sp>
      <p:sp>
        <p:nvSpPr>
          <p:cNvPr id="370" name="Google Shape;370;p37"/>
          <p:cNvSpPr txBox="1"/>
          <p:nvPr>
            <p:ph idx="1" type="body"/>
          </p:nvPr>
        </p:nvSpPr>
        <p:spPr>
          <a:xfrm>
            <a:off x="838250" y="2419350"/>
            <a:ext cx="23349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grpSp>
        <p:nvGrpSpPr>
          <p:cNvPr id="371" name="Google Shape;371;p37"/>
          <p:cNvGrpSpPr/>
          <p:nvPr/>
        </p:nvGrpSpPr>
        <p:grpSpPr>
          <a:xfrm>
            <a:off x="358787" y="1566259"/>
            <a:ext cx="460581" cy="436282"/>
            <a:chOff x="2583100" y="2973775"/>
            <a:chExt cx="461550" cy="437200"/>
          </a:xfrm>
        </p:grpSpPr>
        <p:sp>
          <p:nvSpPr>
            <p:cNvPr id="372" name="Google Shape;372;p37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7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" name="Google Shape;374;p37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5722"/>
        </a:solidFill>
      </p:bgPr>
    </p:bg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38"/>
          <p:cNvSpPr txBox="1"/>
          <p:nvPr>
            <p:ph idx="4294967295" type="ctrTitle"/>
          </p:nvPr>
        </p:nvSpPr>
        <p:spPr>
          <a:xfrm>
            <a:off x="685800" y="1964350"/>
            <a:ext cx="453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5722"/>
                </a:solidFill>
              </a:rPr>
              <a:t>THANKS!</a:t>
            </a:r>
            <a:endParaRPr sz="3600">
              <a:solidFill>
                <a:srgbClr val="FF5722"/>
              </a:solidFill>
            </a:endParaRPr>
          </a:p>
        </p:txBody>
      </p:sp>
      <p:sp>
        <p:nvSpPr>
          <p:cNvPr id="380" name="Google Shape;380;p38"/>
          <p:cNvSpPr txBox="1"/>
          <p:nvPr>
            <p:ph idx="4294967295" type="subTitle"/>
          </p:nvPr>
        </p:nvSpPr>
        <p:spPr>
          <a:xfrm>
            <a:off x="685800" y="3163925"/>
            <a:ext cx="453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 sz="3600"/>
          </a:p>
        </p:txBody>
      </p:sp>
      <p:sp>
        <p:nvSpPr>
          <p:cNvPr id="381" name="Google Shape;381;p38"/>
          <p:cNvSpPr txBox="1"/>
          <p:nvPr>
            <p:ph idx="4294967295" type="body"/>
          </p:nvPr>
        </p:nvSpPr>
        <p:spPr>
          <a:xfrm>
            <a:off x="685800" y="3836000"/>
            <a:ext cx="6576000" cy="10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 @username &amp; user@mail.me</a:t>
            </a:r>
            <a:endParaRPr/>
          </a:p>
        </p:txBody>
      </p:sp>
      <p:grpSp>
        <p:nvGrpSpPr>
          <p:cNvPr id="382" name="Google Shape;382;p38"/>
          <p:cNvGrpSpPr/>
          <p:nvPr/>
        </p:nvGrpSpPr>
        <p:grpSpPr>
          <a:xfrm>
            <a:off x="785305" y="1555467"/>
            <a:ext cx="462632" cy="462632"/>
            <a:chOff x="1278900" y="2333250"/>
            <a:chExt cx="381175" cy="381175"/>
          </a:xfrm>
        </p:grpSpPr>
        <p:sp>
          <p:nvSpPr>
            <p:cNvPr id="383" name="Google Shape;383;p3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7" name="Google Shape;387;p3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44336"/>
        </a:solidFill>
      </p:bgPr>
    </p:bg>
    <p:spTree>
      <p:nvGrpSpPr>
        <p:cNvPr id="391" name="Shape 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" name="Google Shape;392;p39"/>
          <p:cNvSpPr txBox="1"/>
          <p:nvPr>
            <p:ph type="title"/>
          </p:nvPr>
        </p:nvSpPr>
        <p:spPr>
          <a:xfrm>
            <a:off x="838350" y="8935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44336"/>
                </a:solidFill>
              </a:rPr>
              <a:t>CREDITS</a:t>
            </a:r>
            <a:endParaRPr>
              <a:solidFill>
                <a:srgbClr val="F44336"/>
              </a:solidFill>
            </a:endParaRPr>
          </a:p>
        </p:txBody>
      </p:sp>
      <p:sp>
        <p:nvSpPr>
          <p:cNvPr id="393" name="Google Shape;393;p39"/>
          <p:cNvSpPr txBox="1"/>
          <p:nvPr>
            <p:ph idx="1" type="body"/>
          </p:nvPr>
        </p:nvSpPr>
        <p:spPr>
          <a:xfrm>
            <a:off x="838250" y="15049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Special thanks to all the people who made and released these awesome resources for free: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▸"/>
            </a:pPr>
            <a:r>
              <a:rPr lang="en" sz="1400"/>
              <a:t>Presentation template by </a:t>
            </a:r>
            <a:r>
              <a:rPr lang="en" sz="1400" u="sng">
                <a:hlinkClick r:id="rId3"/>
              </a:rPr>
              <a:t>SlidesCarnival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▸"/>
            </a:pPr>
            <a:r>
              <a:rPr lang="en" sz="1400"/>
              <a:t>Photographs by </a:t>
            </a:r>
            <a:r>
              <a:rPr lang="en" sz="1400" u="sng">
                <a:hlinkClick r:id="rId4"/>
              </a:rPr>
              <a:t>Death to the Stock Photo</a:t>
            </a:r>
            <a:r>
              <a:rPr lang="en" sz="1400"/>
              <a:t> (</a:t>
            </a:r>
            <a:r>
              <a:rPr lang="en" sz="1400" u="sng">
                <a:hlinkClick r:id="rId5"/>
              </a:rPr>
              <a:t>license</a:t>
            </a:r>
            <a:r>
              <a:rPr lang="en" sz="1400"/>
              <a:t>)</a:t>
            </a:r>
            <a:endParaRPr sz="1400"/>
          </a:p>
        </p:txBody>
      </p:sp>
      <p:grpSp>
        <p:nvGrpSpPr>
          <p:cNvPr id="394" name="Google Shape;394;p39"/>
          <p:cNvGrpSpPr/>
          <p:nvPr/>
        </p:nvGrpSpPr>
        <p:grpSpPr>
          <a:xfrm>
            <a:off x="349679" y="869068"/>
            <a:ext cx="449033" cy="449033"/>
            <a:chOff x="2594050" y="1631825"/>
            <a:chExt cx="439625" cy="439625"/>
          </a:xfrm>
        </p:grpSpPr>
        <p:sp>
          <p:nvSpPr>
            <p:cNvPr id="395" name="Google Shape;395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9" name="Google Shape;399;p3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91E63"/>
        </a:solidFill>
      </p:bgPr>
    </p:bg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40"/>
          <p:cNvSpPr txBox="1"/>
          <p:nvPr>
            <p:ph type="title"/>
          </p:nvPr>
        </p:nvSpPr>
        <p:spPr>
          <a:xfrm>
            <a:off x="838350" y="8935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</a:t>
            </a:r>
            <a:r>
              <a:rPr lang="en">
                <a:solidFill>
                  <a:srgbClr val="E91E63"/>
                </a:solidFill>
              </a:rPr>
              <a:t>DESIGN</a:t>
            </a:r>
            <a:endParaRPr>
              <a:solidFill>
                <a:srgbClr val="E91E63"/>
              </a:solidFill>
            </a:endParaRPr>
          </a:p>
        </p:txBody>
      </p:sp>
      <p:sp>
        <p:nvSpPr>
          <p:cNvPr id="405" name="Google Shape;405;p40"/>
          <p:cNvSpPr txBox="1"/>
          <p:nvPr>
            <p:ph idx="1" type="body"/>
          </p:nvPr>
        </p:nvSpPr>
        <p:spPr>
          <a:xfrm>
            <a:off x="868475" y="1717275"/>
            <a:ext cx="66387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This presentations uses the following typographies and colors:</a:t>
            </a:r>
            <a:endParaRPr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▸"/>
            </a:pPr>
            <a:r>
              <a:rPr lang="en" sz="1000"/>
              <a:t>Titles: </a:t>
            </a:r>
            <a:r>
              <a:rPr b="1" lang="en" sz="1000"/>
              <a:t>Montserrat</a:t>
            </a:r>
            <a:endParaRPr b="1"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▸"/>
            </a:pPr>
            <a:r>
              <a:rPr lang="en" sz="1000"/>
              <a:t>Body copy: </a:t>
            </a:r>
            <a:r>
              <a:rPr b="1" lang="en" sz="1000"/>
              <a:t>Karla</a:t>
            </a:r>
            <a:endParaRPr b="1"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You can download the fonts on these pages: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E91E63"/>
                </a:solidFill>
                <a:hlinkClick r:id="rId3"/>
              </a:rPr>
              <a:t>https://www.fontsquirrel.com/fonts/montserrat</a:t>
            </a:r>
            <a:endParaRPr sz="1000">
              <a:solidFill>
                <a:srgbClr val="E91E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E91E63"/>
                </a:solidFill>
                <a:hlinkClick r:id="rId4"/>
              </a:rPr>
              <a:t>https://www.fontsquirrel.com/fonts/karla</a:t>
            </a:r>
            <a:endParaRPr sz="1000">
              <a:solidFill>
                <a:srgbClr val="E91E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Red </a:t>
            </a:r>
            <a:r>
              <a:rPr lang="en" sz="1000">
                <a:solidFill>
                  <a:srgbClr val="FFFFFF"/>
                </a:solidFill>
                <a:highlight>
                  <a:srgbClr val="F44336"/>
                </a:highlight>
              </a:rPr>
              <a:t>#F44336</a:t>
            </a:r>
            <a:r>
              <a:rPr lang="en" sz="1000"/>
              <a:t>		Deep orange </a:t>
            </a:r>
            <a:r>
              <a:rPr lang="en" sz="1000">
                <a:solidFill>
                  <a:srgbClr val="FFFFFF"/>
                </a:solidFill>
                <a:highlight>
                  <a:srgbClr val="FF5722"/>
                </a:highlight>
              </a:rPr>
              <a:t>#FF5722</a:t>
            </a:r>
            <a:r>
              <a:rPr lang="en" sz="1000"/>
              <a:t>	Orange </a:t>
            </a:r>
            <a:r>
              <a:rPr lang="en" sz="1000">
                <a:solidFill>
                  <a:srgbClr val="FFFFFF"/>
                </a:solidFill>
                <a:highlight>
                  <a:srgbClr val="FF9800"/>
                </a:highlight>
              </a:rPr>
              <a:t>#FF9800</a:t>
            </a:r>
            <a:r>
              <a:rPr lang="en" sz="1000"/>
              <a:t>	Amber </a:t>
            </a:r>
            <a:r>
              <a:rPr lang="en" sz="1000">
                <a:solidFill>
                  <a:schemeClr val="dk1"/>
                </a:solidFill>
                <a:highlight>
                  <a:srgbClr val="FFC107"/>
                </a:highlight>
              </a:rPr>
              <a:t>#FFC107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Yellow </a:t>
            </a:r>
            <a:r>
              <a:rPr lang="en" sz="1000">
                <a:solidFill>
                  <a:schemeClr val="dk1"/>
                </a:solidFill>
                <a:highlight>
                  <a:srgbClr val="FFEB3B"/>
                </a:highlight>
              </a:rPr>
              <a:t>#FFEB3B</a:t>
            </a:r>
            <a:r>
              <a:rPr lang="en" sz="1000"/>
              <a:t>		Lime </a:t>
            </a:r>
            <a:r>
              <a:rPr lang="en" sz="1000">
                <a:solidFill>
                  <a:schemeClr val="dk1"/>
                </a:solidFill>
                <a:highlight>
                  <a:srgbClr val="CDDC39"/>
                </a:highlight>
              </a:rPr>
              <a:t>#CDDC39</a:t>
            </a:r>
            <a:r>
              <a:rPr lang="en" sz="1000"/>
              <a:t>		Green </a:t>
            </a:r>
            <a:r>
              <a:rPr lang="en" sz="1000">
                <a:solidFill>
                  <a:srgbClr val="FFFFFF"/>
                </a:solidFill>
                <a:highlight>
                  <a:srgbClr val="8BC34A"/>
                </a:highlight>
              </a:rPr>
              <a:t>#8BC34A</a:t>
            </a:r>
            <a:r>
              <a:rPr lang="en" sz="1000"/>
              <a:t>		Dark green </a:t>
            </a:r>
            <a:r>
              <a:rPr lang="en" sz="1000">
                <a:solidFill>
                  <a:srgbClr val="FFFFFF"/>
                </a:solidFill>
                <a:highlight>
                  <a:srgbClr val="4CAF50"/>
                </a:highlight>
              </a:rPr>
              <a:t>#4CAF50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Teal </a:t>
            </a:r>
            <a:r>
              <a:rPr lang="en" sz="1000">
                <a:solidFill>
                  <a:srgbClr val="FFFFFF"/>
                </a:solidFill>
                <a:highlight>
                  <a:srgbClr val="009688"/>
                </a:highlight>
              </a:rPr>
              <a:t>#009688</a:t>
            </a:r>
            <a:r>
              <a:rPr lang="en" sz="1000"/>
              <a:t>		Cyan </a:t>
            </a:r>
            <a:r>
              <a:rPr lang="en" sz="1000">
                <a:solidFill>
                  <a:srgbClr val="FFFFFF"/>
                </a:solidFill>
                <a:highlight>
                  <a:srgbClr val="00BCD4"/>
                </a:highlight>
              </a:rPr>
              <a:t>#00BCD4</a:t>
            </a:r>
            <a:r>
              <a:rPr lang="en" sz="1000"/>
              <a:t>		Blue </a:t>
            </a:r>
            <a:r>
              <a:rPr lang="en" sz="1000">
                <a:solidFill>
                  <a:srgbClr val="FFFFFF"/>
                </a:solidFill>
                <a:highlight>
                  <a:srgbClr val="03A9F4"/>
                </a:highlight>
              </a:rPr>
              <a:t>#03A9F4</a:t>
            </a:r>
            <a:r>
              <a:rPr lang="en" sz="1000"/>
              <a:t>		Dark blue </a:t>
            </a:r>
            <a:r>
              <a:rPr lang="en" sz="1000">
                <a:solidFill>
                  <a:srgbClr val="FFFFFF"/>
                </a:solidFill>
                <a:highlight>
                  <a:srgbClr val="2196F3"/>
                </a:highlight>
              </a:rPr>
              <a:t>#2196F3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Indigo</a:t>
            </a:r>
            <a:r>
              <a:rPr lang="en" sz="1000">
                <a:solidFill>
                  <a:srgbClr val="FFFFFF"/>
                </a:solidFill>
              </a:rPr>
              <a:t> </a:t>
            </a:r>
            <a:r>
              <a:rPr lang="en" sz="1000">
                <a:solidFill>
                  <a:srgbClr val="FFFFFF"/>
                </a:solidFill>
                <a:highlight>
                  <a:srgbClr val="3F51B5"/>
                </a:highlight>
              </a:rPr>
              <a:t>#3F51B5</a:t>
            </a:r>
            <a:r>
              <a:rPr lang="en" sz="1000"/>
              <a:t>		Deep Purple </a:t>
            </a:r>
            <a:r>
              <a:rPr lang="en" sz="1000">
                <a:solidFill>
                  <a:srgbClr val="FFFFFF"/>
                </a:solidFill>
                <a:highlight>
                  <a:srgbClr val="673AB7"/>
                </a:highlight>
              </a:rPr>
              <a:t>#673AB7</a:t>
            </a:r>
            <a:r>
              <a:rPr lang="en" sz="1000"/>
              <a:t>	Purple </a:t>
            </a:r>
            <a:r>
              <a:rPr lang="en" sz="1000">
                <a:solidFill>
                  <a:srgbClr val="FFFFFF"/>
                </a:solidFill>
                <a:highlight>
                  <a:srgbClr val="9C27B0"/>
                </a:highlight>
              </a:rPr>
              <a:t>#9C27B0</a:t>
            </a:r>
            <a:r>
              <a:rPr lang="en" sz="1000"/>
              <a:t>	Magenta </a:t>
            </a:r>
            <a:r>
              <a:rPr lang="en" sz="1000">
                <a:solidFill>
                  <a:srgbClr val="FFFFFF"/>
                </a:solidFill>
                <a:highlight>
                  <a:srgbClr val="E91E63"/>
                </a:highlight>
              </a:rPr>
              <a:t>#E91E63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Blue gray</a:t>
            </a:r>
            <a:r>
              <a:rPr b="1" lang="en" sz="1000"/>
              <a:t> </a:t>
            </a:r>
            <a:r>
              <a:rPr lang="en" sz="1000">
                <a:solidFill>
                  <a:srgbClr val="FFFFFF"/>
                </a:solidFill>
                <a:highlight>
                  <a:srgbClr val="607D8B"/>
                </a:highlight>
              </a:rPr>
              <a:t>#607D8B</a:t>
            </a:r>
            <a:endParaRPr b="1" sz="1000"/>
          </a:p>
        </p:txBody>
      </p:sp>
      <p:sp>
        <p:nvSpPr>
          <p:cNvPr id="406" name="Google Shape;406;p40"/>
          <p:cNvSpPr txBox="1"/>
          <p:nvPr/>
        </p:nvSpPr>
        <p:spPr>
          <a:xfrm>
            <a:off x="7256751" y="260392"/>
            <a:ext cx="1611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407" name="Google Shape;407;p40"/>
          <p:cNvGrpSpPr/>
          <p:nvPr/>
        </p:nvGrpSpPr>
        <p:grpSpPr>
          <a:xfrm>
            <a:off x="313129" y="869043"/>
            <a:ext cx="449033" cy="449033"/>
            <a:chOff x="2594050" y="1631825"/>
            <a:chExt cx="439625" cy="439625"/>
          </a:xfrm>
        </p:grpSpPr>
        <p:sp>
          <p:nvSpPr>
            <p:cNvPr id="408" name="Google Shape;408;p40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40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40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40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2" name="Google Shape;412;p4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07D8B"/>
        </a:solidFill>
      </p:bgPr>
    </p:bg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p41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. 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This means that you can: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Resize them without losing quality.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Change line color, width and style.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Isn’t that nice? :)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Examples: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418" name="Google Shape;418;p41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419" name="Google Shape;419;p41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41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41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41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41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1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1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1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41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1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41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41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41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41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41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434" name="Google Shape;434;p41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41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41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41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41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41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440" name="Google Shape;440;p41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41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41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1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41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5" name="Google Shape;445;p41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41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7" name="Google Shape;447;p41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448" name="Google Shape;448;p4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4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4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2" name="Google Shape;452;p41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3" name="Google Shape;453;p41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454" name="Google Shape;454;p41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41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1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1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41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41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1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41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462" name="Google Shape;462;p41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1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41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41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6" name="Google Shape;466;p41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41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8" name="Google Shape;468;p41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p41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0" name="Google Shape;470;p41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471" name="Google Shape;471;p41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41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41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474" name="Google Shape;474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" name="Google Shape;476;p41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477" name="Google Shape;477;p41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1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41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41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481" name="Google Shape;481;p41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1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1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41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41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1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1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" name="Google Shape;488;p41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489" name="Google Shape;489;p41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1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41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1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1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41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41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96" name="Google Shape;496;p41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1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41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1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0" name="Google Shape;500;p41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1" name="Google Shape;501;p41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502" name="Google Shape;502;p41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1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4" name="Google Shape;504;p41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505" name="Google Shape;505;p41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41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1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41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41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0" name="Google Shape;510;p41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511" name="Google Shape;511;p41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41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" name="Google Shape;513;p41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514" name="Google Shape;514;p41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1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1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41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41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1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1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41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522" name="Google Shape;522;p41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1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1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1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41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41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528" name="Google Shape;528;p41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1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1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1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41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41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1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41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41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537" name="Google Shape;537;p41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1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1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1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41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542" name="Google Shape;542;p41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41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41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41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41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547" name="Google Shape;547;p41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41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1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41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1" name="Google Shape;551;p41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552" name="Google Shape;552;p41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41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4" name="Google Shape;554;p41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555" name="Google Shape;555;p41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1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41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558" name="Google Shape;558;p41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41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0" name="Google Shape;560;p41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1" name="Google Shape;561;p41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562" name="Google Shape;562;p41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41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41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565" name="Google Shape;565;p41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1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1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41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41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1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41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41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3" name="Google Shape;573;p41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41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5" name="Google Shape;575;p41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576" name="Google Shape;576;p41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1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8" name="Google Shape;578;p41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9" name="Google Shape;579;p41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580" name="Google Shape;580;p41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41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2" name="Google Shape;582;p41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583" name="Google Shape;583;p41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41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1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7" name="Google Shape;587;p41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588" name="Google Shape;588;p41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41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41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1" name="Google Shape;591;p41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2" name="Google Shape;592;p41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93" name="Google Shape;593;p41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1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1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1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41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41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9" name="Google Shape;599;p41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600" name="Google Shape;600;p41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1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1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1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1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41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1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1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41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41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610" name="Google Shape;610;p41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1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1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41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614" name="Google Shape;614;p41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1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1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41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618" name="Google Shape;618;p41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1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1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41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624" name="Google Shape;624;p41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1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" name="Google Shape;626;p41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627" name="Google Shape;627;p41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1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1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1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1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1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1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4" name="Google Shape;634;p41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635" name="Google Shape;635;p41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1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1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1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41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642" name="Google Shape;642;p4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41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645" name="Google Shape;645;p4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9" name="Google Shape;649;p41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41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41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2" name="Google Shape;652;p41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3" name="Google Shape;653;p41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654" name="Google Shape;654;p41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1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1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1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1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1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" name="Google Shape;662;p41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663" name="Google Shape;663;p41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1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" name="Google Shape;665;p41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666" name="Google Shape;666;p41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1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41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1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" name="Google Shape;672;p41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673" name="Google Shape;673;p41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1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1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1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1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41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681" name="Google Shape;681;p41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1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41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685" name="Google Shape;685;p41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1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41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92" name="Google Shape;692;p41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" name="Google Shape;695;p41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96" name="Google Shape;696;p41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9" name="Google Shape;699;p41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700" name="Google Shape;700;p41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1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41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" name="Google Shape;705;p41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706" name="Google Shape;706;p41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1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1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1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1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1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1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1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1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" name="Google Shape;733;p41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734" name="Google Shape;734;p41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1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1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1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1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41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1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1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41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758" name="Google Shape;758;p41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1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1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1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1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1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1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41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1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1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2" name="Google Shape;772;p41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773" name="Google Shape;773;p41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1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" name="Google Shape;776;p41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777" name="Google Shape;777;p41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41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41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3" name="Google Shape;783;p41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784" name="Google Shape;784;p41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41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41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1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41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" name="Google Shape;792;p41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93" name="Google Shape;793;p41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6" name="Google Shape;796;p41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97" name="Google Shape;797;p41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" name="Google Shape;802;p41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803" name="Google Shape;803;p41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41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41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41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0" name="Google Shape;810;p41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811" name="Google Shape;811;p41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41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41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7" name="Google Shape;817;p41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818" name="Google Shape;818;p41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1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7" name="Google Shape;827;p41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828" name="Google Shape;828;p41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41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41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9" name="Google Shape;839;p41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840" name="Google Shape;840;p41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41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41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" name="Google Shape;845;p41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846" name="Google Shape;846;p41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41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" name="Google Shape;853;p41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854" name="Google Shape;854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6" name="Google Shape;856;p41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857" name="Google Shape;857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9" name="Google Shape;859;p41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860" name="Google Shape;860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2" name="Google Shape;862;p41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3" name="Google Shape;863;p41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4" name="Google Shape;864;p41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5" name="Google Shape;865;p4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9" name="Shape 8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70" name="Google Shape;870;p42"/>
          <p:cNvGrpSpPr/>
          <p:nvPr/>
        </p:nvGrpSpPr>
        <p:grpSpPr>
          <a:xfrm>
            <a:off x="2345738" y="1550127"/>
            <a:ext cx="445718" cy="445753"/>
            <a:chOff x="3706812" y="1035050"/>
            <a:chExt cx="4792662" cy="4787899"/>
          </a:xfrm>
        </p:grpSpPr>
        <p:sp>
          <p:nvSpPr>
            <p:cNvPr id="871" name="Google Shape;871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42"/>
          <p:cNvGrpSpPr/>
          <p:nvPr/>
        </p:nvGrpSpPr>
        <p:grpSpPr>
          <a:xfrm>
            <a:off x="1066243" y="1550157"/>
            <a:ext cx="443331" cy="445437"/>
            <a:chOff x="1400175" y="1220787"/>
            <a:chExt cx="4473575" cy="4476750"/>
          </a:xfrm>
        </p:grpSpPr>
        <p:sp>
          <p:nvSpPr>
            <p:cNvPr id="878" name="Google Shape;878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42"/>
          <p:cNvGrpSpPr/>
          <p:nvPr/>
        </p:nvGrpSpPr>
        <p:grpSpPr>
          <a:xfrm>
            <a:off x="424896" y="1550171"/>
            <a:ext cx="446045" cy="445465"/>
            <a:chOff x="1649412" y="927100"/>
            <a:chExt cx="5011737" cy="5016500"/>
          </a:xfrm>
        </p:grpSpPr>
        <p:sp>
          <p:nvSpPr>
            <p:cNvPr id="883" name="Google Shape;883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42"/>
          <p:cNvGrpSpPr/>
          <p:nvPr/>
        </p:nvGrpSpPr>
        <p:grpSpPr>
          <a:xfrm>
            <a:off x="1705247" y="1550424"/>
            <a:ext cx="444870" cy="445286"/>
            <a:chOff x="1301750" y="920750"/>
            <a:chExt cx="5095875" cy="5100637"/>
          </a:xfrm>
        </p:grpSpPr>
        <p:sp>
          <p:nvSpPr>
            <p:cNvPr id="887" name="Google Shape;887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2"/>
          <p:cNvGrpSpPr/>
          <p:nvPr/>
        </p:nvGrpSpPr>
        <p:grpSpPr>
          <a:xfrm>
            <a:off x="3628420" y="1550333"/>
            <a:ext cx="445621" cy="445591"/>
            <a:chOff x="5732756" y="2682276"/>
            <a:chExt cx="719905" cy="719856"/>
          </a:xfrm>
        </p:grpSpPr>
        <p:sp>
          <p:nvSpPr>
            <p:cNvPr id="893" name="Google Shape;893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42"/>
          <p:cNvGrpSpPr/>
          <p:nvPr/>
        </p:nvGrpSpPr>
        <p:grpSpPr>
          <a:xfrm>
            <a:off x="4269737" y="1550327"/>
            <a:ext cx="445627" cy="445604"/>
            <a:chOff x="6768809" y="2682265"/>
            <a:chExt cx="719915" cy="719877"/>
          </a:xfrm>
        </p:grpSpPr>
        <p:sp>
          <p:nvSpPr>
            <p:cNvPr id="897" name="Google Shape;897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2"/>
          <p:cNvGrpSpPr/>
          <p:nvPr/>
        </p:nvGrpSpPr>
        <p:grpSpPr>
          <a:xfrm>
            <a:off x="4911059" y="1550356"/>
            <a:ext cx="445753" cy="445545"/>
            <a:chOff x="7804870" y="2682313"/>
            <a:chExt cx="720118" cy="719782"/>
          </a:xfrm>
        </p:grpSpPr>
        <p:sp>
          <p:nvSpPr>
            <p:cNvPr id="902" name="Google Shape;902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42"/>
          <p:cNvGrpSpPr/>
          <p:nvPr/>
        </p:nvGrpSpPr>
        <p:grpSpPr>
          <a:xfrm>
            <a:off x="5552507" y="1550125"/>
            <a:ext cx="446293" cy="446006"/>
            <a:chOff x="8841135" y="2681940"/>
            <a:chExt cx="720990" cy="720527"/>
          </a:xfrm>
        </p:grpSpPr>
        <p:sp>
          <p:nvSpPr>
            <p:cNvPr id="908" name="Google Shape;908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4" name="Google Shape;914;p42"/>
          <p:cNvGrpSpPr/>
          <p:nvPr/>
        </p:nvGrpSpPr>
        <p:grpSpPr>
          <a:xfrm>
            <a:off x="2986505" y="1550057"/>
            <a:ext cx="445260" cy="445260"/>
            <a:chOff x="4103687" y="1439862"/>
            <a:chExt cx="3986212" cy="3986211"/>
          </a:xfrm>
        </p:grpSpPr>
        <p:sp>
          <p:nvSpPr>
            <p:cNvPr id="915" name="Google Shape;915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7" name="Google Shape;917;p42"/>
          <p:cNvGrpSpPr/>
          <p:nvPr/>
        </p:nvGrpSpPr>
        <p:grpSpPr>
          <a:xfrm>
            <a:off x="6194495" y="1550361"/>
            <a:ext cx="445803" cy="445535"/>
            <a:chOff x="9878272" y="2682320"/>
            <a:chExt cx="720199" cy="719767"/>
          </a:xfrm>
        </p:grpSpPr>
        <p:sp>
          <p:nvSpPr>
            <p:cNvPr id="918" name="Google Shape;918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42"/>
          <p:cNvGrpSpPr/>
          <p:nvPr/>
        </p:nvGrpSpPr>
        <p:grpSpPr>
          <a:xfrm>
            <a:off x="6835993" y="1550278"/>
            <a:ext cx="445700" cy="445701"/>
            <a:chOff x="10914618" y="2682187"/>
            <a:chExt cx="720033" cy="720033"/>
          </a:xfrm>
        </p:grpSpPr>
        <p:sp>
          <p:nvSpPr>
            <p:cNvPr id="922" name="Google Shape;922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8" name="Google Shape;928;p42"/>
          <p:cNvGrpSpPr/>
          <p:nvPr/>
        </p:nvGrpSpPr>
        <p:grpSpPr>
          <a:xfrm>
            <a:off x="1059514" y="843057"/>
            <a:ext cx="361521" cy="445816"/>
            <a:chOff x="1582665" y="1011072"/>
            <a:chExt cx="584040" cy="720220"/>
          </a:xfrm>
        </p:grpSpPr>
        <p:sp>
          <p:nvSpPr>
            <p:cNvPr id="929" name="Google Shape;929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42"/>
          <p:cNvGrpSpPr/>
          <p:nvPr/>
        </p:nvGrpSpPr>
        <p:grpSpPr>
          <a:xfrm>
            <a:off x="1660898" y="843078"/>
            <a:ext cx="379481" cy="445796"/>
            <a:chOff x="2554206" y="1011105"/>
            <a:chExt cx="613055" cy="720187"/>
          </a:xfrm>
        </p:grpSpPr>
        <p:sp>
          <p:nvSpPr>
            <p:cNvPr id="935" name="Google Shape;935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8" name="Google Shape;938;p42"/>
          <p:cNvGrpSpPr/>
          <p:nvPr/>
        </p:nvGrpSpPr>
        <p:grpSpPr>
          <a:xfrm>
            <a:off x="6209073" y="797418"/>
            <a:ext cx="460705" cy="491455"/>
            <a:chOff x="9901824" y="937343"/>
            <a:chExt cx="744273" cy="793950"/>
          </a:xfrm>
        </p:grpSpPr>
        <p:grpSp>
          <p:nvGrpSpPr>
            <p:cNvPr id="939" name="Google Shape;939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40" name="Google Shape;940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50" name="Google Shape;950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6" name="Google Shape;956;p42"/>
          <p:cNvGrpSpPr/>
          <p:nvPr/>
        </p:nvGrpSpPr>
        <p:grpSpPr>
          <a:xfrm>
            <a:off x="2280242" y="843244"/>
            <a:ext cx="369868" cy="445629"/>
            <a:chOff x="3554761" y="1011374"/>
            <a:chExt cx="597525" cy="719918"/>
          </a:xfrm>
        </p:grpSpPr>
        <p:sp>
          <p:nvSpPr>
            <p:cNvPr id="957" name="Google Shape;957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1" name="Google Shape;961;p42"/>
          <p:cNvGrpSpPr/>
          <p:nvPr/>
        </p:nvGrpSpPr>
        <p:grpSpPr>
          <a:xfrm>
            <a:off x="2889972" y="843032"/>
            <a:ext cx="370755" cy="445841"/>
            <a:chOff x="4539787" y="1011032"/>
            <a:chExt cx="598958" cy="720261"/>
          </a:xfrm>
        </p:grpSpPr>
        <p:sp>
          <p:nvSpPr>
            <p:cNvPr id="962" name="Google Shape;962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42"/>
          <p:cNvGrpSpPr/>
          <p:nvPr/>
        </p:nvGrpSpPr>
        <p:grpSpPr>
          <a:xfrm>
            <a:off x="3500590" y="843140"/>
            <a:ext cx="366917" cy="445733"/>
            <a:chOff x="5526246" y="1011207"/>
            <a:chExt cx="592758" cy="720086"/>
          </a:xfrm>
        </p:grpSpPr>
        <p:sp>
          <p:nvSpPr>
            <p:cNvPr id="968" name="Google Shape;968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4" name="Google Shape;974;p42"/>
          <p:cNvGrpSpPr/>
          <p:nvPr/>
        </p:nvGrpSpPr>
        <p:grpSpPr>
          <a:xfrm>
            <a:off x="455358" y="843134"/>
            <a:ext cx="364294" cy="445740"/>
            <a:chOff x="606645" y="1011196"/>
            <a:chExt cx="588520" cy="720096"/>
          </a:xfrm>
        </p:grpSpPr>
        <p:sp>
          <p:nvSpPr>
            <p:cNvPr id="975" name="Google Shape;975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42"/>
          <p:cNvGrpSpPr/>
          <p:nvPr/>
        </p:nvGrpSpPr>
        <p:grpSpPr>
          <a:xfrm>
            <a:off x="6909641" y="843111"/>
            <a:ext cx="298405" cy="445762"/>
            <a:chOff x="11033597" y="1011159"/>
            <a:chExt cx="482075" cy="720133"/>
          </a:xfrm>
        </p:grpSpPr>
        <p:sp>
          <p:nvSpPr>
            <p:cNvPr id="980" name="Google Shape;980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4" name="Google Shape;984;p42"/>
          <p:cNvGrpSpPr/>
          <p:nvPr/>
        </p:nvGrpSpPr>
        <p:grpSpPr>
          <a:xfrm>
            <a:off x="5508506" y="797418"/>
            <a:ext cx="460705" cy="491455"/>
            <a:chOff x="8770051" y="937343"/>
            <a:chExt cx="744273" cy="793950"/>
          </a:xfrm>
        </p:grpSpPr>
        <p:sp>
          <p:nvSpPr>
            <p:cNvPr id="985" name="Google Shape;985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90" name="Google Shape;990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91" name="Google Shape;991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6" name="Google Shape;996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7" name="Google Shape;997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8" name="Google Shape;998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9" name="Google Shape;999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0" name="Google Shape;1000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01" name="Google Shape;1001;p42"/>
          <p:cNvGrpSpPr/>
          <p:nvPr/>
        </p:nvGrpSpPr>
        <p:grpSpPr>
          <a:xfrm>
            <a:off x="4107370" y="797418"/>
            <a:ext cx="460705" cy="491455"/>
            <a:chOff x="6506504" y="937343"/>
            <a:chExt cx="744273" cy="793950"/>
          </a:xfrm>
        </p:grpSpPr>
        <p:sp>
          <p:nvSpPr>
            <p:cNvPr id="1002" name="Google Shape;1002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5" name="Google Shape;1005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06" name="Google Shape;1006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6" name="Google Shape;1016;p42"/>
          <p:cNvGrpSpPr/>
          <p:nvPr/>
        </p:nvGrpSpPr>
        <p:grpSpPr>
          <a:xfrm>
            <a:off x="4807938" y="797418"/>
            <a:ext cx="460705" cy="491455"/>
            <a:chOff x="7638277" y="937343"/>
            <a:chExt cx="744273" cy="793950"/>
          </a:xfrm>
        </p:grpSpPr>
        <p:sp>
          <p:nvSpPr>
            <p:cNvPr id="1017" name="Google Shape;1017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1" name="Google Shape;1021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22" name="Google Shape;1022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2" name="Google Shape;1032;p42"/>
          <p:cNvGrpSpPr/>
          <p:nvPr/>
        </p:nvGrpSpPr>
        <p:grpSpPr>
          <a:xfrm>
            <a:off x="2348048" y="2986973"/>
            <a:ext cx="445779" cy="400764"/>
            <a:chOff x="3778727" y="4460423"/>
            <a:chExt cx="720160" cy="647438"/>
          </a:xfrm>
        </p:grpSpPr>
        <p:sp>
          <p:nvSpPr>
            <p:cNvPr id="1033" name="Google Shape;1033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42"/>
          <p:cNvGrpSpPr/>
          <p:nvPr/>
        </p:nvGrpSpPr>
        <p:grpSpPr>
          <a:xfrm>
            <a:off x="424933" y="2972048"/>
            <a:ext cx="445680" cy="430613"/>
            <a:chOff x="557494" y="4436312"/>
            <a:chExt cx="720000" cy="695660"/>
          </a:xfrm>
        </p:grpSpPr>
        <p:sp>
          <p:nvSpPr>
            <p:cNvPr id="1041" name="Google Shape;1041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42"/>
          <p:cNvGrpSpPr/>
          <p:nvPr/>
        </p:nvGrpSpPr>
        <p:grpSpPr>
          <a:xfrm>
            <a:off x="3630155" y="2964459"/>
            <a:ext cx="445833" cy="445792"/>
            <a:chOff x="5926265" y="4424051"/>
            <a:chExt cx="720246" cy="720181"/>
          </a:xfrm>
        </p:grpSpPr>
        <p:sp>
          <p:nvSpPr>
            <p:cNvPr id="1046" name="Google Shape;1046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42"/>
          <p:cNvGrpSpPr/>
          <p:nvPr/>
        </p:nvGrpSpPr>
        <p:grpSpPr>
          <a:xfrm>
            <a:off x="1065916" y="2984013"/>
            <a:ext cx="445680" cy="406684"/>
            <a:chOff x="1631150" y="4455641"/>
            <a:chExt cx="720000" cy="657002"/>
          </a:xfrm>
        </p:grpSpPr>
        <p:sp>
          <p:nvSpPr>
            <p:cNvPr id="1051" name="Google Shape;1051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42"/>
          <p:cNvGrpSpPr/>
          <p:nvPr/>
        </p:nvGrpSpPr>
        <p:grpSpPr>
          <a:xfrm>
            <a:off x="1706945" y="2983429"/>
            <a:ext cx="445680" cy="407853"/>
            <a:chOff x="2704878" y="4454697"/>
            <a:chExt cx="720000" cy="658889"/>
          </a:xfrm>
        </p:grpSpPr>
        <p:sp>
          <p:nvSpPr>
            <p:cNvPr id="1057" name="Google Shape;1057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42"/>
          <p:cNvGrpSpPr/>
          <p:nvPr/>
        </p:nvGrpSpPr>
        <p:grpSpPr>
          <a:xfrm>
            <a:off x="2989216" y="2985387"/>
            <a:ext cx="445549" cy="403935"/>
            <a:chOff x="4852681" y="4457861"/>
            <a:chExt cx="719788" cy="652561"/>
          </a:xfrm>
        </p:grpSpPr>
        <p:sp>
          <p:nvSpPr>
            <p:cNvPr id="1064" name="Google Shape;1064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7" name="Google Shape;1067;p42"/>
          <p:cNvGrpSpPr/>
          <p:nvPr/>
        </p:nvGrpSpPr>
        <p:grpSpPr>
          <a:xfrm>
            <a:off x="4271377" y="2975824"/>
            <a:ext cx="445818" cy="423063"/>
            <a:chOff x="7000306" y="4442411"/>
            <a:chExt cx="720224" cy="683463"/>
          </a:xfrm>
        </p:grpSpPr>
        <p:sp>
          <p:nvSpPr>
            <p:cNvPr id="1068" name="Google Shape;1068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2"/>
          <p:cNvGrpSpPr/>
          <p:nvPr/>
        </p:nvGrpSpPr>
        <p:grpSpPr>
          <a:xfrm>
            <a:off x="4912585" y="2973621"/>
            <a:ext cx="445779" cy="427468"/>
            <a:chOff x="8074325" y="4438852"/>
            <a:chExt cx="720160" cy="690579"/>
          </a:xfrm>
        </p:grpSpPr>
        <p:sp>
          <p:nvSpPr>
            <p:cNvPr id="1074" name="Google Shape;1074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42"/>
          <p:cNvGrpSpPr/>
          <p:nvPr/>
        </p:nvGrpSpPr>
        <p:grpSpPr>
          <a:xfrm>
            <a:off x="6194930" y="2987570"/>
            <a:ext cx="445629" cy="399565"/>
            <a:chOff x="9878975" y="4425243"/>
            <a:chExt cx="719918" cy="645502"/>
          </a:xfrm>
        </p:grpSpPr>
        <p:sp>
          <p:nvSpPr>
            <p:cNvPr id="1081" name="Google Shape;1081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4" name="Google Shape;1084;p42"/>
          <p:cNvGrpSpPr/>
          <p:nvPr/>
        </p:nvGrpSpPr>
        <p:grpSpPr>
          <a:xfrm>
            <a:off x="6835947" y="2976371"/>
            <a:ext cx="445785" cy="421964"/>
            <a:chOff x="10914544" y="4407150"/>
            <a:chExt cx="720170" cy="681687"/>
          </a:xfrm>
        </p:grpSpPr>
        <p:sp>
          <p:nvSpPr>
            <p:cNvPr id="1085" name="Google Shape;1085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42"/>
          <p:cNvGrpSpPr/>
          <p:nvPr/>
        </p:nvGrpSpPr>
        <p:grpSpPr>
          <a:xfrm>
            <a:off x="5553737" y="2984485"/>
            <a:ext cx="445805" cy="405735"/>
            <a:chOff x="8843122" y="4420259"/>
            <a:chExt cx="720202" cy="655469"/>
          </a:xfrm>
        </p:grpSpPr>
        <p:sp>
          <p:nvSpPr>
            <p:cNvPr id="1090" name="Google Shape;1090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6" name="Google Shape;1096;p42"/>
          <p:cNvGrpSpPr/>
          <p:nvPr/>
        </p:nvGrpSpPr>
        <p:grpSpPr>
          <a:xfrm>
            <a:off x="2356607" y="2283047"/>
            <a:ext cx="445812" cy="394518"/>
            <a:chOff x="1510757" y="3225422"/>
            <a:chExt cx="720214" cy="637347"/>
          </a:xfrm>
        </p:grpSpPr>
        <p:sp>
          <p:nvSpPr>
            <p:cNvPr id="1097" name="Google Shape;1097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4" name="Google Shape;1104;p42"/>
          <p:cNvGrpSpPr/>
          <p:nvPr/>
        </p:nvGrpSpPr>
        <p:grpSpPr>
          <a:xfrm>
            <a:off x="3047998" y="2300567"/>
            <a:ext cx="445767" cy="359478"/>
            <a:chOff x="2595501" y="3253725"/>
            <a:chExt cx="720141" cy="580739"/>
          </a:xfrm>
        </p:grpSpPr>
        <p:sp>
          <p:nvSpPr>
            <p:cNvPr id="1105" name="Google Shape;1105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9" name="Google Shape;1109;p42"/>
          <p:cNvGrpSpPr/>
          <p:nvPr/>
        </p:nvGrpSpPr>
        <p:grpSpPr>
          <a:xfrm>
            <a:off x="4430669" y="2257535"/>
            <a:ext cx="443879" cy="445541"/>
            <a:chOff x="4764809" y="3184208"/>
            <a:chExt cx="717090" cy="719775"/>
          </a:xfrm>
        </p:grpSpPr>
        <p:sp>
          <p:nvSpPr>
            <p:cNvPr id="1110" name="Google Shape;1110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42"/>
          <p:cNvGrpSpPr/>
          <p:nvPr/>
        </p:nvGrpSpPr>
        <p:grpSpPr>
          <a:xfrm>
            <a:off x="3739345" y="2286500"/>
            <a:ext cx="445746" cy="387612"/>
            <a:chOff x="3680173" y="3231000"/>
            <a:chExt cx="720106" cy="626190"/>
          </a:xfrm>
        </p:grpSpPr>
        <p:sp>
          <p:nvSpPr>
            <p:cNvPr id="1114" name="Google Shape;1114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42"/>
          <p:cNvGrpSpPr/>
          <p:nvPr/>
        </p:nvGrpSpPr>
        <p:grpSpPr>
          <a:xfrm>
            <a:off x="5811432" y="2257496"/>
            <a:ext cx="443283" cy="445620"/>
            <a:chOff x="6931035" y="3184144"/>
            <a:chExt cx="716128" cy="719903"/>
          </a:xfrm>
        </p:grpSpPr>
        <p:sp>
          <p:nvSpPr>
            <p:cNvPr id="1118" name="Google Shape;1118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2" name="Google Shape;1122;p42"/>
          <p:cNvGrpSpPr/>
          <p:nvPr/>
        </p:nvGrpSpPr>
        <p:grpSpPr>
          <a:xfrm>
            <a:off x="5120126" y="2257448"/>
            <a:ext cx="445727" cy="445714"/>
            <a:chOff x="5846429" y="3184067"/>
            <a:chExt cx="720076" cy="720055"/>
          </a:xfrm>
        </p:grpSpPr>
        <p:sp>
          <p:nvSpPr>
            <p:cNvPr id="1123" name="Google Shape;1123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7" name="Google Shape;1127;p42"/>
          <p:cNvGrpSpPr/>
          <p:nvPr/>
        </p:nvGrpSpPr>
        <p:grpSpPr>
          <a:xfrm>
            <a:off x="1807331" y="2257393"/>
            <a:ext cx="303698" cy="445825"/>
            <a:chOff x="655600" y="3183978"/>
            <a:chExt cx="490627" cy="720234"/>
          </a:xfrm>
        </p:grpSpPr>
        <p:sp>
          <p:nvSpPr>
            <p:cNvPr id="1128" name="Google Shape;1128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42"/>
          <p:cNvGrpSpPr/>
          <p:nvPr/>
        </p:nvGrpSpPr>
        <p:grpSpPr>
          <a:xfrm>
            <a:off x="6500293" y="2257509"/>
            <a:ext cx="189785" cy="445592"/>
            <a:chOff x="8011692" y="3184166"/>
            <a:chExt cx="306600" cy="719859"/>
          </a:xfrm>
        </p:grpSpPr>
        <p:sp>
          <p:nvSpPr>
            <p:cNvPr id="1134" name="Google Shape;1134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0" name="Google Shape;1140;p42"/>
          <p:cNvGrpSpPr/>
          <p:nvPr/>
        </p:nvGrpSpPr>
        <p:grpSpPr>
          <a:xfrm>
            <a:off x="6935080" y="2257259"/>
            <a:ext cx="246199" cy="445516"/>
            <a:chOff x="4556125" y="630237"/>
            <a:chExt cx="3081338" cy="5568950"/>
          </a:xfrm>
        </p:grpSpPr>
        <p:sp>
          <p:nvSpPr>
            <p:cNvPr id="1141" name="Google Shape;1141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8" name="Google Shape;1148;p42"/>
          <p:cNvGrpSpPr/>
          <p:nvPr/>
        </p:nvGrpSpPr>
        <p:grpSpPr>
          <a:xfrm>
            <a:off x="1116103" y="2257459"/>
            <a:ext cx="445768" cy="445697"/>
            <a:chOff x="1674084" y="3214987"/>
            <a:chExt cx="720142" cy="720027"/>
          </a:xfrm>
        </p:grpSpPr>
        <p:sp>
          <p:nvSpPr>
            <p:cNvPr id="1149" name="Google Shape;1149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1" name="Google Shape;1161;p42"/>
          <p:cNvGrpSpPr/>
          <p:nvPr/>
        </p:nvGrpSpPr>
        <p:grpSpPr>
          <a:xfrm>
            <a:off x="424944" y="2257421"/>
            <a:ext cx="445578" cy="445773"/>
            <a:chOff x="557511" y="3214925"/>
            <a:chExt cx="719836" cy="720150"/>
          </a:xfrm>
        </p:grpSpPr>
        <p:sp>
          <p:nvSpPr>
            <p:cNvPr id="1162" name="Google Shape;1162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2"/>
          <p:cNvGrpSpPr/>
          <p:nvPr/>
        </p:nvGrpSpPr>
        <p:grpSpPr>
          <a:xfrm>
            <a:off x="368827" y="3693756"/>
            <a:ext cx="445905" cy="400522"/>
            <a:chOff x="1147762" y="1131887"/>
            <a:chExt cx="5137150" cy="4619626"/>
          </a:xfrm>
        </p:grpSpPr>
        <p:sp>
          <p:nvSpPr>
            <p:cNvPr id="1167" name="Google Shape;1167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0" name="Google Shape;1170;p42"/>
          <p:cNvGrpSpPr/>
          <p:nvPr/>
        </p:nvGrpSpPr>
        <p:grpSpPr>
          <a:xfrm>
            <a:off x="1166156" y="3687410"/>
            <a:ext cx="445901" cy="413282"/>
            <a:chOff x="1570037" y="1341437"/>
            <a:chExt cx="4943475" cy="4576762"/>
          </a:xfrm>
        </p:grpSpPr>
        <p:sp>
          <p:nvSpPr>
            <p:cNvPr id="1171" name="Google Shape;1171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7" name="Google Shape;1177;p42"/>
          <p:cNvGrpSpPr/>
          <p:nvPr/>
        </p:nvGrpSpPr>
        <p:grpSpPr>
          <a:xfrm>
            <a:off x="3651479" y="3671511"/>
            <a:ext cx="441332" cy="445721"/>
            <a:chOff x="5770007" y="5489899"/>
            <a:chExt cx="712976" cy="720067"/>
          </a:xfrm>
        </p:grpSpPr>
        <p:sp>
          <p:nvSpPr>
            <p:cNvPr id="1178" name="Google Shape;1178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6" name="Google Shape;1186;p42"/>
          <p:cNvGrpSpPr/>
          <p:nvPr/>
        </p:nvGrpSpPr>
        <p:grpSpPr>
          <a:xfrm>
            <a:off x="4444270" y="3693981"/>
            <a:ext cx="445651" cy="400824"/>
            <a:chOff x="7050768" y="5526199"/>
            <a:chExt cx="719953" cy="647534"/>
          </a:xfrm>
        </p:grpSpPr>
        <p:sp>
          <p:nvSpPr>
            <p:cNvPr id="1187" name="Google Shape;1187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9" name="Google Shape;1199;p42"/>
          <p:cNvGrpSpPr/>
          <p:nvPr/>
        </p:nvGrpSpPr>
        <p:grpSpPr>
          <a:xfrm>
            <a:off x="6038786" y="3694051"/>
            <a:ext cx="445681" cy="400651"/>
            <a:chOff x="9626723" y="5526313"/>
            <a:chExt cx="720002" cy="647256"/>
          </a:xfrm>
        </p:grpSpPr>
        <p:sp>
          <p:nvSpPr>
            <p:cNvPr id="1200" name="Google Shape;1200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2" name="Google Shape;1212;p42"/>
          <p:cNvGrpSpPr/>
          <p:nvPr/>
        </p:nvGrpSpPr>
        <p:grpSpPr>
          <a:xfrm>
            <a:off x="6836026" y="3671488"/>
            <a:ext cx="445582" cy="445743"/>
            <a:chOff x="10914672" y="5489861"/>
            <a:chExt cx="719842" cy="720102"/>
          </a:xfrm>
        </p:grpSpPr>
        <p:sp>
          <p:nvSpPr>
            <p:cNvPr id="1213" name="Google Shape;1213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5" name="Google Shape;1225;p42"/>
          <p:cNvGrpSpPr/>
          <p:nvPr/>
        </p:nvGrpSpPr>
        <p:grpSpPr>
          <a:xfrm>
            <a:off x="5241486" y="3681752"/>
            <a:ext cx="445821" cy="425246"/>
            <a:chOff x="8338678" y="5506443"/>
            <a:chExt cx="720227" cy="686988"/>
          </a:xfrm>
        </p:grpSpPr>
        <p:sp>
          <p:nvSpPr>
            <p:cNvPr id="1226" name="Google Shape;1226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2" name="Google Shape;1232;p42"/>
          <p:cNvGrpSpPr/>
          <p:nvPr/>
        </p:nvGrpSpPr>
        <p:grpSpPr>
          <a:xfrm>
            <a:off x="1963143" y="3736342"/>
            <a:ext cx="1336824" cy="316035"/>
            <a:chOff x="3042485" y="5594633"/>
            <a:chExt cx="2159652" cy="510557"/>
          </a:xfrm>
        </p:grpSpPr>
        <p:sp>
          <p:nvSpPr>
            <p:cNvPr id="1233" name="Google Shape;1233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8" name="Google Shape;1248;p42"/>
          <p:cNvGrpSpPr/>
          <p:nvPr/>
        </p:nvGrpSpPr>
        <p:grpSpPr>
          <a:xfrm>
            <a:off x="6074883" y="4378458"/>
            <a:ext cx="373053" cy="445791"/>
            <a:chOff x="8095060" y="5664590"/>
            <a:chExt cx="497404" cy="594389"/>
          </a:xfrm>
        </p:grpSpPr>
        <p:grpSp>
          <p:nvGrpSpPr>
            <p:cNvPr id="1249" name="Google Shape;1249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50" name="Google Shape;1250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1" name="Google Shape;1251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2" name="Google Shape;1252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3" name="Google Shape;1253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54" name="Google Shape;1254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5" name="Google Shape;1255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6" name="Google Shape;1256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7" name="Google Shape;1257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58" name="Google Shape;1258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9" name="Google Shape;1259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0" name="Google Shape;1260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1" name="Google Shape;1261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62" name="Google Shape;1262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3" name="Google Shape;1263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4" name="Google Shape;1264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65" name="Google Shape;1265;p42"/>
          <p:cNvGrpSpPr/>
          <p:nvPr/>
        </p:nvGrpSpPr>
        <p:grpSpPr>
          <a:xfrm>
            <a:off x="2157675" y="4378486"/>
            <a:ext cx="557162" cy="445734"/>
            <a:chOff x="4607809" y="5664627"/>
            <a:chExt cx="742883" cy="594312"/>
          </a:xfrm>
        </p:grpSpPr>
        <p:sp>
          <p:nvSpPr>
            <p:cNvPr id="1266" name="Google Shape;1266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4" name="Google Shape;1274;p42"/>
          <p:cNvGrpSpPr/>
          <p:nvPr/>
        </p:nvGrpSpPr>
        <p:grpSpPr>
          <a:xfrm>
            <a:off x="3260740" y="4378543"/>
            <a:ext cx="1079865" cy="445620"/>
            <a:chOff x="2571250" y="5664711"/>
            <a:chExt cx="1439820" cy="594160"/>
          </a:xfrm>
        </p:grpSpPr>
        <p:sp>
          <p:nvSpPr>
            <p:cNvPr id="1275" name="Google Shape;1275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9" name="Google Shape;1299;p42"/>
          <p:cNvGrpSpPr/>
          <p:nvPr/>
        </p:nvGrpSpPr>
        <p:grpSpPr>
          <a:xfrm>
            <a:off x="4886509" y="4378335"/>
            <a:ext cx="642470" cy="446036"/>
            <a:chOff x="6332670" y="5663946"/>
            <a:chExt cx="856627" cy="594715"/>
          </a:xfrm>
        </p:grpSpPr>
        <p:grpSp>
          <p:nvGrpSpPr>
            <p:cNvPr id="1300" name="Google Shape;1300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301" name="Google Shape;1301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2" name="Google Shape;1302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3" name="Google Shape;1303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04" name="Google Shape;1304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5" name="Google Shape;1305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6" name="Google Shape;1306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07" name="Google Shape;1307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8" name="Google Shape;1308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09" name="Google Shape;1309;p42"/>
          <p:cNvSpPr txBox="1"/>
          <p:nvPr>
            <p:ph type="title"/>
          </p:nvPr>
        </p:nvSpPr>
        <p:spPr>
          <a:xfrm>
            <a:off x="45535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10" name="Google Shape;1310;p4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11" name="Google Shape;1311;p42"/>
          <p:cNvGrpSpPr/>
          <p:nvPr/>
        </p:nvGrpSpPr>
        <p:grpSpPr>
          <a:xfrm>
            <a:off x="1166008" y="4379878"/>
            <a:ext cx="445738" cy="442950"/>
            <a:chOff x="1442627" y="5710929"/>
            <a:chExt cx="594318" cy="590600"/>
          </a:xfrm>
        </p:grpSpPr>
        <p:sp>
          <p:nvSpPr>
            <p:cNvPr id="1312" name="Google Shape;1312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07D8B"/>
        </a:solidFill>
      </p:bgPr>
    </p:bg>
    <p:spTree>
      <p:nvGrpSpPr>
        <p:cNvPr id="1319" name="Shape 1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0" name="Google Shape;1320;p43"/>
          <p:cNvSpPr txBox="1"/>
          <p:nvPr/>
        </p:nvSpPr>
        <p:spPr>
          <a:xfrm>
            <a:off x="2163850" y="8380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Now you can use any emoji as an icon!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321" name="Google Shape;1321;p43"/>
          <p:cNvSpPr txBox="1"/>
          <p:nvPr/>
        </p:nvSpPr>
        <p:spPr>
          <a:xfrm>
            <a:off x="8081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Karla"/>
                <a:ea typeface="Karla"/>
                <a:cs typeface="Karla"/>
                <a:sym typeface="Karla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322" name="Google Shape;1322;p43"/>
          <p:cNvSpPr txBox="1"/>
          <p:nvPr/>
        </p:nvSpPr>
        <p:spPr>
          <a:xfrm>
            <a:off x="6489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6"/>
                </a:solidFill>
              </a:rPr>
              <a:t>😉</a:t>
            </a:r>
            <a:endParaRPr sz="9600">
              <a:solidFill>
                <a:schemeClr val="accent6"/>
              </a:solidFill>
            </a:endParaRPr>
          </a:p>
        </p:txBody>
      </p:sp>
      <p:sp>
        <p:nvSpPr>
          <p:cNvPr id="1323" name="Google Shape;1323;p4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27" name="Shape 1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28" name="Google Shape;1328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29" name="Google Shape;1329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30" name="Google Shape;1330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31" name="Google Shape;1331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32" name="Google Shape;1332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3" name="Google Shape;1333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4" name="Google Shape;1334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35" name="Google Shape;1335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6" name="Google Shape;1336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7" name="Google Shape;1337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38" name="Google Shape;1338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9" name="Google Shape;1339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40" name="Google Shape;1340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41" name="Google Shape;1341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42" name="Google Shape;1342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Arviragus template">
  <a:themeElements>
    <a:clrScheme name="Custom 347">
      <a:dk1>
        <a:srgbClr val="666666"/>
      </a:dk1>
      <a:lt1>
        <a:srgbClr val="FFFFFF"/>
      </a:lt1>
      <a:dk2>
        <a:srgbClr val="999999"/>
      </a:dk2>
      <a:lt2>
        <a:srgbClr val="DCE2E7"/>
      </a:lt2>
      <a:accent1>
        <a:srgbClr val="8BC34A"/>
      </a:accent1>
      <a:accent2>
        <a:srgbClr val="00BCD4"/>
      </a:accent2>
      <a:accent3>
        <a:srgbClr val="9C27B0"/>
      </a:accent3>
      <a:accent4>
        <a:srgbClr val="E91E63"/>
      </a:accent4>
      <a:accent5>
        <a:srgbClr val="FF9800"/>
      </a:accent5>
      <a:accent6>
        <a:srgbClr val="FFEB3B"/>
      </a:accent6>
      <a:hlink>
        <a:srgbClr val="2196F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