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2.xml"/>
  <Override ContentType="application/vnd.openxmlformats-officedocument.presentationml.slideLayout+xml" PartName="/ppt/slideLayouts/slideLayout3.xml"/>
  <Override ContentType="application/vnd.openxmlformats-officedocument.presentationml.slideLayout+xml" PartName="/ppt/slideLayouts/slideLayout2.xml"/>
  <Override ContentType="application/vnd.openxmlformats-officedocument.presentationml.slideLayout+xml" PartName="/ppt/slideLayouts/slideLayout1.xml"/>
  <Override ContentType="application/vnd.openxmlformats-officedocument.presentationml.slideMaster+xml" PartName="/ppt/slideMasters/slideMaster1.xml"/>
  <Override ContentType="application/vnd.openxmlformats-officedocument.presentationml.slide+xml" PartName="/ppt/slides/slide1.xml"/>
  <Override ContentType="application/vnd.openxmlformats-officedocument.presentationml.slide+xml" PartName="/ppt/slides/slide2.xml"/>
  <Override ContentType="application/vnd.openxmlformats-officedocument.presentationml.slide+xml" PartName="/ppt/slides/slide3.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51" r:id="rId4"/>
  </p:sldMasterIdLst>
  <p:notesMasterIdLst>
    <p:notesMasterId r:id="rId5"/>
  </p:notesMasterIdLst>
  <p:sldIdLst>
    <p:sldId id="256" r:id="rId6"/>
    <p:sldId id="257" r:id="rId7"/>
    <p:sldId id="258" r:id="rId8"/>
  </p:sldIdLst>
  <p:sldSz cy="10688625" cx="7562850"/>
  <p:notesSz cx="6858000" cy="9144000"/>
  <p:embeddedFontLst>
    <p:embeddedFont>
      <p:font typeface="Poppins"/>
      <p:regular r:id="rId9"/>
      <p:bold r:id="rId10"/>
      <p:italic r:id="rId11"/>
      <p:boldItalic r:id="rId12"/>
    </p:embeddedFont>
    <p:embeddedFont>
      <p:font typeface="Montserrat"/>
      <p:regular r:id="rId13"/>
      <p:bold r:id="rId14"/>
      <p:italic r:id="rId15"/>
      <p:boldItalic r:id="rId16"/>
    </p:embeddedFont>
    <p:embeddedFont>
      <p:font typeface="Montserrat Medium"/>
      <p:regular r:id="rId17"/>
      <p:bold r:id="rId18"/>
      <p:italic r:id="rId19"/>
      <p:boldItalic r:id="rId20"/>
    </p:embeddedFont>
    <p:embeddedFont>
      <p:font typeface="Archivo Black"/>
      <p:regular r:id="rId21"/>
    </p:embeddedFont>
    <p:embeddedFont>
      <p:font typeface="DM Sans"/>
      <p:regular r:id="rId22"/>
      <p:bold r:id="rId23"/>
      <p:italic r:id="rId24"/>
      <p:boldItalic r:id="rId25"/>
    </p:embeddedFont>
    <p:embeddedFont>
      <p:font typeface="Homemade Apple"/>
      <p:regular r:id="rId26"/>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3367">
          <p15:clr>
            <a:srgbClr val="747775"/>
          </p15:clr>
        </p15:guide>
        <p15:guide id="2" pos="2382">
          <p15:clr>
            <a:srgbClr val="747775"/>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3367" orient="horz"/>
        <p:guide pos="2382"/>
      </p:guideLst>
    </p:cSldViewPr>
  </p:slideViewPr>
</p:viewPr>
</file>

<file path=ppt/_rels/presentation.xml.rels><?xml version="1.0" encoding="UTF-8" standalone="yes"?><Relationships xmlns="http://schemas.openxmlformats.org/package/2006/relationships"><Relationship Id="rId20" Type="http://schemas.openxmlformats.org/officeDocument/2006/relationships/font" Target="fonts/MontserratMedium-boldItalic.fntdata"/><Relationship Id="rId22" Type="http://schemas.openxmlformats.org/officeDocument/2006/relationships/font" Target="fonts/DMSans-regular.fntdata"/><Relationship Id="rId21" Type="http://schemas.openxmlformats.org/officeDocument/2006/relationships/font" Target="fonts/ArchivoBlack-regular.fntdata"/><Relationship Id="rId24" Type="http://schemas.openxmlformats.org/officeDocument/2006/relationships/font" Target="fonts/DMSans-italic.fntdata"/><Relationship Id="rId23" Type="http://schemas.openxmlformats.org/officeDocument/2006/relationships/font" Target="fonts/DMSans-bold.fntdata"/><Relationship Id="rId1" Type="http://schemas.openxmlformats.org/officeDocument/2006/relationships/theme" Target="theme/theme2.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font" Target="fonts/Poppins-regular.fntdata"/><Relationship Id="rId26" Type="http://schemas.openxmlformats.org/officeDocument/2006/relationships/font" Target="fonts/HomemadeApple-regular.fntdata"/><Relationship Id="rId25" Type="http://schemas.openxmlformats.org/officeDocument/2006/relationships/font" Target="fonts/DMSans-boldItalic.fntdata"/><Relationship Id="rId5" Type="http://schemas.openxmlformats.org/officeDocument/2006/relationships/notesMaster" Target="notesMasters/notesMaster1.xml"/><Relationship Id="rId6" Type="http://schemas.openxmlformats.org/officeDocument/2006/relationships/slide" Target="slides/slide1.xml"/><Relationship Id="rId7" Type="http://schemas.openxmlformats.org/officeDocument/2006/relationships/slide" Target="slides/slide2.xml"/><Relationship Id="rId8" Type="http://schemas.openxmlformats.org/officeDocument/2006/relationships/slide" Target="slides/slide3.xml"/><Relationship Id="rId11" Type="http://schemas.openxmlformats.org/officeDocument/2006/relationships/font" Target="fonts/Poppins-italic.fntdata"/><Relationship Id="rId10" Type="http://schemas.openxmlformats.org/officeDocument/2006/relationships/font" Target="fonts/Poppins-bold.fntdata"/><Relationship Id="rId13" Type="http://schemas.openxmlformats.org/officeDocument/2006/relationships/font" Target="fonts/Montserrat-regular.fntdata"/><Relationship Id="rId12" Type="http://schemas.openxmlformats.org/officeDocument/2006/relationships/font" Target="fonts/Poppins-boldItalic.fntdata"/><Relationship Id="rId15" Type="http://schemas.openxmlformats.org/officeDocument/2006/relationships/font" Target="fonts/Montserrat-italic.fntdata"/><Relationship Id="rId14" Type="http://schemas.openxmlformats.org/officeDocument/2006/relationships/font" Target="fonts/Montserrat-bold.fntdata"/><Relationship Id="rId17" Type="http://schemas.openxmlformats.org/officeDocument/2006/relationships/font" Target="fonts/MontserratMedium-regular.fntdata"/><Relationship Id="rId16" Type="http://schemas.openxmlformats.org/officeDocument/2006/relationships/font" Target="fonts/Montserrat-boldItalic.fntdata"/><Relationship Id="rId19" Type="http://schemas.openxmlformats.org/officeDocument/2006/relationships/font" Target="fonts/MontserratMedium-italic.fntdata"/><Relationship Id="rId18" Type="http://schemas.openxmlformats.org/officeDocument/2006/relationships/font" Target="fonts/MontserratMedium-bold.fntdata"/></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1.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lt1"/>
        </a:solidFill>
      </p:bgPr>
    </p:bg>
    <p:spTree>
      <p:nvGrpSpPr>
        <p:cNvPr id="2" name="Shape 2"/>
        <p:cNvGrpSpPr/>
        <p:nvPr/>
      </p:nvGrpSpPr>
      <p:grpSpPr>
        <a:xfrm>
          <a:off x="0" y="0"/>
          <a:ext cx="0" cy="0"/>
          <a:chOff x="0" y="0"/>
          <a:chExt cx="0" cy="0"/>
        </a:xfrm>
      </p:grpSpPr>
      <p:sp>
        <p:nvSpPr>
          <p:cNvPr id="3" name="Google Shape;3;n"/>
          <p:cNvSpPr/>
          <p:nvPr>
            <p:ph idx="2" type="sldImg"/>
          </p:nvPr>
        </p:nvSpPr>
        <p:spPr>
          <a:xfrm>
            <a:off x="2216405" y="685800"/>
            <a:ext cx="24258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1pPr>
            <a:lvl2pPr indent="-298450" lvl="1" marL="9144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2pPr>
            <a:lvl3pPr indent="-298450" lvl="2" marL="13716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3pPr>
            <a:lvl4pPr indent="-298450" lvl="3" marL="18288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4pPr>
            <a:lvl5pPr indent="-298450" lvl="4" marL="22860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5pPr>
            <a:lvl6pPr indent="-298450" lvl="5" marL="27432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6pPr>
            <a:lvl7pPr indent="-298450" lvl="6" marL="32004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7pPr>
            <a:lvl8pPr indent="-298450" lvl="7" marL="36576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8pPr>
            <a:lvl9pPr indent="-298450" lvl="8" marL="41148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76" name="Shape 276"/>
        <p:cNvGrpSpPr/>
        <p:nvPr/>
      </p:nvGrpSpPr>
      <p:grpSpPr>
        <a:xfrm>
          <a:off x="0" y="0"/>
          <a:ext cx="0" cy="0"/>
          <a:chOff x="0" y="0"/>
          <a:chExt cx="0" cy="0"/>
        </a:xfrm>
      </p:grpSpPr>
      <p:sp>
        <p:nvSpPr>
          <p:cNvPr id="277" name="Google Shape;277;p1:notes"/>
          <p:cNvSpPr/>
          <p:nvPr>
            <p:ph idx="2" type="sldImg"/>
          </p:nvPr>
        </p:nvSpPr>
        <p:spPr>
          <a:xfrm>
            <a:off x="2216150" y="685800"/>
            <a:ext cx="24257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278" name="Google Shape;278;p1: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20" name="Shape 320"/>
        <p:cNvGrpSpPr/>
        <p:nvPr/>
      </p:nvGrpSpPr>
      <p:grpSpPr>
        <a:xfrm>
          <a:off x="0" y="0"/>
          <a:ext cx="0" cy="0"/>
          <a:chOff x="0" y="0"/>
          <a:chExt cx="0" cy="0"/>
        </a:xfrm>
      </p:grpSpPr>
      <p:sp>
        <p:nvSpPr>
          <p:cNvPr id="321" name="Google Shape;321;g258b04cd10f_0_337:notes"/>
          <p:cNvSpPr/>
          <p:nvPr>
            <p:ph idx="2" type="sldImg"/>
          </p:nvPr>
        </p:nvSpPr>
        <p:spPr>
          <a:xfrm>
            <a:off x="2216405" y="685800"/>
            <a:ext cx="2425800" cy="3429000"/>
          </a:xfrm>
          <a:custGeom>
            <a:rect b="b" l="l" r="r" t="t"/>
            <a:pathLst>
              <a:path extrusionOk="0" h="120000" w="120000">
                <a:moveTo>
                  <a:pt x="0" y="0"/>
                </a:moveTo>
                <a:lnTo>
                  <a:pt x="120000" y="0"/>
                </a:lnTo>
                <a:lnTo>
                  <a:pt x="120000" y="120000"/>
                </a:lnTo>
                <a:lnTo>
                  <a:pt x="0" y="120000"/>
                </a:lnTo>
                <a:close/>
              </a:path>
            </a:pathLst>
          </a:custGeom>
        </p:spPr>
      </p:sp>
      <p:sp>
        <p:nvSpPr>
          <p:cNvPr id="322" name="Google Shape;322;g258b04cd10f_0_33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31" name="Shape 331"/>
        <p:cNvGrpSpPr/>
        <p:nvPr/>
      </p:nvGrpSpPr>
      <p:grpSpPr>
        <a:xfrm>
          <a:off x="0" y="0"/>
          <a:ext cx="0" cy="0"/>
          <a:chOff x="0" y="0"/>
          <a:chExt cx="0" cy="0"/>
        </a:xfrm>
      </p:grpSpPr>
      <p:sp>
        <p:nvSpPr>
          <p:cNvPr id="332" name="Google Shape;332;g258ab893599_0_255:notes"/>
          <p:cNvSpPr/>
          <p:nvPr>
            <p:ph idx="2" type="sldImg"/>
          </p:nvPr>
        </p:nvSpPr>
        <p:spPr>
          <a:xfrm>
            <a:off x="2216405" y="685800"/>
            <a:ext cx="2425800" cy="3429000"/>
          </a:xfrm>
          <a:custGeom>
            <a:rect b="b" l="l" r="r" t="t"/>
            <a:pathLst>
              <a:path extrusionOk="0" h="120000" w="120000">
                <a:moveTo>
                  <a:pt x="0" y="0"/>
                </a:moveTo>
                <a:lnTo>
                  <a:pt x="120000" y="0"/>
                </a:lnTo>
                <a:lnTo>
                  <a:pt x="120000" y="120000"/>
                </a:lnTo>
                <a:lnTo>
                  <a:pt x="0" y="120000"/>
                </a:lnTo>
                <a:close/>
              </a:path>
            </a:pathLst>
          </a:custGeom>
        </p:spPr>
      </p:sp>
      <p:sp>
        <p:nvSpPr>
          <p:cNvPr id="333" name="Google Shape;333;g258ab893599_0_25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5.png"/><Relationship Id="rId3" Type="http://schemas.openxmlformats.org/officeDocument/2006/relationships/hyperlink" Target="https://slidesmania.com/questions-powerpoint-google-slides/can-i-use-these-templates/" TargetMode="External"/><Relationship Id="rId4" Type="http://schemas.openxmlformats.org/officeDocument/2006/relationships/hyperlink" Target="https://www.facebook.com/SlidesManiaSM/" TargetMode="External"/><Relationship Id="rId11" Type="http://schemas.openxmlformats.org/officeDocument/2006/relationships/image" Target="../media/image6.png"/><Relationship Id="rId10" Type="http://schemas.openxmlformats.org/officeDocument/2006/relationships/hyperlink" Target="https://www.instagram.com/slidesmania/" TargetMode="External"/><Relationship Id="rId9" Type="http://schemas.openxmlformats.org/officeDocument/2006/relationships/image" Target="../media/image4.png"/><Relationship Id="rId5" Type="http://schemas.openxmlformats.org/officeDocument/2006/relationships/image" Target="../media/image2.png"/><Relationship Id="rId6" Type="http://schemas.openxmlformats.org/officeDocument/2006/relationships/hyperlink" Target="https://twitter.com/SlidesManiaSM/" TargetMode="External"/><Relationship Id="rId7" Type="http://schemas.openxmlformats.org/officeDocument/2006/relationships/image" Target="../media/image1.png"/><Relationship Id="rId8" Type="http://schemas.openxmlformats.org/officeDocument/2006/relationships/hyperlink" Target="https://www.pinterest.com/slidesmania/" TargetMode="External"/></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wo columns" type="twoColTx">
  <p:cSld name="TITLE_AND_TWO_COLUMNS">
    <p:spTree>
      <p:nvGrpSpPr>
        <p:cNvPr id="8" name="Shape 8"/>
        <p:cNvGrpSpPr/>
        <p:nvPr/>
      </p:nvGrpSpPr>
      <p:grpSpPr>
        <a:xfrm>
          <a:off x="0" y="0"/>
          <a:ext cx="0" cy="0"/>
          <a:chOff x="0" y="0"/>
          <a:chExt cx="0" cy="0"/>
        </a:xfrm>
      </p:grpSpPr>
      <p:sp>
        <p:nvSpPr>
          <p:cNvPr id="9" name="Google Shape;9;p2"/>
          <p:cNvSpPr/>
          <p:nvPr/>
        </p:nvSpPr>
        <p:spPr>
          <a:xfrm>
            <a:off x="3714229" y="-1836"/>
            <a:ext cx="3872143" cy="2239331"/>
          </a:xfrm>
          <a:custGeom>
            <a:rect b="b" l="l" r="r" t="t"/>
            <a:pathLst>
              <a:path extrusionOk="0" h="2239331" w="3872143">
                <a:moveTo>
                  <a:pt x="485224" y="0"/>
                </a:moveTo>
                <a:cubicBezTo>
                  <a:pt x="485224" y="0"/>
                  <a:pt x="-251593" y="908589"/>
                  <a:pt x="90700" y="1523274"/>
                </a:cubicBezTo>
                <a:cubicBezTo>
                  <a:pt x="393109" y="2066321"/>
                  <a:pt x="1006309" y="2313043"/>
                  <a:pt x="1471850" y="2220171"/>
                </a:cubicBezTo>
                <a:cubicBezTo>
                  <a:pt x="2090446" y="2096763"/>
                  <a:pt x="2125679" y="1225717"/>
                  <a:pt x="2693373" y="1116093"/>
                </a:cubicBezTo>
                <a:cubicBezTo>
                  <a:pt x="3221233" y="1014161"/>
                  <a:pt x="3872143" y="1805162"/>
                  <a:pt x="3872143" y="1805162"/>
                </a:cubicBezTo>
                <a:lnTo>
                  <a:pt x="3872143" y="0"/>
                </a:lnTo>
                <a:lnTo>
                  <a:pt x="485224"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 name="Google Shape;10;p2"/>
          <p:cNvSpPr/>
          <p:nvPr/>
        </p:nvSpPr>
        <p:spPr>
          <a:xfrm>
            <a:off x="4493400" y="114900"/>
            <a:ext cx="2250600" cy="2250600"/>
          </a:xfrm>
          <a:prstGeom prst="ellipse">
            <a:avLst/>
          </a:prstGeom>
          <a:noFill/>
          <a:ln cap="flat" cmpd="sng" w="19050">
            <a:solidFill>
              <a:schemeClr val="accent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 name="Google Shape;11;p2"/>
          <p:cNvSpPr/>
          <p:nvPr/>
        </p:nvSpPr>
        <p:spPr>
          <a:xfrm>
            <a:off x="0" y="9219638"/>
            <a:ext cx="3439125" cy="1466223"/>
          </a:xfrm>
          <a:custGeom>
            <a:rect b="b" l="l" r="r" t="t"/>
            <a:pathLst>
              <a:path extrusionOk="0" h="1466223" w="3439125">
                <a:moveTo>
                  <a:pt x="0" y="511746"/>
                </a:moveTo>
                <a:cubicBezTo>
                  <a:pt x="0" y="511746"/>
                  <a:pt x="952192" y="-237875"/>
                  <a:pt x="1553815" y="77418"/>
                </a:cubicBezTo>
                <a:cubicBezTo>
                  <a:pt x="1783650" y="197863"/>
                  <a:pt x="1363998" y="659739"/>
                  <a:pt x="1463732" y="849556"/>
                </a:cubicBezTo>
                <a:cubicBezTo>
                  <a:pt x="1563472" y="1039378"/>
                  <a:pt x="2372678" y="1068133"/>
                  <a:pt x="2728114" y="1032942"/>
                </a:cubicBezTo>
                <a:cubicBezTo>
                  <a:pt x="3378001" y="968596"/>
                  <a:pt x="3439126" y="1466223"/>
                  <a:pt x="3439126" y="1466223"/>
                </a:cubicBezTo>
                <a:lnTo>
                  <a:pt x="0" y="1466223"/>
                </a:lnTo>
                <a:lnTo>
                  <a:pt x="0" y="51174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2" name="Google Shape;12;p2"/>
          <p:cNvGrpSpPr/>
          <p:nvPr/>
        </p:nvGrpSpPr>
        <p:grpSpPr>
          <a:xfrm>
            <a:off x="6527478" y="9893407"/>
            <a:ext cx="913035" cy="677575"/>
            <a:chOff x="6384353" y="9763778"/>
            <a:chExt cx="1009436" cy="749116"/>
          </a:xfrm>
        </p:grpSpPr>
        <p:sp>
          <p:nvSpPr>
            <p:cNvPr id="13" name="Google Shape;13;p2"/>
            <p:cNvSpPr/>
            <p:nvPr/>
          </p:nvSpPr>
          <p:spPr>
            <a:xfrm>
              <a:off x="6384353" y="9763778"/>
              <a:ext cx="823014" cy="749116"/>
            </a:xfrm>
            <a:custGeom>
              <a:rect b="b" l="l" r="r" t="t"/>
              <a:pathLst>
                <a:path extrusionOk="0" h="749116" w="823014">
                  <a:moveTo>
                    <a:pt x="823015" y="745760"/>
                  </a:moveTo>
                  <a:lnTo>
                    <a:pt x="819689" y="0"/>
                  </a:lnTo>
                  <a:lnTo>
                    <a:pt x="0" y="749116"/>
                  </a:lnTo>
                  <a:lnTo>
                    <a:pt x="823015" y="74576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 name="Google Shape;14;p2"/>
            <p:cNvSpPr/>
            <p:nvPr/>
          </p:nvSpPr>
          <p:spPr>
            <a:xfrm>
              <a:off x="6570794" y="9763778"/>
              <a:ext cx="822995" cy="749116"/>
            </a:xfrm>
            <a:custGeom>
              <a:rect b="b" l="l" r="r" t="t"/>
              <a:pathLst>
                <a:path extrusionOk="0" h="749116" w="822995">
                  <a:moveTo>
                    <a:pt x="822996" y="745760"/>
                  </a:moveTo>
                  <a:lnTo>
                    <a:pt x="819670" y="0"/>
                  </a:lnTo>
                  <a:lnTo>
                    <a:pt x="0" y="749116"/>
                  </a:lnTo>
                  <a:lnTo>
                    <a:pt x="822996" y="745760"/>
                  </a:lnTo>
                  <a:close/>
                </a:path>
              </a:pathLst>
            </a:custGeom>
            <a:noFill/>
            <a:ln cap="flat" cmpd="sng" w="1905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5" name="Google Shape;15;p2"/>
          <p:cNvSpPr/>
          <p:nvPr/>
        </p:nvSpPr>
        <p:spPr>
          <a:xfrm>
            <a:off x="1770855" y="6222"/>
            <a:ext cx="1273265" cy="623844"/>
          </a:xfrm>
          <a:custGeom>
            <a:rect b="b" l="l" r="r" t="t"/>
            <a:pathLst>
              <a:path extrusionOk="0" h="532063" w="1085940">
                <a:moveTo>
                  <a:pt x="0" y="0"/>
                </a:moveTo>
                <a:lnTo>
                  <a:pt x="570035" y="532064"/>
                </a:lnTo>
                <a:lnTo>
                  <a:pt x="1085940" y="0"/>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6" name="Google Shape;16;p2"/>
          <p:cNvGrpSpPr/>
          <p:nvPr/>
        </p:nvGrpSpPr>
        <p:grpSpPr>
          <a:xfrm>
            <a:off x="1534131" y="6116"/>
            <a:ext cx="1023573" cy="587712"/>
            <a:chOff x="2151181" y="3587645"/>
            <a:chExt cx="873132" cy="501375"/>
          </a:xfrm>
        </p:grpSpPr>
        <p:grpSp>
          <p:nvGrpSpPr>
            <p:cNvPr id="17" name="Google Shape;17;p2"/>
            <p:cNvGrpSpPr/>
            <p:nvPr/>
          </p:nvGrpSpPr>
          <p:grpSpPr>
            <a:xfrm>
              <a:off x="2151181" y="3587645"/>
              <a:ext cx="873132" cy="26569"/>
              <a:chOff x="2151181" y="3587645"/>
              <a:chExt cx="873132" cy="26569"/>
            </a:xfrm>
          </p:grpSpPr>
          <p:sp>
            <p:nvSpPr>
              <p:cNvPr id="18" name="Google Shape;18;p2"/>
              <p:cNvSpPr/>
              <p:nvPr/>
            </p:nvSpPr>
            <p:spPr>
              <a:xfrm>
                <a:off x="2151181" y="3587645"/>
                <a:ext cx="28877" cy="26569"/>
              </a:xfrm>
              <a:custGeom>
                <a:rect b="b" l="l" r="r" t="t"/>
                <a:pathLst>
                  <a:path extrusionOk="0" h="26569" w="28877">
                    <a:moveTo>
                      <a:pt x="0" y="13285"/>
                    </a:moveTo>
                    <a:cubicBezTo>
                      <a:pt x="0" y="5948"/>
                      <a:pt x="6467" y="0"/>
                      <a:pt x="14442" y="0"/>
                    </a:cubicBezTo>
                    <a:cubicBezTo>
                      <a:pt x="22411" y="0"/>
                      <a:pt x="28878" y="5948"/>
                      <a:pt x="28878" y="13285"/>
                    </a:cubicBezTo>
                    <a:cubicBezTo>
                      <a:pt x="28878" y="20622"/>
                      <a:pt x="22411" y="26570"/>
                      <a:pt x="14442" y="26570"/>
                    </a:cubicBezTo>
                    <a:cubicBezTo>
                      <a:pt x="6467"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 name="Google Shape;19;p2"/>
              <p:cNvSpPr/>
              <p:nvPr/>
            </p:nvSpPr>
            <p:spPr>
              <a:xfrm>
                <a:off x="2601454" y="3587645"/>
                <a:ext cx="28871" cy="26569"/>
              </a:xfrm>
              <a:custGeom>
                <a:rect b="b" l="l" r="r" t="t"/>
                <a:pathLst>
                  <a:path extrusionOk="0" h="26569" w="28871">
                    <a:moveTo>
                      <a:pt x="0" y="13285"/>
                    </a:moveTo>
                    <a:cubicBezTo>
                      <a:pt x="0" y="5948"/>
                      <a:pt x="6461" y="0"/>
                      <a:pt x="14436" y="0"/>
                    </a:cubicBezTo>
                    <a:cubicBezTo>
                      <a:pt x="22411" y="0"/>
                      <a:pt x="28872" y="5948"/>
                      <a:pt x="28872" y="13285"/>
                    </a:cubicBezTo>
                    <a:cubicBezTo>
                      <a:pt x="28872" y="20622"/>
                      <a:pt x="22411" y="26570"/>
                      <a:pt x="14436" y="26570"/>
                    </a:cubicBezTo>
                    <a:cubicBezTo>
                      <a:pt x="6461"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 name="Google Shape;20;p2"/>
              <p:cNvSpPr/>
              <p:nvPr/>
            </p:nvSpPr>
            <p:spPr>
              <a:xfrm>
                <a:off x="2376317" y="3587645"/>
                <a:ext cx="28877" cy="26569"/>
              </a:xfrm>
              <a:custGeom>
                <a:rect b="b" l="l" r="r" t="t"/>
                <a:pathLst>
                  <a:path extrusionOk="0" h="26569" w="28877">
                    <a:moveTo>
                      <a:pt x="0" y="13285"/>
                    </a:moveTo>
                    <a:cubicBezTo>
                      <a:pt x="0" y="5948"/>
                      <a:pt x="6467" y="0"/>
                      <a:pt x="14436" y="0"/>
                    </a:cubicBezTo>
                    <a:cubicBezTo>
                      <a:pt x="22411" y="0"/>
                      <a:pt x="28878" y="5948"/>
                      <a:pt x="28878" y="13285"/>
                    </a:cubicBezTo>
                    <a:cubicBezTo>
                      <a:pt x="28878" y="20622"/>
                      <a:pt x="22411" y="26570"/>
                      <a:pt x="14436" y="26570"/>
                    </a:cubicBezTo>
                    <a:cubicBezTo>
                      <a:pt x="6467"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 name="Google Shape;21;p2"/>
              <p:cNvSpPr/>
              <p:nvPr/>
            </p:nvSpPr>
            <p:spPr>
              <a:xfrm>
                <a:off x="2826590" y="3587645"/>
                <a:ext cx="28871" cy="26569"/>
              </a:xfrm>
              <a:custGeom>
                <a:rect b="b" l="l" r="r" t="t"/>
                <a:pathLst>
                  <a:path extrusionOk="0" h="26569" w="28871">
                    <a:moveTo>
                      <a:pt x="0" y="13285"/>
                    </a:moveTo>
                    <a:cubicBezTo>
                      <a:pt x="0" y="5948"/>
                      <a:pt x="6461" y="0"/>
                      <a:pt x="14436" y="0"/>
                    </a:cubicBezTo>
                    <a:cubicBezTo>
                      <a:pt x="22411" y="0"/>
                      <a:pt x="28872" y="5948"/>
                      <a:pt x="28872" y="13285"/>
                    </a:cubicBezTo>
                    <a:cubicBezTo>
                      <a:pt x="28872" y="20622"/>
                      <a:pt x="22411" y="26570"/>
                      <a:pt x="14436" y="26570"/>
                    </a:cubicBezTo>
                    <a:cubicBezTo>
                      <a:pt x="6461"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 name="Google Shape;22;p2"/>
              <p:cNvSpPr/>
              <p:nvPr/>
            </p:nvSpPr>
            <p:spPr>
              <a:xfrm>
                <a:off x="2207465" y="3587645"/>
                <a:ext cx="28877" cy="26569"/>
              </a:xfrm>
              <a:custGeom>
                <a:rect b="b" l="l" r="r" t="t"/>
                <a:pathLst>
                  <a:path extrusionOk="0" h="26569" w="28877">
                    <a:moveTo>
                      <a:pt x="0" y="13285"/>
                    </a:moveTo>
                    <a:cubicBezTo>
                      <a:pt x="0" y="5948"/>
                      <a:pt x="6467" y="0"/>
                      <a:pt x="14442" y="0"/>
                    </a:cubicBezTo>
                    <a:cubicBezTo>
                      <a:pt x="22411" y="0"/>
                      <a:pt x="28878" y="5948"/>
                      <a:pt x="28878" y="13285"/>
                    </a:cubicBezTo>
                    <a:cubicBezTo>
                      <a:pt x="28878" y="20622"/>
                      <a:pt x="22411" y="26570"/>
                      <a:pt x="14442" y="26570"/>
                    </a:cubicBezTo>
                    <a:cubicBezTo>
                      <a:pt x="6467"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 name="Google Shape;23;p2"/>
              <p:cNvSpPr/>
              <p:nvPr/>
            </p:nvSpPr>
            <p:spPr>
              <a:xfrm>
                <a:off x="2657738" y="3587645"/>
                <a:ext cx="28871" cy="26569"/>
              </a:xfrm>
              <a:custGeom>
                <a:rect b="b" l="l" r="r" t="t"/>
                <a:pathLst>
                  <a:path extrusionOk="0" h="26569" w="28871">
                    <a:moveTo>
                      <a:pt x="0" y="13285"/>
                    </a:moveTo>
                    <a:cubicBezTo>
                      <a:pt x="0" y="5948"/>
                      <a:pt x="6460" y="0"/>
                      <a:pt x="14436" y="0"/>
                    </a:cubicBezTo>
                    <a:cubicBezTo>
                      <a:pt x="22411" y="0"/>
                      <a:pt x="28872" y="5948"/>
                      <a:pt x="28872" y="13285"/>
                    </a:cubicBezTo>
                    <a:cubicBezTo>
                      <a:pt x="28872" y="20622"/>
                      <a:pt x="22411" y="26570"/>
                      <a:pt x="14436" y="26570"/>
                    </a:cubicBezTo>
                    <a:cubicBezTo>
                      <a:pt x="6460"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 name="Google Shape;24;p2"/>
              <p:cNvSpPr/>
              <p:nvPr/>
            </p:nvSpPr>
            <p:spPr>
              <a:xfrm>
                <a:off x="2432601" y="3587645"/>
                <a:ext cx="28877" cy="26569"/>
              </a:xfrm>
              <a:custGeom>
                <a:rect b="b" l="l" r="r" t="t"/>
                <a:pathLst>
                  <a:path extrusionOk="0" h="26569" w="28877">
                    <a:moveTo>
                      <a:pt x="0" y="13285"/>
                    </a:moveTo>
                    <a:cubicBezTo>
                      <a:pt x="0" y="5948"/>
                      <a:pt x="6467" y="0"/>
                      <a:pt x="14436" y="0"/>
                    </a:cubicBezTo>
                    <a:cubicBezTo>
                      <a:pt x="22411" y="0"/>
                      <a:pt x="28878" y="5948"/>
                      <a:pt x="28878" y="13285"/>
                    </a:cubicBezTo>
                    <a:cubicBezTo>
                      <a:pt x="28878" y="20622"/>
                      <a:pt x="22411" y="26570"/>
                      <a:pt x="14436" y="26570"/>
                    </a:cubicBezTo>
                    <a:cubicBezTo>
                      <a:pt x="6467"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 name="Google Shape;25;p2"/>
              <p:cNvSpPr/>
              <p:nvPr/>
            </p:nvSpPr>
            <p:spPr>
              <a:xfrm>
                <a:off x="2882874" y="3587645"/>
                <a:ext cx="28871" cy="26569"/>
              </a:xfrm>
              <a:custGeom>
                <a:rect b="b" l="l" r="r" t="t"/>
                <a:pathLst>
                  <a:path extrusionOk="0" h="26569" w="28871">
                    <a:moveTo>
                      <a:pt x="0" y="13285"/>
                    </a:moveTo>
                    <a:cubicBezTo>
                      <a:pt x="0" y="5948"/>
                      <a:pt x="6460" y="0"/>
                      <a:pt x="14436" y="0"/>
                    </a:cubicBezTo>
                    <a:cubicBezTo>
                      <a:pt x="22411" y="0"/>
                      <a:pt x="28872" y="5948"/>
                      <a:pt x="28872" y="13285"/>
                    </a:cubicBezTo>
                    <a:cubicBezTo>
                      <a:pt x="28872" y="20622"/>
                      <a:pt x="22411" y="26570"/>
                      <a:pt x="14436" y="26570"/>
                    </a:cubicBezTo>
                    <a:cubicBezTo>
                      <a:pt x="6460"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 name="Google Shape;26;p2"/>
              <p:cNvSpPr/>
              <p:nvPr/>
            </p:nvSpPr>
            <p:spPr>
              <a:xfrm>
                <a:off x="2263749" y="3587645"/>
                <a:ext cx="28877" cy="26569"/>
              </a:xfrm>
              <a:custGeom>
                <a:rect b="b" l="l" r="r" t="t"/>
                <a:pathLst>
                  <a:path extrusionOk="0" h="26569" w="28877">
                    <a:moveTo>
                      <a:pt x="0" y="13285"/>
                    </a:moveTo>
                    <a:cubicBezTo>
                      <a:pt x="0" y="5948"/>
                      <a:pt x="6467" y="0"/>
                      <a:pt x="14436" y="0"/>
                    </a:cubicBezTo>
                    <a:cubicBezTo>
                      <a:pt x="22411" y="0"/>
                      <a:pt x="28878" y="5948"/>
                      <a:pt x="28878" y="13285"/>
                    </a:cubicBezTo>
                    <a:cubicBezTo>
                      <a:pt x="28878" y="20622"/>
                      <a:pt x="22411" y="26570"/>
                      <a:pt x="14436" y="26570"/>
                    </a:cubicBezTo>
                    <a:cubicBezTo>
                      <a:pt x="6467"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 name="Google Shape;27;p2"/>
              <p:cNvSpPr/>
              <p:nvPr/>
            </p:nvSpPr>
            <p:spPr>
              <a:xfrm>
                <a:off x="2714022" y="3587645"/>
                <a:ext cx="28871" cy="26569"/>
              </a:xfrm>
              <a:custGeom>
                <a:rect b="b" l="l" r="r" t="t"/>
                <a:pathLst>
                  <a:path extrusionOk="0" h="26569" w="28871">
                    <a:moveTo>
                      <a:pt x="0" y="13285"/>
                    </a:moveTo>
                    <a:cubicBezTo>
                      <a:pt x="0" y="5948"/>
                      <a:pt x="6460" y="0"/>
                      <a:pt x="14436" y="0"/>
                    </a:cubicBezTo>
                    <a:cubicBezTo>
                      <a:pt x="22411" y="0"/>
                      <a:pt x="28872" y="5948"/>
                      <a:pt x="28872" y="13285"/>
                    </a:cubicBezTo>
                    <a:cubicBezTo>
                      <a:pt x="28872" y="20622"/>
                      <a:pt x="22411" y="26570"/>
                      <a:pt x="14436" y="26570"/>
                    </a:cubicBezTo>
                    <a:cubicBezTo>
                      <a:pt x="6460"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 name="Google Shape;28;p2"/>
              <p:cNvSpPr/>
              <p:nvPr/>
            </p:nvSpPr>
            <p:spPr>
              <a:xfrm>
                <a:off x="2488885" y="3587645"/>
                <a:ext cx="28877" cy="26569"/>
              </a:xfrm>
              <a:custGeom>
                <a:rect b="b" l="l" r="r" t="t"/>
                <a:pathLst>
                  <a:path extrusionOk="0" h="26569" w="28877">
                    <a:moveTo>
                      <a:pt x="0" y="13285"/>
                    </a:moveTo>
                    <a:cubicBezTo>
                      <a:pt x="0" y="5948"/>
                      <a:pt x="6467" y="0"/>
                      <a:pt x="14436" y="0"/>
                    </a:cubicBezTo>
                    <a:cubicBezTo>
                      <a:pt x="22411" y="0"/>
                      <a:pt x="28878" y="5948"/>
                      <a:pt x="28878" y="13285"/>
                    </a:cubicBezTo>
                    <a:cubicBezTo>
                      <a:pt x="28878" y="20622"/>
                      <a:pt x="22411" y="26570"/>
                      <a:pt x="14436" y="26570"/>
                    </a:cubicBezTo>
                    <a:cubicBezTo>
                      <a:pt x="6467"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 name="Google Shape;29;p2"/>
              <p:cNvSpPr/>
              <p:nvPr/>
            </p:nvSpPr>
            <p:spPr>
              <a:xfrm>
                <a:off x="2939158" y="3587645"/>
                <a:ext cx="28871" cy="26569"/>
              </a:xfrm>
              <a:custGeom>
                <a:rect b="b" l="l" r="r" t="t"/>
                <a:pathLst>
                  <a:path extrusionOk="0" h="26569" w="28871">
                    <a:moveTo>
                      <a:pt x="0" y="13285"/>
                    </a:moveTo>
                    <a:cubicBezTo>
                      <a:pt x="0" y="5948"/>
                      <a:pt x="6460" y="0"/>
                      <a:pt x="14436" y="0"/>
                    </a:cubicBezTo>
                    <a:cubicBezTo>
                      <a:pt x="22411" y="0"/>
                      <a:pt x="28872" y="5948"/>
                      <a:pt x="28872" y="13285"/>
                    </a:cubicBezTo>
                    <a:cubicBezTo>
                      <a:pt x="28872" y="20622"/>
                      <a:pt x="22411" y="26570"/>
                      <a:pt x="14436" y="26570"/>
                    </a:cubicBezTo>
                    <a:cubicBezTo>
                      <a:pt x="6460"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 name="Google Shape;30;p2"/>
              <p:cNvSpPr/>
              <p:nvPr/>
            </p:nvSpPr>
            <p:spPr>
              <a:xfrm>
                <a:off x="2320033" y="3587645"/>
                <a:ext cx="28877" cy="26569"/>
              </a:xfrm>
              <a:custGeom>
                <a:rect b="b" l="l" r="r" t="t"/>
                <a:pathLst>
                  <a:path extrusionOk="0" h="26569" w="28877">
                    <a:moveTo>
                      <a:pt x="0" y="13285"/>
                    </a:moveTo>
                    <a:cubicBezTo>
                      <a:pt x="0" y="5948"/>
                      <a:pt x="6467" y="0"/>
                      <a:pt x="14436" y="0"/>
                    </a:cubicBezTo>
                    <a:cubicBezTo>
                      <a:pt x="22411" y="0"/>
                      <a:pt x="28878" y="5948"/>
                      <a:pt x="28878" y="13285"/>
                    </a:cubicBezTo>
                    <a:cubicBezTo>
                      <a:pt x="28878" y="20622"/>
                      <a:pt x="22411" y="26570"/>
                      <a:pt x="14436" y="26570"/>
                    </a:cubicBezTo>
                    <a:cubicBezTo>
                      <a:pt x="6467"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 name="Google Shape;31;p2"/>
              <p:cNvSpPr/>
              <p:nvPr/>
            </p:nvSpPr>
            <p:spPr>
              <a:xfrm>
                <a:off x="2770306" y="3587645"/>
                <a:ext cx="28871" cy="26569"/>
              </a:xfrm>
              <a:custGeom>
                <a:rect b="b" l="l" r="r" t="t"/>
                <a:pathLst>
                  <a:path extrusionOk="0" h="26569" w="28871">
                    <a:moveTo>
                      <a:pt x="0" y="13285"/>
                    </a:moveTo>
                    <a:cubicBezTo>
                      <a:pt x="0" y="5948"/>
                      <a:pt x="6461" y="0"/>
                      <a:pt x="14436" y="0"/>
                    </a:cubicBezTo>
                    <a:cubicBezTo>
                      <a:pt x="22411" y="0"/>
                      <a:pt x="28872" y="5948"/>
                      <a:pt x="28872" y="13285"/>
                    </a:cubicBezTo>
                    <a:cubicBezTo>
                      <a:pt x="28872" y="20622"/>
                      <a:pt x="22411" y="26570"/>
                      <a:pt x="14436" y="26570"/>
                    </a:cubicBezTo>
                    <a:cubicBezTo>
                      <a:pt x="6461"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 name="Google Shape;32;p2"/>
              <p:cNvSpPr/>
              <p:nvPr/>
            </p:nvSpPr>
            <p:spPr>
              <a:xfrm>
                <a:off x="2545169" y="3587645"/>
                <a:ext cx="28871" cy="26569"/>
              </a:xfrm>
              <a:custGeom>
                <a:rect b="b" l="l" r="r" t="t"/>
                <a:pathLst>
                  <a:path extrusionOk="0" h="26569" w="28871">
                    <a:moveTo>
                      <a:pt x="0" y="13285"/>
                    </a:moveTo>
                    <a:cubicBezTo>
                      <a:pt x="0" y="5948"/>
                      <a:pt x="6467" y="0"/>
                      <a:pt x="14436" y="0"/>
                    </a:cubicBezTo>
                    <a:cubicBezTo>
                      <a:pt x="22411" y="0"/>
                      <a:pt x="28872" y="5948"/>
                      <a:pt x="28872" y="13285"/>
                    </a:cubicBezTo>
                    <a:cubicBezTo>
                      <a:pt x="28872" y="20622"/>
                      <a:pt x="22411" y="26570"/>
                      <a:pt x="14436" y="26570"/>
                    </a:cubicBezTo>
                    <a:cubicBezTo>
                      <a:pt x="6467"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 name="Google Shape;33;p2"/>
              <p:cNvSpPr/>
              <p:nvPr/>
            </p:nvSpPr>
            <p:spPr>
              <a:xfrm>
                <a:off x="2995442" y="3587645"/>
                <a:ext cx="28871" cy="26569"/>
              </a:xfrm>
              <a:custGeom>
                <a:rect b="b" l="l" r="r" t="t"/>
                <a:pathLst>
                  <a:path extrusionOk="0" h="26569" w="28871">
                    <a:moveTo>
                      <a:pt x="0" y="13285"/>
                    </a:moveTo>
                    <a:cubicBezTo>
                      <a:pt x="0" y="5948"/>
                      <a:pt x="6461" y="0"/>
                      <a:pt x="14436" y="0"/>
                    </a:cubicBezTo>
                    <a:cubicBezTo>
                      <a:pt x="22411" y="0"/>
                      <a:pt x="28872" y="5948"/>
                      <a:pt x="28872" y="13285"/>
                    </a:cubicBezTo>
                    <a:cubicBezTo>
                      <a:pt x="28872" y="20622"/>
                      <a:pt x="22411" y="26570"/>
                      <a:pt x="14436" y="26570"/>
                    </a:cubicBezTo>
                    <a:cubicBezTo>
                      <a:pt x="6461"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4" name="Google Shape;34;p2"/>
            <p:cNvGrpSpPr/>
            <p:nvPr/>
          </p:nvGrpSpPr>
          <p:grpSpPr>
            <a:xfrm>
              <a:off x="2376317" y="3832437"/>
              <a:ext cx="422860" cy="26569"/>
              <a:chOff x="2376317" y="3832437"/>
              <a:chExt cx="422860" cy="26569"/>
            </a:xfrm>
          </p:grpSpPr>
          <p:sp>
            <p:nvSpPr>
              <p:cNvPr id="35" name="Google Shape;35;p2"/>
              <p:cNvSpPr/>
              <p:nvPr/>
            </p:nvSpPr>
            <p:spPr>
              <a:xfrm>
                <a:off x="2601454" y="3832437"/>
                <a:ext cx="28871" cy="26569"/>
              </a:xfrm>
              <a:custGeom>
                <a:rect b="b" l="l" r="r" t="t"/>
                <a:pathLst>
                  <a:path extrusionOk="0" h="26569" w="28871">
                    <a:moveTo>
                      <a:pt x="0" y="13285"/>
                    </a:moveTo>
                    <a:cubicBezTo>
                      <a:pt x="0" y="5947"/>
                      <a:pt x="6461" y="0"/>
                      <a:pt x="14436" y="0"/>
                    </a:cubicBezTo>
                    <a:cubicBezTo>
                      <a:pt x="22411" y="0"/>
                      <a:pt x="28872" y="5947"/>
                      <a:pt x="28872" y="13285"/>
                    </a:cubicBezTo>
                    <a:cubicBezTo>
                      <a:pt x="28872" y="20620"/>
                      <a:pt x="22411" y="26569"/>
                      <a:pt x="14436" y="26569"/>
                    </a:cubicBezTo>
                    <a:cubicBezTo>
                      <a:pt x="6461" y="26569"/>
                      <a:pt x="0" y="20620"/>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 name="Google Shape;36;p2"/>
              <p:cNvSpPr/>
              <p:nvPr/>
            </p:nvSpPr>
            <p:spPr>
              <a:xfrm>
                <a:off x="2376317" y="3832437"/>
                <a:ext cx="28877" cy="26569"/>
              </a:xfrm>
              <a:custGeom>
                <a:rect b="b" l="l" r="r" t="t"/>
                <a:pathLst>
                  <a:path extrusionOk="0" h="26569" w="28877">
                    <a:moveTo>
                      <a:pt x="0" y="13285"/>
                    </a:moveTo>
                    <a:cubicBezTo>
                      <a:pt x="0" y="5947"/>
                      <a:pt x="6467" y="0"/>
                      <a:pt x="14436" y="0"/>
                    </a:cubicBezTo>
                    <a:cubicBezTo>
                      <a:pt x="22411" y="0"/>
                      <a:pt x="28878" y="5947"/>
                      <a:pt x="28878" y="13285"/>
                    </a:cubicBezTo>
                    <a:cubicBezTo>
                      <a:pt x="28878" y="20620"/>
                      <a:pt x="22411" y="26569"/>
                      <a:pt x="14436" y="26569"/>
                    </a:cubicBezTo>
                    <a:cubicBezTo>
                      <a:pt x="6467" y="26569"/>
                      <a:pt x="0" y="20620"/>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 name="Google Shape;37;p2"/>
              <p:cNvSpPr/>
              <p:nvPr/>
            </p:nvSpPr>
            <p:spPr>
              <a:xfrm>
                <a:off x="2657738" y="3832437"/>
                <a:ext cx="28871" cy="26569"/>
              </a:xfrm>
              <a:custGeom>
                <a:rect b="b" l="l" r="r" t="t"/>
                <a:pathLst>
                  <a:path extrusionOk="0" h="26569" w="28871">
                    <a:moveTo>
                      <a:pt x="0" y="13285"/>
                    </a:moveTo>
                    <a:cubicBezTo>
                      <a:pt x="0" y="5947"/>
                      <a:pt x="6460" y="0"/>
                      <a:pt x="14436" y="0"/>
                    </a:cubicBezTo>
                    <a:cubicBezTo>
                      <a:pt x="22411" y="0"/>
                      <a:pt x="28872" y="5947"/>
                      <a:pt x="28872" y="13285"/>
                    </a:cubicBezTo>
                    <a:cubicBezTo>
                      <a:pt x="28872" y="20620"/>
                      <a:pt x="22411" y="26569"/>
                      <a:pt x="14436" y="26569"/>
                    </a:cubicBezTo>
                    <a:cubicBezTo>
                      <a:pt x="6460" y="26569"/>
                      <a:pt x="0" y="20620"/>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 name="Google Shape;38;p2"/>
              <p:cNvSpPr/>
              <p:nvPr/>
            </p:nvSpPr>
            <p:spPr>
              <a:xfrm>
                <a:off x="2432601" y="3832437"/>
                <a:ext cx="28877" cy="26569"/>
              </a:xfrm>
              <a:custGeom>
                <a:rect b="b" l="l" r="r" t="t"/>
                <a:pathLst>
                  <a:path extrusionOk="0" h="26569" w="28877">
                    <a:moveTo>
                      <a:pt x="0" y="13285"/>
                    </a:moveTo>
                    <a:cubicBezTo>
                      <a:pt x="0" y="5947"/>
                      <a:pt x="6467" y="0"/>
                      <a:pt x="14436" y="0"/>
                    </a:cubicBezTo>
                    <a:cubicBezTo>
                      <a:pt x="22411" y="0"/>
                      <a:pt x="28878" y="5947"/>
                      <a:pt x="28878" y="13285"/>
                    </a:cubicBezTo>
                    <a:cubicBezTo>
                      <a:pt x="28878" y="20620"/>
                      <a:pt x="22411" y="26569"/>
                      <a:pt x="14436" y="26569"/>
                    </a:cubicBezTo>
                    <a:cubicBezTo>
                      <a:pt x="6467" y="26569"/>
                      <a:pt x="0" y="20620"/>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 name="Google Shape;39;p2"/>
              <p:cNvSpPr/>
              <p:nvPr/>
            </p:nvSpPr>
            <p:spPr>
              <a:xfrm>
                <a:off x="2714022" y="3832437"/>
                <a:ext cx="28871" cy="26569"/>
              </a:xfrm>
              <a:custGeom>
                <a:rect b="b" l="l" r="r" t="t"/>
                <a:pathLst>
                  <a:path extrusionOk="0" h="26569" w="28871">
                    <a:moveTo>
                      <a:pt x="0" y="13285"/>
                    </a:moveTo>
                    <a:cubicBezTo>
                      <a:pt x="0" y="5947"/>
                      <a:pt x="6460" y="0"/>
                      <a:pt x="14436" y="0"/>
                    </a:cubicBezTo>
                    <a:cubicBezTo>
                      <a:pt x="22411" y="0"/>
                      <a:pt x="28872" y="5947"/>
                      <a:pt x="28872" y="13285"/>
                    </a:cubicBezTo>
                    <a:cubicBezTo>
                      <a:pt x="28872" y="20620"/>
                      <a:pt x="22411" y="26569"/>
                      <a:pt x="14436" y="26569"/>
                    </a:cubicBezTo>
                    <a:cubicBezTo>
                      <a:pt x="6460" y="26569"/>
                      <a:pt x="0" y="20620"/>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 name="Google Shape;40;p2"/>
              <p:cNvSpPr/>
              <p:nvPr/>
            </p:nvSpPr>
            <p:spPr>
              <a:xfrm>
                <a:off x="2488885" y="3832437"/>
                <a:ext cx="28877" cy="26569"/>
              </a:xfrm>
              <a:custGeom>
                <a:rect b="b" l="l" r="r" t="t"/>
                <a:pathLst>
                  <a:path extrusionOk="0" h="26569" w="28877">
                    <a:moveTo>
                      <a:pt x="0" y="13285"/>
                    </a:moveTo>
                    <a:cubicBezTo>
                      <a:pt x="0" y="5947"/>
                      <a:pt x="6467" y="0"/>
                      <a:pt x="14436" y="0"/>
                    </a:cubicBezTo>
                    <a:cubicBezTo>
                      <a:pt x="22411" y="0"/>
                      <a:pt x="28878" y="5947"/>
                      <a:pt x="28878" y="13285"/>
                    </a:cubicBezTo>
                    <a:cubicBezTo>
                      <a:pt x="28878" y="20620"/>
                      <a:pt x="22411" y="26569"/>
                      <a:pt x="14436" y="26569"/>
                    </a:cubicBezTo>
                    <a:cubicBezTo>
                      <a:pt x="6467" y="26569"/>
                      <a:pt x="0" y="20620"/>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 name="Google Shape;41;p2"/>
              <p:cNvSpPr/>
              <p:nvPr/>
            </p:nvSpPr>
            <p:spPr>
              <a:xfrm>
                <a:off x="2770306" y="3832437"/>
                <a:ext cx="28871" cy="26569"/>
              </a:xfrm>
              <a:custGeom>
                <a:rect b="b" l="l" r="r" t="t"/>
                <a:pathLst>
                  <a:path extrusionOk="0" h="26569" w="28871">
                    <a:moveTo>
                      <a:pt x="0" y="13285"/>
                    </a:moveTo>
                    <a:cubicBezTo>
                      <a:pt x="0" y="5947"/>
                      <a:pt x="6461" y="0"/>
                      <a:pt x="14436" y="0"/>
                    </a:cubicBezTo>
                    <a:cubicBezTo>
                      <a:pt x="22411" y="0"/>
                      <a:pt x="28872" y="5947"/>
                      <a:pt x="28872" y="13285"/>
                    </a:cubicBezTo>
                    <a:cubicBezTo>
                      <a:pt x="28872" y="20620"/>
                      <a:pt x="22411" y="26569"/>
                      <a:pt x="14436" y="26569"/>
                    </a:cubicBezTo>
                    <a:cubicBezTo>
                      <a:pt x="6461" y="26569"/>
                      <a:pt x="0" y="20620"/>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 name="Google Shape;42;p2"/>
              <p:cNvSpPr/>
              <p:nvPr/>
            </p:nvSpPr>
            <p:spPr>
              <a:xfrm>
                <a:off x="2545169" y="3832437"/>
                <a:ext cx="28871" cy="26569"/>
              </a:xfrm>
              <a:custGeom>
                <a:rect b="b" l="l" r="r" t="t"/>
                <a:pathLst>
                  <a:path extrusionOk="0" h="26569" w="28871">
                    <a:moveTo>
                      <a:pt x="0" y="13285"/>
                    </a:moveTo>
                    <a:cubicBezTo>
                      <a:pt x="0" y="5947"/>
                      <a:pt x="6467" y="0"/>
                      <a:pt x="14436" y="0"/>
                    </a:cubicBezTo>
                    <a:cubicBezTo>
                      <a:pt x="22411" y="0"/>
                      <a:pt x="28872" y="5947"/>
                      <a:pt x="28872" y="13285"/>
                    </a:cubicBezTo>
                    <a:cubicBezTo>
                      <a:pt x="28872" y="20620"/>
                      <a:pt x="22411" y="26569"/>
                      <a:pt x="14436" y="26569"/>
                    </a:cubicBezTo>
                    <a:cubicBezTo>
                      <a:pt x="6467" y="26569"/>
                      <a:pt x="0" y="20620"/>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3" name="Google Shape;43;p2"/>
            <p:cNvGrpSpPr/>
            <p:nvPr/>
          </p:nvGrpSpPr>
          <p:grpSpPr>
            <a:xfrm>
              <a:off x="2263749" y="3708795"/>
              <a:ext cx="647996" cy="26569"/>
              <a:chOff x="2263749" y="3708795"/>
              <a:chExt cx="647996" cy="26569"/>
            </a:xfrm>
          </p:grpSpPr>
          <p:sp>
            <p:nvSpPr>
              <p:cNvPr id="44" name="Google Shape;44;p2"/>
              <p:cNvSpPr/>
              <p:nvPr/>
            </p:nvSpPr>
            <p:spPr>
              <a:xfrm>
                <a:off x="2601454" y="3708795"/>
                <a:ext cx="28871" cy="26569"/>
              </a:xfrm>
              <a:custGeom>
                <a:rect b="b" l="l" r="r" t="t"/>
                <a:pathLst>
                  <a:path extrusionOk="0" h="26569" w="28871">
                    <a:moveTo>
                      <a:pt x="0" y="13285"/>
                    </a:moveTo>
                    <a:cubicBezTo>
                      <a:pt x="0" y="5948"/>
                      <a:pt x="6461" y="0"/>
                      <a:pt x="14436" y="0"/>
                    </a:cubicBezTo>
                    <a:cubicBezTo>
                      <a:pt x="22411" y="0"/>
                      <a:pt x="28872" y="5948"/>
                      <a:pt x="28872" y="13285"/>
                    </a:cubicBezTo>
                    <a:cubicBezTo>
                      <a:pt x="28872" y="20622"/>
                      <a:pt x="22411" y="26570"/>
                      <a:pt x="14436" y="26570"/>
                    </a:cubicBezTo>
                    <a:cubicBezTo>
                      <a:pt x="6461"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 name="Google Shape;45;p2"/>
              <p:cNvSpPr/>
              <p:nvPr/>
            </p:nvSpPr>
            <p:spPr>
              <a:xfrm>
                <a:off x="2376317" y="3708795"/>
                <a:ext cx="28877" cy="26569"/>
              </a:xfrm>
              <a:custGeom>
                <a:rect b="b" l="l" r="r" t="t"/>
                <a:pathLst>
                  <a:path extrusionOk="0" h="26569" w="28877">
                    <a:moveTo>
                      <a:pt x="0" y="13285"/>
                    </a:moveTo>
                    <a:cubicBezTo>
                      <a:pt x="0" y="5948"/>
                      <a:pt x="6467" y="0"/>
                      <a:pt x="14436" y="0"/>
                    </a:cubicBezTo>
                    <a:cubicBezTo>
                      <a:pt x="22411" y="0"/>
                      <a:pt x="28878" y="5948"/>
                      <a:pt x="28878" y="13285"/>
                    </a:cubicBezTo>
                    <a:cubicBezTo>
                      <a:pt x="28878" y="20622"/>
                      <a:pt x="22411" y="26570"/>
                      <a:pt x="14436" y="26570"/>
                    </a:cubicBezTo>
                    <a:cubicBezTo>
                      <a:pt x="6467"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 name="Google Shape;46;p2"/>
              <p:cNvSpPr/>
              <p:nvPr/>
            </p:nvSpPr>
            <p:spPr>
              <a:xfrm>
                <a:off x="2826590" y="3708795"/>
                <a:ext cx="28871" cy="26569"/>
              </a:xfrm>
              <a:custGeom>
                <a:rect b="b" l="l" r="r" t="t"/>
                <a:pathLst>
                  <a:path extrusionOk="0" h="26569" w="28871">
                    <a:moveTo>
                      <a:pt x="0" y="13285"/>
                    </a:moveTo>
                    <a:cubicBezTo>
                      <a:pt x="0" y="5948"/>
                      <a:pt x="6461" y="0"/>
                      <a:pt x="14436" y="0"/>
                    </a:cubicBezTo>
                    <a:cubicBezTo>
                      <a:pt x="22411" y="0"/>
                      <a:pt x="28872" y="5948"/>
                      <a:pt x="28872" y="13285"/>
                    </a:cubicBezTo>
                    <a:cubicBezTo>
                      <a:pt x="28872" y="20622"/>
                      <a:pt x="22411" y="26570"/>
                      <a:pt x="14436" y="26570"/>
                    </a:cubicBezTo>
                    <a:cubicBezTo>
                      <a:pt x="6461"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 name="Google Shape;47;p2"/>
              <p:cNvSpPr/>
              <p:nvPr/>
            </p:nvSpPr>
            <p:spPr>
              <a:xfrm>
                <a:off x="2657738" y="3708795"/>
                <a:ext cx="28871" cy="26569"/>
              </a:xfrm>
              <a:custGeom>
                <a:rect b="b" l="l" r="r" t="t"/>
                <a:pathLst>
                  <a:path extrusionOk="0" h="26569" w="28871">
                    <a:moveTo>
                      <a:pt x="0" y="13285"/>
                    </a:moveTo>
                    <a:cubicBezTo>
                      <a:pt x="0" y="5948"/>
                      <a:pt x="6460" y="0"/>
                      <a:pt x="14436" y="0"/>
                    </a:cubicBezTo>
                    <a:cubicBezTo>
                      <a:pt x="22411" y="0"/>
                      <a:pt x="28872" y="5948"/>
                      <a:pt x="28872" y="13285"/>
                    </a:cubicBezTo>
                    <a:cubicBezTo>
                      <a:pt x="28872" y="20622"/>
                      <a:pt x="22411" y="26570"/>
                      <a:pt x="14436" y="26570"/>
                    </a:cubicBezTo>
                    <a:cubicBezTo>
                      <a:pt x="6460"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 name="Google Shape;48;p2"/>
              <p:cNvSpPr/>
              <p:nvPr/>
            </p:nvSpPr>
            <p:spPr>
              <a:xfrm>
                <a:off x="2432601" y="3708795"/>
                <a:ext cx="28877" cy="26569"/>
              </a:xfrm>
              <a:custGeom>
                <a:rect b="b" l="l" r="r" t="t"/>
                <a:pathLst>
                  <a:path extrusionOk="0" h="26569" w="28877">
                    <a:moveTo>
                      <a:pt x="0" y="13285"/>
                    </a:moveTo>
                    <a:cubicBezTo>
                      <a:pt x="0" y="5948"/>
                      <a:pt x="6467" y="0"/>
                      <a:pt x="14436" y="0"/>
                    </a:cubicBezTo>
                    <a:cubicBezTo>
                      <a:pt x="22411" y="0"/>
                      <a:pt x="28878" y="5948"/>
                      <a:pt x="28878" y="13285"/>
                    </a:cubicBezTo>
                    <a:cubicBezTo>
                      <a:pt x="28878" y="20622"/>
                      <a:pt x="22411" y="26570"/>
                      <a:pt x="14436" y="26570"/>
                    </a:cubicBezTo>
                    <a:cubicBezTo>
                      <a:pt x="6467"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 name="Google Shape;49;p2"/>
              <p:cNvSpPr/>
              <p:nvPr/>
            </p:nvSpPr>
            <p:spPr>
              <a:xfrm>
                <a:off x="2882874" y="3708795"/>
                <a:ext cx="28871" cy="26569"/>
              </a:xfrm>
              <a:custGeom>
                <a:rect b="b" l="l" r="r" t="t"/>
                <a:pathLst>
                  <a:path extrusionOk="0" h="26569" w="28871">
                    <a:moveTo>
                      <a:pt x="0" y="13285"/>
                    </a:moveTo>
                    <a:cubicBezTo>
                      <a:pt x="0" y="5948"/>
                      <a:pt x="6460" y="0"/>
                      <a:pt x="14436" y="0"/>
                    </a:cubicBezTo>
                    <a:cubicBezTo>
                      <a:pt x="22411" y="0"/>
                      <a:pt x="28872" y="5948"/>
                      <a:pt x="28872" y="13285"/>
                    </a:cubicBezTo>
                    <a:cubicBezTo>
                      <a:pt x="28872" y="20622"/>
                      <a:pt x="22411" y="26570"/>
                      <a:pt x="14436" y="26570"/>
                    </a:cubicBezTo>
                    <a:cubicBezTo>
                      <a:pt x="6460"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 name="Google Shape;50;p2"/>
              <p:cNvSpPr/>
              <p:nvPr/>
            </p:nvSpPr>
            <p:spPr>
              <a:xfrm>
                <a:off x="2263749" y="3708795"/>
                <a:ext cx="28877" cy="26569"/>
              </a:xfrm>
              <a:custGeom>
                <a:rect b="b" l="l" r="r" t="t"/>
                <a:pathLst>
                  <a:path extrusionOk="0" h="26569" w="28877">
                    <a:moveTo>
                      <a:pt x="0" y="13285"/>
                    </a:moveTo>
                    <a:cubicBezTo>
                      <a:pt x="0" y="5948"/>
                      <a:pt x="6467" y="0"/>
                      <a:pt x="14436" y="0"/>
                    </a:cubicBezTo>
                    <a:cubicBezTo>
                      <a:pt x="22411" y="0"/>
                      <a:pt x="28878" y="5948"/>
                      <a:pt x="28878" y="13285"/>
                    </a:cubicBezTo>
                    <a:cubicBezTo>
                      <a:pt x="28878" y="20622"/>
                      <a:pt x="22411" y="26570"/>
                      <a:pt x="14436" y="26570"/>
                    </a:cubicBezTo>
                    <a:cubicBezTo>
                      <a:pt x="6467"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 name="Google Shape;51;p2"/>
              <p:cNvSpPr/>
              <p:nvPr/>
            </p:nvSpPr>
            <p:spPr>
              <a:xfrm>
                <a:off x="2714022" y="3708795"/>
                <a:ext cx="28871" cy="26569"/>
              </a:xfrm>
              <a:custGeom>
                <a:rect b="b" l="l" r="r" t="t"/>
                <a:pathLst>
                  <a:path extrusionOk="0" h="26569" w="28871">
                    <a:moveTo>
                      <a:pt x="0" y="13285"/>
                    </a:moveTo>
                    <a:cubicBezTo>
                      <a:pt x="0" y="5948"/>
                      <a:pt x="6460" y="0"/>
                      <a:pt x="14436" y="0"/>
                    </a:cubicBezTo>
                    <a:cubicBezTo>
                      <a:pt x="22411" y="0"/>
                      <a:pt x="28872" y="5948"/>
                      <a:pt x="28872" y="13285"/>
                    </a:cubicBezTo>
                    <a:cubicBezTo>
                      <a:pt x="28872" y="20622"/>
                      <a:pt x="22411" y="26570"/>
                      <a:pt x="14436" y="26570"/>
                    </a:cubicBezTo>
                    <a:cubicBezTo>
                      <a:pt x="6460"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 name="Google Shape;52;p2"/>
              <p:cNvSpPr/>
              <p:nvPr/>
            </p:nvSpPr>
            <p:spPr>
              <a:xfrm>
                <a:off x="2488885" y="3708795"/>
                <a:ext cx="28877" cy="26569"/>
              </a:xfrm>
              <a:custGeom>
                <a:rect b="b" l="l" r="r" t="t"/>
                <a:pathLst>
                  <a:path extrusionOk="0" h="26569" w="28877">
                    <a:moveTo>
                      <a:pt x="0" y="13285"/>
                    </a:moveTo>
                    <a:cubicBezTo>
                      <a:pt x="0" y="5948"/>
                      <a:pt x="6467" y="0"/>
                      <a:pt x="14436" y="0"/>
                    </a:cubicBezTo>
                    <a:cubicBezTo>
                      <a:pt x="22411" y="0"/>
                      <a:pt x="28878" y="5948"/>
                      <a:pt x="28878" y="13285"/>
                    </a:cubicBezTo>
                    <a:cubicBezTo>
                      <a:pt x="28878" y="20622"/>
                      <a:pt x="22411" y="26570"/>
                      <a:pt x="14436" y="26570"/>
                    </a:cubicBezTo>
                    <a:cubicBezTo>
                      <a:pt x="6467"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 name="Google Shape;53;p2"/>
              <p:cNvSpPr/>
              <p:nvPr/>
            </p:nvSpPr>
            <p:spPr>
              <a:xfrm>
                <a:off x="2320033" y="3708795"/>
                <a:ext cx="28877" cy="26569"/>
              </a:xfrm>
              <a:custGeom>
                <a:rect b="b" l="l" r="r" t="t"/>
                <a:pathLst>
                  <a:path extrusionOk="0" h="26569" w="28877">
                    <a:moveTo>
                      <a:pt x="0" y="13285"/>
                    </a:moveTo>
                    <a:cubicBezTo>
                      <a:pt x="0" y="5948"/>
                      <a:pt x="6467" y="0"/>
                      <a:pt x="14436" y="0"/>
                    </a:cubicBezTo>
                    <a:cubicBezTo>
                      <a:pt x="22411" y="0"/>
                      <a:pt x="28878" y="5948"/>
                      <a:pt x="28878" y="13285"/>
                    </a:cubicBezTo>
                    <a:cubicBezTo>
                      <a:pt x="28878" y="20622"/>
                      <a:pt x="22411" y="26570"/>
                      <a:pt x="14436" y="26570"/>
                    </a:cubicBezTo>
                    <a:cubicBezTo>
                      <a:pt x="6467"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 name="Google Shape;54;p2"/>
              <p:cNvSpPr/>
              <p:nvPr/>
            </p:nvSpPr>
            <p:spPr>
              <a:xfrm>
                <a:off x="2770306" y="3708795"/>
                <a:ext cx="28871" cy="26569"/>
              </a:xfrm>
              <a:custGeom>
                <a:rect b="b" l="l" r="r" t="t"/>
                <a:pathLst>
                  <a:path extrusionOk="0" h="26569" w="28871">
                    <a:moveTo>
                      <a:pt x="0" y="13285"/>
                    </a:moveTo>
                    <a:cubicBezTo>
                      <a:pt x="0" y="5948"/>
                      <a:pt x="6461" y="0"/>
                      <a:pt x="14436" y="0"/>
                    </a:cubicBezTo>
                    <a:cubicBezTo>
                      <a:pt x="22411" y="0"/>
                      <a:pt x="28872" y="5948"/>
                      <a:pt x="28872" y="13285"/>
                    </a:cubicBezTo>
                    <a:cubicBezTo>
                      <a:pt x="28872" y="20622"/>
                      <a:pt x="22411" y="26570"/>
                      <a:pt x="14436" y="26570"/>
                    </a:cubicBezTo>
                    <a:cubicBezTo>
                      <a:pt x="6461"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 name="Google Shape;55;p2"/>
              <p:cNvSpPr/>
              <p:nvPr/>
            </p:nvSpPr>
            <p:spPr>
              <a:xfrm>
                <a:off x="2545169" y="3708795"/>
                <a:ext cx="28871" cy="26569"/>
              </a:xfrm>
              <a:custGeom>
                <a:rect b="b" l="l" r="r" t="t"/>
                <a:pathLst>
                  <a:path extrusionOk="0" h="26569" w="28871">
                    <a:moveTo>
                      <a:pt x="0" y="13285"/>
                    </a:moveTo>
                    <a:cubicBezTo>
                      <a:pt x="0" y="5948"/>
                      <a:pt x="6467" y="0"/>
                      <a:pt x="14436" y="0"/>
                    </a:cubicBezTo>
                    <a:cubicBezTo>
                      <a:pt x="22411" y="0"/>
                      <a:pt x="28872" y="5948"/>
                      <a:pt x="28872" y="13285"/>
                    </a:cubicBezTo>
                    <a:cubicBezTo>
                      <a:pt x="28872" y="20622"/>
                      <a:pt x="22411" y="26570"/>
                      <a:pt x="14436" y="26570"/>
                    </a:cubicBezTo>
                    <a:cubicBezTo>
                      <a:pt x="6467"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6" name="Google Shape;56;p2"/>
            <p:cNvGrpSpPr/>
            <p:nvPr/>
          </p:nvGrpSpPr>
          <p:grpSpPr>
            <a:xfrm>
              <a:off x="2488885" y="3953585"/>
              <a:ext cx="197724" cy="26568"/>
              <a:chOff x="2488885" y="3953585"/>
              <a:chExt cx="197724" cy="26568"/>
            </a:xfrm>
          </p:grpSpPr>
          <p:sp>
            <p:nvSpPr>
              <p:cNvPr id="57" name="Google Shape;57;p2"/>
              <p:cNvSpPr/>
              <p:nvPr/>
            </p:nvSpPr>
            <p:spPr>
              <a:xfrm>
                <a:off x="2601454" y="3953585"/>
                <a:ext cx="28871" cy="26568"/>
              </a:xfrm>
              <a:custGeom>
                <a:rect b="b" l="l" r="r" t="t"/>
                <a:pathLst>
                  <a:path extrusionOk="0" h="26568" w="28871">
                    <a:moveTo>
                      <a:pt x="0" y="13284"/>
                    </a:moveTo>
                    <a:cubicBezTo>
                      <a:pt x="0" y="5949"/>
                      <a:pt x="6461" y="0"/>
                      <a:pt x="14436" y="0"/>
                    </a:cubicBezTo>
                    <a:cubicBezTo>
                      <a:pt x="22411" y="0"/>
                      <a:pt x="28872" y="5949"/>
                      <a:pt x="28872" y="13284"/>
                    </a:cubicBezTo>
                    <a:cubicBezTo>
                      <a:pt x="28872" y="20625"/>
                      <a:pt x="22411" y="26569"/>
                      <a:pt x="14436" y="26569"/>
                    </a:cubicBezTo>
                    <a:cubicBezTo>
                      <a:pt x="6461" y="26569"/>
                      <a:pt x="0" y="20625"/>
                      <a:pt x="0" y="1328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 name="Google Shape;58;p2"/>
              <p:cNvSpPr/>
              <p:nvPr/>
            </p:nvSpPr>
            <p:spPr>
              <a:xfrm>
                <a:off x="2657738" y="3953585"/>
                <a:ext cx="28871" cy="26568"/>
              </a:xfrm>
              <a:custGeom>
                <a:rect b="b" l="l" r="r" t="t"/>
                <a:pathLst>
                  <a:path extrusionOk="0" h="26568" w="28871">
                    <a:moveTo>
                      <a:pt x="0" y="13284"/>
                    </a:moveTo>
                    <a:cubicBezTo>
                      <a:pt x="0" y="5949"/>
                      <a:pt x="6460" y="0"/>
                      <a:pt x="14436" y="0"/>
                    </a:cubicBezTo>
                    <a:cubicBezTo>
                      <a:pt x="22411" y="0"/>
                      <a:pt x="28872" y="5949"/>
                      <a:pt x="28872" y="13284"/>
                    </a:cubicBezTo>
                    <a:cubicBezTo>
                      <a:pt x="28872" y="20625"/>
                      <a:pt x="22411" y="26569"/>
                      <a:pt x="14436" y="26569"/>
                    </a:cubicBezTo>
                    <a:cubicBezTo>
                      <a:pt x="6460" y="26569"/>
                      <a:pt x="0" y="20625"/>
                      <a:pt x="0" y="1328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 name="Google Shape;59;p2"/>
              <p:cNvSpPr/>
              <p:nvPr/>
            </p:nvSpPr>
            <p:spPr>
              <a:xfrm>
                <a:off x="2488885" y="3953585"/>
                <a:ext cx="28877" cy="26568"/>
              </a:xfrm>
              <a:custGeom>
                <a:rect b="b" l="l" r="r" t="t"/>
                <a:pathLst>
                  <a:path extrusionOk="0" h="26568" w="28877">
                    <a:moveTo>
                      <a:pt x="0" y="13284"/>
                    </a:moveTo>
                    <a:cubicBezTo>
                      <a:pt x="0" y="5949"/>
                      <a:pt x="6467" y="0"/>
                      <a:pt x="14436" y="0"/>
                    </a:cubicBezTo>
                    <a:cubicBezTo>
                      <a:pt x="22411" y="0"/>
                      <a:pt x="28878" y="5949"/>
                      <a:pt x="28878" y="13284"/>
                    </a:cubicBezTo>
                    <a:cubicBezTo>
                      <a:pt x="28878" y="20625"/>
                      <a:pt x="22411" y="26569"/>
                      <a:pt x="14436" y="26569"/>
                    </a:cubicBezTo>
                    <a:cubicBezTo>
                      <a:pt x="6467" y="26569"/>
                      <a:pt x="0" y="20625"/>
                      <a:pt x="0" y="1328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 name="Google Shape;60;p2"/>
              <p:cNvSpPr/>
              <p:nvPr/>
            </p:nvSpPr>
            <p:spPr>
              <a:xfrm>
                <a:off x="2545169" y="3953585"/>
                <a:ext cx="28871" cy="26568"/>
              </a:xfrm>
              <a:custGeom>
                <a:rect b="b" l="l" r="r" t="t"/>
                <a:pathLst>
                  <a:path extrusionOk="0" h="26568" w="28871">
                    <a:moveTo>
                      <a:pt x="0" y="13284"/>
                    </a:moveTo>
                    <a:cubicBezTo>
                      <a:pt x="0" y="5949"/>
                      <a:pt x="6467" y="0"/>
                      <a:pt x="14436" y="0"/>
                    </a:cubicBezTo>
                    <a:cubicBezTo>
                      <a:pt x="22411" y="0"/>
                      <a:pt x="28872" y="5949"/>
                      <a:pt x="28872" y="13284"/>
                    </a:cubicBezTo>
                    <a:cubicBezTo>
                      <a:pt x="28872" y="20625"/>
                      <a:pt x="22411" y="26569"/>
                      <a:pt x="14436" y="26569"/>
                    </a:cubicBezTo>
                    <a:cubicBezTo>
                      <a:pt x="6467" y="26569"/>
                      <a:pt x="0" y="20625"/>
                      <a:pt x="0" y="1328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1" name="Google Shape;61;p2"/>
            <p:cNvGrpSpPr/>
            <p:nvPr/>
          </p:nvGrpSpPr>
          <p:grpSpPr>
            <a:xfrm>
              <a:off x="2207465" y="3647428"/>
              <a:ext cx="760564" cy="26569"/>
              <a:chOff x="2207465" y="3647428"/>
              <a:chExt cx="760564" cy="26569"/>
            </a:xfrm>
          </p:grpSpPr>
          <p:sp>
            <p:nvSpPr>
              <p:cNvPr id="62" name="Google Shape;62;p2"/>
              <p:cNvSpPr/>
              <p:nvPr/>
            </p:nvSpPr>
            <p:spPr>
              <a:xfrm>
                <a:off x="2207465" y="3647428"/>
                <a:ext cx="28877" cy="26569"/>
              </a:xfrm>
              <a:custGeom>
                <a:rect b="b" l="l" r="r" t="t"/>
                <a:pathLst>
                  <a:path extrusionOk="0" h="26569" w="28877">
                    <a:moveTo>
                      <a:pt x="0" y="13285"/>
                    </a:moveTo>
                    <a:cubicBezTo>
                      <a:pt x="0" y="5948"/>
                      <a:pt x="6467" y="0"/>
                      <a:pt x="14442" y="0"/>
                    </a:cubicBezTo>
                    <a:cubicBezTo>
                      <a:pt x="22411" y="0"/>
                      <a:pt x="28878" y="5948"/>
                      <a:pt x="28878" y="13285"/>
                    </a:cubicBezTo>
                    <a:cubicBezTo>
                      <a:pt x="28878" y="20622"/>
                      <a:pt x="22411" y="26570"/>
                      <a:pt x="14442" y="26570"/>
                    </a:cubicBezTo>
                    <a:cubicBezTo>
                      <a:pt x="6467"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 name="Google Shape;63;p2"/>
              <p:cNvSpPr/>
              <p:nvPr/>
            </p:nvSpPr>
            <p:spPr>
              <a:xfrm>
                <a:off x="2657738" y="3647428"/>
                <a:ext cx="28871" cy="26569"/>
              </a:xfrm>
              <a:custGeom>
                <a:rect b="b" l="l" r="r" t="t"/>
                <a:pathLst>
                  <a:path extrusionOk="0" h="26569" w="28871">
                    <a:moveTo>
                      <a:pt x="0" y="13285"/>
                    </a:moveTo>
                    <a:cubicBezTo>
                      <a:pt x="0" y="5948"/>
                      <a:pt x="6460" y="0"/>
                      <a:pt x="14436" y="0"/>
                    </a:cubicBezTo>
                    <a:cubicBezTo>
                      <a:pt x="22411" y="0"/>
                      <a:pt x="28872" y="5948"/>
                      <a:pt x="28872" y="13285"/>
                    </a:cubicBezTo>
                    <a:cubicBezTo>
                      <a:pt x="28872" y="20622"/>
                      <a:pt x="22411" y="26570"/>
                      <a:pt x="14436" y="26570"/>
                    </a:cubicBezTo>
                    <a:cubicBezTo>
                      <a:pt x="6460"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 name="Google Shape;64;p2"/>
              <p:cNvSpPr/>
              <p:nvPr/>
            </p:nvSpPr>
            <p:spPr>
              <a:xfrm>
                <a:off x="2432601" y="3647428"/>
                <a:ext cx="28877" cy="26569"/>
              </a:xfrm>
              <a:custGeom>
                <a:rect b="b" l="l" r="r" t="t"/>
                <a:pathLst>
                  <a:path extrusionOk="0" h="26569" w="28877">
                    <a:moveTo>
                      <a:pt x="0" y="13285"/>
                    </a:moveTo>
                    <a:cubicBezTo>
                      <a:pt x="0" y="5948"/>
                      <a:pt x="6467" y="0"/>
                      <a:pt x="14436" y="0"/>
                    </a:cubicBezTo>
                    <a:cubicBezTo>
                      <a:pt x="22411" y="0"/>
                      <a:pt x="28878" y="5948"/>
                      <a:pt x="28878" y="13285"/>
                    </a:cubicBezTo>
                    <a:cubicBezTo>
                      <a:pt x="28878" y="20622"/>
                      <a:pt x="22411" y="26570"/>
                      <a:pt x="14436" y="26570"/>
                    </a:cubicBezTo>
                    <a:cubicBezTo>
                      <a:pt x="6467"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 name="Google Shape;65;p2"/>
              <p:cNvSpPr/>
              <p:nvPr/>
            </p:nvSpPr>
            <p:spPr>
              <a:xfrm>
                <a:off x="2882874" y="3647428"/>
                <a:ext cx="28871" cy="26569"/>
              </a:xfrm>
              <a:custGeom>
                <a:rect b="b" l="l" r="r" t="t"/>
                <a:pathLst>
                  <a:path extrusionOk="0" h="26569" w="28871">
                    <a:moveTo>
                      <a:pt x="0" y="13285"/>
                    </a:moveTo>
                    <a:cubicBezTo>
                      <a:pt x="0" y="5948"/>
                      <a:pt x="6460" y="0"/>
                      <a:pt x="14436" y="0"/>
                    </a:cubicBezTo>
                    <a:cubicBezTo>
                      <a:pt x="22411" y="0"/>
                      <a:pt x="28872" y="5948"/>
                      <a:pt x="28872" y="13285"/>
                    </a:cubicBezTo>
                    <a:cubicBezTo>
                      <a:pt x="28872" y="20622"/>
                      <a:pt x="22411" y="26570"/>
                      <a:pt x="14436" y="26570"/>
                    </a:cubicBezTo>
                    <a:cubicBezTo>
                      <a:pt x="6460"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 name="Google Shape;66;p2"/>
              <p:cNvSpPr/>
              <p:nvPr/>
            </p:nvSpPr>
            <p:spPr>
              <a:xfrm>
                <a:off x="2263749" y="3647428"/>
                <a:ext cx="28877" cy="26569"/>
              </a:xfrm>
              <a:custGeom>
                <a:rect b="b" l="l" r="r" t="t"/>
                <a:pathLst>
                  <a:path extrusionOk="0" h="26569" w="28877">
                    <a:moveTo>
                      <a:pt x="0" y="13285"/>
                    </a:moveTo>
                    <a:cubicBezTo>
                      <a:pt x="0" y="5948"/>
                      <a:pt x="6467" y="0"/>
                      <a:pt x="14436" y="0"/>
                    </a:cubicBezTo>
                    <a:cubicBezTo>
                      <a:pt x="22411" y="0"/>
                      <a:pt x="28878" y="5948"/>
                      <a:pt x="28878" y="13285"/>
                    </a:cubicBezTo>
                    <a:cubicBezTo>
                      <a:pt x="28878" y="20622"/>
                      <a:pt x="22411" y="26570"/>
                      <a:pt x="14436" y="26570"/>
                    </a:cubicBezTo>
                    <a:cubicBezTo>
                      <a:pt x="6467"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 name="Google Shape;67;p2"/>
              <p:cNvSpPr/>
              <p:nvPr/>
            </p:nvSpPr>
            <p:spPr>
              <a:xfrm>
                <a:off x="2714022" y="3647428"/>
                <a:ext cx="28871" cy="26569"/>
              </a:xfrm>
              <a:custGeom>
                <a:rect b="b" l="l" r="r" t="t"/>
                <a:pathLst>
                  <a:path extrusionOk="0" h="26569" w="28871">
                    <a:moveTo>
                      <a:pt x="0" y="13285"/>
                    </a:moveTo>
                    <a:cubicBezTo>
                      <a:pt x="0" y="5948"/>
                      <a:pt x="6460" y="0"/>
                      <a:pt x="14436" y="0"/>
                    </a:cubicBezTo>
                    <a:cubicBezTo>
                      <a:pt x="22411" y="0"/>
                      <a:pt x="28872" y="5948"/>
                      <a:pt x="28872" y="13285"/>
                    </a:cubicBezTo>
                    <a:cubicBezTo>
                      <a:pt x="28872" y="20622"/>
                      <a:pt x="22411" y="26570"/>
                      <a:pt x="14436" y="26570"/>
                    </a:cubicBezTo>
                    <a:cubicBezTo>
                      <a:pt x="6460"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 name="Google Shape;68;p2"/>
              <p:cNvSpPr/>
              <p:nvPr/>
            </p:nvSpPr>
            <p:spPr>
              <a:xfrm>
                <a:off x="2488885" y="3647428"/>
                <a:ext cx="28877" cy="26569"/>
              </a:xfrm>
              <a:custGeom>
                <a:rect b="b" l="l" r="r" t="t"/>
                <a:pathLst>
                  <a:path extrusionOk="0" h="26569" w="28877">
                    <a:moveTo>
                      <a:pt x="0" y="13285"/>
                    </a:moveTo>
                    <a:cubicBezTo>
                      <a:pt x="0" y="5948"/>
                      <a:pt x="6467" y="0"/>
                      <a:pt x="14436" y="0"/>
                    </a:cubicBezTo>
                    <a:cubicBezTo>
                      <a:pt x="22411" y="0"/>
                      <a:pt x="28878" y="5948"/>
                      <a:pt x="28878" y="13285"/>
                    </a:cubicBezTo>
                    <a:cubicBezTo>
                      <a:pt x="28878" y="20622"/>
                      <a:pt x="22411" y="26570"/>
                      <a:pt x="14436" y="26570"/>
                    </a:cubicBezTo>
                    <a:cubicBezTo>
                      <a:pt x="6467"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 name="Google Shape;69;p2"/>
              <p:cNvSpPr/>
              <p:nvPr/>
            </p:nvSpPr>
            <p:spPr>
              <a:xfrm>
                <a:off x="2939158" y="3647428"/>
                <a:ext cx="28871" cy="26569"/>
              </a:xfrm>
              <a:custGeom>
                <a:rect b="b" l="l" r="r" t="t"/>
                <a:pathLst>
                  <a:path extrusionOk="0" h="26569" w="28871">
                    <a:moveTo>
                      <a:pt x="0" y="13285"/>
                    </a:moveTo>
                    <a:cubicBezTo>
                      <a:pt x="0" y="5948"/>
                      <a:pt x="6460" y="0"/>
                      <a:pt x="14436" y="0"/>
                    </a:cubicBezTo>
                    <a:cubicBezTo>
                      <a:pt x="22411" y="0"/>
                      <a:pt x="28872" y="5948"/>
                      <a:pt x="28872" y="13285"/>
                    </a:cubicBezTo>
                    <a:cubicBezTo>
                      <a:pt x="28872" y="20622"/>
                      <a:pt x="22411" y="26570"/>
                      <a:pt x="14436" y="26570"/>
                    </a:cubicBezTo>
                    <a:cubicBezTo>
                      <a:pt x="6460"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 name="Google Shape;70;p2"/>
              <p:cNvSpPr/>
              <p:nvPr/>
            </p:nvSpPr>
            <p:spPr>
              <a:xfrm>
                <a:off x="2320033" y="3647428"/>
                <a:ext cx="28877" cy="26569"/>
              </a:xfrm>
              <a:custGeom>
                <a:rect b="b" l="l" r="r" t="t"/>
                <a:pathLst>
                  <a:path extrusionOk="0" h="26569" w="28877">
                    <a:moveTo>
                      <a:pt x="0" y="13285"/>
                    </a:moveTo>
                    <a:cubicBezTo>
                      <a:pt x="0" y="5948"/>
                      <a:pt x="6467" y="0"/>
                      <a:pt x="14436" y="0"/>
                    </a:cubicBezTo>
                    <a:cubicBezTo>
                      <a:pt x="22411" y="0"/>
                      <a:pt x="28878" y="5948"/>
                      <a:pt x="28878" y="13285"/>
                    </a:cubicBezTo>
                    <a:cubicBezTo>
                      <a:pt x="28878" y="20622"/>
                      <a:pt x="22411" y="26570"/>
                      <a:pt x="14436" y="26570"/>
                    </a:cubicBezTo>
                    <a:cubicBezTo>
                      <a:pt x="6467"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 name="Google Shape;71;p2"/>
              <p:cNvSpPr/>
              <p:nvPr/>
            </p:nvSpPr>
            <p:spPr>
              <a:xfrm>
                <a:off x="2770306" y="3647428"/>
                <a:ext cx="28871" cy="26569"/>
              </a:xfrm>
              <a:custGeom>
                <a:rect b="b" l="l" r="r" t="t"/>
                <a:pathLst>
                  <a:path extrusionOk="0" h="26569" w="28871">
                    <a:moveTo>
                      <a:pt x="0" y="13285"/>
                    </a:moveTo>
                    <a:cubicBezTo>
                      <a:pt x="0" y="5948"/>
                      <a:pt x="6461" y="0"/>
                      <a:pt x="14436" y="0"/>
                    </a:cubicBezTo>
                    <a:cubicBezTo>
                      <a:pt x="22411" y="0"/>
                      <a:pt x="28872" y="5948"/>
                      <a:pt x="28872" y="13285"/>
                    </a:cubicBezTo>
                    <a:cubicBezTo>
                      <a:pt x="28872" y="20622"/>
                      <a:pt x="22411" y="26570"/>
                      <a:pt x="14436" y="26570"/>
                    </a:cubicBezTo>
                    <a:cubicBezTo>
                      <a:pt x="6461"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 name="Google Shape;72;p2"/>
              <p:cNvSpPr/>
              <p:nvPr/>
            </p:nvSpPr>
            <p:spPr>
              <a:xfrm>
                <a:off x="2545169" y="3647428"/>
                <a:ext cx="28871" cy="26569"/>
              </a:xfrm>
              <a:custGeom>
                <a:rect b="b" l="l" r="r" t="t"/>
                <a:pathLst>
                  <a:path extrusionOk="0" h="26569" w="28871">
                    <a:moveTo>
                      <a:pt x="0" y="13285"/>
                    </a:moveTo>
                    <a:cubicBezTo>
                      <a:pt x="0" y="5948"/>
                      <a:pt x="6467" y="0"/>
                      <a:pt x="14436" y="0"/>
                    </a:cubicBezTo>
                    <a:cubicBezTo>
                      <a:pt x="22411" y="0"/>
                      <a:pt x="28872" y="5948"/>
                      <a:pt x="28872" y="13285"/>
                    </a:cubicBezTo>
                    <a:cubicBezTo>
                      <a:pt x="28872" y="20622"/>
                      <a:pt x="22411" y="26570"/>
                      <a:pt x="14436" y="26570"/>
                    </a:cubicBezTo>
                    <a:cubicBezTo>
                      <a:pt x="6467"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 name="Google Shape;73;p2"/>
              <p:cNvSpPr/>
              <p:nvPr/>
            </p:nvSpPr>
            <p:spPr>
              <a:xfrm>
                <a:off x="2376317" y="3647428"/>
                <a:ext cx="28877" cy="26569"/>
              </a:xfrm>
              <a:custGeom>
                <a:rect b="b" l="l" r="r" t="t"/>
                <a:pathLst>
                  <a:path extrusionOk="0" h="26569" w="28877">
                    <a:moveTo>
                      <a:pt x="0" y="13285"/>
                    </a:moveTo>
                    <a:cubicBezTo>
                      <a:pt x="0" y="5948"/>
                      <a:pt x="6467" y="0"/>
                      <a:pt x="14436" y="0"/>
                    </a:cubicBezTo>
                    <a:cubicBezTo>
                      <a:pt x="22411" y="0"/>
                      <a:pt x="28878" y="5948"/>
                      <a:pt x="28878" y="13285"/>
                    </a:cubicBezTo>
                    <a:cubicBezTo>
                      <a:pt x="28878" y="20622"/>
                      <a:pt x="22411" y="26570"/>
                      <a:pt x="14436" y="26570"/>
                    </a:cubicBezTo>
                    <a:cubicBezTo>
                      <a:pt x="6467"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 name="Google Shape;74;p2"/>
              <p:cNvSpPr/>
              <p:nvPr/>
            </p:nvSpPr>
            <p:spPr>
              <a:xfrm>
                <a:off x="2826590" y="3647428"/>
                <a:ext cx="28871" cy="26569"/>
              </a:xfrm>
              <a:custGeom>
                <a:rect b="b" l="l" r="r" t="t"/>
                <a:pathLst>
                  <a:path extrusionOk="0" h="26569" w="28871">
                    <a:moveTo>
                      <a:pt x="0" y="13285"/>
                    </a:moveTo>
                    <a:cubicBezTo>
                      <a:pt x="0" y="5948"/>
                      <a:pt x="6461" y="0"/>
                      <a:pt x="14436" y="0"/>
                    </a:cubicBezTo>
                    <a:cubicBezTo>
                      <a:pt x="22411" y="0"/>
                      <a:pt x="28872" y="5948"/>
                      <a:pt x="28872" y="13285"/>
                    </a:cubicBezTo>
                    <a:cubicBezTo>
                      <a:pt x="28872" y="20622"/>
                      <a:pt x="22411" y="26570"/>
                      <a:pt x="14436" y="26570"/>
                    </a:cubicBezTo>
                    <a:cubicBezTo>
                      <a:pt x="6461"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 name="Google Shape;75;p2"/>
              <p:cNvSpPr/>
              <p:nvPr/>
            </p:nvSpPr>
            <p:spPr>
              <a:xfrm>
                <a:off x="2601454" y="3647428"/>
                <a:ext cx="28871" cy="26569"/>
              </a:xfrm>
              <a:custGeom>
                <a:rect b="b" l="l" r="r" t="t"/>
                <a:pathLst>
                  <a:path extrusionOk="0" h="26569" w="28871">
                    <a:moveTo>
                      <a:pt x="0" y="13285"/>
                    </a:moveTo>
                    <a:cubicBezTo>
                      <a:pt x="0" y="5948"/>
                      <a:pt x="6461" y="0"/>
                      <a:pt x="14436" y="0"/>
                    </a:cubicBezTo>
                    <a:cubicBezTo>
                      <a:pt x="22411" y="0"/>
                      <a:pt x="28872" y="5948"/>
                      <a:pt x="28872" y="13285"/>
                    </a:cubicBezTo>
                    <a:cubicBezTo>
                      <a:pt x="28872" y="20622"/>
                      <a:pt x="22411" y="26570"/>
                      <a:pt x="14436" y="26570"/>
                    </a:cubicBezTo>
                    <a:cubicBezTo>
                      <a:pt x="6461"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6" name="Google Shape;76;p2"/>
            <p:cNvGrpSpPr/>
            <p:nvPr/>
          </p:nvGrpSpPr>
          <p:grpSpPr>
            <a:xfrm>
              <a:off x="2432601" y="3892220"/>
              <a:ext cx="310292" cy="26568"/>
              <a:chOff x="2432601" y="3892220"/>
              <a:chExt cx="310292" cy="26568"/>
            </a:xfrm>
          </p:grpSpPr>
          <p:sp>
            <p:nvSpPr>
              <p:cNvPr id="77" name="Google Shape;77;p2"/>
              <p:cNvSpPr/>
              <p:nvPr/>
            </p:nvSpPr>
            <p:spPr>
              <a:xfrm>
                <a:off x="2657738" y="3892220"/>
                <a:ext cx="28871" cy="26568"/>
              </a:xfrm>
              <a:custGeom>
                <a:rect b="b" l="l" r="r" t="t"/>
                <a:pathLst>
                  <a:path extrusionOk="0" h="26568" w="28871">
                    <a:moveTo>
                      <a:pt x="0" y="13284"/>
                    </a:moveTo>
                    <a:cubicBezTo>
                      <a:pt x="0" y="5949"/>
                      <a:pt x="6460" y="0"/>
                      <a:pt x="14436" y="0"/>
                    </a:cubicBezTo>
                    <a:cubicBezTo>
                      <a:pt x="22411" y="0"/>
                      <a:pt x="28872" y="5949"/>
                      <a:pt x="28872" y="13284"/>
                    </a:cubicBezTo>
                    <a:cubicBezTo>
                      <a:pt x="28872" y="20619"/>
                      <a:pt x="22411" y="26568"/>
                      <a:pt x="14436" y="26568"/>
                    </a:cubicBezTo>
                    <a:cubicBezTo>
                      <a:pt x="6460" y="26568"/>
                      <a:pt x="0" y="20619"/>
                      <a:pt x="0" y="1328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 name="Google Shape;78;p2"/>
              <p:cNvSpPr/>
              <p:nvPr/>
            </p:nvSpPr>
            <p:spPr>
              <a:xfrm>
                <a:off x="2432601" y="3892220"/>
                <a:ext cx="28877" cy="26568"/>
              </a:xfrm>
              <a:custGeom>
                <a:rect b="b" l="l" r="r" t="t"/>
                <a:pathLst>
                  <a:path extrusionOk="0" h="26568" w="28877">
                    <a:moveTo>
                      <a:pt x="0" y="13284"/>
                    </a:moveTo>
                    <a:cubicBezTo>
                      <a:pt x="0" y="5949"/>
                      <a:pt x="6467" y="0"/>
                      <a:pt x="14436" y="0"/>
                    </a:cubicBezTo>
                    <a:cubicBezTo>
                      <a:pt x="22411" y="0"/>
                      <a:pt x="28878" y="5949"/>
                      <a:pt x="28878" y="13284"/>
                    </a:cubicBezTo>
                    <a:cubicBezTo>
                      <a:pt x="28878" y="20619"/>
                      <a:pt x="22411" y="26568"/>
                      <a:pt x="14436" y="26568"/>
                    </a:cubicBezTo>
                    <a:cubicBezTo>
                      <a:pt x="6467" y="26568"/>
                      <a:pt x="0" y="20619"/>
                      <a:pt x="0" y="1328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 name="Google Shape;79;p2"/>
              <p:cNvSpPr/>
              <p:nvPr/>
            </p:nvSpPr>
            <p:spPr>
              <a:xfrm>
                <a:off x="2714022" y="3892220"/>
                <a:ext cx="28871" cy="26568"/>
              </a:xfrm>
              <a:custGeom>
                <a:rect b="b" l="l" r="r" t="t"/>
                <a:pathLst>
                  <a:path extrusionOk="0" h="26568" w="28871">
                    <a:moveTo>
                      <a:pt x="0" y="13284"/>
                    </a:moveTo>
                    <a:cubicBezTo>
                      <a:pt x="0" y="5949"/>
                      <a:pt x="6460" y="0"/>
                      <a:pt x="14436" y="0"/>
                    </a:cubicBezTo>
                    <a:cubicBezTo>
                      <a:pt x="22411" y="0"/>
                      <a:pt x="28872" y="5949"/>
                      <a:pt x="28872" y="13284"/>
                    </a:cubicBezTo>
                    <a:cubicBezTo>
                      <a:pt x="28872" y="20619"/>
                      <a:pt x="22411" y="26568"/>
                      <a:pt x="14436" y="26568"/>
                    </a:cubicBezTo>
                    <a:cubicBezTo>
                      <a:pt x="6460" y="26568"/>
                      <a:pt x="0" y="20619"/>
                      <a:pt x="0" y="1328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 name="Google Shape;80;p2"/>
              <p:cNvSpPr/>
              <p:nvPr/>
            </p:nvSpPr>
            <p:spPr>
              <a:xfrm>
                <a:off x="2488885" y="3892220"/>
                <a:ext cx="28877" cy="26568"/>
              </a:xfrm>
              <a:custGeom>
                <a:rect b="b" l="l" r="r" t="t"/>
                <a:pathLst>
                  <a:path extrusionOk="0" h="26568" w="28877">
                    <a:moveTo>
                      <a:pt x="0" y="13284"/>
                    </a:moveTo>
                    <a:cubicBezTo>
                      <a:pt x="0" y="5949"/>
                      <a:pt x="6467" y="0"/>
                      <a:pt x="14436" y="0"/>
                    </a:cubicBezTo>
                    <a:cubicBezTo>
                      <a:pt x="22411" y="0"/>
                      <a:pt x="28878" y="5949"/>
                      <a:pt x="28878" y="13284"/>
                    </a:cubicBezTo>
                    <a:cubicBezTo>
                      <a:pt x="28878" y="20619"/>
                      <a:pt x="22411" y="26568"/>
                      <a:pt x="14436" y="26568"/>
                    </a:cubicBezTo>
                    <a:cubicBezTo>
                      <a:pt x="6467" y="26568"/>
                      <a:pt x="0" y="20619"/>
                      <a:pt x="0" y="1328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 name="Google Shape;81;p2"/>
              <p:cNvSpPr/>
              <p:nvPr/>
            </p:nvSpPr>
            <p:spPr>
              <a:xfrm>
                <a:off x="2545169" y="3892220"/>
                <a:ext cx="28871" cy="26568"/>
              </a:xfrm>
              <a:custGeom>
                <a:rect b="b" l="l" r="r" t="t"/>
                <a:pathLst>
                  <a:path extrusionOk="0" h="26568" w="28871">
                    <a:moveTo>
                      <a:pt x="0" y="13284"/>
                    </a:moveTo>
                    <a:cubicBezTo>
                      <a:pt x="0" y="5949"/>
                      <a:pt x="6467" y="0"/>
                      <a:pt x="14436" y="0"/>
                    </a:cubicBezTo>
                    <a:cubicBezTo>
                      <a:pt x="22411" y="0"/>
                      <a:pt x="28872" y="5949"/>
                      <a:pt x="28872" y="13284"/>
                    </a:cubicBezTo>
                    <a:cubicBezTo>
                      <a:pt x="28872" y="20619"/>
                      <a:pt x="22411" y="26568"/>
                      <a:pt x="14436" y="26568"/>
                    </a:cubicBezTo>
                    <a:cubicBezTo>
                      <a:pt x="6467" y="26568"/>
                      <a:pt x="0" y="20619"/>
                      <a:pt x="0" y="1328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 name="Google Shape;82;p2"/>
              <p:cNvSpPr/>
              <p:nvPr/>
            </p:nvSpPr>
            <p:spPr>
              <a:xfrm>
                <a:off x="2601454" y="3892220"/>
                <a:ext cx="28871" cy="26568"/>
              </a:xfrm>
              <a:custGeom>
                <a:rect b="b" l="l" r="r" t="t"/>
                <a:pathLst>
                  <a:path extrusionOk="0" h="26568" w="28871">
                    <a:moveTo>
                      <a:pt x="0" y="13284"/>
                    </a:moveTo>
                    <a:cubicBezTo>
                      <a:pt x="0" y="5949"/>
                      <a:pt x="6461" y="0"/>
                      <a:pt x="14436" y="0"/>
                    </a:cubicBezTo>
                    <a:cubicBezTo>
                      <a:pt x="22411" y="0"/>
                      <a:pt x="28872" y="5949"/>
                      <a:pt x="28872" y="13284"/>
                    </a:cubicBezTo>
                    <a:cubicBezTo>
                      <a:pt x="28872" y="20619"/>
                      <a:pt x="22411" y="26568"/>
                      <a:pt x="14436" y="26568"/>
                    </a:cubicBezTo>
                    <a:cubicBezTo>
                      <a:pt x="6461" y="26568"/>
                      <a:pt x="0" y="20619"/>
                      <a:pt x="0" y="1328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3" name="Google Shape;83;p2"/>
            <p:cNvGrpSpPr/>
            <p:nvPr/>
          </p:nvGrpSpPr>
          <p:grpSpPr>
            <a:xfrm>
              <a:off x="2320033" y="3768578"/>
              <a:ext cx="535428" cy="26569"/>
              <a:chOff x="2320033" y="3768578"/>
              <a:chExt cx="535428" cy="26569"/>
            </a:xfrm>
          </p:grpSpPr>
          <p:sp>
            <p:nvSpPr>
              <p:cNvPr id="84" name="Google Shape;84;p2"/>
              <p:cNvSpPr/>
              <p:nvPr/>
            </p:nvSpPr>
            <p:spPr>
              <a:xfrm>
                <a:off x="2657738" y="3768578"/>
                <a:ext cx="28871" cy="26569"/>
              </a:xfrm>
              <a:custGeom>
                <a:rect b="b" l="l" r="r" t="t"/>
                <a:pathLst>
                  <a:path extrusionOk="0" h="26569" w="28871">
                    <a:moveTo>
                      <a:pt x="0" y="13285"/>
                    </a:moveTo>
                    <a:cubicBezTo>
                      <a:pt x="0" y="5948"/>
                      <a:pt x="6460" y="0"/>
                      <a:pt x="14436" y="0"/>
                    </a:cubicBezTo>
                    <a:cubicBezTo>
                      <a:pt x="22411" y="0"/>
                      <a:pt x="28872" y="5948"/>
                      <a:pt x="28872" y="13285"/>
                    </a:cubicBezTo>
                    <a:cubicBezTo>
                      <a:pt x="28872" y="20622"/>
                      <a:pt x="22411" y="26570"/>
                      <a:pt x="14436" y="26570"/>
                    </a:cubicBezTo>
                    <a:cubicBezTo>
                      <a:pt x="6460"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 name="Google Shape;85;p2"/>
              <p:cNvSpPr/>
              <p:nvPr/>
            </p:nvSpPr>
            <p:spPr>
              <a:xfrm>
                <a:off x="2432601" y="3768578"/>
                <a:ext cx="28877" cy="26569"/>
              </a:xfrm>
              <a:custGeom>
                <a:rect b="b" l="l" r="r" t="t"/>
                <a:pathLst>
                  <a:path extrusionOk="0" h="26569" w="28877">
                    <a:moveTo>
                      <a:pt x="0" y="13285"/>
                    </a:moveTo>
                    <a:cubicBezTo>
                      <a:pt x="0" y="5948"/>
                      <a:pt x="6467" y="0"/>
                      <a:pt x="14436" y="0"/>
                    </a:cubicBezTo>
                    <a:cubicBezTo>
                      <a:pt x="22411" y="0"/>
                      <a:pt x="28878" y="5948"/>
                      <a:pt x="28878" y="13285"/>
                    </a:cubicBezTo>
                    <a:cubicBezTo>
                      <a:pt x="28878" y="20622"/>
                      <a:pt x="22411" y="26570"/>
                      <a:pt x="14436" y="26570"/>
                    </a:cubicBezTo>
                    <a:cubicBezTo>
                      <a:pt x="6467"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 name="Google Shape;86;p2"/>
              <p:cNvSpPr/>
              <p:nvPr/>
            </p:nvSpPr>
            <p:spPr>
              <a:xfrm>
                <a:off x="2714022" y="3768578"/>
                <a:ext cx="28871" cy="26569"/>
              </a:xfrm>
              <a:custGeom>
                <a:rect b="b" l="l" r="r" t="t"/>
                <a:pathLst>
                  <a:path extrusionOk="0" h="26569" w="28871">
                    <a:moveTo>
                      <a:pt x="0" y="13285"/>
                    </a:moveTo>
                    <a:cubicBezTo>
                      <a:pt x="0" y="5948"/>
                      <a:pt x="6460" y="0"/>
                      <a:pt x="14436" y="0"/>
                    </a:cubicBezTo>
                    <a:cubicBezTo>
                      <a:pt x="22411" y="0"/>
                      <a:pt x="28872" y="5948"/>
                      <a:pt x="28872" y="13285"/>
                    </a:cubicBezTo>
                    <a:cubicBezTo>
                      <a:pt x="28872" y="20622"/>
                      <a:pt x="22411" y="26570"/>
                      <a:pt x="14436" y="26570"/>
                    </a:cubicBezTo>
                    <a:cubicBezTo>
                      <a:pt x="6460"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 name="Google Shape;87;p2"/>
              <p:cNvSpPr/>
              <p:nvPr/>
            </p:nvSpPr>
            <p:spPr>
              <a:xfrm>
                <a:off x="2488885" y="3768578"/>
                <a:ext cx="28877" cy="26569"/>
              </a:xfrm>
              <a:custGeom>
                <a:rect b="b" l="l" r="r" t="t"/>
                <a:pathLst>
                  <a:path extrusionOk="0" h="26569" w="28877">
                    <a:moveTo>
                      <a:pt x="0" y="13285"/>
                    </a:moveTo>
                    <a:cubicBezTo>
                      <a:pt x="0" y="5948"/>
                      <a:pt x="6467" y="0"/>
                      <a:pt x="14436" y="0"/>
                    </a:cubicBezTo>
                    <a:cubicBezTo>
                      <a:pt x="22411" y="0"/>
                      <a:pt x="28878" y="5948"/>
                      <a:pt x="28878" y="13285"/>
                    </a:cubicBezTo>
                    <a:cubicBezTo>
                      <a:pt x="28878" y="20622"/>
                      <a:pt x="22411" y="26570"/>
                      <a:pt x="14436" y="26570"/>
                    </a:cubicBezTo>
                    <a:cubicBezTo>
                      <a:pt x="6467"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 name="Google Shape;88;p2"/>
              <p:cNvSpPr/>
              <p:nvPr/>
            </p:nvSpPr>
            <p:spPr>
              <a:xfrm>
                <a:off x="2320033" y="3768578"/>
                <a:ext cx="28877" cy="26569"/>
              </a:xfrm>
              <a:custGeom>
                <a:rect b="b" l="l" r="r" t="t"/>
                <a:pathLst>
                  <a:path extrusionOk="0" h="26569" w="28877">
                    <a:moveTo>
                      <a:pt x="0" y="13285"/>
                    </a:moveTo>
                    <a:cubicBezTo>
                      <a:pt x="0" y="5948"/>
                      <a:pt x="6467" y="0"/>
                      <a:pt x="14436" y="0"/>
                    </a:cubicBezTo>
                    <a:cubicBezTo>
                      <a:pt x="22411" y="0"/>
                      <a:pt x="28878" y="5948"/>
                      <a:pt x="28878" y="13285"/>
                    </a:cubicBezTo>
                    <a:cubicBezTo>
                      <a:pt x="28878" y="20622"/>
                      <a:pt x="22411" y="26570"/>
                      <a:pt x="14436" y="26570"/>
                    </a:cubicBezTo>
                    <a:cubicBezTo>
                      <a:pt x="6467"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 name="Google Shape;89;p2"/>
              <p:cNvSpPr/>
              <p:nvPr/>
            </p:nvSpPr>
            <p:spPr>
              <a:xfrm>
                <a:off x="2770306" y="3768578"/>
                <a:ext cx="28871" cy="26569"/>
              </a:xfrm>
              <a:custGeom>
                <a:rect b="b" l="l" r="r" t="t"/>
                <a:pathLst>
                  <a:path extrusionOk="0" h="26569" w="28871">
                    <a:moveTo>
                      <a:pt x="0" y="13285"/>
                    </a:moveTo>
                    <a:cubicBezTo>
                      <a:pt x="0" y="5948"/>
                      <a:pt x="6461" y="0"/>
                      <a:pt x="14436" y="0"/>
                    </a:cubicBezTo>
                    <a:cubicBezTo>
                      <a:pt x="22411" y="0"/>
                      <a:pt x="28872" y="5948"/>
                      <a:pt x="28872" y="13285"/>
                    </a:cubicBezTo>
                    <a:cubicBezTo>
                      <a:pt x="28872" y="20622"/>
                      <a:pt x="22411" y="26570"/>
                      <a:pt x="14436" y="26570"/>
                    </a:cubicBezTo>
                    <a:cubicBezTo>
                      <a:pt x="6461"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 name="Google Shape;90;p2"/>
              <p:cNvSpPr/>
              <p:nvPr/>
            </p:nvSpPr>
            <p:spPr>
              <a:xfrm>
                <a:off x="2545169" y="3768578"/>
                <a:ext cx="28871" cy="26569"/>
              </a:xfrm>
              <a:custGeom>
                <a:rect b="b" l="l" r="r" t="t"/>
                <a:pathLst>
                  <a:path extrusionOk="0" h="26569" w="28871">
                    <a:moveTo>
                      <a:pt x="0" y="13285"/>
                    </a:moveTo>
                    <a:cubicBezTo>
                      <a:pt x="0" y="5948"/>
                      <a:pt x="6467" y="0"/>
                      <a:pt x="14436" y="0"/>
                    </a:cubicBezTo>
                    <a:cubicBezTo>
                      <a:pt x="22411" y="0"/>
                      <a:pt x="28872" y="5948"/>
                      <a:pt x="28872" y="13285"/>
                    </a:cubicBezTo>
                    <a:cubicBezTo>
                      <a:pt x="28872" y="20622"/>
                      <a:pt x="22411" y="26570"/>
                      <a:pt x="14436" y="26570"/>
                    </a:cubicBezTo>
                    <a:cubicBezTo>
                      <a:pt x="6467"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 name="Google Shape;91;p2"/>
              <p:cNvSpPr/>
              <p:nvPr/>
            </p:nvSpPr>
            <p:spPr>
              <a:xfrm>
                <a:off x="2376317" y="3768578"/>
                <a:ext cx="28877" cy="26569"/>
              </a:xfrm>
              <a:custGeom>
                <a:rect b="b" l="l" r="r" t="t"/>
                <a:pathLst>
                  <a:path extrusionOk="0" h="26569" w="28877">
                    <a:moveTo>
                      <a:pt x="0" y="13285"/>
                    </a:moveTo>
                    <a:cubicBezTo>
                      <a:pt x="0" y="5948"/>
                      <a:pt x="6467" y="0"/>
                      <a:pt x="14436" y="0"/>
                    </a:cubicBezTo>
                    <a:cubicBezTo>
                      <a:pt x="22411" y="0"/>
                      <a:pt x="28878" y="5948"/>
                      <a:pt x="28878" y="13285"/>
                    </a:cubicBezTo>
                    <a:cubicBezTo>
                      <a:pt x="28878" y="20622"/>
                      <a:pt x="22411" y="26570"/>
                      <a:pt x="14436" y="26570"/>
                    </a:cubicBezTo>
                    <a:cubicBezTo>
                      <a:pt x="6467"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 name="Google Shape;92;p2"/>
              <p:cNvSpPr/>
              <p:nvPr/>
            </p:nvSpPr>
            <p:spPr>
              <a:xfrm>
                <a:off x="2826590" y="3768578"/>
                <a:ext cx="28871" cy="26569"/>
              </a:xfrm>
              <a:custGeom>
                <a:rect b="b" l="l" r="r" t="t"/>
                <a:pathLst>
                  <a:path extrusionOk="0" h="26569" w="28871">
                    <a:moveTo>
                      <a:pt x="0" y="13285"/>
                    </a:moveTo>
                    <a:cubicBezTo>
                      <a:pt x="0" y="5948"/>
                      <a:pt x="6461" y="0"/>
                      <a:pt x="14436" y="0"/>
                    </a:cubicBezTo>
                    <a:cubicBezTo>
                      <a:pt x="22411" y="0"/>
                      <a:pt x="28872" y="5948"/>
                      <a:pt x="28872" y="13285"/>
                    </a:cubicBezTo>
                    <a:cubicBezTo>
                      <a:pt x="28872" y="20622"/>
                      <a:pt x="22411" y="26570"/>
                      <a:pt x="14436" y="26570"/>
                    </a:cubicBezTo>
                    <a:cubicBezTo>
                      <a:pt x="6461"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 name="Google Shape;93;p2"/>
              <p:cNvSpPr/>
              <p:nvPr/>
            </p:nvSpPr>
            <p:spPr>
              <a:xfrm>
                <a:off x="2601454" y="3768578"/>
                <a:ext cx="28871" cy="26569"/>
              </a:xfrm>
              <a:custGeom>
                <a:rect b="b" l="l" r="r" t="t"/>
                <a:pathLst>
                  <a:path extrusionOk="0" h="26569" w="28871">
                    <a:moveTo>
                      <a:pt x="0" y="13285"/>
                    </a:moveTo>
                    <a:cubicBezTo>
                      <a:pt x="0" y="5948"/>
                      <a:pt x="6461" y="0"/>
                      <a:pt x="14436" y="0"/>
                    </a:cubicBezTo>
                    <a:cubicBezTo>
                      <a:pt x="22411" y="0"/>
                      <a:pt x="28872" y="5948"/>
                      <a:pt x="28872" y="13285"/>
                    </a:cubicBezTo>
                    <a:cubicBezTo>
                      <a:pt x="28872" y="20622"/>
                      <a:pt x="22411" y="26570"/>
                      <a:pt x="14436" y="26570"/>
                    </a:cubicBezTo>
                    <a:cubicBezTo>
                      <a:pt x="6461"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4" name="Google Shape;94;p2"/>
            <p:cNvGrpSpPr/>
            <p:nvPr/>
          </p:nvGrpSpPr>
          <p:grpSpPr>
            <a:xfrm>
              <a:off x="2545169" y="4013367"/>
              <a:ext cx="85156" cy="26574"/>
              <a:chOff x="2545169" y="4013367"/>
              <a:chExt cx="85156" cy="26574"/>
            </a:xfrm>
          </p:grpSpPr>
          <p:sp>
            <p:nvSpPr>
              <p:cNvPr id="95" name="Google Shape;95;p2"/>
              <p:cNvSpPr/>
              <p:nvPr/>
            </p:nvSpPr>
            <p:spPr>
              <a:xfrm>
                <a:off x="2545169" y="4013367"/>
                <a:ext cx="28871" cy="26574"/>
              </a:xfrm>
              <a:custGeom>
                <a:rect b="b" l="l" r="r" t="t"/>
                <a:pathLst>
                  <a:path extrusionOk="0" h="26574" w="28871">
                    <a:moveTo>
                      <a:pt x="0" y="13284"/>
                    </a:moveTo>
                    <a:cubicBezTo>
                      <a:pt x="0" y="5949"/>
                      <a:pt x="6467" y="0"/>
                      <a:pt x="14436" y="0"/>
                    </a:cubicBezTo>
                    <a:cubicBezTo>
                      <a:pt x="22411" y="0"/>
                      <a:pt x="28872" y="5949"/>
                      <a:pt x="28872" y="13284"/>
                    </a:cubicBezTo>
                    <a:cubicBezTo>
                      <a:pt x="28872" y="20625"/>
                      <a:pt x="22411" y="26575"/>
                      <a:pt x="14436" y="26575"/>
                    </a:cubicBezTo>
                    <a:cubicBezTo>
                      <a:pt x="6467" y="26575"/>
                      <a:pt x="0" y="20625"/>
                      <a:pt x="0" y="1328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 name="Google Shape;96;p2"/>
              <p:cNvSpPr/>
              <p:nvPr/>
            </p:nvSpPr>
            <p:spPr>
              <a:xfrm>
                <a:off x="2601454" y="4013367"/>
                <a:ext cx="28871" cy="26574"/>
              </a:xfrm>
              <a:custGeom>
                <a:rect b="b" l="l" r="r" t="t"/>
                <a:pathLst>
                  <a:path extrusionOk="0" h="26574" w="28871">
                    <a:moveTo>
                      <a:pt x="0" y="13284"/>
                    </a:moveTo>
                    <a:cubicBezTo>
                      <a:pt x="0" y="5949"/>
                      <a:pt x="6461" y="0"/>
                      <a:pt x="14436" y="0"/>
                    </a:cubicBezTo>
                    <a:cubicBezTo>
                      <a:pt x="22411" y="0"/>
                      <a:pt x="28872" y="5949"/>
                      <a:pt x="28872" y="13284"/>
                    </a:cubicBezTo>
                    <a:cubicBezTo>
                      <a:pt x="28872" y="20625"/>
                      <a:pt x="22411" y="26575"/>
                      <a:pt x="14436" y="26575"/>
                    </a:cubicBezTo>
                    <a:cubicBezTo>
                      <a:pt x="6461" y="26575"/>
                      <a:pt x="0" y="20625"/>
                      <a:pt x="0" y="1328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97" name="Google Shape;97;p2"/>
            <p:cNvSpPr/>
            <p:nvPr/>
          </p:nvSpPr>
          <p:spPr>
            <a:xfrm>
              <a:off x="2573308" y="4062452"/>
              <a:ext cx="28877" cy="26568"/>
            </a:xfrm>
            <a:custGeom>
              <a:rect b="b" l="l" r="r" t="t"/>
              <a:pathLst>
                <a:path extrusionOk="0" h="26568" w="28877">
                  <a:moveTo>
                    <a:pt x="0" y="13284"/>
                  </a:moveTo>
                  <a:cubicBezTo>
                    <a:pt x="0" y="5943"/>
                    <a:pt x="6467" y="0"/>
                    <a:pt x="14442" y="0"/>
                  </a:cubicBezTo>
                  <a:cubicBezTo>
                    <a:pt x="22411" y="0"/>
                    <a:pt x="28878" y="5943"/>
                    <a:pt x="28878" y="13284"/>
                  </a:cubicBezTo>
                  <a:cubicBezTo>
                    <a:pt x="28878" y="20619"/>
                    <a:pt x="22411" y="26568"/>
                    <a:pt x="14442" y="26568"/>
                  </a:cubicBezTo>
                  <a:cubicBezTo>
                    <a:pt x="6467" y="26568"/>
                    <a:pt x="0" y="20619"/>
                    <a:pt x="0" y="1328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8" name="Google Shape;98;p2"/>
          <p:cNvGrpSpPr/>
          <p:nvPr/>
        </p:nvGrpSpPr>
        <p:grpSpPr>
          <a:xfrm>
            <a:off x="87601" y="114123"/>
            <a:ext cx="449897" cy="460779"/>
            <a:chOff x="1578344" y="4296229"/>
            <a:chExt cx="449897" cy="460779"/>
          </a:xfrm>
        </p:grpSpPr>
        <p:sp>
          <p:nvSpPr>
            <p:cNvPr id="99" name="Google Shape;99;p2"/>
            <p:cNvSpPr/>
            <p:nvPr/>
          </p:nvSpPr>
          <p:spPr>
            <a:xfrm>
              <a:off x="1578344" y="4301673"/>
              <a:ext cx="449897" cy="449891"/>
            </a:xfrm>
            <a:custGeom>
              <a:rect b="b" l="l" r="r" t="t"/>
              <a:pathLst>
                <a:path extrusionOk="0" h="449891" w="449897">
                  <a:moveTo>
                    <a:pt x="0" y="449891"/>
                  </a:moveTo>
                  <a:lnTo>
                    <a:pt x="449897" y="0"/>
                  </a:lnTo>
                </a:path>
              </a:pathLst>
            </a:custGeom>
            <a:noFill/>
            <a:ln cap="rnd" cmpd="sng" w="1905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 name="Google Shape;100;p2"/>
            <p:cNvSpPr/>
            <p:nvPr/>
          </p:nvSpPr>
          <p:spPr>
            <a:xfrm>
              <a:off x="1647346" y="4370108"/>
              <a:ext cx="380895" cy="382607"/>
            </a:xfrm>
            <a:custGeom>
              <a:rect b="b" l="l" r="r" t="t"/>
              <a:pathLst>
                <a:path extrusionOk="0" h="382607" w="380895">
                  <a:moveTo>
                    <a:pt x="0" y="382608"/>
                  </a:moveTo>
                  <a:lnTo>
                    <a:pt x="380895" y="0"/>
                  </a:lnTo>
                </a:path>
              </a:pathLst>
            </a:custGeom>
            <a:noFill/>
            <a:ln cap="rnd" cmpd="sng" w="1905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 name="Google Shape;101;p2"/>
            <p:cNvSpPr/>
            <p:nvPr/>
          </p:nvSpPr>
          <p:spPr>
            <a:xfrm>
              <a:off x="1578344" y="4300522"/>
              <a:ext cx="380895" cy="382607"/>
            </a:xfrm>
            <a:custGeom>
              <a:rect b="b" l="l" r="r" t="t"/>
              <a:pathLst>
                <a:path extrusionOk="0" h="382607" w="380895">
                  <a:moveTo>
                    <a:pt x="380896" y="0"/>
                  </a:moveTo>
                  <a:lnTo>
                    <a:pt x="0" y="382608"/>
                  </a:lnTo>
                </a:path>
              </a:pathLst>
            </a:custGeom>
            <a:noFill/>
            <a:ln cap="rnd" cmpd="sng" w="1905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 name="Google Shape;102;p2"/>
            <p:cNvSpPr/>
            <p:nvPr/>
          </p:nvSpPr>
          <p:spPr>
            <a:xfrm>
              <a:off x="1716348" y="4437737"/>
              <a:ext cx="311893" cy="316931"/>
            </a:xfrm>
            <a:custGeom>
              <a:rect b="b" l="l" r="r" t="t"/>
              <a:pathLst>
                <a:path extrusionOk="0" h="316931" w="311893">
                  <a:moveTo>
                    <a:pt x="0" y="316931"/>
                  </a:moveTo>
                  <a:lnTo>
                    <a:pt x="311894" y="0"/>
                  </a:lnTo>
                </a:path>
              </a:pathLst>
            </a:custGeom>
            <a:noFill/>
            <a:ln cap="rnd" cmpd="sng" w="1905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 name="Google Shape;103;p2"/>
            <p:cNvSpPr/>
            <p:nvPr/>
          </p:nvSpPr>
          <p:spPr>
            <a:xfrm>
              <a:off x="1578344" y="4298563"/>
              <a:ext cx="311899" cy="316931"/>
            </a:xfrm>
            <a:custGeom>
              <a:rect b="b" l="l" r="r" t="t"/>
              <a:pathLst>
                <a:path extrusionOk="0" h="316931" w="311899">
                  <a:moveTo>
                    <a:pt x="311900" y="0"/>
                  </a:moveTo>
                  <a:lnTo>
                    <a:pt x="0" y="316931"/>
                  </a:lnTo>
                </a:path>
              </a:pathLst>
            </a:custGeom>
            <a:noFill/>
            <a:ln cap="rnd" cmpd="sng" w="1905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 name="Google Shape;104;p2"/>
            <p:cNvSpPr/>
            <p:nvPr/>
          </p:nvSpPr>
          <p:spPr>
            <a:xfrm>
              <a:off x="1785349" y="4504983"/>
              <a:ext cx="242891" cy="252025"/>
            </a:xfrm>
            <a:custGeom>
              <a:rect b="b" l="l" r="r" t="t"/>
              <a:pathLst>
                <a:path extrusionOk="0" h="252025" w="242891">
                  <a:moveTo>
                    <a:pt x="0" y="252025"/>
                  </a:moveTo>
                  <a:lnTo>
                    <a:pt x="242892" y="0"/>
                  </a:lnTo>
                </a:path>
              </a:pathLst>
            </a:custGeom>
            <a:noFill/>
            <a:ln cap="rnd" cmpd="sng" w="1905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 name="Google Shape;105;p2"/>
            <p:cNvSpPr/>
            <p:nvPr/>
          </p:nvSpPr>
          <p:spPr>
            <a:xfrm>
              <a:off x="1578344" y="4296229"/>
              <a:ext cx="242898" cy="252019"/>
            </a:xfrm>
            <a:custGeom>
              <a:rect b="b" l="l" r="r" t="t"/>
              <a:pathLst>
                <a:path extrusionOk="0" h="252019" w="242898">
                  <a:moveTo>
                    <a:pt x="242898" y="0"/>
                  </a:moveTo>
                  <a:lnTo>
                    <a:pt x="0" y="252019"/>
                  </a:lnTo>
                </a:path>
              </a:pathLst>
            </a:custGeom>
            <a:noFill/>
            <a:ln cap="rnd" cmpd="sng" w="1905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 name="Google Shape;106;p2"/>
            <p:cNvSpPr/>
            <p:nvPr/>
          </p:nvSpPr>
          <p:spPr>
            <a:xfrm>
              <a:off x="1854351" y="4576350"/>
              <a:ext cx="173890" cy="178878"/>
            </a:xfrm>
            <a:custGeom>
              <a:rect b="b" l="l" r="r" t="t"/>
              <a:pathLst>
                <a:path extrusionOk="0" h="178878" w="173890">
                  <a:moveTo>
                    <a:pt x="0" y="178879"/>
                  </a:moveTo>
                  <a:lnTo>
                    <a:pt x="173890" y="0"/>
                  </a:lnTo>
                </a:path>
              </a:pathLst>
            </a:custGeom>
            <a:noFill/>
            <a:ln cap="rnd" cmpd="sng" w="1905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 name="Google Shape;107;p2"/>
            <p:cNvSpPr/>
            <p:nvPr/>
          </p:nvSpPr>
          <p:spPr>
            <a:xfrm>
              <a:off x="1578344" y="4298003"/>
              <a:ext cx="173896" cy="178884"/>
            </a:xfrm>
            <a:custGeom>
              <a:rect b="b" l="l" r="r" t="t"/>
              <a:pathLst>
                <a:path extrusionOk="0" h="178884" w="173896">
                  <a:moveTo>
                    <a:pt x="173896" y="0"/>
                  </a:moveTo>
                  <a:lnTo>
                    <a:pt x="0" y="178885"/>
                  </a:lnTo>
                </a:path>
              </a:pathLst>
            </a:custGeom>
            <a:noFill/>
            <a:ln cap="rnd" cmpd="sng" w="1905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 name="Google Shape;108;p2"/>
            <p:cNvSpPr/>
            <p:nvPr/>
          </p:nvSpPr>
          <p:spPr>
            <a:xfrm>
              <a:off x="1923347" y="4647384"/>
              <a:ext cx="104894" cy="106397"/>
            </a:xfrm>
            <a:custGeom>
              <a:rect b="b" l="l" r="r" t="t"/>
              <a:pathLst>
                <a:path extrusionOk="0" h="106397" w="104894">
                  <a:moveTo>
                    <a:pt x="0" y="106397"/>
                  </a:moveTo>
                  <a:lnTo>
                    <a:pt x="104894" y="0"/>
                  </a:lnTo>
                </a:path>
              </a:pathLst>
            </a:custGeom>
            <a:noFill/>
            <a:ln cap="rnd" cmpd="sng" w="1905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 name="Google Shape;109;p2"/>
            <p:cNvSpPr/>
            <p:nvPr/>
          </p:nvSpPr>
          <p:spPr>
            <a:xfrm>
              <a:off x="1578344" y="4299450"/>
              <a:ext cx="104894" cy="106403"/>
            </a:xfrm>
            <a:custGeom>
              <a:rect b="b" l="l" r="r" t="t"/>
              <a:pathLst>
                <a:path extrusionOk="0" h="106403" w="104894">
                  <a:moveTo>
                    <a:pt x="104895" y="0"/>
                  </a:moveTo>
                  <a:lnTo>
                    <a:pt x="0" y="106403"/>
                  </a:lnTo>
                </a:path>
              </a:pathLst>
            </a:custGeom>
            <a:noFill/>
            <a:ln cap="rnd" cmpd="sng" w="1905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 name="Google Shape;110;p2"/>
            <p:cNvSpPr/>
            <p:nvPr/>
          </p:nvSpPr>
          <p:spPr>
            <a:xfrm>
              <a:off x="1992349" y="4719188"/>
              <a:ext cx="35892" cy="32376"/>
            </a:xfrm>
            <a:custGeom>
              <a:rect b="b" l="l" r="r" t="t"/>
              <a:pathLst>
                <a:path extrusionOk="0" h="32376" w="35892">
                  <a:moveTo>
                    <a:pt x="0" y="32376"/>
                  </a:moveTo>
                  <a:lnTo>
                    <a:pt x="35893" y="0"/>
                  </a:lnTo>
                </a:path>
              </a:pathLst>
            </a:custGeom>
            <a:noFill/>
            <a:ln cap="rnd" cmpd="sng" w="1905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 name="Google Shape;111;p2"/>
            <p:cNvSpPr/>
            <p:nvPr/>
          </p:nvSpPr>
          <p:spPr>
            <a:xfrm>
              <a:off x="1578344" y="4301673"/>
              <a:ext cx="35898" cy="32376"/>
            </a:xfrm>
            <a:custGeom>
              <a:rect b="b" l="l" r="r" t="t"/>
              <a:pathLst>
                <a:path extrusionOk="0" h="32376" w="35898">
                  <a:moveTo>
                    <a:pt x="35899" y="0"/>
                  </a:moveTo>
                  <a:lnTo>
                    <a:pt x="0" y="32376"/>
                  </a:lnTo>
                </a:path>
              </a:pathLst>
            </a:custGeom>
            <a:noFill/>
            <a:ln cap="rnd" cmpd="sng" w="1905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2" name="Google Shape;112;p2"/>
          <p:cNvGrpSpPr/>
          <p:nvPr/>
        </p:nvGrpSpPr>
        <p:grpSpPr>
          <a:xfrm>
            <a:off x="6870513" y="156773"/>
            <a:ext cx="570014" cy="185785"/>
            <a:chOff x="-1857275" y="1769276"/>
            <a:chExt cx="727244" cy="237031"/>
          </a:xfrm>
        </p:grpSpPr>
        <p:grpSp>
          <p:nvGrpSpPr>
            <p:cNvPr id="113" name="Google Shape;113;p2"/>
            <p:cNvGrpSpPr/>
            <p:nvPr/>
          </p:nvGrpSpPr>
          <p:grpSpPr>
            <a:xfrm>
              <a:off x="-1857275" y="1769276"/>
              <a:ext cx="727244" cy="72002"/>
              <a:chOff x="-1883791" y="1769276"/>
              <a:chExt cx="727244" cy="72002"/>
            </a:xfrm>
          </p:grpSpPr>
          <p:sp>
            <p:nvSpPr>
              <p:cNvPr id="114" name="Google Shape;114;p2"/>
              <p:cNvSpPr/>
              <p:nvPr/>
            </p:nvSpPr>
            <p:spPr>
              <a:xfrm>
                <a:off x="-1883791" y="1769276"/>
                <a:ext cx="71976" cy="72002"/>
              </a:xfrm>
              <a:custGeom>
                <a:rect b="b" l="l" r="r" t="t"/>
                <a:pathLst>
                  <a:path extrusionOk="0" h="26569" w="28877">
                    <a:moveTo>
                      <a:pt x="0" y="13285"/>
                    </a:moveTo>
                    <a:cubicBezTo>
                      <a:pt x="0" y="5948"/>
                      <a:pt x="6467" y="0"/>
                      <a:pt x="14442" y="0"/>
                    </a:cubicBezTo>
                    <a:cubicBezTo>
                      <a:pt x="22411" y="0"/>
                      <a:pt x="28878" y="5948"/>
                      <a:pt x="28878" y="13285"/>
                    </a:cubicBezTo>
                    <a:cubicBezTo>
                      <a:pt x="28878" y="20622"/>
                      <a:pt x="22411" y="26570"/>
                      <a:pt x="14442" y="26570"/>
                    </a:cubicBezTo>
                    <a:cubicBezTo>
                      <a:pt x="6467" y="26570"/>
                      <a:pt x="0" y="20622"/>
                      <a:pt x="0" y="1328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 name="Google Shape;115;p2"/>
              <p:cNvSpPr/>
              <p:nvPr/>
            </p:nvSpPr>
            <p:spPr>
              <a:xfrm>
                <a:off x="-1719974" y="1769276"/>
                <a:ext cx="71976" cy="72002"/>
              </a:xfrm>
              <a:custGeom>
                <a:rect b="b" l="l" r="r" t="t"/>
                <a:pathLst>
                  <a:path extrusionOk="0" h="26569" w="28877">
                    <a:moveTo>
                      <a:pt x="0" y="13285"/>
                    </a:moveTo>
                    <a:cubicBezTo>
                      <a:pt x="0" y="5948"/>
                      <a:pt x="6467" y="0"/>
                      <a:pt x="14442" y="0"/>
                    </a:cubicBezTo>
                    <a:cubicBezTo>
                      <a:pt x="22411" y="0"/>
                      <a:pt x="28878" y="5948"/>
                      <a:pt x="28878" y="13285"/>
                    </a:cubicBezTo>
                    <a:cubicBezTo>
                      <a:pt x="28878" y="20622"/>
                      <a:pt x="22411" y="26570"/>
                      <a:pt x="14442" y="26570"/>
                    </a:cubicBezTo>
                    <a:cubicBezTo>
                      <a:pt x="6467" y="26570"/>
                      <a:pt x="0" y="20622"/>
                      <a:pt x="0" y="1328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 name="Google Shape;116;p2"/>
              <p:cNvSpPr/>
              <p:nvPr/>
            </p:nvSpPr>
            <p:spPr>
              <a:xfrm>
                <a:off x="-1556157" y="1769276"/>
                <a:ext cx="71976" cy="72002"/>
              </a:xfrm>
              <a:custGeom>
                <a:rect b="b" l="l" r="r" t="t"/>
                <a:pathLst>
                  <a:path extrusionOk="0" h="26569" w="28877">
                    <a:moveTo>
                      <a:pt x="0" y="13285"/>
                    </a:moveTo>
                    <a:cubicBezTo>
                      <a:pt x="0" y="5948"/>
                      <a:pt x="6467" y="0"/>
                      <a:pt x="14442" y="0"/>
                    </a:cubicBezTo>
                    <a:cubicBezTo>
                      <a:pt x="22411" y="0"/>
                      <a:pt x="28878" y="5948"/>
                      <a:pt x="28878" y="13285"/>
                    </a:cubicBezTo>
                    <a:cubicBezTo>
                      <a:pt x="28878" y="20622"/>
                      <a:pt x="22411" y="26570"/>
                      <a:pt x="14442" y="26570"/>
                    </a:cubicBezTo>
                    <a:cubicBezTo>
                      <a:pt x="6467" y="26570"/>
                      <a:pt x="0" y="20622"/>
                      <a:pt x="0" y="1328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 name="Google Shape;117;p2"/>
              <p:cNvSpPr/>
              <p:nvPr/>
            </p:nvSpPr>
            <p:spPr>
              <a:xfrm>
                <a:off x="-1392340" y="1769276"/>
                <a:ext cx="71976" cy="72002"/>
              </a:xfrm>
              <a:custGeom>
                <a:rect b="b" l="l" r="r" t="t"/>
                <a:pathLst>
                  <a:path extrusionOk="0" h="26569" w="28877">
                    <a:moveTo>
                      <a:pt x="0" y="13285"/>
                    </a:moveTo>
                    <a:cubicBezTo>
                      <a:pt x="0" y="5948"/>
                      <a:pt x="6467" y="0"/>
                      <a:pt x="14442" y="0"/>
                    </a:cubicBezTo>
                    <a:cubicBezTo>
                      <a:pt x="22411" y="0"/>
                      <a:pt x="28878" y="5948"/>
                      <a:pt x="28878" y="13285"/>
                    </a:cubicBezTo>
                    <a:cubicBezTo>
                      <a:pt x="28878" y="20622"/>
                      <a:pt x="22411" y="26570"/>
                      <a:pt x="14442" y="26570"/>
                    </a:cubicBezTo>
                    <a:cubicBezTo>
                      <a:pt x="6467" y="26570"/>
                      <a:pt x="0" y="20622"/>
                      <a:pt x="0" y="1328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 name="Google Shape;118;p2"/>
              <p:cNvSpPr/>
              <p:nvPr/>
            </p:nvSpPr>
            <p:spPr>
              <a:xfrm>
                <a:off x="-1228523" y="1769276"/>
                <a:ext cx="71976" cy="72002"/>
              </a:xfrm>
              <a:custGeom>
                <a:rect b="b" l="l" r="r" t="t"/>
                <a:pathLst>
                  <a:path extrusionOk="0" h="26569" w="28877">
                    <a:moveTo>
                      <a:pt x="0" y="13285"/>
                    </a:moveTo>
                    <a:cubicBezTo>
                      <a:pt x="0" y="5948"/>
                      <a:pt x="6467" y="0"/>
                      <a:pt x="14442" y="0"/>
                    </a:cubicBezTo>
                    <a:cubicBezTo>
                      <a:pt x="22411" y="0"/>
                      <a:pt x="28878" y="5948"/>
                      <a:pt x="28878" y="13285"/>
                    </a:cubicBezTo>
                    <a:cubicBezTo>
                      <a:pt x="28878" y="20622"/>
                      <a:pt x="22411" y="26570"/>
                      <a:pt x="14442" y="26570"/>
                    </a:cubicBezTo>
                    <a:cubicBezTo>
                      <a:pt x="6467" y="26570"/>
                      <a:pt x="0" y="20622"/>
                      <a:pt x="0" y="1328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9" name="Google Shape;119;p2"/>
            <p:cNvGrpSpPr/>
            <p:nvPr/>
          </p:nvGrpSpPr>
          <p:grpSpPr>
            <a:xfrm>
              <a:off x="-1857275" y="1934305"/>
              <a:ext cx="727244" cy="72002"/>
              <a:chOff x="-1883791" y="1769276"/>
              <a:chExt cx="727244" cy="72002"/>
            </a:xfrm>
          </p:grpSpPr>
          <p:sp>
            <p:nvSpPr>
              <p:cNvPr id="120" name="Google Shape;120;p2"/>
              <p:cNvSpPr/>
              <p:nvPr/>
            </p:nvSpPr>
            <p:spPr>
              <a:xfrm>
                <a:off x="-1883791" y="1769276"/>
                <a:ext cx="71976" cy="72002"/>
              </a:xfrm>
              <a:custGeom>
                <a:rect b="b" l="l" r="r" t="t"/>
                <a:pathLst>
                  <a:path extrusionOk="0" h="26569" w="28877">
                    <a:moveTo>
                      <a:pt x="0" y="13285"/>
                    </a:moveTo>
                    <a:cubicBezTo>
                      <a:pt x="0" y="5948"/>
                      <a:pt x="6467" y="0"/>
                      <a:pt x="14442" y="0"/>
                    </a:cubicBezTo>
                    <a:cubicBezTo>
                      <a:pt x="22411" y="0"/>
                      <a:pt x="28878" y="5948"/>
                      <a:pt x="28878" y="13285"/>
                    </a:cubicBezTo>
                    <a:cubicBezTo>
                      <a:pt x="28878" y="20622"/>
                      <a:pt x="22411" y="26570"/>
                      <a:pt x="14442" y="26570"/>
                    </a:cubicBezTo>
                    <a:cubicBezTo>
                      <a:pt x="6467" y="26570"/>
                      <a:pt x="0" y="20622"/>
                      <a:pt x="0" y="1328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 name="Google Shape;121;p2"/>
              <p:cNvSpPr/>
              <p:nvPr/>
            </p:nvSpPr>
            <p:spPr>
              <a:xfrm>
                <a:off x="-1719974" y="1769276"/>
                <a:ext cx="71976" cy="72002"/>
              </a:xfrm>
              <a:custGeom>
                <a:rect b="b" l="l" r="r" t="t"/>
                <a:pathLst>
                  <a:path extrusionOk="0" h="26569" w="28877">
                    <a:moveTo>
                      <a:pt x="0" y="13285"/>
                    </a:moveTo>
                    <a:cubicBezTo>
                      <a:pt x="0" y="5948"/>
                      <a:pt x="6467" y="0"/>
                      <a:pt x="14442" y="0"/>
                    </a:cubicBezTo>
                    <a:cubicBezTo>
                      <a:pt x="22411" y="0"/>
                      <a:pt x="28878" y="5948"/>
                      <a:pt x="28878" y="13285"/>
                    </a:cubicBezTo>
                    <a:cubicBezTo>
                      <a:pt x="28878" y="20622"/>
                      <a:pt x="22411" y="26570"/>
                      <a:pt x="14442" y="26570"/>
                    </a:cubicBezTo>
                    <a:cubicBezTo>
                      <a:pt x="6467" y="26570"/>
                      <a:pt x="0" y="20622"/>
                      <a:pt x="0" y="1328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 name="Google Shape;122;p2"/>
              <p:cNvSpPr/>
              <p:nvPr/>
            </p:nvSpPr>
            <p:spPr>
              <a:xfrm>
                <a:off x="-1556157" y="1769276"/>
                <a:ext cx="71976" cy="72002"/>
              </a:xfrm>
              <a:custGeom>
                <a:rect b="b" l="l" r="r" t="t"/>
                <a:pathLst>
                  <a:path extrusionOk="0" h="26569" w="28877">
                    <a:moveTo>
                      <a:pt x="0" y="13285"/>
                    </a:moveTo>
                    <a:cubicBezTo>
                      <a:pt x="0" y="5948"/>
                      <a:pt x="6467" y="0"/>
                      <a:pt x="14442" y="0"/>
                    </a:cubicBezTo>
                    <a:cubicBezTo>
                      <a:pt x="22411" y="0"/>
                      <a:pt x="28878" y="5948"/>
                      <a:pt x="28878" y="13285"/>
                    </a:cubicBezTo>
                    <a:cubicBezTo>
                      <a:pt x="28878" y="20622"/>
                      <a:pt x="22411" y="26570"/>
                      <a:pt x="14442" y="26570"/>
                    </a:cubicBezTo>
                    <a:cubicBezTo>
                      <a:pt x="6467" y="26570"/>
                      <a:pt x="0" y="20622"/>
                      <a:pt x="0" y="1328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 name="Google Shape;123;p2"/>
              <p:cNvSpPr/>
              <p:nvPr/>
            </p:nvSpPr>
            <p:spPr>
              <a:xfrm>
                <a:off x="-1392340" y="1769276"/>
                <a:ext cx="71976" cy="72002"/>
              </a:xfrm>
              <a:custGeom>
                <a:rect b="b" l="l" r="r" t="t"/>
                <a:pathLst>
                  <a:path extrusionOk="0" h="26569" w="28877">
                    <a:moveTo>
                      <a:pt x="0" y="13285"/>
                    </a:moveTo>
                    <a:cubicBezTo>
                      <a:pt x="0" y="5948"/>
                      <a:pt x="6467" y="0"/>
                      <a:pt x="14442" y="0"/>
                    </a:cubicBezTo>
                    <a:cubicBezTo>
                      <a:pt x="22411" y="0"/>
                      <a:pt x="28878" y="5948"/>
                      <a:pt x="28878" y="13285"/>
                    </a:cubicBezTo>
                    <a:cubicBezTo>
                      <a:pt x="28878" y="20622"/>
                      <a:pt x="22411" y="26570"/>
                      <a:pt x="14442" y="26570"/>
                    </a:cubicBezTo>
                    <a:cubicBezTo>
                      <a:pt x="6467" y="26570"/>
                      <a:pt x="0" y="20622"/>
                      <a:pt x="0" y="1328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 name="Google Shape;124;p2"/>
              <p:cNvSpPr/>
              <p:nvPr/>
            </p:nvSpPr>
            <p:spPr>
              <a:xfrm>
                <a:off x="-1228523" y="1769276"/>
                <a:ext cx="71976" cy="72002"/>
              </a:xfrm>
              <a:custGeom>
                <a:rect b="b" l="l" r="r" t="t"/>
                <a:pathLst>
                  <a:path extrusionOk="0" h="26569" w="28877">
                    <a:moveTo>
                      <a:pt x="0" y="13285"/>
                    </a:moveTo>
                    <a:cubicBezTo>
                      <a:pt x="0" y="5948"/>
                      <a:pt x="6467" y="0"/>
                      <a:pt x="14442" y="0"/>
                    </a:cubicBezTo>
                    <a:cubicBezTo>
                      <a:pt x="22411" y="0"/>
                      <a:pt x="28878" y="5948"/>
                      <a:pt x="28878" y="13285"/>
                    </a:cubicBezTo>
                    <a:cubicBezTo>
                      <a:pt x="28878" y="20622"/>
                      <a:pt x="22411" y="26570"/>
                      <a:pt x="14442" y="26570"/>
                    </a:cubicBezTo>
                    <a:cubicBezTo>
                      <a:pt x="6467" y="26570"/>
                      <a:pt x="0" y="20622"/>
                      <a:pt x="0" y="1328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25" name="Google Shape;125;p2"/>
          <p:cNvGrpSpPr/>
          <p:nvPr/>
        </p:nvGrpSpPr>
        <p:grpSpPr>
          <a:xfrm>
            <a:off x="6404094" y="1569434"/>
            <a:ext cx="1036473" cy="683274"/>
            <a:chOff x="5346914" y="2121970"/>
            <a:chExt cx="1774783" cy="1465310"/>
          </a:xfrm>
        </p:grpSpPr>
        <p:sp>
          <p:nvSpPr>
            <p:cNvPr id="126" name="Google Shape;126;p2"/>
            <p:cNvSpPr/>
            <p:nvPr/>
          </p:nvSpPr>
          <p:spPr>
            <a:xfrm>
              <a:off x="6276468" y="2755534"/>
              <a:ext cx="294288" cy="408932"/>
            </a:xfrm>
            <a:custGeom>
              <a:rect b="b" l="l" r="r" t="t"/>
              <a:pathLst>
                <a:path extrusionOk="0" h="385785" w="223793">
                  <a:moveTo>
                    <a:pt x="182443" y="0"/>
                  </a:moveTo>
                  <a:lnTo>
                    <a:pt x="41350" y="0"/>
                  </a:lnTo>
                  <a:cubicBezTo>
                    <a:pt x="18503" y="0"/>
                    <a:pt x="0" y="18503"/>
                    <a:pt x="0" y="41350"/>
                  </a:cubicBezTo>
                  <a:lnTo>
                    <a:pt x="0" y="344436"/>
                  </a:lnTo>
                  <a:cubicBezTo>
                    <a:pt x="0" y="367283"/>
                    <a:pt x="18503" y="385786"/>
                    <a:pt x="41350" y="385786"/>
                  </a:cubicBezTo>
                  <a:lnTo>
                    <a:pt x="182443" y="385786"/>
                  </a:lnTo>
                  <a:cubicBezTo>
                    <a:pt x="205291" y="385786"/>
                    <a:pt x="223793" y="367283"/>
                    <a:pt x="223793" y="344436"/>
                  </a:cubicBezTo>
                  <a:lnTo>
                    <a:pt x="223793" y="41350"/>
                  </a:lnTo>
                  <a:cubicBezTo>
                    <a:pt x="223793" y="18503"/>
                    <a:pt x="205291" y="0"/>
                    <a:pt x="182443" y="0"/>
                  </a:cubicBezTo>
                  <a:close/>
                  <a:moveTo>
                    <a:pt x="187275" y="320464"/>
                  </a:moveTo>
                  <a:cubicBezTo>
                    <a:pt x="187275" y="333836"/>
                    <a:pt x="176450" y="344660"/>
                    <a:pt x="163079" y="344660"/>
                  </a:cubicBezTo>
                  <a:lnTo>
                    <a:pt x="60677" y="344660"/>
                  </a:lnTo>
                  <a:cubicBezTo>
                    <a:pt x="47306" y="344660"/>
                    <a:pt x="36481" y="333836"/>
                    <a:pt x="36481" y="320464"/>
                  </a:cubicBezTo>
                  <a:lnTo>
                    <a:pt x="36481" y="65284"/>
                  </a:lnTo>
                  <a:cubicBezTo>
                    <a:pt x="36481" y="51912"/>
                    <a:pt x="47306" y="41088"/>
                    <a:pt x="60677" y="41088"/>
                  </a:cubicBezTo>
                  <a:lnTo>
                    <a:pt x="163079" y="41088"/>
                  </a:lnTo>
                  <a:cubicBezTo>
                    <a:pt x="176450" y="41088"/>
                    <a:pt x="187275" y="51912"/>
                    <a:pt x="187275" y="65284"/>
                  </a:cubicBezTo>
                  <a:lnTo>
                    <a:pt x="187275" y="320464"/>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127" name="Google Shape;127;p2"/>
            <p:cNvSpPr/>
            <p:nvPr/>
          </p:nvSpPr>
          <p:spPr>
            <a:xfrm>
              <a:off x="6649494" y="2997993"/>
              <a:ext cx="472203" cy="589287"/>
            </a:xfrm>
            <a:custGeom>
              <a:rect b="b" l="l" r="r" t="t"/>
              <a:pathLst>
                <a:path extrusionOk="0" h="385785" w="223793">
                  <a:moveTo>
                    <a:pt x="182443" y="0"/>
                  </a:moveTo>
                  <a:lnTo>
                    <a:pt x="41350" y="0"/>
                  </a:lnTo>
                  <a:cubicBezTo>
                    <a:pt x="18503" y="0"/>
                    <a:pt x="0" y="18503"/>
                    <a:pt x="0" y="41350"/>
                  </a:cubicBezTo>
                  <a:lnTo>
                    <a:pt x="0" y="344436"/>
                  </a:lnTo>
                  <a:cubicBezTo>
                    <a:pt x="0" y="367283"/>
                    <a:pt x="18503" y="385786"/>
                    <a:pt x="41350" y="385786"/>
                  </a:cubicBezTo>
                  <a:lnTo>
                    <a:pt x="182443" y="385786"/>
                  </a:lnTo>
                  <a:cubicBezTo>
                    <a:pt x="205291" y="385786"/>
                    <a:pt x="223793" y="367283"/>
                    <a:pt x="223793" y="344436"/>
                  </a:cubicBezTo>
                  <a:lnTo>
                    <a:pt x="223793" y="41350"/>
                  </a:lnTo>
                  <a:cubicBezTo>
                    <a:pt x="223793" y="18503"/>
                    <a:pt x="205291" y="0"/>
                    <a:pt x="182443" y="0"/>
                  </a:cubicBezTo>
                  <a:close/>
                  <a:moveTo>
                    <a:pt x="187275" y="320464"/>
                  </a:moveTo>
                  <a:cubicBezTo>
                    <a:pt x="187275" y="333836"/>
                    <a:pt x="176450" y="344660"/>
                    <a:pt x="163079" y="344660"/>
                  </a:cubicBezTo>
                  <a:lnTo>
                    <a:pt x="60677" y="344660"/>
                  </a:lnTo>
                  <a:cubicBezTo>
                    <a:pt x="47306" y="344660"/>
                    <a:pt x="36481" y="333836"/>
                    <a:pt x="36481" y="320464"/>
                  </a:cubicBezTo>
                  <a:lnTo>
                    <a:pt x="36481" y="65284"/>
                  </a:lnTo>
                  <a:cubicBezTo>
                    <a:pt x="36481" y="51912"/>
                    <a:pt x="47306" y="41088"/>
                    <a:pt x="60677" y="41088"/>
                  </a:cubicBezTo>
                  <a:lnTo>
                    <a:pt x="163079" y="41088"/>
                  </a:lnTo>
                  <a:cubicBezTo>
                    <a:pt x="176450" y="41088"/>
                    <a:pt x="187275" y="51912"/>
                    <a:pt x="187275" y="65284"/>
                  </a:cubicBezTo>
                  <a:lnTo>
                    <a:pt x="187275" y="320464"/>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128" name="Google Shape;128;p2"/>
            <p:cNvSpPr/>
            <p:nvPr/>
          </p:nvSpPr>
          <p:spPr>
            <a:xfrm>
              <a:off x="5841467" y="3062589"/>
              <a:ext cx="327297" cy="446546"/>
            </a:xfrm>
            <a:custGeom>
              <a:rect b="b" l="l" r="r" t="t"/>
              <a:pathLst>
                <a:path extrusionOk="0" h="385785" w="223793">
                  <a:moveTo>
                    <a:pt x="182443" y="0"/>
                  </a:moveTo>
                  <a:lnTo>
                    <a:pt x="41350" y="0"/>
                  </a:lnTo>
                  <a:cubicBezTo>
                    <a:pt x="18503" y="0"/>
                    <a:pt x="0" y="18503"/>
                    <a:pt x="0" y="41350"/>
                  </a:cubicBezTo>
                  <a:lnTo>
                    <a:pt x="0" y="344436"/>
                  </a:lnTo>
                  <a:cubicBezTo>
                    <a:pt x="0" y="367283"/>
                    <a:pt x="18503" y="385786"/>
                    <a:pt x="41350" y="385786"/>
                  </a:cubicBezTo>
                  <a:lnTo>
                    <a:pt x="182443" y="385786"/>
                  </a:lnTo>
                  <a:cubicBezTo>
                    <a:pt x="205291" y="385786"/>
                    <a:pt x="223793" y="367283"/>
                    <a:pt x="223793" y="344436"/>
                  </a:cubicBezTo>
                  <a:lnTo>
                    <a:pt x="223793" y="41350"/>
                  </a:lnTo>
                  <a:cubicBezTo>
                    <a:pt x="223793" y="18503"/>
                    <a:pt x="205291" y="0"/>
                    <a:pt x="182443" y="0"/>
                  </a:cubicBezTo>
                  <a:close/>
                  <a:moveTo>
                    <a:pt x="187275" y="320464"/>
                  </a:moveTo>
                  <a:cubicBezTo>
                    <a:pt x="187275" y="333836"/>
                    <a:pt x="176450" y="344660"/>
                    <a:pt x="163079" y="344660"/>
                  </a:cubicBezTo>
                  <a:lnTo>
                    <a:pt x="60677" y="344660"/>
                  </a:lnTo>
                  <a:cubicBezTo>
                    <a:pt x="47306" y="344660"/>
                    <a:pt x="36481" y="333836"/>
                    <a:pt x="36481" y="320464"/>
                  </a:cubicBezTo>
                  <a:lnTo>
                    <a:pt x="36481" y="65284"/>
                  </a:lnTo>
                  <a:cubicBezTo>
                    <a:pt x="36481" y="51912"/>
                    <a:pt x="47306" y="41088"/>
                    <a:pt x="60677" y="41088"/>
                  </a:cubicBezTo>
                  <a:lnTo>
                    <a:pt x="163079" y="41088"/>
                  </a:lnTo>
                  <a:cubicBezTo>
                    <a:pt x="176450" y="41088"/>
                    <a:pt x="187275" y="51912"/>
                    <a:pt x="187275" y="65284"/>
                  </a:cubicBezTo>
                  <a:lnTo>
                    <a:pt x="187275" y="320464"/>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129" name="Google Shape;129;p2"/>
            <p:cNvSpPr/>
            <p:nvPr/>
          </p:nvSpPr>
          <p:spPr>
            <a:xfrm rot="464365">
              <a:off x="6376293" y="2142520"/>
              <a:ext cx="336517" cy="468123"/>
            </a:xfrm>
            <a:custGeom>
              <a:rect b="b" l="l" r="r" t="t"/>
              <a:pathLst>
                <a:path extrusionOk="0" h="385785" w="223793">
                  <a:moveTo>
                    <a:pt x="182443" y="0"/>
                  </a:moveTo>
                  <a:lnTo>
                    <a:pt x="41350" y="0"/>
                  </a:lnTo>
                  <a:cubicBezTo>
                    <a:pt x="18503" y="0"/>
                    <a:pt x="0" y="18503"/>
                    <a:pt x="0" y="41350"/>
                  </a:cubicBezTo>
                  <a:lnTo>
                    <a:pt x="0" y="344436"/>
                  </a:lnTo>
                  <a:cubicBezTo>
                    <a:pt x="0" y="367283"/>
                    <a:pt x="18503" y="385786"/>
                    <a:pt x="41350" y="385786"/>
                  </a:cubicBezTo>
                  <a:lnTo>
                    <a:pt x="182443" y="385786"/>
                  </a:lnTo>
                  <a:cubicBezTo>
                    <a:pt x="205291" y="385786"/>
                    <a:pt x="223793" y="367283"/>
                    <a:pt x="223793" y="344436"/>
                  </a:cubicBezTo>
                  <a:lnTo>
                    <a:pt x="223793" y="41350"/>
                  </a:lnTo>
                  <a:cubicBezTo>
                    <a:pt x="223793" y="18503"/>
                    <a:pt x="205291" y="0"/>
                    <a:pt x="182443" y="0"/>
                  </a:cubicBezTo>
                  <a:close/>
                  <a:moveTo>
                    <a:pt x="187275" y="320464"/>
                  </a:moveTo>
                  <a:cubicBezTo>
                    <a:pt x="187275" y="333836"/>
                    <a:pt x="176450" y="344660"/>
                    <a:pt x="163079" y="344660"/>
                  </a:cubicBezTo>
                  <a:lnTo>
                    <a:pt x="60677" y="344660"/>
                  </a:lnTo>
                  <a:cubicBezTo>
                    <a:pt x="47306" y="344660"/>
                    <a:pt x="36481" y="333836"/>
                    <a:pt x="36481" y="320464"/>
                  </a:cubicBezTo>
                  <a:lnTo>
                    <a:pt x="36481" y="65284"/>
                  </a:lnTo>
                  <a:cubicBezTo>
                    <a:pt x="36481" y="51912"/>
                    <a:pt x="47306" y="41088"/>
                    <a:pt x="60677" y="41088"/>
                  </a:cubicBezTo>
                  <a:lnTo>
                    <a:pt x="163079" y="41088"/>
                  </a:lnTo>
                  <a:cubicBezTo>
                    <a:pt x="176450" y="41088"/>
                    <a:pt x="187275" y="51912"/>
                    <a:pt x="187275" y="65284"/>
                  </a:cubicBezTo>
                  <a:lnTo>
                    <a:pt x="187275" y="320464"/>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130" name="Google Shape;130;p2"/>
            <p:cNvSpPr/>
            <p:nvPr/>
          </p:nvSpPr>
          <p:spPr>
            <a:xfrm rot="451132">
              <a:off x="5374768" y="2773157"/>
              <a:ext cx="363432" cy="446581"/>
            </a:xfrm>
            <a:custGeom>
              <a:rect b="b" l="l" r="r" t="t"/>
              <a:pathLst>
                <a:path extrusionOk="0" h="385785" w="223793">
                  <a:moveTo>
                    <a:pt x="182443" y="0"/>
                  </a:moveTo>
                  <a:lnTo>
                    <a:pt x="41350" y="0"/>
                  </a:lnTo>
                  <a:cubicBezTo>
                    <a:pt x="18503" y="0"/>
                    <a:pt x="0" y="18503"/>
                    <a:pt x="0" y="41350"/>
                  </a:cubicBezTo>
                  <a:lnTo>
                    <a:pt x="0" y="344436"/>
                  </a:lnTo>
                  <a:cubicBezTo>
                    <a:pt x="0" y="367283"/>
                    <a:pt x="18503" y="385786"/>
                    <a:pt x="41350" y="385786"/>
                  </a:cubicBezTo>
                  <a:lnTo>
                    <a:pt x="182443" y="385786"/>
                  </a:lnTo>
                  <a:cubicBezTo>
                    <a:pt x="205291" y="385786"/>
                    <a:pt x="223793" y="367283"/>
                    <a:pt x="223793" y="344436"/>
                  </a:cubicBezTo>
                  <a:lnTo>
                    <a:pt x="223793" y="41350"/>
                  </a:lnTo>
                  <a:cubicBezTo>
                    <a:pt x="223793" y="18503"/>
                    <a:pt x="205291" y="0"/>
                    <a:pt x="182443" y="0"/>
                  </a:cubicBezTo>
                  <a:close/>
                  <a:moveTo>
                    <a:pt x="187275" y="320464"/>
                  </a:moveTo>
                  <a:cubicBezTo>
                    <a:pt x="187275" y="333836"/>
                    <a:pt x="176450" y="344660"/>
                    <a:pt x="163079" y="344660"/>
                  </a:cubicBezTo>
                  <a:lnTo>
                    <a:pt x="60677" y="344660"/>
                  </a:lnTo>
                  <a:cubicBezTo>
                    <a:pt x="47306" y="344660"/>
                    <a:pt x="36481" y="333836"/>
                    <a:pt x="36481" y="320464"/>
                  </a:cubicBezTo>
                  <a:lnTo>
                    <a:pt x="36481" y="65284"/>
                  </a:lnTo>
                  <a:cubicBezTo>
                    <a:pt x="36481" y="51912"/>
                    <a:pt x="47306" y="41088"/>
                    <a:pt x="60677" y="41088"/>
                  </a:cubicBezTo>
                  <a:lnTo>
                    <a:pt x="163079" y="41088"/>
                  </a:lnTo>
                  <a:cubicBezTo>
                    <a:pt x="176450" y="41088"/>
                    <a:pt x="187275" y="51912"/>
                    <a:pt x="187275" y="65284"/>
                  </a:cubicBezTo>
                  <a:lnTo>
                    <a:pt x="187275" y="320464"/>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131" name="Google Shape;131;p2"/>
            <p:cNvSpPr/>
            <p:nvPr/>
          </p:nvSpPr>
          <p:spPr>
            <a:xfrm rot="334173">
              <a:off x="5868239" y="2417008"/>
              <a:ext cx="293997" cy="408920"/>
            </a:xfrm>
            <a:custGeom>
              <a:rect b="b" l="l" r="r" t="t"/>
              <a:pathLst>
                <a:path extrusionOk="0" h="385785" w="223793">
                  <a:moveTo>
                    <a:pt x="182443" y="0"/>
                  </a:moveTo>
                  <a:lnTo>
                    <a:pt x="41350" y="0"/>
                  </a:lnTo>
                  <a:cubicBezTo>
                    <a:pt x="18503" y="0"/>
                    <a:pt x="0" y="18503"/>
                    <a:pt x="0" y="41350"/>
                  </a:cubicBezTo>
                  <a:lnTo>
                    <a:pt x="0" y="344436"/>
                  </a:lnTo>
                  <a:cubicBezTo>
                    <a:pt x="0" y="367283"/>
                    <a:pt x="18503" y="385786"/>
                    <a:pt x="41350" y="385786"/>
                  </a:cubicBezTo>
                  <a:lnTo>
                    <a:pt x="182443" y="385786"/>
                  </a:lnTo>
                  <a:cubicBezTo>
                    <a:pt x="205291" y="385786"/>
                    <a:pt x="223793" y="367283"/>
                    <a:pt x="223793" y="344436"/>
                  </a:cubicBezTo>
                  <a:lnTo>
                    <a:pt x="223793" y="41350"/>
                  </a:lnTo>
                  <a:cubicBezTo>
                    <a:pt x="223793" y="18503"/>
                    <a:pt x="205291" y="0"/>
                    <a:pt x="182443" y="0"/>
                  </a:cubicBezTo>
                  <a:close/>
                  <a:moveTo>
                    <a:pt x="187275" y="320464"/>
                  </a:moveTo>
                  <a:cubicBezTo>
                    <a:pt x="187275" y="333836"/>
                    <a:pt x="176450" y="344660"/>
                    <a:pt x="163079" y="344660"/>
                  </a:cubicBezTo>
                  <a:lnTo>
                    <a:pt x="60677" y="344660"/>
                  </a:lnTo>
                  <a:cubicBezTo>
                    <a:pt x="47306" y="344660"/>
                    <a:pt x="36481" y="333836"/>
                    <a:pt x="36481" y="320464"/>
                  </a:cubicBezTo>
                  <a:lnTo>
                    <a:pt x="36481" y="65284"/>
                  </a:lnTo>
                  <a:cubicBezTo>
                    <a:pt x="36481" y="51912"/>
                    <a:pt x="47306" y="41088"/>
                    <a:pt x="60677" y="41088"/>
                  </a:cubicBezTo>
                  <a:lnTo>
                    <a:pt x="163079" y="41088"/>
                  </a:lnTo>
                  <a:cubicBezTo>
                    <a:pt x="176450" y="41088"/>
                    <a:pt x="187275" y="51912"/>
                    <a:pt x="187275" y="65284"/>
                  </a:cubicBezTo>
                  <a:lnTo>
                    <a:pt x="187275" y="320464"/>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sp>
        <p:nvSpPr>
          <p:cNvPr id="132" name="Google Shape;132;p2"/>
          <p:cNvSpPr txBox="1"/>
          <p:nvPr>
            <p:ph type="title"/>
          </p:nvPr>
        </p:nvSpPr>
        <p:spPr>
          <a:xfrm>
            <a:off x="257775" y="1600025"/>
            <a:ext cx="3307800" cy="623700"/>
          </a:xfrm>
          <a:prstGeom prst="rect">
            <a:avLst/>
          </a:prstGeom>
          <a:noFill/>
          <a:ln>
            <a:noFill/>
          </a:ln>
        </p:spPr>
        <p:txBody>
          <a:bodyPr anchorCtr="0" anchor="t" bIns="91425" lIns="91425" spcFirstLastPara="1" rIns="91425" wrap="square" tIns="91425">
            <a:normAutofit/>
          </a:bodyPr>
          <a:lstStyle>
            <a:lvl1pPr lvl="0">
              <a:spcBef>
                <a:spcPts val="0"/>
              </a:spcBef>
              <a:spcAft>
                <a:spcPts val="0"/>
              </a:spcAft>
              <a:buSzPts val="2800"/>
              <a:buNone/>
              <a:defRPr/>
            </a:lvl1pPr>
            <a:lvl2pPr lvl="1" algn="l">
              <a:lnSpc>
                <a:spcPct val="100000"/>
              </a:lnSpc>
              <a:spcBef>
                <a:spcPts val="0"/>
              </a:spcBef>
              <a:spcAft>
                <a:spcPts val="0"/>
              </a:spcAft>
              <a:buSzPts val="2800"/>
              <a:buNone/>
              <a:defRPr/>
            </a:lvl2pPr>
            <a:lvl3pPr lvl="2" algn="l">
              <a:lnSpc>
                <a:spcPct val="100000"/>
              </a:lnSpc>
              <a:spcBef>
                <a:spcPts val="0"/>
              </a:spcBef>
              <a:spcAft>
                <a:spcPts val="0"/>
              </a:spcAft>
              <a:buSzPts val="2800"/>
              <a:buNone/>
              <a:defRPr/>
            </a:lvl3pPr>
            <a:lvl4pPr lvl="3" algn="l">
              <a:lnSpc>
                <a:spcPct val="100000"/>
              </a:lnSpc>
              <a:spcBef>
                <a:spcPts val="0"/>
              </a:spcBef>
              <a:spcAft>
                <a:spcPts val="0"/>
              </a:spcAft>
              <a:buSzPts val="2800"/>
              <a:buNone/>
              <a:defRPr/>
            </a:lvl4pPr>
            <a:lvl5pPr lvl="4" algn="l">
              <a:lnSpc>
                <a:spcPct val="100000"/>
              </a:lnSpc>
              <a:spcBef>
                <a:spcPts val="0"/>
              </a:spcBef>
              <a:spcAft>
                <a:spcPts val="0"/>
              </a:spcAft>
              <a:buSzPts val="2800"/>
              <a:buNone/>
              <a:defRPr/>
            </a:lvl5pPr>
            <a:lvl6pPr lvl="5" algn="l">
              <a:lnSpc>
                <a:spcPct val="100000"/>
              </a:lnSpc>
              <a:spcBef>
                <a:spcPts val="0"/>
              </a:spcBef>
              <a:spcAft>
                <a:spcPts val="0"/>
              </a:spcAft>
              <a:buSzPts val="2800"/>
              <a:buNone/>
              <a:defRPr/>
            </a:lvl6pPr>
            <a:lvl7pPr lvl="6" algn="l">
              <a:lnSpc>
                <a:spcPct val="100000"/>
              </a:lnSpc>
              <a:spcBef>
                <a:spcPts val="0"/>
              </a:spcBef>
              <a:spcAft>
                <a:spcPts val="0"/>
              </a:spcAft>
              <a:buSzPts val="2800"/>
              <a:buNone/>
              <a:defRPr/>
            </a:lvl7pPr>
            <a:lvl8pPr lvl="7" algn="l">
              <a:lnSpc>
                <a:spcPct val="100000"/>
              </a:lnSpc>
              <a:spcBef>
                <a:spcPts val="0"/>
              </a:spcBef>
              <a:spcAft>
                <a:spcPts val="0"/>
              </a:spcAft>
              <a:buSzPts val="2800"/>
              <a:buNone/>
              <a:defRPr/>
            </a:lvl8pPr>
            <a:lvl9pPr lvl="8" algn="l">
              <a:lnSpc>
                <a:spcPct val="100000"/>
              </a:lnSpc>
              <a:spcBef>
                <a:spcPts val="0"/>
              </a:spcBef>
              <a:spcAft>
                <a:spcPts val="0"/>
              </a:spcAft>
              <a:buSzPts val="2800"/>
              <a:buNone/>
              <a:defRPr/>
            </a:lvl9pPr>
          </a:lstStyle>
          <a:p/>
        </p:txBody>
      </p:sp>
      <p:sp>
        <p:nvSpPr>
          <p:cNvPr id="133" name="Google Shape;133;p2"/>
          <p:cNvSpPr txBox="1"/>
          <p:nvPr>
            <p:ph idx="1" type="body"/>
          </p:nvPr>
        </p:nvSpPr>
        <p:spPr>
          <a:xfrm>
            <a:off x="257776" y="2384462"/>
            <a:ext cx="3307800" cy="7100100"/>
          </a:xfrm>
          <a:prstGeom prst="rect">
            <a:avLst/>
          </a:prstGeom>
          <a:noFill/>
          <a:ln>
            <a:noFill/>
          </a:ln>
        </p:spPr>
        <p:txBody>
          <a:bodyPr anchorCtr="0" anchor="t" bIns="91425" lIns="91425" spcFirstLastPara="1" rIns="91425" wrap="square" tIns="91425">
            <a:normAutofit/>
          </a:bodyPr>
          <a:lstStyle>
            <a:lvl1pPr indent="-317500" lvl="0" marL="457200" algn="l">
              <a:lnSpc>
                <a:spcPct val="115000"/>
              </a:lnSpc>
              <a:spcBef>
                <a:spcPts val="0"/>
              </a:spcBef>
              <a:spcAft>
                <a:spcPts val="0"/>
              </a:spcAft>
              <a:buSzPts val="1400"/>
              <a:buChar char="●"/>
              <a:defRPr sz="1400"/>
            </a:lvl1pPr>
            <a:lvl2pPr indent="-304800" lvl="1" marL="914400" algn="l">
              <a:lnSpc>
                <a:spcPct val="115000"/>
              </a:lnSpc>
              <a:spcBef>
                <a:spcPts val="0"/>
              </a:spcBef>
              <a:spcAft>
                <a:spcPts val="0"/>
              </a:spcAft>
              <a:buSzPts val="1200"/>
              <a:buChar char="○"/>
              <a:defRPr sz="1200"/>
            </a:lvl2pPr>
            <a:lvl3pPr indent="-304800" lvl="2" marL="1371600" algn="l">
              <a:lnSpc>
                <a:spcPct val="115000"/>
              </a:lnSpc>
              <a:spcBef>
                <a:spcPts val="0"/>
              </a:spcBef>
              <a:spcAft>
                <a:spcPts val="0"/>
              </a:spcAft>
              <a:buSzPts val="1200"/>
              <a:buChar char="■"/>
              <a:defRPr sz="1200"/>
            </a:lvl3pPr>
            <a:lvl4pPr indent="-304800" lvl="3" marL="1828800" algn="l">
              <a:lnSpc>
                <a:spcPct val="115000"/>
              </a:lnSpc>
              <a:spcBef>
                <a:spcPts val="0"/>
              </a:spcBef>
              <a:spcAft>
                <a:spcPts val="0"/>
              </a:spcAft>
              <a:buSzPts val="1200"/>
              <a:buChar char="●"/>
              <a:defRPr sz="1200"/>
            </a:lvl4pPr>
            <a:lvl5pPr indent="-304800" lvl="4" marL="2286000" algn="l">
              <a:lnSpc>
                <a:spcPct val="115000"/>
              </a:lnSpc>
              <a:spcBef>
                <a:spcPts val="0"/>
              </a:spcBef>
              <a:spcAft>
                <a:spcPts val="0"/>
              </a:spcAft>
              <a:buSzPts val="1200"/>
              <a:buChar char="○"/>
              <a:defRPr sz="1200"/>
            </a:lvl5pPr>
            <a:lvl6pPr indent="-304800" lvl="5" marL="2743200" algn="l">
              <a:lnSpc>
                <a:spcPct val="115000"/>
              </a:lnSpc>
              <a:spcBef>
                <a:spcPts val="0"/>
              </a:spcBef>
              <a:spcAft>
                <a:spcPts val="0"/>
              </a:spcAft>
              <a:buSzPts val="1200"/>
              <a:buChar char="■"/>
              <a:defRPr sz="1200"/>
            </a:lvl6pPr>
            <a:lvl7pPr indent="-304800" lvl="6" marL="3200400" algn="l">
              <a:lnSpc>
                <a:spcPct val="115000"/>
              </a:lnSpc>
              <a:spcBef>
                <a:spcPts val="0"/>
              </a:spcBef>
              <a:spcAft>
                <a:spcPts val="0"/>
              </a:spcAft>
              <a:buSzPts val="1200"/>
              <a:buChar char="●"/>
              <a:defRPr sz="1200"/>
            </a:lvl7pPr>
            <a:lvl8pPr indent="-304800" lvl="7" marL="3657600" algn="l">
              <a:lnSpc>
                <a:spcPct val="115000"/>
              </a:lnSpc>
              <a:spcBef>
                <a:spcPts val="0"/>
              </a:spcBef>
              <a:spcAft>
                <a:spcPts val="0"/>
              </a:spcAft>
              <a:buSzPts val="1200"/>
              <a:buChar char="○"/>
              <a:defRPr sz="1200"/>
            </a:lvl8pPr>
            <a:lvl9pPr indent="-304800" lvl="8" marL="4114800" algn="l">
              <a:lnSpc>
                <a:spcPct val="115000"/>
              </a:lnSpc>
              <a:spcBef>
                <a:spcPts val="0"/>
              </a:spcBef>
              <a:spcAft>
                <a:spcPts val="0"/>
              </a:spcAft>
              <a:buSzPts val="1200"/>
              <a:buChar char="■"/>
              <a:defRPr sz="1200"/>
            </a:lvl9pPr>
          </a:lstStyle>
          <a:p/>
        </p:txBody>
      </p:sp>
      <p:sp>
        <p:nvSpPr>
          <p:cNvPr id="134" name="Google Shape;134;p2"/>
          <p:cNvSpPr txBox="1"/>
          <p:nvPr>
            <p:ph idx="2" type="body"/>
          </p:nvPr>
        </p:nvSpPr>
        <p:spPr>
          <a:xfrm>
            <a:off x="3996401" y="2384462"/>
            <a:ext cx="3307800" cy="7100100"/>
          </a:xfrm>
          <a:prstGeom prst="rect">
            <a:avLst/>
          </a:prstGeom>
          <a:noFill/>
          <a:ln>
            <a:noFill/>
          </a:ln>
        </p:spPr>
        <p:txBody>
          <a:bodyPr anchorCtr="0" anchor="t" bIns="91425" lIns="91425" spcFirstLastPara="1" rIns="91425" wrap="square" tIns="91425">
            <a:normAutofit/>
          </a:bodyPr>
          <a:lstStyle>
            <a:lvl1pPr indent="-317500" lvl="0" marL="457200" algn="l">
              <a:lnSpc>
                <a:spcPct val="115000"/>
              </a:lnSpc>
              <a:spcBef>
                <a:spcPts val="0"/>
              </a:spcBef>
              <a:spcAft>
                <a:spcPts val="0"/>
              </a:spcAft>
              <a:buSzPts val="1400"/>
              <a:buChar char="●"/>
              <a:defRPr sz="1400"/>
            </a:lvl1pPr>
            <a:lvl2pPr indent="-304800" lvl="1" marL="914400" algn="l">
              <a:lnSpc>
                <a:spcPct val="115000"/>
              </a:lnSpc>
              <a:spcBef>
                <a:spcPts val="0"/>
              </a:spcBef>
              <a:spcAft>
                <a:spcPts val="0"/>
              </a:spcAft>
              <a:buSzPts val="1200"/>
              <a:buChar char="○"/>
              <a:defRPr sz="1200"/>
            </a:lvl2pPr>
            <a:lvl3pPr indent="-304800" lvl="2" marL="1371600" algn="l">
              <a:lnSpc>
                <a:spcPct val="115000"/>
              </a:lnSpc>
              <a:spcBef>
                <a:spcPts val="0"/>
              </a:spcBef>
              <a:spcAft>
                <a:spcPts val="0"/>
              </a:spcAft>
              <a:buSzPts val="1200"/>
              <a:buChar char="■"/>
              <a:defRPr sz="1200"/>
            </a:lvl3pPr>
            <a:lvl4pPr indent="-304800" lvl="3" marL="1828800" algn="l">
              <a:lnSpc>
                <a:spcPct val="115000"/>
              </a:lnSpc>
              <a:spcBef>
                <a:spcPts val="0"/>
              </a:spcBef>
              <a:spcAft>
                <a:spcPts val="0"/>
              </a:spcAft>
              <a:buSzPts val="1200"/>
              <a:buChar char="●"/>
              <a:defRPr sz="1200"/>
            </a:lvl4pPr>
            <a:lvl5pPr indent="-304800" lvl="4" marL="2286000" algn="l">
              <a:lnSpc>
                <a:spcPct val="115000"/>
              </a:lnSpc>
              <a:spcBef>
                <a:spcPts val="0"/>
              </a:spcBef>
              <a:spcAft>
                <a:spcPts val="0"/>
              </a:spcAft>
              <a:buSzPts val="1200"/>
              <a:buChar char="○"/>
              <a:defRPr sz="1200"/>
            </a:lvl5pPr>
            <a:lvl6pPr indent="-304800" lvl="5" marL="2743200" algn="l">
              <a:lnSpc>
                <a:spcPct val="115000"/>
              </a:lnSpc>
              <a:spcBef>
                <a:spcPts val="0"/>
              </a:spcBef>
              <a:spcAft>
                <a:spcPts val="0"/>
              </a:spcAft>
              <a:buSzPts val="1200"/>
              <a:buChar char="■"/>
              <a:defRPr sz="1200"/>
            </a:lvl6pPr>
            <a:lvl7pPr indent="-304800" lvl="6" marL="3200400" algn="l">
              <a:lnSpc>
                <a:spcPct val="115000"/>
              </a:lnSpc>
              <a:spcBef>
                <a:spcPts val="0"/>
              </a:spcBef>
              <a:spcAft>
                <a:spcPts val="0"/>
              </a:spcAft>
              <a:buSzPts val="1200"/>
              <a:buChar char="●"/>
              <a:defRPr sz="1200"/>
            </a:lvl7pPr>
            <a:lvl8pPr indent="-304800" lvl="7" marL="3657600" algn="l">
              <a:lnSpc>
                <a:spcPct val="115000"/>
              </a:lnSpc>
              <a:spcBef>
                <a:spcPts val="0"/>
              </a:spcBef>
              <a:spcAft>
                <a:spcPts val="0"/>
              </a:spcAft>
              <a:buSzPts val="1200"/>
              <a:buChar char="○"/>
              <a:defRPr sz="1200"/>
            </a:lvl8pPr>
            <a:lvl9pPr indent="-304800" lvl="8" marL="4114800" algn="l">
              <a:lnSpc>
                <a:spcPct val="115000"/>
              </a:lnSpc>
              <a:spcBef>
                <a:spcPts val="0"/>
              </a:spcBef>
              <a:spcAft>
                <a:spcPts val="0"/>
              </a:spcAft>
              <a:buSzPts val="1200"/>
              <a:buChar char="■"/>
              <a:defRPr sz="1200"/>
            </a:lvl9pPr>
          </a:lstStyle>
          <a:p/>
        </p:txBody>
      </p:sp>
      <p:sp>
        <p:nvSpPr>
          <p:cNvPr id="135" name="Google Shape;135;p2"/>
          <p:cNvSpPr/>
          <p:nvPr>
            <p:ph idx="3" type="pic"/>
          </p:nvPr>
        </p:nvSpPr>
        <p:spPr>
          <a:xfrm>
            <a:off x="4581600" y="232500"/>
            <a:ext cx="2074200" cy="2074200"/>
          </a:xfrm>
          <a:prstGeom prst="ellipse">
            <a:avLst/>
          </a:prstGeom>
          <a:noFill/>
          <a:ln>
            <a:noFill/>
          </a:ln>
        </p:spPr>
      </p:sp>
      <p:sp>
        <p:nvSpPr>
          <p:cNvPr id="136" name="Google Shape;136;p2"/>
          <p:cNvSpPr/>
          <p:nvPr/>
        </p:nvSpPr>
        <p:spPr>
          <a:xfrm rot="5400000">
            <a:off x="-387552" y="10188589"/>
            <a:ext cx="862306" cy="87202"/>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wo columns 1">
  <p:cSld name="TITLE_AND_TWO_COLUMNS_1">
    <p:spTree>
      <p:nvGrpSpPr>
        <p:cNvPr id="137" name="Shape 137"/>
        <p:cNvGrpSpPr/>
        <p:nvPr/>
      </p:nvGrpSpPr>
      <p:grpSpPr>
        <a:xfrm>
          <a:off x="0" y="0"/>
          <a:ext cx="0" cy="0"/>
          <a:chOff x="0" y="0"/>
          <a:chExt cx="0" cy="0"/>
        </a:xfrm>
      </p:grpSpPr>
      <p:sp>
        <p:nvSpPr>
          <p:cNvPr id="138" name="Google Shape;138;p3"/>
          <p:cNvSpPr/>
          <p:nvPr/>
        </p:nvSpPr>
        <p:spPr>
          <a:xfrm>
            <a:off x="4328699" y="-1825"/>
            <a:ext cx="3252600" cy="1265222"/>
          </a:xfrm>
          <a:custGeom>
            <a:rect b="b" l="l" r="r" t="t"/>
            <a:pathLst>
              <a:path extrusionOk="0" h="2239331" w="3872143">
                <a:moveTo>
                  <a:pt x="485224" y="0"/>
                </a:moveTo>
                <a:cubicBezTo>
                  <a:pt x="485224" y="0"/>
                  <a:pt x="-251593" y="908589"/>
                  <a:pt x="90700" y="1523274"/>
                </a:cubicBezTo>
                <a:cubicBezTo>
                  <a:pt x="393109" y="2066321"/>
                  <a:pt x="1006309" y="2313043"/>
                  <a:pt x="1471850" y="2220171"/>
                </a:cubicBezTo>
                <a:cubicBezTo>
                  <a:pt x="2090446" y="2096763"/>
                  <a:pt x="2125679" y="1225717"/>
                  <a:pt x="2693373" y="1116093"/>
                </a:cubicBezTo>
                <a:cubicBezTo>
                  <a:pt x="3221233" y="1014161"/>
                  <a:pt x="3872143" y="1805162"/>
                  <a:pt x="3872143" y="1805162"/>
                </a:cubicBezTo>
                <a:lnTo>
                  <a:pt x="3872143" y="0"/>
                </a:lnTo>
                <a:lnTo>
                  <a:pt x="485224"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 name="Google Shape;139;p3"/>
          <p:cNvSpPr/>
          <p:nvPr/>
        </p:nvSpPr>
        <p:spPr>
          <a:xfrm>
            <a:off x="0" y="9219638"/>
            <a:ext cx="3439125" cy="1466223"/>
          </a:xfrm>
          <a:custGeom>
            <a:rect b="b" l="l" r="r" t="t"/>
            <a:pathLst>
              <a:path extrusionOk="0" h="1466223" w="3439125">
                <a:moveTo>
                  <a:pt x="0" y="511746"/>
                </a:moveTo>
                <a:cubicBezTo>
                  <a:pt x="0" y="511746"/>
                  <a:pt x="952192" y="-237875"/>
                  <a:pt x="1553815" y="77418"/>
                </a:cubicBezTo>
                <a:cubicBezTo>
                  <a:pt x="1783650" y="197863"/>
                  <a:pt x="1363998" y="659739"/>
                  <a:pt x="1463732" y="849556"/>
                </a:cubicBezTo>
                <a:cubicBezTo>
                  <a:pt x="1563472" y="1039378"/>
                  <a:pt x="2372678" y="1068133"/>
                  <a:pt x="2728114" y="1032942"/>
                </a:cubicBezTo>
                <a:cubicBezTo>
                  <a:pt x="3378001" y="968596"/>
                  <a:pt x="3439126" y="1466223"/>
                  <a:pt x="3439126" y="1466223"/>
                </a:cubicBezTo>
                <a:lnTo>
                  <a:pt x="0" y="1466223"/>
                </a:lnTo>
                <a:lnTo>
                  <a:pt x="0" y="51174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40" name="Google Shape;140;p3"/>
          <p:cNvGrpSpPr/>
          <p:nvPr/>
        </p:nvGrpSpPr>
        <p:grpSpPr>
          <a:xfrm>
            <a:off x="6527478" y="9893407"/>
            <a:ext cx="913035" cy="677575"/>
            <a:chOff x="6384353" y="9763778"/>
            <a:chExt cx="1009436" cy="749116"/>
          </a:xfrm>
        </p:grpSpPr>
        <p:sp>
          <p:nvSpPr>
            <p:cNvPr id="141" name="Google Shape;141;p3"/>
            <p:cNvSpPr/>
            <p:nvPr/>
          </p:nvSpPr>
          <p:spPr>
            <a:xfrm>
              <a:off x="6384353" y="9763778"/>
              <a:ext cx="823014" cy="749116"/>
            </a:xfrm>
            <a:custGeom>
              <a:rect b="b" l="l" r="r" t="t"/>
              <a:pathLst>
                <a:path extrusionOk="0" h="749116" w="823014">
                  <a:moveTo>
                    <a:pt x="823015" y="745760"/>
                  </a:moveTo>
                  <a:lnTo>
                    <a:pt x="819689" y="0"/>
                  </a:lnTo>
                  <a:lnTo>
                    <a:pt x="0" y="749116"/>
                  </a:lnTo>
                  <a:lnTo>
                    <a:pt x="823015" y="74576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 name="Google Shape;142;p3"/>
            <p:cNvSpPr/>
            <p:nvPr/>
          </p:nvSpPr>
          <p:spPr>
            <a:xfrm>
              <a:off x="6570794" y="9763778"/>
              <a:ext cx="822995" cy="749116"/>
            </a:xfrm>
            <a:custGeom>
              <a:rect b="b" l="l" r="r" t="t"/>
              <a:pathLst>
                <a:path extrusionOk="0" h="749116" w="822995">
                  <a:moveTo>
                    <a:pt x="822996" y="745760"/>
                  </a:moveTo>
                  <a:lnTo>
                    <a:pt x="819670" y="0"/>
                  </a:lnTo>
                  <a:lnTo>
                    <a:pt x="0" y="749116"/>
                  </a:lnTo>
                  <a:lnTo>
                    <a:pt x="822996" y="745760"/>
                  </a:lnTo>
                  <a:close/>
                </a:path>
              </a:pathLst>
            </a:custGeom>
            <a:noFill/>
            <a:ln cap="flat" cmpd="sng" w="1905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43" name="Google Shape;143;p3"/>
          <p:cNvSpPr/>
          <p:nvPr/>
        </p:nvSpPr>
        <p:spPr>
          <a:xfrm>
            <a:off x="1770855" y="6222"/>
            <a:ext cx="1273265" cy="623844"/>
          </a:xfrm>
          <a:custGeom>
            <a:rect b="b" l="l" r="r" t="t"/>
            <a:pathLst>
              <a:path extrusionOk="0" h="532063" w="1085940">
                <a:moveTo>
                  <a:pt x="0" y="0"/>
                </a:moveTo>
                <a:lnTo>
                  <a:pt x="570035" y="532064"/>
                </a:lnTo>
                <a:lnTo>
                  <a:pt x="1085940" y="0"/>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44" name="Google Shape;144;p3"/>
          <p:cNvGrpSpPr/>
          <p:nvPr/>
        </p:nvGrpSpPr>
        <p:grpSpPr>
          <a:xfrm>
            <a:off x="1534131" y="6116"/>
            <a:ext cx="1023573" cy="587712"/>
            <a:chOff x="2151181" y="3587645"/>
            <a:chExt cx="873132" cy="501375"/>
          </a:xfrm>
        </p:grpSpPr>
        <p:grpSp>
          <p:nvGrpSpPr>
            <p:cNvPr id="145" name="Google Shape;145;p3"/>
            <p:cNvGrpSpPr/>
            <p:nvPr/>
          </p:nvGrpSpPr>
          <p:grpSpPr>
            <a:xfrm>
              <a:off x="2151181" y="3587645"/>
              <a:ext cx="873132" cy="26569"/>
              <a:chOff x="2151181" y="3587645"/>
              <a:chExt cx="873132" cy="26569"/>
            </a:xfrm>
          </p:grpSpPr>
          <p:sp>
            <p:nvSpPr>
              <p:cNvPr id="146" name="Google Shape;146;p3"/>
              <p:cNvSpPr/>
              <p:nvPr/>
            </p:nvSpPr>
            <p:spPr>
              <a:xfrm>
                <a:off x="2151181" y="3587645"/>
                <a:ext cx="28877" cy="26569"/>
              </a:xfrm>
              <a:custGeom>
                <a:rect b="b" l="l" r="r" t="t"/>
                <a:pathLst>
                  <a:path extrusionOk="0" h="26569" w="28877">
                    <a:moveTo>
                      <a:pt x="0" y="13285"/>
                    </a:moveTo>
                    <a:cubicBezTo>
                      <a:pt x="0" y="5948"/>
                      <a:pt x="6467" y="0"/>
                      <a:pt x="14442" y="0"/>
                    </a:cubicBezTo>
                    <a:cubicBezTo>
                      <a:pt x="22411" y="0"/>
                      <a:pt x="28878" y="5948"/>
                      <a:pt x="28878" y="13285"/>
                    </a:cubicBezTo>
                    <a:cubicBezTo>
                      <a:pt x="28878" y="20622"/>
                      <a:pt x="22411" y="26570"/>
                      <a:pt x="14442" y="26570"/>
                    </a:cubicBezTo>
                    <a:cubicBezTo>
                      <a:pt x="6467"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 name="Google Shape;147;p3"/>
              <p:cNvSpPr/>
              <p:nvPr/>
            </p:nvSpPr>
            <p:spPr>
              <a:xfrm>
                <a:off x="2601454" y="3587645"/>
                <a:ext cx="28871" cy="26569"/>
              </a:xfrm>
              <a:custGeom>
                <a:rect b="b" l="l" r="r" t="t"/>
                <a:pathLst>
                  <a:path extrusionOk="0" h="26569" w="28871">
                    <a:moveTo>
                      <a:pt x="0" y="13285"/>
                    </a:moveTo>
                    <a:cubicBezTo>
                      <a:pt x="0" y="5948"/>
                      <a:pt x="6461" y="0"/>
                      <a:pt x="14436" y="0"/>
                    </a:cubicBezTo>
                    <a:cubicBezTo>
                      <a:pt x="22411" y="0"/>
                      <a:pt x="28872" y="5948"/>
                      <a:pt x="28872" y="13285"/>
                    </a:cubicBezTo>
                    <a:cubicBezTo>
                      <a:pt x="28872" y="20622"/>
                      <a:pt x="22411" y="26570"/>
                      <a:pt x="14436" y="26570"/>
                    </a:cubicBezTo>
                    <a:cubicBezTo>
                      <a:pt x="6461"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 name="Google Shape;148;p3"/>
              <p:cNvSpPr/>
              <p:nvPr/>
            </p:nvSpPr>
            <p:spPr>
              <a:xfrm>
                <a:off x="2376317" y="3587645"/>
                <a:ext cx="28877" cy="26569"/>
              </a:xfrm>
              <a:custGeom>
                <a:rect b="b" l="l" r="r" t="t"/>
                <a:pathLst>
                  <a:path extrusionOk="0" h="26569" w="28877">
                    <a:moveTo>
                      <a:pt x="0" y="13285"/>
                    </a:moveTo>
                    <a:cubicBezTo>
                      <a:pt x="0" y="5948"/>
                      <a:pt x="6467" y="0"/>
                      <a:pt x="14436" y="0"/>
                    </a:cubicBezTo>
                    <a:cubicBezTo>
                      <a:pt x="22411" y="0"/>
                      <a:pt x="28878" y="5948"/>
                      <a:pt x="28878" y="13285"/>
                    </a:cubicBezTo>
                    <a:cubicBezTo>
                      <a:pt x="28878" y="20622"/>
                      <a:pt x="22411" y="26570"/>
                      <a:pt x="14436" y="26570"/>
                    </a:cubicBezTo>
                    <a:cubicBezTo>
                      <a:pt x="6467"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 name="Google Shape;149;p3"/>
              <p:cNvSpPr/>
              <p:nvPr/>
            </p:nvSpPr>
            <p:spPr>
              <a:xfrm>
                <a:off x="2826590" y="3587645"/>
                <a:ext cx="28871" cy="26569"/>
              </a:xfrm>
              <a:custGeom>
                <a:rect b="b" l="l" r="r" t="t"/>
                <a:pathLst>
                  <a:path extrusionOk="0" h="26569" w="28871">
                    <a:moveTo>
                      <a:pt x="0" y="13285"/>
                    </a:moveTo>
                    <a:cubicBezTo>
                      <a:pt x="0" y="5948"/>
                      <a:pt x="6461" y="0"/>
                      <a:pt x="14436" y="0"/>
                    </a:cubicBezTo>
                    <a:cubicBezTo>
                      <a:pt x="22411" y="0"/>
                      <a:pt x="28872" y="5948"/>
                      <a:pt x="28872" y="13285"/>
                    </a:cubicBezTo>
                    <a:cubicBezTo>
                      <a:pt x="28872" y="20622"/>
                      <a:pt x="22411" y="26570"/>
                      <a:pt x="14436" y="26570"/>
                    </a:cubicBezTo>
                    <a:cubicBezTo>
                      <a:pt x="6461"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 name="Google Shape;150;p3"/>
              <p:cNvSpPr/>
              <p:nvPr/>
            </p:nvSpPr>
            <p:spPr>
              <a:xfrm>
                <a:off x="2207465" y="3587645"/>
                <a:ext cx="28877" cy="26569"/>
              </a:xfrm>
              <a:custGeom>
                <a:rect b="b" l="l" r="r" t="t"/>
                <a:pathLst>
                  <a:path extrusionOk="0" h="26569" w="28877">
                    <a:moveTo>
                      <a:pt x="0" y="13285"/>
                    </a:moveTo>
                    <a:cubicBezTo>
                      <a:pt x="0" y="5948"/>
                      <a:pt x="6467" y="0"/>
                      <a:pt x="14442" y="0"/>
                    </a:cubicBezTo>
                    <a:cubicBezTo>
                      <a:pt x="22411" y="0"/>
                      <a:pt x="28878" y="5948"/>
                      <a:pt x="28878" y="13285"/>
                    </a:cubicBezTo>
                    <a:cubicBezTo>
                      <a:pt x="28878" y="20622"/>
                      <a:pt x="22411" y="26570"/>
                      <a:pt x="14442" y="26570"/>
                    </a:cubicBezTo>
                    <a:cubicBezTo>
                      <a:pt x="6467"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 name="Google Shape;151;p3"/>
              <p:cNvSpPr/>
              <p:nvPr/>
            </p:nvSpPr>
            <p:spPr>
              <a:xfrm>
                <a:off x="2657738" y="3587645"/>
                <a:ext cx="28871" cy="26569"/>
              </a:xfrm>
              <a:custGeom>
                <a:rect b="b" l="l" r="r" t="t"/>
                <a:pathLst>
                  <a:path extrusionOk="0" h="26569" w="28871">
                    <a:moveTo>
                      <a:pt x="0" y="13285"/>
                    </a:moveTo>
                    <a:cubicBezTo>
                      <a:pt x="0" y="5948"/>
                      <a:pt x="6460" y="0"/>
                      <a:pt x="14436" y="0"/>
                    </a:cubicBezTo>
                    <a:cubicBezTo>
                      <a:pt x="22411" y="0"/>
                      <a:pt x="28872" y="5948"/>
                      <a:pt x="28872" y="13285"/>
                    </a:cubicBezTo>
                    <a:cubicBezTo>
                      <a:pt x="28872" y="20622"/>
                      <a:pt x="22411" y="26570"/>
                      <a:pt x="14436" y="26570"/>
                    </a:cubicBezTo>
                    <a:cubicBezTo>
                      <a:pt x="6460"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 name="Google Shape;152;p3"/>
              <p:cNvSpPr/>
              <p:nvPr/>
            </p:nvSpPr>
            <p:spPr>
              <a:xfrm>
                <a:off x="2432601" y="3587645"/>
                <a:ext cx="28877" cy="26569"/>
              </a:xfrm>
              <a:custGeom>
                <a:rect b="b" l="l" r="r" t="t"/>
                <a:pathLst>
                  <a:path extrusionOk="0" h="26569" w="28877">
                    <a:moveTo>
                      <a:pt x="0" y="13285"/>
                    </a:moveTo>
                    <a:cubicBezTo>
                      <a:pt x="0" y="5948"/>
                      <a:pt x="6467" y="0"/>
                      <a:pt x="14436" y="0"/>
                    </a:cubicBezTo>
                    <a:cubicBezTo>
                      <a:pt x="22411" y="0"/>
                      <a:pt x="28878" y="5948"/>
                      <a:pt x="28878" y="13285"/>
                    </a:cubicBezTo>
                    <a:cubicBezTo>
                      <a:pt x="28878" y="20622"/>
                      <a:pt x="22411" y="26570"/>
                      <a:pt x="14436" y="26570"/>
                    </a:cubicBezTo>
                    <a:cubicBezTo>
                      <a:pt x="6467"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 name="Google Shape;153;p3"/>
              <p:cNvSpPr/>
              <p:nvPr/>
            </p:nvSpPr>
            <p:spPr>
              <a:xfrm>
                <a:off x="2882874" y="3587645"/>
                <a:ext cx="28871" cy="26569"/>
              </a:xfrm>
              <a:custGeom>
                <a:rect b="b" l="l" r="r" t="t"/>
                <a:pathLst>
                  <a:path extrusionOk="0" h="26569" w="28871">
                    <a:moveTo>
                      <a:pt x="0" y="13285"/>
                    </a:moveTo>
                    <a:cubicBezTo>
                      <a:pt x="0" y="5948"/>
                      <a:pt x="6460" y="0"/>
                      <a:pt x="14436" y="0"/>
                    </a:cubicBezTo>
                    <a:cubicBezTo>
                      <a:pt x="22411" y="0"/>
                      <a:pt x="28872" y="5948"/>
                      <a:pt x="28872" y="13285"/>
                    </a:cubicBezTo>
                    <a:cubicBezTo>
                      <a:pt x="28872" y="20622"/>
                      <a:pt x="22411" y="26570"/>
                      <a:pt x="14436" y="26570"/>
                    </a:cubicBezTo>
                    <a:cubicBezTo>
                      <a:pt x="6460"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 name="Google Shape;154;p3"/>
              <p:cNvSpPr/>
              <p:nvPr/>
            </p:nvSpPr>
            <p:spPr>
              <a:xfrm>
                <a:off x="2263749" y="3587645"/>
                <a:ext cx="28877" cy="26569"/>
              </a:xfrm>
              <a:custGeom>
                <a:rect b="b" l="l" r="r" t="t"/>
                <a:pathLst>
                  <a:path extrusionOk="0" h="26569" w="28877">
                    <a:moveTo>
                      <a:pt x="0" y="13285"/>
                    </a:moveTo>
                    <a:cubicBezTo>
                      <a:pt x="0" y="5948"/>
                      <a:pt x="6467" y="0"/>
                      <a:pt x="14436" y="0"/>
                    </a:cubicBezTo>
                    <a:cubicBezTo>
                      <a:pt x="22411" y="0"/>
                      <a:pt x="28878" y="5948"/>
                      <a:pt x="28878" y="13285"/>
                    </a:cubicBezTo>
                    <a:cubicBezTo>
                      <a:pt x="28878" y="20622"/>
                      <a:pt x="22411" y="26570"/>
                      <a:pt x="14436" y="26570"/>
                    </a:cubicBezTo>
                    <a:cubicBezTo>
                      <a:pt x="6467"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 name="Google Shape;155;p3"/>
              <p:cNvSpPr/>
              <p:nvPr/>
            </p:nvSpPr>
            <p:spPr>
              <a:xfrm>
                <a:off x="2714022" y="3587645"/>
                <a:ext cx="28871" cy="26569"/>
              </a:xfrm>
              <a:custGeom>
                <a:rect b="b" l="l" r="r" t="t"/>
                <a:pathLst>
                  <a:path extrusionOk="0" h="26569" w="28871">
                    <a:moveTo>
                      <a:pt x="0" y="13285"/>
                    </a:moveTo>
                    <a:cubicBezTo>
                      <a:pt x="0" y="5948"/>
                      <a:pt x="6460" y="0"/>
                      <a:pt x="14436" y="0"/>
                    </a:cubicBezTo>
                    <a:cubicBezTo>
                      <a:pt x="22411" y="0"/>
                      <a:pt x="28872" y="5948"/>
                      <a:pt x="28872" y="13285"/>
                    </a:cubicBezTo>
                    <a:cubicBezTo>
                      <a:pt x="28872" y="20622"/>
                      <a:pt x="22411" y="26570"/>
                      <a:pt x="14436" y="26570"/>
                    </a:cubicBezTo>
                    <a:cubicBezTo>
                      <a:pt x="6460"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 name="Google Shape;156;p3"/>
              <p:cNvSpPr/>
              <p:nvPr/>
            </p:nvSpPr>
            <p:spPr>
              <a:xfrm>
                <a:off x="2488885" y="3587645"/>
                <a:ext cx="28877" cy="26569"/>
              </a:xfrm>
              <a:custGeom>
                <a:rect b="b" l="l" r="r" t="t"/>
                <a:pathLst>
                  <a:path extrusionOk="0" h="26569" w="28877">
                    <a:moveTo>
                      <a:pt x="0" y="13285"/>
                    </a:moveTo>
                    <a:cubicBezTo>
                      <a:pt x="0" y="5948"/>
                      <a:pt x="6467" y="0"/>
                      <a:pt x="14436" y="0"/>
                    </a:cubicBezTo>
                    <a:cubicBezTo>
                      <a:pt x="22411" y="0"/>
                      <a:pt x="28878" y="5948"/>
                      <a:pt x="28878" y="13285"/>
                    </a:cubicBezTo>
                    <a:cubicBezTo>
                      <a:pt x="28878" y="20622"/>
                      <a:pt x="22411" y="26570"/>
                      <a:pt x="14436" y="26570"/>
                    </a:cubicBezTo>
                    <a:cubicBezTo>
                      <a:pt x="6467"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 name="Google Shape;157;p3"/>
              <p:cNvSpPr/>
              <p:nvPr/>
            </p:nvSpPr>
            <p:spPr>
              <a:xfrm>
                <a:off x="2939158" y="3587645"/>
                <a:ext cx="28871" cy="26569"/>
              </a:xfrm>
              <a:custGeom>
                <a:rect b="b" l="l" r="r" t="t"/>
                <a:pathLst>
                  <a:path extrusionOk="0" h="26569" w="28871">
                    <a:moveTo>
                      <a:pt x="0" y="13285"/>
                    </a:moveTo>
                    <a:cubicBezTo>
                      <a:pt x="0" y="5948"/>
                      <a:pt x="6460" y="0"/>
                      <a:pt x="14436" y="0"/>
                    </a:cubicBezTo>
                    <a:cubicBezTo>
                      <a:pt x="22411" y="0"/>
                      <a:pt x="28872" y="5948"/>
                      <a:pt x="28872" y="13285"/>
                    </a:cubicBezTo>
                    <a:cubicBezTo>
                      <a:pt x="28872" y="20622"/>
                      <a:pt x="22411" y="26570"/>
                      <a:pt x="14436" y="26570"/>
                    </a:cubicBezTo>
                    <a:cubicBezTo>
                      <a:pt x="6460"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 name="Google Shape;158;p3"/>
              <p:cNvSpPr/>
              <p:nvPr/>
            </p:nvSpPr>
            <p:spPr>
              <a:xfrm>
                <a:off x="2320033" y="3587645"/>
                <a:ext cx="28877" cy="26569"/>
              </a:xfrm>
              <a:custGeom>
                <a:rect b="b" l="l" r="r" t="t"/>
                <a:pathLst>
                  <a:path extrusionOk="0" h="26569" w="28877">
                    <a:moveTo>
                      <a:pt x="0" y="13285"/>
                    </a:moveTo>
                    <a:cubicBezTo>
                      <a:pt x="0" y="5948"/>
                      <a:pt x="6467" y="0"/>
                      <a:pt x="14436" y="0"/>
                    </a:cubicBezTo>
                    <a:cubicBezTo>
                      <a:pt x="22411" y="0"/>
                      <a:pt x="28878" y="5948"/>
                      <a:pt x="28878" y="13285"/>
                    </a:cubicBezTo>
                    <a:cubicBezTo>
                      <a:pt x="28878" y="20622"/>
                      <a:pt x="22411" y="26570"/>
                      <a:pt x="14436" y="26570"/>
                    </a:cubicBezTo>
                    <a:cubicBezTo>
                      <a:pt x="6467"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 name="Google Shape;159;p3"/>
              <p:cNvSpPr/>
              <p:nvPr/>
            </p:nvSpPr>
            <p:spPr>
              <a:xfrm>
                <a:off x="2770306" y="3587645"/>
                <a:ext cx="28871" cy="26569"/>
              </a:xfrm>
              <a:custGeom>
                <a:rect b="b" l="l" r="r" t="t"/>
                <a:pathLst>
                  <a:path extrusionOk="0" h="26569" w="28871">
                    <a:moveTo>
                      <a:pt x="0" y="13285"/>
                    </a:moveTo>
                    <a:cubicBezTo>
                      <a:pt x="0" y="5948"/>
                      <a:pt x="6461" y="0"/>
                      <a:pt x="14436" y="0"/>
                    </a:cubicBezTo>
                    <a:cubicBezTo>
                      <a:pt x="22411" y="0"/>
                      <a:pt x="28872" y="5948"/>
                      <a:pt x="28872" y="13285"/>
                    </a:cubicBezTo>
                    <a:cubicBezTo>
                      <a:pt x="28872" y="20622"/>
                      <a:pt x="22411" y="26570"/>
                      <a:pt x="14436" y="26570"/>
                    </a:cubicBezTo>
                    <a:cubicBezTo>
                      <a:pt x="6461"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 name="Google Shape;160;p3"/>
              <p:cNvSpPr/>
              <p:nvPr/>
            </p:nvSpPr>
            <p:spPr>
              <a:xfrm>
                <a:off x="2545169" y="3587645"/>
                <a:ext cx="28871" cy="26569"/>
              </a:xfrm>
              <a:custGeom>
                <a:rect b="b" l="l" r="r" t="t"/>
                <a:pathLst>
                  <a:path extrusionOk="0" h="26569" w="28871">
                    <a:moveTo>
                      <a:pt x="0" y="13285"/>
                    </a:moveTo>
                    <a:cubicBezTo>
                      <a:pt x="0" y="5948"/>
                      <a:pt x="6467" y="0"/>
                      <a:pt x="14436" y="0"/>
                    </a:cubicBezTo>
                    <a:cubicBezTo>
                      <a:pt x="22411" y="0"/>
                      <a:pt x="28872" y="5948"/>
                      <a:pt x="28872" y="13285"/>
                    </a:cubicBezTo>
                    <a:cubicBezTo>
                      <a:pt x="28872" y="20622"/>
                      <a:pt x="22411" y="26570"/>
                      <a:pt x="14436" y="26570"/>
                    </a:cubicBezTo>
                    <a:cubicBezTo>
                      <a:pt x="6467"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 name="Google Shape;161;p3"/>
              <p:cNvSpPr/>
              <p:nvPr/>
            </p:nvSpPr>
            <p:spPr>
              <a:xfrm>
                <a:off x="2995442" y="3587645"/>
                <a:ext cx="28871" cy="26569"/>
              </a:xfrm>
              <a:custGeom>
                <a:rect b="b" l="l" r="r" t="t"/>
                <a:pathLst>
                  <a:path extrusionOk="0" h="26569" w="28871">
                    <a:moveTo>
                      <a:pt x="0" y="13285"/>
                    </a:moveTo>
                    <a:cubicBezTo>
                      <a:pt x="0" y="5948"/>
                      <a:pt x="6461" y="0"/>
                      <a:pt x="14436" y="0"/>
                    </a:cubicBezTo>
                    <a:cubicBezTo>
                      <a:pt x="22411" y="0"/>
                      <a:pt x="28872" y="5948"/>
                      <a:pt x="28872" y="13285"/>
                    </a:cubicBezTo>
                    <a:cubicBezTo>
                      <a:pt x="28872" y="20622"/>
                      <a:pt x="22411" y="26570"/>
                      <a:pt x="14436" y="26570"/>
                    </a:cubicBezTo>
                    <a:cubicBezTo>
                      <a:pt x="6461"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2" name="Google Shape;162;p3"/>
            <p:cNvGrpSpPr/>
            <p:nvPr/>
          </p:nvGrpSpPr>
          <p:grpSpPr>
            <a:xfrm>
              <a:off x="2376317" y="3832437"/>
              <a:ext cx="422860" cy="26569"/>
              <a:chOff x="2376317" y="3832437"/>
              <a:chExt cx="422860" cy="26569"/>
            </a:xfrm>
          </p:grpSpPr>
          <p:sp>
            <p:nvSpPr>
              <p:cNvPr id="163" name="Google Shape;163;p3"/>
              <p:cNvSpPr/>
              <p:nvPr/>
            </p:nvSpPr>
            <p:spPr>
              <a:xfrm>
                <a:off x="2601454" y="3832437"/>
                <a:ext cx="28871" cy="26569"/>
              </a:xfrm>
              <a:custGeom>
                <a:rect b="b" l="l" r="r" t="t"/>
                <a:pathLst>
                  <a:path extrusionOk="0" h="26569" w="28871">
                    <a:moveTo>
                      <a:pt x="0" y="13285"/>
                    </a:moveTo>
                    <a:cubicBezTo>
                      <a:pt x="0" y="5947"/>
                      <a:pt x="6461" y="0"/>
                      <a:pt x="14436" y="0"/>
                    </a:cubicBezTo>
                    <a:cubicBezTo>
                      <a:pt x="22411" y="0"/>
                      <a:pt x="28872" y="5947"/>
                      <a:pt x="28872" y="13285"/>
                    </a:cubicBezTo>
                    <a:cubicBezTo>
                      <a:pt x="28872" y="20620"/>
                      <a:pt x="22411" y="26569"/>
                      <a:pt x="14436" y="26569"/>
                    </a:cubicBezTo>
                    <a:cubicBezTo>
                      <a:pt x="6461" y="26569"/>
                      <a:pt x="0" y="20620"/>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 name="Google Shape;164;p3"/>
              <p:cNvSpPr/>
              <p:nvPr/>
            </p:nvSpPr>
            <p:spPr>
              <a:xfrm>
                <a:off x="2376317" y="3832437"/>
                <a:ext cx="28877" cy="26569"/>
              </a:xfrm>
              <a:custGeom>
                <a:rect b="b" l="l" r="r" t="t"/>
                <a:pathLst>
                  <a:path extrusionOk="0" h="26569" w="28877">
                    <a:moveTo>
                      <a:pt x="0" y="13285"/>
                    </a:moveTo>
                    <a:cubicBezTo>
                      <a:pt x="0" y="5947"/>
                      <a:pt x="6467" y="0"/>
                      <a:pt x="14436" y="0"/>
                    </a:cubicBezTo>
                    <a:cubicBezTo>
                      <a:pt x="22411" y="0"/>
                      <a:pt x="28878" y="5947"/>
                      <a:pt x="28878" y="13285"/>
                    </a:cubicBezTo>
                    <a:cubicBezTo>
                      <a:pt x="28878" y="20620"/>
                      <a:pt x="22411" y="26569"/>
                      <a:pt x="14436" y="26569"/>
                    </a:cubicBezTo>
                    <a:cubicBezTo>
                      <a:pt x="6467" y="26569"/>
                      <a:pt x="0" y="20620"/>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 name="Google Shape;165;p3"/>
              <p:cNvSpPr/>
              <p:nvPr/>
            </p:nvSpPr>
            <p:spPr>
              <a:xfrm>
                <a:off x="2657738" y="3832437"/>
                <a:ext cx="28871" cy="26569"/>
              </a:xfrm>
              <a:custGeom>
                <a:rect b="b" l="l" r="r" t="t"/>
                <a:pathLst>
                  <a:path extrusionOk="0" h="26569" w="28871">
                    <a:moveTo>
                      <a:pt x="0" y="13285"/>
                    </a:moveTo>
                    <a:cubicBezTo>
                      <a:pt x="0" y="5947"/>
                      <a:pt x="6460" y="0"/>
                      <a:pt x="14436" y="0"/>
                    </a:cubicBezTo>
                    <a:cubicBezTo>
                      <a:pt x="22411" y="0"/>
                      <a:pt x="28872" y="5947"/>
                      <a:pt x="28872" y="13285"/>
                    </a:cubicBezTo>
                    <a:cubicBezTo>
                      <a:pt x="28872" y="20620"/>
                      <a:pt x="22411" y="26569"/>
                      <a:pt x="14436" y="26569"/>
                    </a:cubicBezTo>
                    <a:cubicBezTo>
                      <a:pt x="6460" y="26569"/>
                      <a:pt x="0" y="20620"/>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 name="Google Shape;166;p3"/>
              <p:cNvSpPr/>
              <p:nvPr/>
            </p:nvSpPr>
            <p:spPr>
              <a:xfrm>
                <a:off x="2432601" y="3832437"/>
                <a:ext cx="28877" cy="26569"/>
              </a:xfrm>
              <a:custGeom>
                <a:rect b="b" l="l" r="r" t="t"/>
                <a:pathLst>
                  <a:path extrusionOk="0" h="26569" w="28877">
                    <a:moveTo>
                      <a:pt x="0" y="13285"/>
                    </a:moveTo>
                    <a:cubicBezTo>
                      <a:pt x="0" y="5947"/>
                      <a:pt x="6467" y="0"/>
                      <a:pt x="14436" y="0"/>
                    </a:cubicBezTo>
                    <a:cubicBezTo>
                      <a:pt x="22411" y="0"/>
                      <a:pt x="28878" y="5947"/>
                      <a:pt x="28878" y="13285"/>
                    </a:cubicBezTo>
                    <a:cubicBezTo>
                      <a:pt x="28878" y="20620"/>
                      <a:pt x="22411" y="26569"/>
                      <a:pt x="14436" y="26569"/>
                    </a:cubicBezTo>
                    <a:cubicBezTo>
                      <a:pt x="6467" y="26569"/>
                      <a:pt x="0" y="20620"/>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 name="Google Shape;167;p3"/>
              <p:cNvSpPr/>
              <p:nvPr/>
            </p:nvSpPr>
            <p:spPr>
              <a:xfrm>
                <a:off x="2714022" y="3832437"/>
                <a:ext cx="28871" cy="26569"/>
              </a:xfrm>
              <a:custGeom>
                <a:rect b="b" l="l" r="r" t="t"/>
                <a:pathLst>
                  <a:path extrusionOk="0" h="26569" w="28871">
                    <a:moveTo>
                      <a:pt x="0" y="13285"/>
                    </a:moveTo>
                    <a:cubicBezTo>
                      <a:pt x="0" y="5947"/>
                      <a:pt x="6460" y="0"/>
                      <a:pt x="14436" y="0"/>
                    </a:cubicBezTo>
                    <a:cubicBezTo>
                      <a:pt x="22411" y="0"/>
                      <a:pt x="28872" y="5947"/>
                      <a:pt x="28872" y="13285"/>
                    </a:cubicBezTo>
                    <a:cubicBezTo>
                      <a:pt x="28872" y="20620"/>
                      <a:pt x="22411" y="26569"/>
                      <a:pt x="14436" y="26569"/>
                    </a:cubicBezTo>
                    <a:cubicBezTo>
                      <a:pt x="6460" y="26569"/>
                      <a:pt x="0" y="20620"/>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 name="Google Shape;168;p3"/>
              <p:cNvSpPr/>
              <p:nvPr/>
            </p:nvSpPr>
            <p:spPr>
              <a:xfrm>
                <a:off x="2488885" y="3832437"/>
                <a:ext cx="28877" cy="26569"/>
              </a:xfrm>
              <a:custGeom>
                <a:rect b="b" l="l" r="r" t="t"/>
                <a:pathLst>
                  <a:path extrusionOk="0" h="26569" w="28877">
                    <a:moveTo>
                      <a:pt x="0" y="13285"/>
                    </a:moveTo>
                    <a:cubicBezTo>
                      <a:pt x="0" y="5947"/>
                      <a:pt x="6467" y="0"/>
                      <a:pt x="14436" y="0"/>
                    </a:cubicBezTo>
                    <a:cubicBezTo>
                      <a:pt x="22411" y="0"/>
                      <a:pt x="28878" y="5947"/>
                      <a:pt x="28878" y="13285"/>
                    </a:cubicBezTo>
                    <a:cubicBezTo>
                      <a:pt x="28878" y="20620"/>
                      <a:pt x="22411" y="26569"/>
                      <a:pt x="14436" y="26569"/>
                    </a:cubicBezTo>
                    <a:cubicBezTo>
                      <a:pt x="6467" y="26569"/>
                      <a:pt x="0" y="20620"/>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 name="Google Shape;169;p3"/>
              <p:cNvSpPr/>
              <p:nvPr/>
            </p:nvSpPr>
            <p:spPr>
              <a:xfrm>
                <a:off x="2770306" y="3832437"/>
                <a:ext cx="28871" cy="26569"/>
              </a:xfrm>
              <a:custGeom>
                <a:rect b="b" l="l" r="r" t="t"/>
                <a:pathLst>
                  <a:path extrusionOk="0" h="26569" w="28871">
                    <a:moveTo>
                      <a:pt x="0" y="13285"/>
                    </a:moveTo>
                    <a:cubicBezTo>
                      <a:pt x="0" y="5947"/>
                      <a:pt x="6461" y="0"/>
                      <a:pt x="14436" y="0"/>
                    </a:cubicBezTo>
                    <a:cubicBezTo>
                      <a:pt x="22411" y="0"/>
                      <a:pt x="28872" y="5947"/>
                      <a:pt x="28872" y="13285"/>
                    </a:cubicBezTo>
                    <a:cubicBezTo>
                      <a:pt x="28872" y="20620"/>
                      <a:pt x="22411" y="26569"/>
                      <a:pt x="14436" y="26569"/>
                    </a:cubicBezTo>
                    <a:cubicBezTo>
                      <a:pt x="6461" y="26569"/>
                      <a:pt x="0" y="20620"/>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 name="Google Shape;170;p3"/>
              <p:cNvSpPr/>
              <p:nvPr/>
            </p:nvSpPr>
            <p:spPr>
              <a:xfrm>
                <a:off x="2545169" y="3832437"/>
                <a:ext cx="28871" cy="26569"/>
              </a:xfrm>
              <a:custGeom>
                <a:rect b="b" l="l" r="r" t="t"/>
                <a:pathLst>
                  <a:path extrusionOk="0" h="26569" w="28871">
                    <a:moveTo>
                      <a:pt x="0" y="13285"/>
                    </a:moveTo>
                    <a:cubicBezTo>
                      <a:pt x="0" y="5947"/>
                      <a:pt x="6467" y="0"/>
                      <a:pt x="14436" y="0"/>
                    </a:cubicBezTo>
                    <a:cubicBezTo>
                      <a:pt x="22411" y="0"/>
                      <a:pt x="28872" y="5947"/>
                      <a:pt x="28872" y="13285"/>
                    </a:cubicBezTo>
                    <a:cubicBezTo>
                      <a:pt x="28872" y="20620"/>
                      <a:pt x="22411" y="26569"/>
                      <a:pt x="14436" y="26569"/>
                    </a:cubicBezTo>
                    <a:cubicBezTo>
                      <a:pt x="6467" y="26569"/>
                      <a:pt x="0" y="20620"/>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1" name="Google Shape;171;p3"/>
            <p:cNvGrpSpPr/>
            <p:nvPr/>
          </p:nvGrpSpPr>
          <p:grpSpPr>
            <a:xfrm>
              <a:off x="2263749" y="3708795"/>
              <a:ext cx="647996" cy="26569"/>
              <a:chOff x="2263749" y="3708795"/>
              <a:chExt cx="647996" cy="26569"/>
            </a:xfrm>
          </p:grpSpPr>
          <p:sp>
            <p:nvSpPr>
              <p:cNvPr id="172" name="Google Shape;172;p3"/>
              <p:cNvSpPr/>
              <p:nvPr/>
            </p:nvSpPr>
            <p:spPr>
              <a:xfrm>
                <a:off x="2601454" y="3708795"/>
                <a:ext cx="28871" cy="26569"/>
              </a:xfrm>
              <a:custGeom>
                <a:rect b="b" l="l" r="r" t="t"/>
                <a:pathLst>
                  <a:path extrusionOk="0" h="26569" w="28871">
                    <a:moveTo>
                      <a:pt x="0" y="13285"/>
                    </a:moveTo>
                    <a:cubicBezTo>
                      <a:pt x="0" y="5948"/>
                      <a:pt x="6461" y="0"/>
                      <a:pt x="14436" y="0"/>
                    </a:cubicBezTo>
                    <a:cubicBezTo>
                      <a:pt x="22411" y="0"/>
                      <a:pt x="28872" y="5948"/>
                      <a:pt x="28872" y="13285"/>
                    </a:cubicBezTo>
                    <a:cubicBezTo>
                      <a:pt x="28872" y="20622"/>
                      <a:pt x="22411" y="26570"/>
                      <a:pt x="14436" y="26570"/>
                    </a:cubicBezTo>
                    <a:cubicBezTo>
                      <a:pt x="6461"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 name="Google Shape;173;p3"/>
              <p:cNvSpPr/>
              <p:nvPr/>
            </p:nvSpPr>
            <p:spPr>
              <a:xfrm>
                <a:off x="2376317" y="3708795"/>
                <a:ext cx="28877" cy="26569"/>
              </a:xfrm>
              <a:custGeom>
                <a:rect b="b" l="l" r="r" t="t"/>
                <a:pathLst>
                  <a:path extrusionOk="0" h="26569" w="28877">
                    <a:moveTo>
                      <a:pt x="0" y="13285"/>
                    </a:moveTo>
                    <a:cubicBezTo>
                      <a:pt x="0" y="5948"/>
                      <a:pt x="6467" y="0"/>
                      <a:pt x="14436" y="0"/>
                    </a:cubicBezTo>
                    <a:cubicBezTo>
                      <a:pt x="22411" y="0"/>
                      <a:pt x="28878" y="5948"/>
                      <a:pt x="28878" y="13285"/>
                    </a:cubicBezTo>
                    <a:cubicBezTo>
                      <a:pt x="28878" y="20622"/>
                      <a:pt x="22411" y="26570"/>
                      <a:pt x="14436" y="26570"/>
                    </a:cubicBezTo>
                    <a:cubicBezTo>
                      <a:pt x="6467"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 name="Google Shape;174;p3"/>
              <p:cNvSpPr/>
              <p:nvPr/>
            </p:nvSpPr>
            <p:spPr>
              <a:xfrm>
                <a:off x="2826590" y="3708795"/>
                <a:ext cx="28871" cy="26569"/>
              </a:xfrm>
              <a:custGeom>
                <a:rect b="b" l="l" r="r" t="t"/>
                <a:pathLst>
                  <a:path extrusionOk="0" h="26569" w="28871">
                    <a:moveTo>
                      <a:pt x="0" y="13285"/>
                    </a:moveTo>
                    <a:cubicBezTo>
                      <a:pt x="0" y="5948"/>
                      <a:pt x="6461" y="0"/>
                      <a:pt x="14436" y="0"/>
                    </a:cubicBezTo>
                    <a:cubicBezTo>
                      <a:pt x="22411" y="0"/>
                      <a:pt x="28872" y="5948"/>
                      <a:pt x="28872" y="13285"/>
                    </a:cubicBezTo>
                    <a:cubicBezTo>
                      <a:pt x="28872" y="20622"/>
                      <a:pt x="22411" y="26570"/>
                      <a:pt x="14436" y="26570"/>
                    </a:cubicBezTo>
                    <a:cubicBezTo>
                      <a:pt x="6461"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 name="Google Shape;175;p3"/>
              <p:cNvSpPr/>
              <p:nvPr/>
            </p:nvSpPr>
            <p:spPr>
              <a:xfrm>
                <a:off x="2657738" y="3708795"/>
                <a:ext cx="28871" cy="26569"/>
              </a:xfrm>
              <a:custGeom>
                <a:rect b="b" l="l" r="r" t="t"/>
                <a:pathLst>
                  <a:path extrusionOk="0" h="26569" w="28871">
                    <a:moveTo>
                      <a:pt x="0" y="13285"/>
                    </a:moveTo>
                    <a:cubicBezTo>
                      <a:pt x="0" y="5948"/>
                      <a:pt x="6460" y="0"/>
                      <a:pt x="14436" y="0"/>
                    </a:cubicBezTo>
                    <a:cubicBezTo>
                      <a:pt x="22411" y="0"/>
                      <a:pt x="28872" y="5948"/>
                      <a:pt x="28872" y="13285"/>
                    </a:cubicBezTo>
                    <a:cubicBezTo>
                      <a:pt x="28872" y="20622"/>
                      <a:pt x="22411" y="26570"/>
                      <a:pt x="14436" y="26570"/>
                    </a:cubicBezTo>
                    <a:cubicBezTo>
                      <a:pt x="6460"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 name="Google Shape;176;p3"/>
              <p:cNvSpPr/>
              <p:nvPr/>
            </p:nvSpPr>
            <p:spPr>
              <a:xfrm>
                <a:off x="2432601" y="3708795"/>
                <a:ext cx="28877" cy="26569"/>
              </a:xfrm>
              <a:custGeom>
                <a:rect b="b" l="l" r="r" t="t"/>
                <a:pathLst>
                  <a:path extrusionOk="0" h="26569" w="28877">
                    <a:moveTo>
                      <a:pt x="0" y="13285"/>
                    </a:moveTo>
                    <a:cubicBezTo>
                      <a:pt x="0" y="5948"/>
                      <a:pt x="6467" y="0"/>
                      <a:pt x="14436" y="0"/>
                    </a:cubicBezTo>
                    <a:cubicBezTo>
                      <a:pt x="22411" y="0"/>
                      <a:pt x="28878" y="5948"/>
                      <a:pt x="28878" y="13285"/>
                    </a:cubicBezTo>
                    <a:cubicBezTo>
                      <a:pt x="28878" y="20622"/>
                      <a:pt x="22411" y="26570"/>
                      <a:pt x="14436" y="26570"/>
                    </a:cubicBezTo>
                    <a:cubicBezTo>
                      <a:pt x="6467"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 name="Google Shape;177;p3"/>
              <p:cNvSpPr/>
              <p:nvPr/>
            </p:nvSpPr>
            <p:spPr>
              <a:xfrm>
                <a:off x="2882874" y="3708795"/>
                <a:ext cx="28871" cy="26569"/>
              </a:xfrm>
              <a:custGeom>
                <a:rect b="b" l="l" r="r" t="t"/>
                <a:pathLst>
                  <a:path extrusionOk="0" h="26569" w="28871">
                    <a:moveTo>
                      <a:pt x="0" y="13285"/>
                    </a:moveTo>
                    <a:cubicBezTo>
                      <a:pt x="0" y="5948"/>
                      <a:pt x="6460" y="0"/>
                      <a:pt x="14436" y="0"/>
                    </a:cubicBezTo>
                    <a:cubicBezTo>
                      <a:pt x="22411" y="0"/>
                      <a:pt x="28872" y="5948"/>
                      <a:pt x="28872" y="13285"/>
                    </a:cubicBezTo>
                    <a:cubicBezTo>
                      <a:pt x="28872" y="20622"/>
                      <a:pt x="22411" y="26570"/>
                      <a:pt x="14436" y="26570"/>
                    </a:cubicBezTo>
                    <a:cubicBezTo>
                      <a:pt x="6460"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8" name="Google Shape;178;p3"/>
              <p:cNvSpPr/>
              <p:nvPr/>
            </p:nvSpPr>
            <p:spPr>
              <a:xfrm>
                <a:off x="2263749" y="3708795"/>
                <a:ext cx="28877" cy="26569"/>
              </a:xfrm>
              <a:custGeom>
                <a:rect b="b" l="l" r="r" t="t"/>
                <a:pathLst>
                  <a:path extrusionOk="0" h="26569" w="28877">
                    <a:moveTo>
                      <a:pt x="0" y="13285"/>
                    </a:moveTo>
                    <a:cubicBezTo>
                      <a:pt x="0" y="5948"/>
                      <a:pt x="6467" y="0"/>
                      <a:pt x="14436" y="0"/>
                    </a:cubicBezTo>
                    <a:cubicBezTo>
                      <a:pt x="22411" y="0"/>
                      <a:pt x="28878" y="5948"/>
                      <a:pt x="28878" y="13285"/>
                    </a:cubicBezTo>
                    <a:cubicBezTo>
                      <a:pt x="28878" y="20622"/>
                      <a:pt x="22411" y="26570"/>
                      <a:pt x="14436" y="26570"/>
                    </a:cubicBezTo>
                    <a:cubicBezTo>
                      <a:pt x="6467"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 name="Google Shape;179;p3"/>
              <p:cNvSpPr/>
              <p:nvPr/>
            </p:nvSpPr>
            <p:spPr>
              <a:xfrm>
                <a:off x="2714022" y="3708795"/>
                <a:ext cx="28871" cy="26569"/>
              </a:xfrm>
              <a:custGeom>
                <a:rect b="b" l="l" r="r" t="t"/>
                <a:pathLst>
                  <a:path extrusionOk="0" h="26569" w="28871">
                    <a:moveTo>
                      <a:pt x="0" y="13285"/>
                    </a:moveTo>
                    <a:cubicBezTo>
                      <a:pt x="0" y="5948"/>
                      <a:pt x="6460" y="0"/>
                      <a:pt x="14436" y="0"/>
                    </a:cubicBezTo>
                    <a:cubicBezTo>
                      <a:pt x="22411" y="0"/>
                      <a:pt x="28872" y="5948"/>
                      <a:pt x="28872" y="13285"/>
                    </a:cubicBezTo>
                    <a:cubicBezTo>
                      <a:pt x="28872" y="20622"/>
                      <a:pt x="22411" y="26570"/>
                      <a:pt x="14436" y="26570"/>
                    </a:cubicBezTo>
                    <a:cubicBezTo>
                      <a:pt x="6460"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 name="Google Shape;180;p3"/>
              <p:cNvSpPr/>
              <p:nvPr/>
            </p:nvSpPr>
            <p:spPr>
              <a:xfrm>
                <a:off x="2488885" y="3708795"/>
                <a:ext cx="28877" cy="26569"/>
              </a:xfrm>
              <a:custGeom>
                <a:rect b="b" l="l" r="r" t="t"/>
                <a:pathLst>
                  <a:path extrusionOk="0" h="26569" w="28877">
                    <a:moveTo>
                      <a:pt x="0" y="13285"/>
                    </a:moveTo>
                    <a:cubicBezTo>
                      <a:pt x="0" y="5948"/>
                      <a:pt x="6467" y="0"/>
                      <a:pt x="14436" y="0"/>
                    </a:cubicBezTo>
                    <a:cubicBezTo>
                      <a:pt x="22411" y="0"/>
                      <a:pt x="28878" y="5948"/>
                      <a:pt x="28878" y="13285"/>
                    </a:cubicBezTo>
                    <a:cubicBezTo>
                      <a:pt x="28878" y="20622"/>
                      <a:pt x="22411" y="26570"/>
                      <a:pt x="14436" y="26570"/>
                    </a:cubicBezTo>
                    <a:cubicBezTo>
                      <a:pt x="6467"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 name="Google Shape;181;p3"/>
              <p:cNvSpPr/>
              <p:nvPr/>
            </p:nvSpPr>
            <p:spPr>
              <a:xfrm>
                <a:off x="2320033" y="3708795"/>
                <a:ext cx="28877" cy="26569"/>
              </a:xfrm>
              <a:custGeom>
                <a:rect b="b" l="l" r="r" t="t"/>
                <a:pathLst>
                  <a:path extrusionOk="0" h="26569" w="28877">
                    <a:moveTo>
                      <a:pt x="0" y="13285"/>
                    </a:moveTo>
                    <a:cubicBezTo>
                      <a:pt x="0" y="5948"/>
                      <a:pt x="6467" y="0"/>
                      <a:pt x="14436" y="0"/>
                    </a:cubicBezTo>
                    <a:cubicBezTo>
                      <a:pt x="22411" y="0"/>
                      <a:pt x="28878" y="5948"/>
                      <a:pt x="28878" y="13285"/>
                    </a:cubicBezTo>
                    <a:cubicBezTo>
                      <a:pt x="28878" y="20622"/>
                      <a:pt x="22411" y="26570"/>
                      <a:pt x="14436" y="26570"/>
                    </a:cubicBezTo>
                    <a:cubicBezTo>
                      <a:pt x="6467"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 name="Google Shape;182;p3"/>
              <p:cNvSpPr/>
              <p:nvPr/>
            </p:nvSpPr>
            <p:spPr>
              <a:xfrm>
                <a:off x="2770306" y="3708795"/>
                <a:ext cx="28871" cy="26569"/>
              </a:xfrm>
              <a:custGeom>
                <a:rect b="b" l="l" r="r" t="t"/>
                <a:pathLst>
                  <a:path extrusionOk="0" h="26569" w="28871">
                    <a:moveTo>
                      <a:pt x="0" y="13285"/>
                    </a:moveTo>
                    <a:cubicBezTo>
                      <a:pt x="0" y="5948"/>
                      <a:pt x="6461" y="0"/>
                      <a:pt x="14436" y="0"/>
                    </a:cubicBezTo>
                    <a:cubicBezTo>
                      <a:pt x="22411" y="0"/>
                      <a:pt x="28872" y="5948"/>
                      <a:pt x="28872" y="13285"/>
                    </a:cubicBezTo>
                    <a:cubicBezTo>
                      <a:pt x="28872" y="20622"/>
                      <a:pt x="22411" y="26570"/>
                      <a:pt x="14436" y="26570"/>
                    </a:cubicBezTo>
                    <a:cubicBezTo>
                      <a:pt x="6461"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 name="Google Shape;183;p3"/>
              <p:cNvSpPr/>
              <p:nvPr/>
            </p:nvSpPr>
            <p:spPr>
              <a:xfrm>
                <a:off x="2545169" y="3708795"/>
                <a:ext cx="28871" cy="26569"/>
              </a:xfrm>
              <a:custGeom>
                <a:rect b="b" l="l" r="r" t="t"/>
                <a:pathLst>
                  <a:path extrusionOk="0" h="26569" w="28871">
                    <a:moveTo>
                      <a:pt x="0" y="13285"/>
                    </a:moveTo>
                    <a:cubicBezTo>
                      <a:pt x="0" y="5948"/>
                      <a:pt x="6467" y="0"/>
                      <a:pt x="14436" y="0"/>
                    </a:cubicBezTo>
                    <a:cubicBezTo>
                      <a:pt x="22411" y="0"/>
                      <a:pt x="28872" y="5948"/>
                      <a:pt x="28872" y="13285"/>
                    </a:cubicBezTo>
                    <a:cubicBezTo>
                      <a:pt x="28872" y="20622"/>
                      <a:pt x="22411" y="26570"/>
                      <a:pt x="14436" y="26570"/>
                    </a:cubicBezTo>
                    <a:cubicBezTo>
                      <a:pt x="6467"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4" name="Google Shape;184;p3"/>
            <p:cNvGrpSpPr/>
            <p:nvPr/>
          </p:nvGrpSpPr>
          <p:grpSpPr>
            <a:xfrm>
              <a:off x="2488885" y="3953585"/>
              <a:ext cx="197724" cy="26568"/>
              <a:chOff x="2488885" y="3953585"/>
              <a:chExt cx="197724" cy="26568"/>
            </a:xfrm>
          </p:grpSpPr>
          <p:sp>
            <p:nvSpPr>
              <p:cNvPr id="185" name="Google Shape;185;p3"/>
              <p:cNvSpPr/>
              <p:nvPr/>
            </p:nvSpPr>
            <p:spPr>
              <a:xfrm>
                <a:off x="2601454" y="3953585"/>
                <a:ext cx="28871" cy="26568"/>
              </a:xfrm>
              <a:custGeom>
                <a:rect b="b" l="l" r="r" t="t"/>
                <a:pathLst>
                  <a:path extrusionOk="0" h="26568" w="28871">
                    <a:moveTo>
                      <a:pt x="0" y="13284"/>
                    </a:moveTo>
                    <a:cubicBezTo>
                      <a:pt x="0" y="5949"/>
                      <a:pt x="6461" y="0"/>
                      <a:pt x="14436" y="0"/>
                    </a:cubicBezTo>
                    <a:cubicBezTo>
                      <a:pt x="22411" y="0"/>
                      <a:pt x="28872" y="5949"/>
                      <a:pt x="28872" y="13284"/>
                    </a:cubicBezTo>
                    <a:cubicBezTo>
                      <a:pt x="28872" y="20625"/>
                      <a:pt x="22411" y="26569"/>
                      <a:pt x="14436" y="26569"/>
                    </a:cubicBezTo>
                    <a:cubicBezTo>
                      <a:pt x="6461" y="26569"/>
                      <a:pt x="0" y="20625"/>
                      <a:pt x="0" y="1328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 name="Google Shape;186;p3"/>
              <p:cNvSpPr/>
              <p:nvPr/>
            </p:nvSpPr>
            <p:spPr>
              <a:xfrm>
                <a:off x="2657738" y="3953585"/>
                <a:ext cx="28871" cy="26568"/>
              </a:xfrm>
              <a:custGeom>
                <a:rect b="b" l="l" r="r" t="t"/>
                <a:pathLst>
                  <a:path extrusionOk="0" h="26568" w="28871">
                    <a:moveTo>
                      <a:pt x="0" y="13284"/>
                    </a:moveTo>
                    <a:cubicBezTo>
                      <a:pt x="0" y="5949"/>
                      <a:pt x="6460" y="0"/>
                      <a:pt x="14436" y="0"/>
                    </a:cubicBezTo>
                    <a:cubicBezTo>
                      <a:pt x="22411" y="0"/>
                      <a:pt x="28872" y="5949"/>
                      <a:pt x="28872" y="13284"/>
                    </a:cubicBezTo>
                    <a:cubicBezTo>
                      <a:pt x="28872" y="20625"/>
                      <a:pt x="22411" y="26569"/>
                      <a:pt x="14436" y="26569"/>
                    </a:cubicBezTo>
                    <a:cubicBezTo>
                      <a:pt x="6460" y="26569"/>
                      <a:pt x="0" y="20625"/>
                      <a:pt x="0" y="1328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 name="Google Shape;187;p3"/>
              <p:cNvSpPr/>
              <p:nvPr/>
            </p:nvSpPr>
            <p:spPr>
              <a:xfrm>
                <a:off x="2488885" y="3953585"/>
                <a:ext cx="28877" cy="26568"/>
              </a:xfrm>
              <a:custGeom>
                <a:rect b="b" l="l" r="r" t="t"/>
                <a:pathLst>
                  <a:path extrusionOk="0" h="26568" w="28877">
                    <a:moveTo>
                      <a:pt x="0" y="13284"/>
                    </a:moveTo>
                    <a:cubicBezTo>
                      <a:pt x="0" y="5949"/>
                      <a:pt x="6467" y="0"/>
                      <a:pt x="14436" y="0"/>
                    </a:cubicBezTo>
                    <a:cubicBezTo>
                      <a:pt x="22411" y="0"/>
                      <a:pt x="28878" y="5949"/>
                      <a:pt x="28878" y="13284"/>
                    </a:cubicBezTo>
                    <a:cubicBezTo>
                      <a:pt x="28878" y="20625"/>
                      <a:pt x="22411" y="26569"/>
                      <a:pt x="14436" y="26569"/>
                    </a:cubicBezTo>
                    <a:cubicBezTo>
                      <a:pt x="6467" y="26569"/>
                      <a:pt x="0" y="20625"/>
                      <a:pt x="0" y="1328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 name="Google Shape;188;p3"/>
              <p:cNvSpPr/>
              <p:nvPr/>
            </p:nvSpPr>
            <p:spPr>
              <a:xfrm>
                <a:off x="2545169" y="3953585"/>
                <a:ext cx="28871" cy="26568"/>
              </a:xfrm>
              <a:custGeom>
                <a:rect b="b" l="l" r="r" t="t"/>
                <a:pathLst>
                  <a:path extrusionOk="0" h="26568" w="28871">
                    <a:moveTo>
                      <a:pt x="0" y="13284"/>
                    </a:moveTo>
                    <a:cubicBezTo>
                      <a:pt x="0" y="5949"/>
                      <a:pt x="6467" y="0"/>
                      <a:pt x="14436" y="0"/>
                    </a:cubicBezTo>
                    <a:cubicBezTo>
                      <a:pt x="22411" y="0"/>
                      <a:pt x="28872" y="5949"/>
                      <a:pt x="28872" y="13284"/>
                    </a:cubicBezTo>
                    <a:cubicBezTo>
                      <a:pt x="28872" y="20625"/>
                      <a:pt x="22411" y="26569"/>
                      <a:pt x="14436" y="26569"/>
                    </a:cubicBezTo>
                    <a:cubicBezTo>
                      <a:pt x="6467" y="26569"/>
                      <a:pt x="0" y="20625"/>
                      <a:pt x="0" y="1328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9" name="Google Shape;189;p3"/>
            <p:cNvGrpSpPr/>
            <p:nvPr/>
          </p:nvGrpSpPr>
          <p:grpSpPr>
            <a:xfrm>
              <a:off x="2207465" y="3647428"/>
              <a:ext cx="760564" cy="26569"/>
              <a:chOff x="2207465" y="3647428"/>
              <a:chExt cx="760564" cy="26569"/>
            </a:xfrm>
          </p:grpSpPr>
          <p:sp>
            <p:nvSpPr>
              <p:cNvPr id="190" name="Google Shape;190;p3"/>
              <p:cNvSpPr/>
              <p:nvPr/>
            </p:nvSpPr>
            <p:spPr>
              <a:xfrm>
                <a:off x="2207465" y="3647428"/>
                <a:ext cx="28877" cy="26569"/>
              </a:xfrm>
              <a:custGeom>
                <a:rect b="b" l="l" r="r" t="t"/>
                <a:pathLst>
                  <a:path extrusionOk="0" h="26569" w="28877">
                    <a:moveTo>
                      <a:pt x="0" y="13285"/>
                    </a:moveTo>
                    <a:cubicBezTo>
                      <a:pt x="0" y="5948"/>
                      <a:pt x="6467" y="0"/>
                      <a:pt x="14442" y="0"/>
                    </a:cubicBezTo>
                    <a:cubicBezTo>
                      <a:pt x="22411" y="0"/>
                      <a:pt x="28878" y="5948"/>
                      <a:pt x="28878" y="13285"/>
                    </a:cubicBezTo>
                    <a:cubicBezTo>
                      <a:pt x="28878" y="20622"/>
                      <a:pt x="22411" y="26570"/>
                      <a:pt x="14442" y="26570"/>
                    </a:cubicBezTo>
                    <a:cubicBezTo>
                      <a:pt x="6467"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 name="Google Shape;191;p3"/>
              <p:cNvSpPr/>
              <p:nvPr/>
            </p:nvSpPr>
            <p:spPr>
              <a:xfrm>
                <a:off x="2657738" y="3647428"/>
                <a:ext cx="28871" cy="26569"/>
              </a:xfrm>
              <a:custGeom>
                <a:rect b="b" l="l" r="r" t="t"/>
                <a:pathLst>
                  <a:path extrusionOk="0" h="26569" w="28871">
                    <a:moveTo>
                      <a:pt x="0" y="13285"/>
                    </a:moveTo>
                    <a:cubicBezTo>
                      <a:pt x="0" y="5948"/>
                      <a:pt x="6460" y="0"/>
                      <a:pt x="14436" y="0"/>
                    </a:cubicBezTo>
                    <a:cubicBezTo>
                      <a:pt x="22411" y="0"/>
                      <a:pt x="28872" y="5948"/>
                      <a:pt x="28872" y="13285"/>
                    </a:cubicBezTo>
                    <a:cubicBezTo>
                      <a:pt x="28872" y="20622"/>
                      <a:pt x="22411" y="26570"/>
                      <a:pt x="14436" y="26570"/>
                    </a:cubicBezTo>
                    <a:cubicBezTo>
                      <a:pt x="6460"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 name="Google Shape;192;p3"/>
              <p:cNvSpPr/>
              <p:nvPr/>
            </p:nvSpPr>
            <p:spPr>
              <a:xfrm>
                <a:off x="2432601" y="3647428"/>
                <a:ext cx="28877" cy="26569"/>
              </a:xfrm>
              <a:custGeom>
                <a:rect b="b" l="l" r="r" t="t"/>
                <a:pathLst>
                  <a:path extrusionOk="0" h="26569" w="28877">
                    <a:moveTo>
                      <a:pt x="0" y="13285"/>
                    </a:moveTo>
                    <a:cubicBezTo>
                      <a:pt x="0" y="5948"/>
                      <a:pt x="6467" y="0"/>
                      <a:pt x="14436" y="0"/>
                    </a:cubicBezTo>
                    <a:cubicBezTo>
                      <a:pt x="22411" y="0"/>
                      <a:pt x="28878" y="5948"/>
                      <a:pt x="28878" y="13285"/>
                    </a:cubicBezTo>
                    <a:cubicBezTo>
                      <a:pt x="28878" y="20622"/>
                      <a:pt x="22411" y="26570"/>
                      <a:pt x="14436" y="26570"/>
                    </a:cubicBezTo>
                    <a:cubicBezTo>
                      <a:pt x="6467"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 name="Google Shape;193;p3"/>
              <p:cNvSpPr/>
              <p:nvPr/>
            </p:nvSpPr>
            <p:spPr>
              <a:xfrm>
                <a:off x="2882874" y="3647428"/>
                <a:ext cx="28871" cy="26569"/>
              </a:xfrm>
              <a:custGeom>
                <a:rect b="b" l="l" r="r" t="t"/>
                <a:pathLst>
                  <a:path extrusionOk="0" h="26569" w="28871">
                    <a:moveTo>
                      <a:pt x="0" y="13285"/>
                    </a:moveTo>
                    <a:cubicBezTo>
                      <a:pt x="0" y="5948"/>
                      <a:pt x="6460" y="0"/>
                      <a:pt x="14436" y="0"/>
                    </a:cubicBezTo>
                    <a:cubicBezTo>
                      <a:pt x="22411" y="0"/>
                      <a:pt x="28872" y="5948"/>
                      <a:pt x="28872" y="13285"/>
                    </a:cubicBezTo>
                    <a:cubicBezTo>
                      <a:pt x="28872" y="20622"/>
                      <a:pt x="22411" y="26570"/>
                      <a:pt x="14436" y="26570"/>
                    </a:cubicBezTo>
                    <a:cubicBezTo>
                      <a:pt x="6460"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 name="Google Shape;194;p3"/>
              <p:cNvSpPr/>
              <p:nvPr/>
            </p:nvSpPr>
            <p:spPr>
              <a:xfrm>
                <a:off x="2263749" y="3647428"/>
                <a:ext cx="28877" cy="26569"/>
              </a:xfrm>
              <a:custGeom>
                <a:rect b="b" l="l" r="r" t="t"/>
                <a:pathLst>
                  <a:path extrusionOk="0" h="26569" w="28877">
                    <a:moveTo>
                      <a:pt x="0" y="13285"/>
                    </a:moveTo>
                    <a:cubicBezTo>
                      <a:pt x="0" y="5948"/>
                      <a:pt x="6467" y="0"/>
                      <a:pt x="14436" y="0"/>
                    </a:cubicBezTo>
                    <a:cubicBezTo>
                      <a:pt x="22411" y="0"/>
                      <a:pt x="28878" y="5948"/>
                      <a:pt x="28878" y="13285"/>
                    </a:cubicBezTo>
                    <a:cubicBezTo>
                      <a:pt x="28878" y="20622"/>
                      <a:pt x="22411" y="26570"/>
                      <a:pt x="14436" y="26570"/>
                    </a:cubicBezTo>
                    <a:cubicBezTo>
                      <a:pt x="6467"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 name="Google Shape;195;p3"/>
              <p:cNvSpPr/>
              <p:nvPr/>
            </p:nvSpPr>
            <p:spPr>
              <a:xfrm>
                <a:off x="2714022" y="3647428"/>
                <a:ext cx="28871" cy="26569"/>
              </a:xfrm>
              <a:custGeom>
                <a:rect b="b" l="l" r="r" t="t"/>
                <a:pathLst>
                  <a:path extrusionOk="0" h="26569" w="28871">
                    <a:moveTo>
                      <a:pt x="0" y="13285"/>
                    </a:moveTo>
                    <a:cubicBezTo>
                      <a:pt x="0" y="5948"/>
                      <a:pt x="6460" y="0"/>
                      <a:pt x="14436" y="0"/>
                    </a:cubicBezTo>
                    <a:cubicBezTo>
                      <a:pt x="22411" y="0"/>
                      <a:pt x="28872" y="5948"/>
                      <a:pt x="28872" y="13285"/>
                    </a:cubicBezTo>
                    <a:cubicBezTo>
                      <a:pt x="28872" y="20622"/>
                      <a:pt x="22411" y="26570"/>
                      <a:pt x="14436" y="26570"/>
                    </a:cubicBezTo>
                    <a:cubicBezTo>
                      <a:pt x="6460"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 name="Google Shape;196;p3"/>
              <p:cNvSpPr/>
              <p:nvPr/>
            </p:nvSpPr>
            <p:spPr>
              <a:xfrm>
                <a:off x="2488885" y="3647428"/>
                <a:ext cx="28877" cy="26569"/>
              </a:xfrm>
              <a:custGeom>
                <a:rect b="b" l="l" r="r" t="t"/>
                <a:pathLst>
                  <a:path extrusionOk="0" h="26569" w="28877">
                    <a:moveTo>
                      <a:pt x="0" y="13285"/>
                    </a:moveTo>
                    <a:cubicBezTo>
                      <a:pt x="0" y="5948"/>
                      <a:pt x="6467" y="0"/>
                      <a:pt x="14436" y="0"/>
                    </a:cubicBezTo>
                    <a:cubicBezTo>
                      <a:pt x="22411" y="0"/>
                      <a:pt x="28878" y="5948"/>
                      <a:pt x="28878" y="13285"/>
                    </a:cubicBezTo>
                    <a:cubicBezTo>
                      <a:pt x="28878" y="20622"/>
                      <a:pt x="22411" y="26570"/>
                      <a:pt x="14436" y="26570"/>
                    </a:cubicBezTo>
                    <a:cubicBezTo>
                      <a:pt x="6467"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 name="Google Shape;197;p3"/>
              <p:cNvSpPr/>
              <p:nvPr/>
            </p:nvSpPr>
            <p:spPr>
              <a:xfrm>
                <a:off x="2939158" y="3647428"/>
                <a:ext cx="28871" cy="26569"/>
              </a:xfrm>
              <a:custGeom>
                <a:rect b="b" l="l" r="r" t="t"/>
                <a:pathLst>
                  <a:path extrusionOk="0" h="26569" w="28871">
                    <a:moveTo>
                      <a:pt x="0" y="13285"/>
                    </a:moveTo>
                    <a:cubicBezTo>
                      <a:pt x="0" y="5948"/>
                      <a:pt x="6460" y="0"/>
                      <a:pt x="14436" y="0"/>
                    </a:cubicBezTo>
                    <a:cubicBezTo>
                      <a:pt x="22411" y="0"/>
                      <a:pt x="28872" y="5948"/>
                      <a:pt x="28872" y="13285"/>
                    </a:cubicBezTo>
                    <a:cubicBezTo>
                      <a:pt x="28872" y="20622"/>
                      <a:pt x="22411" y="26570"/>
                      <a:pt x="14436" y="26570"/>
                    </a:cubicBezTo>
                    <a:cubicBezTo>
                      <a:pt x="6460"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 name="Google Shape;198;p3"/>
              <p:cNvSpPr/>
              <p:nvPr/>
            </p:nvSpPr>
            <p:spPr>
              <a:xfrm>
                <a:off x="2320033" y="3647428"/>
                <a:ext cx="28877" cy="26569"/>
              </a:xfrm>
              <a:custGeom>
                <a:rect b="b" l="l" r="r" t="t"/>
                <a:pathLst>
                  <a:path extrusionOk="0" h="26569" w="28877">
                    <a:moveTo>
                      <a:pt x="0" y="13285"/>
                    </a:moveTo>
                    <a:cubicBezTo>
                      <a:pt x="0" y="5948"/>
                      <a:pt x="6467" y="0"/>
                      <a:pt x="14436" y="0"/>
                    </a:cubicBezTo>
                    <a:cubicBezTo>
                      <a:pt x="22411" y="0"/>
                      <a:pt x="28878" y="5948"/>
                      <a:pt x="28878" y="13285"/>
                    </a:cubicBezTo>
                    <a:cubicBezTo>
                      <a:pt x="28878" y="20622"/>
                      <a:pt x="22411" y="26570"/>
                      <a:pt x="14436" y="26570"/>
                    </a:cubicBezTo>
                    <a:cubicBezTo>
                      <a:pt x="6467"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9" name="Google Shape;199;p3"/>
              <p:cNvSpPr/>
              <p:nvPr/>
            </p:nvSpPr>
            <p:spPr>
              <a:xfrm>
                <a:off x="2770306" y="3647428"/>
                <a:ext cx="28871" cy="26569"/>
              </a:xfrm>
              <a:custGeom>
                <a:rect b="b" l="l" r="r" t="t"/>
                <a:pathLst>
                  <a:path extrusionOk="0" h="26569" w="28871">
                    <a:moveTo>
                      <a:pt x="0" y="13285"/>
                    </a:moveTo>
                    <a:cubicBezTo>
                      <a:pt x="0" y="5948"/>
                      <a:pt x="6461" y="0"/>
                      <a:pt x="14436" y="0"/>
                    </a:cubicBezTo>
                    <a:cubicBezTo>
                      <a:pt x="22411" y="0"/>
                      <a:pt x="28872" y="5948"/>
                      <a:pt x="28872" y="13285"/>
                    </a:cubicBezTo>
                    <a:cubicBezTo>
                      <a:pt x="28872" y="20622"/>
                      <a:pt x="22411" y="26570"/>
                      <a:pt x="14436" y="26570"/>
                    </a:cubicBezTo>
                    <a:cubicBezTo>
                      <a:pt x="6461"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 name="Google Shape;200;p3"/>
              <p:cNvSpPr/>
              <p:nvPr/>
            </p:nvSpPr>
            <p:spPr>
              <a:xfrm>
                <a:off x="2545169" y="3647428"/>
                <a:ext cx="28871" cy="26569"/>
              </a:xfrm>
              <a:custGeom>
                <a:rect b="b" l="l" r="r" t="t"/>
                <a:pathLst>
                  <a:path extrusionOk="0" h="26569" w="28871">
                    <a:moveTo>
                      <a:pt x="0" y="13285"/>
                    </a:moveTo>
                    <a:cubicBezTo>
                      <a:pt x="0" y="5948"/>
                      <a:pt x="6467" y="0"/>
                      <a:pt x="14436" y="0"/>
                    </a:cubicBezTo>
                    <a:cubicBezTo>
                      <a:pt x="22411" y="0"/>
                      <a:pt x="28872" y="5948"/>
                      <a:pt x="28872" y="13285"/>
                    </a:cubicBezTo>
                    <a:cubicBezTo>
                      <a:pt x="28872" y="20622"/>
                      <a:pt x="22411" y="26570"/>
                      <a:pt x="14436" y="26570"/>
                    </a:cubicBezTo>
                    <a:cubicBezTo>
                      <a:pt x="6467"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 name="Google Shape;201;p3"/>
              <p:cNvSpPr/>
              <p:nvPr/>
            </p:nvSpPr>
            <p:spPr>
              <a:xfrm>
                <a:off x="2376317" y="3647428"/>
                <a:ext cx="28877" cy="26569"/>
              </a:xfrm>
              <a:custGeom>
                <a:rect b="b" l="l" r="r" t="t"/>
                <a:pathLst>
                  <a:path extrusionOk="0" h="26569" w="28877">
                    <a:moveTo>
                      <a:pt x="0" y="13285"/>
                    </a:moveTo>
                    <a:cubicBezTo>
                      <a:pt x="0" y="5948"/>
                      <a:pt x="6467" y="0"/>
                      <a:pt x="14436" y="0"/>
                    </a:cubicBezTo>
                    <a:cubicBezTo>
                      <a:pt x="22411" y="0"/>
                      <a:pt x="28878" y="5948"/>
                      <a:pt x="28878" y="13285"/>
                    </a:cubicBezTo>
                    <a:cubicBezTo>
                      <a:pt x="28878" y="20622"/>
                      <a:pt x="22411" y="26570"/>
                      <a:pt x="14436" y="26570"/>
                    </a:cubicBezTo>
                    <a:cubicBezTo>
                      <a:pt x="6467"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 name="Google Shape;202;p3"/>
              <p:cNvSpPr/>
              <p:nvPr/>
            </p:nvSpPr>
            <p:spPr>
              <a:xfrm>
                <a:off x="2826590" y="3647428"/>
                <a:ext cx="28871" cy="26569"/>
              </a:xfrm>
              <a:custGeom>
                <a:rect b="b" l="l" r="r" t="t"/>
                <a:pathLst>
                  <a:path extrusionOk="0" h="26569" w="28871">
                    <a:moveTo>
                      <a:pt x="0" y="13285"/>
                    </a:moveTo>
                    <a:cubicBezTo>
                      <a:pt x="0" y="5948"/>
                      <a:pt x="6461" y="0"/>
                      <a:pt x="14436" y="0"/>
                    </a:cubicBezTo>
                    <a:cubicBezTo>
                      <a:pt x="22411" y="0"/>
                      <a:pt x="28872" y="5948"/>
                      <a:pt x="28872" y="13285"/>
                    </a:cubicBezTo>
                    <a:cubicBezTo>
                      <a:pt x="28872" y="20622"/>
                      <a:pt x="22411" y="26570"/>
                      <a:pt x="14436" y="26570"/>
                    </a:cubicBezTo>
                    <a:cubicBezTo>
                      <a:pt x="6461"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 name="Google Shape;203;p3"/>
              <p:cNvSpPr/>
              <p:nvPr/>
            </p:nvSpPr>
            <p:spPr>
              <a:xfrm>
                <a:off x="2601454" y="3647428"/>
                <a:ext cx="28871" cy="26569"/>
              </a:xfrm>
              <a:custGeom>
                <a:rect b="b" l="l" r="r" t="t"/>
                <a:pathLst>
                  <a:path extrusionOk="0" h="26569" w="28871">
                    <a:moveTo>
                      <a:pt x="0" y="13285"/>
                    </a:moveTo>
                    <a:cubicBezTo>
                      <a:pt x="0" y="5948"/>
                      <a:pt x="6461" y="0"/>
                      <a:pt x="14436" y="0"/>
                    </a:cubicBezTo>
                    <a:cubicBezTo>
                      <a:pt x="22411" y="0"/>
                      <a:pt x="28872" y="5948"/>
                      <a:pt x="28872" y="13285"/>
                    </a:cubicBezTo>
                    <a:cubicBezTo>
                      <a:pt x="28872" y="20622"/>
                      <a:pt x="22411" y="26570"/>
                      <a:pt x="14436" y="26570"/>
                    </a:cubicBezTo>
                    <a:cubicBezTo>
                      <a:pt x="6461"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4" name="Google Shape;204;p3"/>
            <p:cNvGrpSpPr/>
            <p:nvPr/>
          </p:nvGrpSpPr>
          <p:grpSpPr>
            <a:xfrm>
              <a:off x="2432601" y="3892220"/>
              <a:ext cx="310292" cy="26568"/>
              <a:chOff x="2432601" y="3892220"/>
              <a:chExt cx="310292" cy="26568"/>
            </a:xfrm>
          </p:grpSpPr>
          <p:sp>
            <p:nvSpPr>
              <p:cNvPr id="205" name="Google Shape;205;p3"/>
              <p:cNvSpPr/>
              <p:nvPr/>
            </p:nvSpPr>
            <p:spPr>
              <a:xfrm>
                <a:off x="2657738" y="3892220"/>
                <a:ext cx="28871" cy="26568"/>
              </a:xfrm>
              <a:custGeom>
                <a:rect b="b" l="l" r="r" t="t"/>
                <a:pathLst>
                  <a:path extrusionOk="0" h="26568" w="28871">
                    <a:moveTo>
                      <a:pt x="0" y="13284"/>
                    </a:moveTo>
                    <a:cubicBezTo>
                      <a:pt x="0" y="5949"/>
                      <a:pt x="6460" y="0"/>
                      <a:pt x="14436" y="0"/>
                    </a:cubicBezTo>
                    <a:cubicBezTo>
                      <a:pt x="22411" y="0"/>
                      <a:pt x="28872" y="5949"/>
                      <a:pt x="28872" y="13284"/>
                    </a:cubicBezTo>
                    <a:cubicBezTo>
                      <a:pt x="28872" y="20619"/>
                      <a:pt x="22411" y="26568"/>
                      <a:pt x="14436" y="26568"/>
                    </a:cubicBezTo>
                    <a:cubicBezTo>
                      <a:pt x="6460" y="26568"/>
                      <a:pt x="0" y="20619"/>
                      <a:pt x="0" y="1328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 name="Google Shape;206;p3"/>
              <p:cNvSpPr/>
              <p:nvPr/>
            </p:nvSpPr>
            <p:spPr>
              <a:xfrm>
                <a:off x="2432601" y="3892220"/>
                <a:ext cx="28877" cy="26568"/>
              </a:xfrm>
              <a:custGeom>
                <a:rect b="b" l="l" r="r" t="t"/>
                <a:pathLst>
                  <a:path extrusionOk="0" h="26568" w="28877">
                    <a:moveTo>
                      <a:pt x="0" y="13284"/>
                    </a:moveTo>
                    <a:cubicBezTo>
                      <a:pt x="0" y="5949"/>
                      <a:pt x="6467" y="0"/>
                      <a:pt x="14436" y="0"/>
                    </a:cubicBezTo>
                    <a:cubicBezTo>
                      <a:pt x="22411" y="0"/>
                      <a:pt x="28878" y="5949"/>
                      <a:pt x="28878" y="13284"/>
                    </a:cubicBezTo>
                    <a:cubicBezTo>
                      <a:pt x="28878" y="20619"/>
                      <a:pt x="22411" y="26568"/>
                      <a:pt x="14436" y="26568"/>
                    </a:cubicBezTo>
                    <a:cubicBezTo>
                      <a:pt x="6467" y="26568"/>
                      <a:pt x="0" y="20619"/>
                      <a:pt x="0" y="1328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 name="Google Shape;207;p3"/>
              <p:cNvSpPr/>
              <p:nvPr/>
            </p:nvSpPr>
            <p:spPr>
              <a:xfrm>
                <a:off x="2714022" y="3892220"/>
                <a:ext cx="28871" cy="26568"/>
              </a:xfrm>
              <a:custGeom>
                <a:rect b="b" l="l" r="r" t="t"/>
                <a:pathLst>
                  <a:path extrusionOk="0" h="26568" w="28871">
                    <a:moveTo>
                      <a:pt x="0" y="13284"/>
                    </a:moveTo>
                    <a:cubicBezTo>
                      <a:pt x="0" y="5949"/>
                      <a:pt x="6460" y="0"/>
                      <a:pt x="14436" y="0"/>
                    </a:cubicBezTo>
                    <a:cubicBezTo>
                      <a:pt x="22411" y="0"/>
                      <a:pt x="28872" y="5949"/>
                      <a:pt x="28872" y="13284"/>
                    </a:cubicBezTo>
                    <a:cubicBezTo>
                      <a:pt x="28872" y="20619"/>
                      <a:pt x="22411" y="26568"/>
                      <a:pt x="14436" y="26568"/>
                    </a:cubicBezTo>
                    <a:cubicBezTo>
                      <a:pt x="6460" y="26568"/>
                      <a:pt x="0" y="20619"/>
                      <a:pt x="0" y="1328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8" name="Google Shape;208;p3"/>
              <p:cNvSpPr/>
              <p:nvPr/>
            </p:nvSpPr>
            <p:spPr>
              <a:xfrm>
                <a:off x="2488885" y="3892220"/>
                <a:ext cx="28877" cy="26568"/>
              </a:xfrm>
              <a:custGeom>
                <a:rect b="b" l="l" r="r" t="t"/>
                <a:pathLst>
                  <a:path extrusionOk="0" h="26568" w="28877">
                    <a:moveTo>
                      <a:pt x="0" y="13284"/>
                    </a:moveTo>
                    <a:cubicBezTo>
                      <a:pt x="0" y="5949"/>
                      <a:pt x="6467" y="0"/>
                      <a:pt x="14436" y="0"/>
                    </a:cubicBezTo>
                    <a:cubicBezTo>
                      <a:pt x="22411" y="0"/>
                      <a:pt x="28878" y="5949"/>
                      <a:pt x="28878" y="13284"/>
                    </a:cubicBezTo>
                    <a:cubicBezTo>
                      <a:pt x="28878" y="20619"/>
                      <a:pt x="22411" y="26568"/>
                      <a:pt x="14436" y="26568"/>
                    </a:cubicBezTo>
                    <a:cubicBezTo>
                      <a:pt x="6467" y="26568"/>
                      <a:pt x="0" y="20619"/>
                      <a:pt x="0" y="1328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 name="Google Shape;209;p3"/>
              <p:cNvSpPr/>
              <p:nvPr/>
            </p:nvSpPr>
            <p:spPr>
              <a:xfrm>
                <a:off x="2545169" y="3892220"/>
                <a:ext cx="28871" cy="26568"/>
              </a:xfrm>
              <a:custGeom>
                <a:rect b="b" l="l" r="r" t="t"/>
                <a:pathLst>
                  <a:path extrusionOk="0" h="26568" w="28871">
                    <a:moveTo>
                      <a:pt x="0" y="13284"/>
                    </a:moveTo>
                    <a:cubicBezTo>
                      <a:pt x="0" y="5949"/>
                      <a:pt x="6467" y="0"/>
                      <a:pt x="14436" y="0"/>
                    </a:cubicBezTo>
                    <a:cubicBezTo>
                      <a:pt x="22411" y="0"/>
                      <a:pt x="28872" y="5949"/>
                      <a:pt x="28872" y="13284"/>
                    </a:cubicBezTo>
                    <a:cubicBezTo>
                      <a:pt x="28872" y="20619"/>
                      <a:pt x="22411" y="26568"/>
                      <a:pt x="14436" y="26568"/>
                    </a:cubicBezTo>
                    <a:cubicBezTo>
                      <a:pt x="6467" y="26568"/>
                      <a:pt x="0" y="20619"/>
                      <a:pt x="0" y="1328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 name="Google Shape;210;p3"/>
              <p:cNvSpPr/>
              <p:nvPr/>
            </p:nvSpPr>
            <p:spPr>
              <a:xfrm>
                <a:off x="2601454" y="3892220"/>
                <a:ext cx="28871" cy="26568"/>
              </a:xfrm>
              <a:custGeom>
                <a:rect b="b" l="l" r="r" t="t"/>
                <a:pathLst>
                  <a:path extrusionOk="0" h="26568" w="28871">
                    <a:moveTo>
                      <a:pt x="0" y="13284"/>
                    </a:moveTo>
                    <a:cubicBezTo>
                      <a:pt x="0" y="5949"/>
                      <a:pt x="6461" y="0"/>
                      <a:pt x="14436" y="0"/>
                    </a:cubicBezTo>
                    <a:cubicBezTo>
                      <a:pt x="22411" y="0"/>
                      <a:pt x="28872" y="5949"/>
                      <a:pt x="28872" y="13284"/>
                    </a:cubicBezTo>
                    <a:cubicBezTo>
                      <a:pt x="28872" y="20619"/>
                      <a:pt x="22411" y="26568"/>
                      <a:pt x="14436" y="26568"/>
                    </a:cubicBezTo>
                    <a:cubicBezTo>
                      <a:pt x="6461" y="26568"/>
                      <a:pt x="0" y="20619"/>
                      <a:pt x="0" y="1328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1" name="Google Shape;211;p3"/>
            <p:cNvGrpSpPr/>
            <p:nvPr/>
          </p:nvGrpSpPr>
          <p:grpSpPr>
            <a:xfrm>
              <a:off x="2320033" y="3768578"/>
              <a:ext cx="535428" cy="26569"/>
              <a:chOff x="2320033" y="3768578"/>
              <a:chExt cx="535428" cy="26569"/>
            </a:xfrm>
          </p:grpSpPr>
          <p:sp>
            <p:nvSpPr>
              <p:cNvPr id="212" name="Google Shape;212;p3"/>
              <p:cNvSpPr/>
              <p:nvPr/>
            </p:nvSpPr>
            <p:spPr>
              <a:xfrm>
                <a:off x="2657738" y="3768578"/>
                <a:ext cx="28871" cy="26569"/>
              </a:xfrm>
              <a:custGeom>
                <a:rect b="b" l="l" r="r" t="t"/>
                <a:pathLst>
                  <a:path extrusionOk="0" h="26569" w="28871">
                    <a:moveTo>
                      <a:pt x="0" y="13285"/>
                    </a:moveTo>
                    <a:cubicBezTo>
                      <a:pt x="0" y="5948"/>
                      <a:pt x="6460" y="0"/>
                      <a:pt x="14436" y="0"/>
                    </a:cubicBezTo>
                    <a:cubicBezTo>
                      <a:pt x="22411" y="0"/>
                      <a:pt x="28872" y="5948"/>
                      <a:pt x="28872" y="13285"/>
                    </a:cubicBezTo>
                    <a:cubicBezTo>
                      <a:pt x="28872" y="20622"/>
                      <a:pt x="22411" y="26570"/>
                      <a:pt x="14436" y="26570"/>
                    </a:cubicBezTo>
                    <a:cubicBezTo>
                      <a:pt x="6460"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 name="Google Shape;213;p3"/>
              <p:cNvSpPr/>
              <p:nvPr/>
            </p:nvSpPr>
            <p:spPr>
              <a:xfrm>
                <a:off x="2432601" y="3768578"/>
                <a:ext cx="28877" cy="26569"/>
              </a:xfrm>
              <a:custGeom>
                <a:rect b="b" l="l" r="r" t="t"/>
                <a:pathLst>
                  <a:path extrusionOk="0" h="26569" w="28877">
                    <a:moveTo>
                      <a:pt x="0" y="13285"/>
                    </a:moveTo>
                    <a:cubicBezTo>
                      <a:pt x="0" y="5948"/>
                      <a:pt x="6467" y="0"/>
                      <a:pt x="14436" y="0"/>
                    </a:cubicBezTo>
                    <a:cubicBezTo>
                      <a:pt x="22411" y="0"/>
                      <a:pt x="28878" y="5948"/>
                      <a:pt x="28878" y="13285"/>
                    </a:cubicBezTo>
                    <a:cubicBezTo>
                      <a:pt x="28878" y="20622"/>
                      <a:pt x="22411" y="26570"/>
                      <a:pt x="14436" y="26570"/>
                    </a:cubicBezTo>
                    <a:cubicBezTo>
                      <a:pt x="6467"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 name="Google Shape;214;p3"/>
              <p:cNvSpPr/>
              <p:nvPr/>
            </p:nvSpPr>
            <p:spPr>
              <a:xfrm>
                <a:off x="2714022" y="3768578"/>
                <a:ext cx="28871" cy="26569"/>
              </a:xfrm>
              <a:custGeom>
                <a:rect b="b" l="l" r="r" t="t"/>
                <a:pathLst>
                  <a:path extrusionOk="0" h="26569" w="28871">
                    <a:moveTo>
                      <a:pt x="0" y="13285"/>
                    </a:moveTo>
                    <a:cubicBezTo>
                      <a:pt x="0" y="5948"/>
                      <a:pt x="6460" y="0"/>
                      <a:pt x="14436" y="0"/>
                    </a:cubicBezTo>
                    <a:cubicBezTo>
                      <a:pt x="22411" y="0"/>
                      <a:pt x="28872" y="5948"/>
                      <a:pt x="28872" y="13285"/>
                    </a:cubicBezTo>
                    <a:cubicBezTo>
                      <a:pt x="28872" y="20622"/>
                      <a:pt x="22411" y="26570"/>
                      <a:pt x="14436" y="26570"/>
                    </a:cubicBezTo>
                    <a:cubicBezTo>
                      <a:pt x="6460"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 name="Google Shape;215;p3"/>
              <p:cNvSpPr/>
              <p:nvPr/>
            </p:nvSpPr>
            <p:spPr>
              <a:xfrm>
                <a:off x="2488885" y="3768578"/>
                <a:ext cx="28877" cy="26569"/>
              </a:xfrm>
              <a:custGeom>
                <a:rect b="b" l="l" r="r" t="t"/>
                <a:pathLst>
                  <a:path extrusionOk="0" h="26569" w="28877">
                    <a:moveTo>
                      <a:pt x="0" y="13285"/>
                    </a:moveTo>
                    <a:cubicBezTo>
                      <a:pt x="0" y="5948"/>
                      <a:pt x="6467" y="0"/>
                      <a:pt x="14436" y="0"/>
                    </a:cubicBezTo>
                    <a:cubicBezTo>
                      <a:pt x="22411" y="0"/>
                      <a:pt x="28878" y="5948"/>
                      <a:pt x="28878" y="13285"/>
                    </a:cubicBezTo>
                    <a:cubicBezTo>
                      <a:pt x="28878" y="20622"/>
                      <a:pt x="22411" y="26570"/>
                      <a:pt x="14436" y="26570"/>
                    </a:cubicBezTo>
                    <a:cubicBezTo>
                      <a:pt x="6467"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6" name="Google Shape;216;p3"/>
              <p:cNvSpPr/>
              <p:nvPr/>
            </p:nvSpPr>
            <p:spPr>
              <a:xfrm>
                <a:off x="2320033" y="3768578"/>
                <a:ext cx="28877" cy="26569"/>
              </a:xfrm>
              <a:custGeom>
                <a:rect b="b" l="l" r="r" t="t"/>
                <a:pathLst>
                  <a:path extrusionOk="0" h="26569" w="28877">
                    <a:moveTo>
                      <a:pt x="0" y="13285"/>
                    </a:moveTo>
                    <a:cubicBezTo>
                      <a:pt x="0" y="5948"/>
                      <a:pt x="6467" y="0"/>
                      <a:pt x="14436" y="0"/>
                    </a:cubicBezTo>
                    <a:cubicBezTo>
                      <a:pt x="22411" y="0"/>
                      <a:pt x="28878" y="5948"/>
                      <a:pt x="28878" y="13285"/>
                    </a:cubicBezTo>
                    <a:cubicBezTo>
                      <a:pt x="28878" y="20622"/>
                      <a:pt x="22411" y="26570"/>
                      <a:pt x="14436" y="26570"/>
                    </a:cubicBezTo>
                    <a:cubicBezTo>
                      <a:pt x="6467"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7" name="Google Shape;217;p3"/>
              <p:cNvSpPr/>
              <p:nvPr/>
            </p:nvSpPr>
            <p:spPr>
              <a:xfrm>
                <a:off x="2770306" y="3768578"/>
                <a:ext cx="28871" cy="26569"/>
              </a:xfrm>
              <a:custGeom>
                <a:rect b="b" l="l" r="r" t="t"/>
                <a:pathLst>
                  <a:path extrusionOk="0" h="26569" w="28871">
                    <a:moveTo>
                      <a:pt x="0" y="13285"/>
                    </a:moveTo>
                    <a:cubicBezTo>
                      <a:pt x="0" y="5948"/>
                      <a:pt x="6461" y="0"/>
                      <a:pt x="14436" y="0"/>
                    </a:cubicBezTo>
                    <a:cubicBezTo>
                      <a:pt x="22411" y="0"/>
                      <a:pt x="28872" y="5948"/>
                      <a:pt x="28872" y="13285"/>
                    </a:cubicBezTo>
                    <a:cubicBezTo>
                      <a:pt x="28872" y="20622"/>
                      <a:pt x="22411" y="26570"/>
                      <a:pt x="14436" y="26570"/>
                    </a:cubicBezTo>
                    <a:cubicBezTo>
                      <a:pt x="6461"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8" name="Google Shape;218;p3"/>
              <p:cNvSpPr/>
              <p:nvPr/>
            </p:nvSpPr>
            <p:spPr>
              <a:xfrm>
                <a:off x="2545169" y="3768578"/>
                <a:ext cx="28871" cy="26569"/>
              </a:xfrm>
              <a:custGeom>
                <a:rect b="b" l="l" r="r" t="t"/>
                <a:pathLst>
                  <a:path extrusionOk="0" h="26569" w="28871">
                    <a:moveTo>
                      <a:pt x="0" y="13285"/>
                    </a:moveTo>
                    <a:cubicBezTo>
                      <a:pt x="0" y="5948"/>
                      <a:pt x="6467" y="0"/>
                      <a:pt x="14436" y="0"/>
                    </a:cubicBezTo>
                    <a:cubicBezTo>
                      <a:pt x="22411" y="0"/>
                      <a:pt x="28872" y="5948"/>
                      <a:pt x="28872" y="13285"/>
                    </a:cubicBezTo>
                    <a:cubicBezTo>
                      <a:pt x="28872" y="20622"/>
                      <a:pt x="22411" y="26570"/>
                      <a:pt x="14436" y="26570"/>
                    </a:cubicBezTo>
                    <a:cubicBezTo>
                      <a:pt x="6467"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9" name="Google Shape;219;p3"/>
              <p:cNvSpPr/>
              <p:nvPr/>
            </p:nvSpPr>
            <p:spPr>
              <a:xfrm>
                <a:off x="2376317" y="3768578"/>
                <a:ext cx="28877" cy="26569"/>
              </a:xfrm>
              <a:custGeom>
                <a:rect b="b" l="l" r="r" t="t"/>
                <a:pathLst>
                  <a:path extrusionOk="0" h="26569" w="28877">
                    <a:moveTo>
                      <a:pt x="0" y="13285"/>
                    </a:moveTo>
                    <a:cubicBezTo>
                      <a:pt x="0" y="5948"/>
                      <a:pt x="6467" y="0"/>
                      <a:pt x="14436" y="0"/>
                    </a:cubicBezTo>
                    <a:cubicBezTo>
                      <a:pt x="22411" y="0"/>
                      <a:pt x="28878" y="5948"/>
                      <a:pt x="28878" y="13285"/>
                    </a:cubicBezTo>
                    <a:cubicBezTo>
                      <a:pt x="28878" y="20622"/>
                      <a:pt x="22411" y="26570"/>
                      <a:pt x="14436" y="26570"/>
                    </a:cubicBezTo>
                    <a:cubicBezTo>
                      <a:pt x="6467"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0" name="Google Shape;220;p3"/>
              <p:cNvSpPr/>
              <p:nvPr/>
            </p:nvSpPr>
            <p:spPr>
              <a:xfrm>
                <a:off x="2826590" y="3768578"/>
                <a:ext cx="28871" cy="26569"/>
              </a:xfrm>
              <a:custGeom>
                <a:rect b="b" l="l" r="r" t="t"/>
                <a:pathLst>
                  <a:path extrusionOk="0" h="26569" w="28871">
                    <a:moveTo>
                      <a:pt x="0" y="13285"/>
                    </a:moveTo>
                    <a:cubicBezTo>
                      <a:pt x="0" y="5948"/>
                      <a:pt x="6461" y="0"/>
                      <a:pt x="14436" y="0"/>
                    </a:cubicBezTo>
                    <a:cubicBezTo>
                      <a:pt x="22411" y="0"/>
                      <a:pt x="28872" y="5948"/>
                      <a:pt x="28872" y="13285"/>
                    </a:cubicBezTo>
                    <a:cubicBezTo>
                      <a:pt x="28872" y="20622"/>
                      <a:pt x="22411" y="26570"/>
                      <a:pt x="14436" y="26570"/>
                    </a:cubicBezTo>
                    <a:cubicBezTo>
                      <a:pt x="6461"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1" name="Google Shape;221;p3"/>
              <p:cNvSpPr/>
              <p:nvPr/>
            </p:nvSpPr>
            <p:spPr>
              <a:xfrm>
                <a:off x="2601454" y="3768578"/>
                <a:ext cx="28871" cy="26569"/>
              </a:xfrm>
              <a:custGeom>
                <a:rect b="b" l="l" r="r" t="t"/>
                <a:pathLst>
                  <a:path extrusionOk="0" h="26569" w="28871">
                    <a:moveTo>
                      <a:pt x="0" y="13285"/>
                    </a:moveTo>
                    <a:cubicBezTo>
                      <a:pt x="0" y="5948"/>
                      <a:pt x="6461" y="0"/>
                      <a:pt x="14436" y="0"/>
                    </a:cubicBezTo>
                    <a:cubicBezTo>
                      <a:pt x="22411" y="0"/>
                      <a:pt x="28872" y="5948"/>
                      <a:pt x="28872" y="13285"/>
                    </a:cubicBezTo>
                    <a:cubicBezTo>
                      <a:pt x="28872" y="20622"/>
                      <a:pt x="22411" y="26570"/>
                      <a:pt x="14436" y="26570"/>
                    </a:cubicBezTo>
                    <a:cubicBezTo>
                      <a:pt x="6461" y="26570"/>
                      <a:pt x="0" y="20622"/>
                      <a:pt x="0" y="132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2" name="Google Shape;222;p3"/>
            <p:cNvGrpSpPr/>
            <p:nvPr/>
          </p:nvGrpSpPr>
          <p:grpSpPr>
            <a:xfrm>
              <a:off x="2545169" y="4013367"/>
              <a:ext cx="85156" cy="26574"/>
              <a:chOff x="2545169" y="4013367"/>
              <a:chExt cx="85156" cy="26574"/>
            </a:xfrm>
          </p:grpSpPr>
          <p:sp>
            <p:nvSpPr>
              <p:cNvPr id="223" name="Google Shape;223;p3"/>
              <p:cNvSpPr/>
              <p:nvPr/>
            </p:nvSpPr>
            <p:spPr>
              <a:xfrm>
                <a:off x="2545169" y="4013367"/>
                <a:ext cx="28871" cy="26574"/>
              </a:xfrm>
              <a:custGeom>
                <a:rect b="b" l="l" r="r" t="t"/>
                <a:pathLst>
                  <a:path extrusionOk="0" h="26574" w="28871">
                    <a:moveTo>
                      <a:pt x="0" y="13284"/>
                    </a:moveTo>
                    <a:cubicBezTo>
                      <a:pt x="0" y="5949"/>
                      <a:pt x="6467" y="0"/>
                      <a:pt x="14436" y="0"/>
                    </a:cubicBezTo>
                    <a:cubicBezTo>
                      <a:pt x="22411" y="0"/>
                      <a:pt x="28872" y="5949"/>
                      <a:pt x="28872" y="13284"/>
                    </a:cubicBezTo>
                    <a:cubicBezTo>
                      <a:pt x="28872" y="20625"/>
                      <a:pt x="22411" y="26575"/>
                      <a:pt x="14436" y="26575"/>
                    </a:cubicBezTo>
                    <a:cubicBezTo>
                      <a:pt x="6467" y="26575"/>
                      <a:pt x="0" y="20625"/>
                      <a:pt x="0" y="1328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 name="Google Shape;224;p3"/>
              <p:cNvSpPr/>
              <p:nvPr/>
            </p:nvSpPr>
            <p:spPr>
              <a:xfrm>
                <a:off x="2601454" y="4013367"/>
                <a:ext cx="28871" cy="26574"/>
              </a:xfrm>
              <a:custGeom>
                <a:rect b="b" l="l" r="r" t="t"/>
                <a:pathLst>
                  <a:path extrusionOk="0" h="26574" w="28871">
                    <a:moveTo>
                      <a:pt x="0" y="13284"/>
                    </a:moveTo>
                    <a:cubicBezTo>
                      <a:pt x="0" y="5949"/>
                      <a:pt x="6461" y="0"/>
                      <a:pt x="14436" y="0"/>
                    </a:cubicBezTo>
                    <a:cubicBezTo>
                      <a:pt x="22411" y="0"/>
                      <a:pt x="28872" y="5949"/>
                      <a:pt x="28872" y="13284"/>
                    </a:cubicBezTo>
                    <a:cubicBezTo>
                      <a:pt x="28872" y="20625"/>
                      <a:pt x="22411" y="26575"/>
                      <a:pt x="14436" y="26575"/>
                    </a:cubicBezTo>
                    <a:cubicBezTo>
                      <a:pt x="6461" y="26575"/>
                      <a:pt x="0" y="20625"/>
                      <a:pt x="0" y="1328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25" name="Google Shape;225;p3"/>
            <p:cNvSpPr/>
            <p:nvPr/>
          </p:nvSpPr>
          <p:spPr>
            <a:xfrm>
              <a:off x="2573308" y="4062452"/>
              <a:ext cx="28877" cy="26568"/>
            </a:xfrm>
            <a:custGeom>
              <a:rect b="b" l="l" r="r" t="t"/>
              <a:pathLst>
                <a:path extrusionOk="0" h="26568" w="28877">
                  <a:moveTo>
                    <a:pt x="0" y="13284"/>
                  </a:moveTo>
                  <a:cubicBezTo>
                    <a:pt x="0" y="5943"/>
                    <a:pt x="6467" y="0"/>
                    <a:pt x="14442" y="0"/>
                  </a:cubicBezTo>
                  <a:cubicBezTo>
                    <a:pt x="22411" y="0"/>
                    <a:pt x="28878" y="5943"/>
                    <a:pt x="28878" y="13284"/>
                  </a:cubicBezTo>
                  <a:cubicBezTo>
                    <a:pt x="28878" y="20619"/>
                    <a:pt x="22411" y="26568"/>
                    <a:pt x="14442" y="26568"/>
                  </a:cubicBezTo>
                  <a:cubicBezTo>
                    <a:pt x="6467" y="26568"/>
                    <a:pt x="0" y="20619"/>
                    <a:pt x="0" y="1328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6" name="Google Shape;226;p3"/>
          <p:cNvGrpSpPr/>
          <p:nvPr/>
        </p:nvGrpSpPr>
        <p:grpSpPr>
          <a:xfrm>
            <a:off x="87601" y="114123"/>
            <a:ext cx="449897" cy="460779"/>
            <a:chOff x="1578344" y="4296229"/>
            <a:chExt cx="449897" cy="460779"/>
          </a:xfrm>
        </p:grpSpPr>
        <p:sp>
          <p:nvSpPr>
            <p:cNvPr id="227" name="Google Shape;227;p3"/>
            <p:cNvSpPr/>
            <p:nvPr/>
          </p:nvSpPr>
          <p:spPr>
            <a:xfrm>
              <a:off x="1578344" y="4301673"/>
              <a:ext cx="449897" cy="449891"/>
            </a:xfrm>
            <a:custGeom>
              <a:rect b="b" l="l" r="r" t="t"/>
              <a:pathLst>
                <a:path extrusionOk="0" h="449891" w="449897">
                  <a:moveTo>
                    <a:pt x="0" y="449891"/>
                  </a:moveTo>
                  <a:lnTo>
                    <a:pt x="449897" y="0"/>
                  </a:lnTo>
                </a:path>
              </a:pathLst>
            </a:custGeom>
            <a:noFill/>
            <a:ln cap="rnd" cmpd="sng" w="1905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 name="Google Shape;228;p3"/>
            <p:cNvSpPr/>
            <p:nvPr/>
          </p:nvSpPr>
          <p:spPr>
            <a:xfrm>
              <a:off x="1647346" y="4370108"/>
              <a:ext cx="380895" cy="382607"/>
            </a:xfrm>
            <a:custGeom>
              <a:rect b="b" l="l" r="r" t="t"/>
              <a:pathLst>
                <a:path extrusionOk="0" h="382607" w="380895">
                  <a:moveTo>
                    <a:pt x="0" y="382608"/>
                  </a:moveTo>
                  <a:lnTo>
                    <a:pt x="380895" y="0"/>
                  </a:lnTo>
                </a:path>
              </a:pathLst>
            </a:custGeom>
            <a:noFill/>
            <a:ln cap="rnd" cmpd="sng" w="1905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9" name="Google Shape;229;p3"/>
            <p:cNvSpPr/>
            <p:nvPr/>
          </p:nvSpPr>
          <p:spPr>
            <a:xfrm>
              <a:off x="1578344" y="4300522"/>
              <a:ext cx="380895" cy="382607"/>
            </a:xfrm>
            <a:custGeom>
              <a:rect b="b" l="l" r="r" t="t"/>
              <a:pathLst>
                <a:path extrusionOk="0" h="382607" w="380895">
                  <a:moveTo>
                    <a:pt x="380896" y="0"/>
                  </a:moveTo>
                  <a:lnTo>
                    <a:pt x="0" y="382608"/>
                  </a:lnTo>
                </a:path>
              </a:pathLst>
            </a:custGeom>
            <a:noFill/>
            <a:ln cap="rnd" cmpd="sng" w="1905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0" name="Google Shape;230;p3"/>
            <p:cNvSpPr/>
            <p:nvPr/>
          </p:nvSpPr>
          <p:spPr>
            <a:xfrm>
              <a:off x="1716348" y="4437737"/>
              <a:ext cx="311893" cy="316931"/>
            </a:xfrm>
            <a:custGeom>
              <a:rect b="b" l="l" r="r" t="t"/>
              <a:pathLst>
                <a:path extrusionOk="0" h="316931" w="311893">
                  <a:moveTo>
                    <a:pt x="0" y="316931"/>
                  </a:moveTo>
                  <a:lnTo>
                    <a:pt x="311894" y="0"/>
                  </a:lnTo>
                </a:path>
              </a:pathLst>
            </a:custGeom>
            <a:noFill/>
            <a:ln cap="rnd" cmpd="sng" w="1905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 name="Google Shape;231;p3"/>
            <p:cNvSpPr/>
            <p:nvPr/>
          </p:nvSpPr>
          <p:spPr>
            <a:xfrm>
              <a:off x="1578344" y="4298563"/>
              <a:ext cx="311899" cy="316931"/>
            </a:xfrm>
            <a:custGeom>
              <a:rect b="b" l="l" r="r" t="t"/>
              <a:pathLst>
                <a:path extrusionOk="0" h="316931" w="311899">
                  <a:moveTo>
                    <a:pt x="311900" y="0"/>
                  </a:moveTo>
                  <a:lnTo>
                    <a:pt x="0" y="316931"/>
                  </a:lnTo>
                </a:path>
              </a:pathLst>
            </a:custGeom>
            <a:noFill/>
            <a:ln cap="rnd" cmpd="sng" w="1905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2" name="Google Shape;232;p3"/>
            <p:cNvSpPr/>
            <p:nvPr/>
          </p:nvSpPr>
          <p:spPr>
            <a:xfrm>
              <a:off x="1785349" y="4504983"/>
              <a:ext cx="242891" cy="252025"/>
            </a:xfrm>
            <a:custGeom>
              <a:rect b="b" l="l" r="r" t="t"/>
              <a:pathLst>
                <a:path extrusionOk="0" h="252025" w="242891">
                  <a:moveTo>
                    <a:pt x="0" y="252025"/>
                  </a:moveTo>
                  <a:lnTo>
                    <a:pt x="242892" y="0"/>
                  </a:lnTo>
                </a:path>
              </a:pathLst>
            </a:custGeom>
            <a:noFill/>
            <a:ln cap="rnd" cmpd="sng" w="1905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3" name="Google Shape;233;p3"/>
            <p:cNvSpPr/>
            <p:nvPr/>
          </p:nvSpPr>
          <p:spPr>
            <a:xfrm>
              <a:off x="1578344" y="4296229"/>
              <a:ext cx="242898" cy="252019"/>
            </a:xfrm>
            <a:custGeom>
              <a:rect b="b" l="l" r="r" t="t"/>
              <a:pathLst>
                <a:path extrusionOk="0" h="252019" w="242898">
                  <a:moveTo>
                    <a:pt x="242898" y="0"/>
                  </a:moveTo>
                  <a:lnTo>
                    <a:pt x="0" y="252019"/>
                  </a:lnTo>
                </a:path>
              </a:pathLst>
            </a:custGeom>
            <a:noFill/>
            <a:ln cap="rnd" cmpd="sng" w="1905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4" name="Google Shape;234;p3"/>
            <p:cNvSpPr/>
            <p:nvPr/>
          </p:nvSpPr>
          <p:spPr>
            <a:xfrm>
              <a:off x="1854351" y="4576350"/>
              <a:ext cx="173890" cy="178878"/>
            </a:xfrm>
            <a:custGeom>
              <a:rect b="b" l="l" r="r" t="t"/>
              <a:pathLst>
                <a:path extrusionOk="0" h="178878" w="173890">
                  <a:moveTo>
                    <a:pt x="0" y="178879"/>
                  </a:moveTo>
                  <a:lnTo>
                    <a:pt x="173890" y="0"/>
                  </a:lnTo>
                </a:path>
              </a:pathLst>
            </a:custGeom>
            <a:noFill/>
            <a:ln cap="rnd" cmpd="sng" w="1905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5" name="Google Shape;235;p3"/>
            <p:cNvSpPr/>
            <p:nvPr/>
          </p:nvSpPr>
          <p:spPr>
            <a:xfrm>
              <a:off x="1578344" y="4298003"/>
              <a:ext cx="173896" cy="178884"/>
            </a:xfrm>
            <a:custGeom>
              <a:rect b="b" l="l" r="r" t="t"/>
              <a:pathLst>
                <a:path extrusionOk="0" h="178884" w="173896">
                  <a:moveTo>
                    <a:pt x="173896" y="0"/>
                  </a:moveTo>
                  <a:lnTo>
                    <a:pt x="0" y="178885"/>
                  </a:lnTo>
                </a:path>
              </a:pathLst>
            </a:custGeom>
            <a:noFill/>
            <a:ln cap="rnd" cmpd="sng" w="1905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6" name="Google Shape;236;p3"/>
            <p:cNvSpPr/>
            <p:nvPr/>
          </p:nvSpPr>
          <p:spPr>
            <a:xfrm>
              <a:off x="1923347" y="4647384"/>
              <a:ext cx="104894" cy="106397"/>
            </a:xfrm>
            <a:custGeom>
              <a:rect b="b" l="l" r="r" t="t"/>
              <a:pathLst>
                <a:path extrusionOk="0" h="106397" w="104894">
                  <a:moveTo>
                    <a:pt x="0" y="106397"/>
                  </a:moveTo>
                  <a:lnTo>
                    <a:pt x="104894" y="0"/>
                  </a:lnTo>
                </a:path>
              </a:pathLst>
            </a:custGeom>
            <a:noFill/>
            <a:ln cap="rnd" cmpd="sng" w="1905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7" name="Google Shape;237;p3"/>
            <p:cNvSpPr/>
            <p:nvPr/>
          </p:nvSpPr>
          <p:spPr>
            <a:xfrm>
              <a:off x="1578344" y="4299450"/>
              <a:ext cx="104894" cy="106403"/>
            </a:xfrm>
            <a:custGeom>
              <a:rect b="b" l="l" r="r" t="t"/>
              <a:pathLst>
                <a:path extrusionOk="0" h="106403" w="104894">
                  <a:moveTo>
                    <a:pt x="104895" y="0"/>
                  </a:moveTo>
                  <a:lnTo>
                    <a:pt x="0" y="106403"/>
                  </a:lnTo>
                </a:path>
              </a:pathLst>
            </a:custGeom>
            <a:noFill/>
            <a:ln cap="rnd" cmpd="sng" w="1905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8" name="Google Shape;238;p3"/>
            <p:cNvSpPr/>
            <p:nvPr/>
          </p:nvSpPr>
          <p:spPr>
            <a:xfrm>
              <a:off x="1992349" y="4719188"/>
              <a:ext cx="35892" cy="32376"/>
            </a:xfrm>
            <a:custGeom>
              <a:rect b="b" l="l" r="r" t="t"/>
              <a:pathLst>
                <a:path extrusionOk="0" h="32376" w="35892">
                  <a:moveTo>
                    <a:pt x="0" y="32376"/>
                  </a:moveTo>
                  <a:lnTo>
                    <a:pt x="35893" y="0"/>
                  </a:lnTo>
                </a:path>
              </a:pathLst>
            </a:custGeom>
            <a:noFill/>
            <a:ln cap="rnd" cmpd="sng" w="1905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9" name="Google Shape;239;p3"/>
            <p:cNvSpPr/>
            <p:nvPr/>
          </p:nvSpPr>
          <p:spPr>
            <a:xfrm>
              <a:off x="1578344" y="4301673"/>
              <a:ext cx="35898" cy="32376"/>
            </a:xfrm>
            <a:custGeom>
              <a:rect b="b" l="l" r="r" t="t"/>
              <a:pathLst>
                <a:path extrusionOk="0" h="32376" w="35898">
                  <a:moveTo>
                    <a:pt x="35899" y="0"/>
                  </a:moveTo>
                  <a:lnTo>
                    <a:pt x="0" y="32376"/>
                  </a:lnTo>
                </a:path>
              </a:pathLst>
            </a:custGeom>
            <a:noFill/>
            <a:ln cap="rnd" cmpd="sng" w="1905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0" name="Google Shape;240;p3"/>
          <p:cNvGrpSpPr/>
          <p:nvPr/>
        </p:nvGrpSpPr>
        <p:grpSpPr>
          <a:xfrm>
            <a:off x="6870513" y="156773"/>
            <a:ext cx="570014" cy="185785"/>
            <a:chOff x="-1857275" y="1769276"/>
            <a:chExt cx="727244" cy="237031"/>
          </a:xfrm>
        </p:grpSpPr>
        <p:grpSp>
          <p:nvGrpSpPr>
            <p:cNvPr id="241" name="Google Shape;241;p3"/>
            <p:cNvGrpSpPr/>
            <p:nvPr/>
          </p:nvGrpSpPr>
          <p:grpSpPr>
            <a:xfrm>
              <a:off x="-1857275" y="1769276"/>
              <a:ext cx="727244" cy="72002"/>
              <a:chOff x="-1883791" y="1769276"/>
              <a:chExt cx="727244" cy="72002"/>
            </a:xfrm>
          </p:grpSpPr>
          <p:sp>
            <p:nvSpPr>
              <p:cNvPr id="242" name="Google Shape;242;p3"/>
              <p:cNvSpPr/>
              <p:nvPr/>
            </p:nvSpPr>
            <p:spPr>
              <a:xfrm>
                <a:off x="-1883791" y="1769276"/>
                <a:ext cx="71976" cy="72002"/>
              </a:xfrm>
              <a:custGeom>
                <a:rect b="b" l="l" r="r" t="t"/>
                <a:pathLst>
                  <a:path extrusionOk="0" h="26569" w="28877">
                    <a:moveTo>
                      <a:pt x="0" y="13285"/>
                    </a:moveTo>
                    <a:cubicBezTo>
                      <a:pt x="0" y="5948"/>
                      <a:pt x="6467" y="0"/>
                      <a:pt x="14442" y="0"/>
                    </a:cubicBezTo>
                    <a:cubicBezTo>
                      <a:pt x="22411" y="0"/>
                      <a:pt x="28878" y="5948"/>
                      <a:pt x="28878" y="13285"/>
                    </a:cubicBezTo>
                    <a:cubicBezTo>
                      <a:pt x="28878" y="20622"/>
                      <a:pt x="22411" y="26570"/>
                      <a:pt x="14442" y="26570"/>
                    </a:cubicBezTo>
                    <a:cubicBezTo>
                      <a:pt x="6467" y="26570"/>
                      <a:pt x="0" y="20622"/>
                      <a:pt x="0" y="1328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 name="Google Shape;243;p3"/>
              <p:cNvSpPr/>
              <p:nvPr/>
            </p:nvSpPr>
            <p:spPr>
              <a:xfrm>
                <a:off x="-1719974" y="1769276"/>
                <a:ext cx="71976" cy="72002"/>
              </a:xfrm>
              <a:custGeom>
                <a:rect b="b" l="l" r="r" t="t"/>
                <a:pathLst>
                  <a:path extrusionOk="0" h="26569" w="28877">
                    <a:moveTo>
                      <a:pt x="0" y="13285"/>
                    </a:moveTo>
                    <a:cubicBezTo>
                      <a:pt x="0" y="5948"/>
                      <a:pt x="6467" y="0"/>
                      <a:pt x="14442" y="0"/>
                    </a:cubicBezTo>
                    <a:cubicBezTo>
                      <a:pt x="22411" y="0"/>
                      <a:pt x="28878" y="5948"/>
                      <a:pt x="28878" y="13285"/>
                    </a:cubicBezTo>
                    <a:cubicBezTo>
                      <a:pt x="28878" y="20622"/>
                      <a:pt x="22411" y="26570"/>
                      <a:pt x="14442" y="26570"/>
                    </a:cubicBezTo>
                    <a:cubicBezTo>
                      <a:pt x="6467" y="26570"/>
                      <a:pt x="0" y="20622"/>
                      <a:pt x="0" y="1328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 name="Google Shape;244;p3"/>
              <p:cNvSpPr/>
              <p:nvPr/>
            </p:nvSpPr>
            <p:spPr>
              <a:xfrm>
                <a:off x="-1556157" y="1769276"/>
                <a:ext cx="71976" cy="72002"/>
              </a:xfrm>
              <a:custGeom>
                <a:rect b="b" l="l" r="r" t="t"/>
                <a:pathLst>
                  <a:path extrusionOk="0" h="26569" w="28877">
                    <a:moveTo>
                      <a:pt x="0" y="13285"/>
                    </a:moveTo>
                    <a:cubicBezTo>
                      <a:pt x="0" y="5948"/>
                      <a:pt x="6467" y="0"/>
                      <a:pt x="14442" y="0"/>
                    </a:cubicBezTo>
                    <a:cubicBezTo>
                      <a:pt x="22411" y="0"/>
                      <a:pt x="28878" y="5948"/>
                      <a:pt x="28878" y="13285"/>
                    </a:cubicBezTo>
                    <a:cubicBezTo>
                      <a:pt x="28878" y="20622"/>
                      <a:pt x="22411" y="26570"/>
                      <a:pt x="14442" y="26570"/>
                    </a:cubicBezTo>
                    <a:cubicBezTo>
                      <a:pt x="6467" y="26570"/>
                      <a:pt x="0" y="20622"/>
                      <a:pt x="0" y="1328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 name="Google Shape;245;p3"/>
              <p:cNvSpPr/>
              <p:nvPr/>
            </p:nvSpPr>
            <p:spPr>
              <a:xfrm>
                <a:off x="-1392340" y="1769276"/>
                <a:ext cx="71976" cy="72002"/>
              </a:xfrm>
              <a:custGeom>
                <a:rect b="b" l="l" r="r" t="t"/>
                <a:pathLst>
                  <a:path extrusionOk="0" h="26569" w="28877">
                    <a:moveTo>
                      <a:pt x="0" y="13285"/>
                    </a:moveTo>
                    <a:cubicBezTo>
                      <a:pt x="0" y="5948"/>
                      <a:pt x="6467" y="0"/>
                      <a:pt x="14442" y="0"/>
                    </a:cubicBezTo>
                    <a:cubicBezTo>
                      <a:pt x="22411" y="0"/>
                      <a:pt x="28878" y="5948"/>
                      <a:pt x="28878" y="13285"/>
                    </a:cubicBezTo>
                    <a:cubicBezTo>
                      <a:pt x="28878" y="20622"/>
                      <a:pt x="22411" y="26570"/>
                      <a:pt x="14442" y="26570"/>
                    </a:cubicBezTo>
                    <a:cubicBezTo>
                      <a:pt x="6467" y="26570"/>
                      <a:pt x="0" y="20622"/>
                      <a:pt x="0" y="1328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6" name="Google Shape;246;p3"/>
              <p:cNvSpPr/>
              <p:nvPr/>
            </p:nvSpPr>
            <p:spPr>
              <a:xfrm>
                <a:off x="-1228523" y="1769276"/>
                <a:ext cx="71976" cy="72002"/>
              </a:xfrm>
              <a:custGeom>
                <a:rect b="b" l="l" r="r" t="t"/>
                <a:pathLst>
                  <a:path extrusionOk="0" h="26569" w="28877">
                    <a:moveTo>
                      <a:pt x="0" y="13285"/>
                    </a:moveTo>
                    <a:cubicBezTo>
                      <a:pt x="0" y="5948"/>
                      <a:pt x="6467" y="0"/>
                      <a:pt x="14442" y="0"/>
                    </a:cubicBezTo>
                    <a:cubicBezTo>
                      <a:pt x="22411" y="0"/>
                      <a:pt x="28878" y="5948"/>
                      <a:pt x="28878" y="13285"/>
                    </a:cubicBezTo>
                    <a:cubicBezTo>
                      <a:pt x="28878" y="20622"/>
                      <a:pt x="22411" y="26570"/>
                      <a:pt x="14442" y="26570"/>
                    </a:cubicBezTo>
                    <a:cubicBezTo>
                      <a:pt x="6467" y="26570"/>
                      <a:pt x="0" y="20622"/>
                      <a:pt x="0" y="1328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7" name="Google Shape;247;p3"/>
            <p:cNvGrpSpPr/>
            <p:nvPr/>
          </p:nvGrpSpPr>
          <p:grpSpPr>
            <a:xfrm>
              <a:off x="-1857275" y="1934305"/>
              <a:ext cx="727244" cy="72002"/>
              <a:chOff x="-1883791" y="1769276"/>
              <a:chExt cx="727244" cy="72002"/>
            </a:xfrm>
          </p:grpSpPr>
          <p:sp>
            <p:nvSpPr>
              <p:cNvPr id="248" name="Google Shape;248;p3"/>
              <p:cNvSpPr/>
              <p:nvPr/>
            </p:nvSpPr>
            <p:spPr>
              <a:xfrm>
                <a:off x="-1883791" y="1769276"/>
                <a:ext cx="71976" cy="72002"/>
              </a:xfrm>
              <a:custGeom>
                <a:rect b="b" l="l" r="r" t="t"/>
                <a:pathLst>
                  <a:path extrusionOk="0" h="26569" w="28877">
                    <a:moveTo>
                      <a:pt x="0" y="13285"/>
                    </a:moveTo>
                    <a:cubicBezTo>
                      <a:pt x="0" y="5948"/>
                      <a:pt x="6467" y="0"/>
                      <a:pt x="14442" y="0"/>
                    </a:cubicBezTo>
                    <a:cubicBezTo>
                      <a:pt x="22411" y="0"/>
                      <a:pt x="28878" y="5948"/>
                      <a:pt x="28878" y="13285"/>
                    </a:cubicBezTo>
                    <a:cubicBezTo>
                      <a:pt x="28878" y="20622"/>
                      <a:pt x="22411" y="26570"/>
                      <a:pt x="14442" y="26570"/>
                    </a:cubicBezTo>
                    <a:cubicBezTo>
                      <a:pt x="6467" y="26570"/>
                      <a:pt x="0" y="20622"/>
                      <a:pt x="0" y="1328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9" name="Google Shape;249;p3"/>
              <p:cNvSpPr/>
              <p:nvPr/>
            </p:nvSpPr>
            <p:spPr>
              <a:xfrm>
                <a:off x="-1719974" y="1769276"/>
                <a:ext cx="71976" cy="72002"/>
              </a:xfrm>
              <a:custGeom>
                <a:rect b="b" l="l" r="r" t="t"/>
                <a:pathLst>
                  <a:path extrusionOk="0" h="26569" w="28877">
                    <a:moveTo>
                      <a:pt x="0" y="13285"/>
                    </a:moveTo>
                    <a:cubicBezTo>
                      <a:pt x="0" y="5948"/>
                      <a:pt x="6467" y="0"/>
                      <a:pt x="14442" y="0"/>
                    </a:cubicBezTo>
                    <a:cubicBezTo>
                      <a:pt x="22411" y="0"/>
                      <a:pt x="28878" y="5948"/>
                      <a:pt x="28878" y="13285"/>
                    </a:cubicBezTo>
                    <a:cubicBezTo>
                      <a:pt x="28878" y="20622"/>
                      <a:pt x="22411" y="26570"/>
                      <a:pt x="14442" y="26570"/>
                    </a:cubicBezTo>
                    <a:cubicBezTo>
                      <a:pt x="6467" y="26570"/>
                      <a:pt x="0" y="20622"/>
                      <a:pt x="0" y="1328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0" name="Google Shape;250;p3"/>
              <p:cNvSpPr/>
              <p:nvPr/>
            </p:nvSpPr>
            <p:spPr>
              <a:xfrm>
                <a:off x="-1556157" y="1769276"/>
                <a:ext cx="71976" cy="72002"/>
              </a:xfrm>
              <a:custGeom>
                <a:rect b="b" l="l" r="r" t="t"/>
                <a:pathLst>
                  <a:path extrusionOk="0" h="26569" w="28877">
                    <a:moveTo>
                      <a:pt x="0" y="13285"/>
                    </a:moveTo>
                    <a:cubicBezTo>
                      <a:pt x="0" y="5948"/>
                      <a:pt x="6467" y="0"/>
                      <a:pt x="14442" y="0"/>
                    </a:cubicBezTo>
                    <a:cubicBezTo>
                      <a:pt x="22411" y="0"/>
                      <a:pt x="28878" y="5948"/>
                      <a:pt x="28878" y="13285"/>
                    </a:cubicBezTo>
                    <a:cubicBezTo>
                      <a:pt x="28878" y="20622"/>
                      <a:pt x="22411" y="26570"/>
                      <a:pt x="14442" y="26570"/>
                    </a:cubicBezTo>
                    <a:cubicBezTo>
                      <a:pt x="6467" y="26570"/>
                      <a:pt x="0" y="20622"/>
                      <a:pt x="0" y="1328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 name="Google Shape;251;p3"/>
              <p:cNvSpPr/>
              <p:nvPr/>
            </p:nvSpPr>
            <p:spPr>
              <a:xfrm>
                <a:off x="-1392340" y="1769276"/>
                <a:ext cx="71976" cy="72002"/>
              </a:xfrm>
              <a:custGeom>
                <a:rect b="b" l="l" r="r" t="t"/>
                <a:pathLst>
                  <a:path extrusionOk="0" h="26569" w="28877">
                    <a:moveTo>
                      <a:pt x="0" y="13285"/>
                    </a:moveTo>
                    <a:cubicBezTo>
                      <a:pt x="0" y="5948"/>
                      <a:pt x="6467" y="0"/>
                      <a:pt x="14442" y="0"/>
                    </a:cubicBezTo>
                    <a:cubicBezTo>
                      <a:pt x="22411" y="0"/>
                      <a:pt x="28878" y="5948"/>
                      <a:pt x="28878" y="13285"/>
                    </a:cubicBezTo>
                    <a:cubicBezTo>
                      <a:pt x="28878" y="20622"/>
                      <a:pt x="22411" y="26570"/>
                      <a:pt x="14442" y="26570"/>
                    </a:cubicBezTo>
                    <a:cubicBezTo>
                      <a:pt x="6467" y="26570"/>
                      <a:pt x="0" y="20622"/>
                      <a:pt x="0" y="1328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 name="Google Shape;252;p3"/>
              <p:cNvSpPr/>
              <p:nvPr/>
            </p:nvSpPr>
            <p:spPr>
              <a:xfrm>
                <a:off x="-1228523" y="1769276"/>
                <a:ext cx="71976" cy="72002"/>
              </a:xfrm>
              <a:custGeom>
                <a:rect b="b" l="l" r="r" t="t"/>
                <a:pathLst>
                  <a:path extrusionOk="0" h="26569" w="28877">
                    <a:moveTo>
                      <a:pt x="0" y="13285"/>
                    </a:moveTo>
                    <a:cubicBezTo>
                      <a:pt x="0" y="5948"/>
                      <a:pt x="6467" y="0"/>
                      <a:pt x="14442" y="0"/>
                    </a:cubicBezTo>
                    <a:cubicBezTo>
                      <a:pt x="22411" y="0"/>
                      <a:pt x="28878" y="5948"/>
                      <a:pt x="28878" y="13285"/>
                    </a:cubicBezTo>
                    <a:cubicBezTo>
                      <a:pt x="28878" y="20622"/>
                      <a:pt x="22411" y="26570"/>
                      <a:pt x="14442" y="26570"/>
                    </a:cubicBezTo>
                    <a:cubicBezTo>
                      <a:pt x="6467" y="26570"/>
                      <a:pt x="0" y="20622"/>
                      <a:pt x="0" y="1328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53" name="Google Shape;253;p3"/>
          <p:cNvGrpSpPr/>
          <p:nvPr/>
        </p:nvGrpSpPr>
        <p:grpSpPr>
          <a:xfrm>
            <a:off x="6212619" y="755309"/>
            <a:ext cx="1036473" cy="683274"/>
            <a:chOff x="5346914" y="2121970"/>
            <a:chExt cx="1774783" cy="1465310"/>
          </a:xfrm>
        </p:grpSpPr>
        <p:sp>
          <p:nvSpPr>
            <p:cNvPr id="254" name="Google Shape;254;p3"/>
            <p:cNvSpPr/>
            <p:nvPr/>
          </p:nvSpPr>
          <p:spPr>
            <a:xfrm>
              <a:off x="6276468" y="2755534"/>
              <a:ext cx="294288" cy="408932"/>
            </a:xfrm>
            <a:custGeom>
              <a:rect b="b" l="l" r="r" t="t"/>
              <a:pathLst>
                <a:path extrusionOk="0" h="385785" w="223793">
                  <a:moveTo>
                    <a:pt x="182443" y="0"/>
                  </a:moveTo>
                  <a:lnTo>
                    <a:pt x="41350" y="0"/>
                  </a:lnTo>
                  <a:cubicBezTo>
                    <a:pt x="18503" y="0"/>
                    <a:pt x="0" y="18503"/>
                    <a:pt x="0" y="41350"/>
                  </a:cubicBezTo>
                  <a:lnTo>
                    <a:pt x="0" y="344436"/>
                  </a:lnTo>
                  <a:cubicBezTo>
                    <a:pt x="0" y="367283"/>
                    <a:pt x="18503" y="385786"/>
                    <a:pt x="41350" y="385786"/>
                  </a:cubicBezTo>
                  <a:lnTo>
                    <a:pt x="182443" y="385786"/>
                  </a:lnTo>
                  <a:cubicBezTo>
                    <a:pt x="205291" y="385786"/>
                    <a:pt x="223793" y="367283"/>
                    <a:pt x="223793" y="344436"/>
                  </a:cubicBezTo>
                  <a:lnTo>
                    <a:pt x="223793" y="41350"/>
                  </a:lnTo>
                  <a:cubicBezTo>
                    <a:pt x="223793" y="18503"/>
                    <a:pt x="205291" y="0"/>
                    <a:pt x="182443" y="0"/>
                  </a:cubicBezTo>
                  <a:close/>
                  <a:moveTo>
                    <a:pt x="187275" y="320464"/>
                  </a:moveTo>
                  <a:cubicBezTo>
                    <a:pt x="187275" y="333836"/>
                    <a:pt x="176450" y="344660"/>
                    <a:pt x="163079" y="344660"/>
                  </a:cubicBezTo>
                  <a:lnTo>
                    <a:pt x="60677" y="344660"/>
                  </a:lnTo>
                  <a:cubicBezTo>
                    <a:pt x="47306" y="344660"/>
                    <a:pt x="36481" y="333836"/>
                    <a:pt x="36481" y="320464"/>
                  </a:cubicBezTo>
                  <a:lnTo>
                    <a:pt x="36481" y="65284"/>
                  </a:lnTo>
                  <a:cubicBezTo>
                    <a:pt x="36481" y="51912"/>
                    <a:pt x="47306" y="41088"/>
                    <a:pt x="60677" y="41088"/>
                  </a:cubicBezTo>
                  <a:lnTo>
                    <a:pt x="163079" y="41088"/>
                  </a:lnTo>
                  <a:cubicBezTo>
                    <a:pt x="176450" y="41088"/>
                    <a:pt x="187275" y="51912"/>
                    <a:pt x="187275" y="65284"/>
                  </a:cubicBezTo>
                  <a:lnTo>
                    <a:pt x="187275" y="320464"/>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255" name="Google Shape;255;p3"/>
            <p:cNvSpPr/>
            <p:nvPr/>
          </p:nvSpPr>
          <p:spPr>
            <a:xfrm>
              <a:off x="6649494" y="2997993"/>
              <a:ext cx="472203" cy="589287"/>
            </a:xfrm>
            <a:custGeom>
              <a:rect b="b" l="l" r="r" t="t"/>
              <a:pathLst>
                <a:path extrusionOk="0" h="385785" w="223793">
                  <a:moveTo>
                    <a:pt x="182443" y="0"/>
                  </a:moveTo>
                  <a:lnTo>
                    <a:pt x="41350" y="0"/>
                  </a:lnTo>
                  <a:cubicBezTo>
                    <a:pt x="18503" y="0"/>
                    <a:pt x="0" y="18503"/>
                    <a:pt x="0" y="41350"/>
                  </a:cubicBezTo>
                  <a:lnTo>
                    <a:pt x="0" y="344436"/>
                  </a:lnTo>
                  <a:cubicBezTo>
                    <a:pt x="0" y="367283"/>
                    <a:pt x="18503" y="385786"/>
                    <a:pt x="41350" y="385786"/>
                  </a:cubicBezTo>
                  <a:lnTo>
                    <a:pt x="182443" y="385786"/>
                  </a:lnTo>
                  <a:cubicBezTo>
                    <a:pt x="205291" y="385786"/>
                    <a:pt x="223793" y="367283"/>
                    <a:pt x="223793" y="344436"/>
                  </a:cubicBezTo>
                  <a:lnTo>
                    <a:pt x="223793" y="41350"/>
                  </a:lnTo>
                  <a:cubicBezTo>
                    <a:pt x="223793" y="18503"/>
                    <a:pt x="205291" y="0"/>
                    <a:pt x="182443" y="0"/>
                  </a:cubicBezTo>
                  <a:close/>
                  <a:moveTo>
                    <a:pt x="187275" y="320464"/>
                  </a:moveTo>
                  <a:cubicBezTo>
                    <a:pt x="187275" y="333836"/>
                    <a:pt x="176450" y="344660"/>
                    <a:pt x="163079" y="344660"/>
                  </a:cubicBezTo>
                  <a:lnTo>
                    <a:pt x="60677" y="344660"/>
                  </a:lnTo>
                  <a:cubicBezTo>
                    <a:pt x="47306" y="344660"/>
                    <a:pt x="36481" y="333836"/>
                    <a:pt x="36481" y="320464"/>
                  </a:cubicBezTo>
                  <a:lnTo>
                    <a:pt x="36481" y="65284"/>
                  </a:lnTo>
                  <a:cubicBezTo>
                    <a:pt x="36481" y="51912"/>
                    <a:pt x="47306" y="41088"/>
                    <a:pt x="60677" y="41088"/>
                  </a:cubicBezTo>
                  <a:lnTo>
                    <a:pt x="163079" y="41088"/>
                  </a:lnTo>
                  <a:cubicBezTo>
                    <a:pt x="176450" y="41088"/>
                    <a:pt x="187275" y="51912"/>
                    <a:pt x="187275" y="65284"/>
                  </a:cubicBezTo>
                  <a:lnTo>
                    <a:pt x="187275" y="320464"/>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256" name="Google Shape;256;p3"/>
            <p:cNvSpPr/>
            <p:nvPr/>
          </p:nvSpPr>
          <p:spPr>
            <a:xfrm>
              <a:off x="5841467" y="3062589"/>
              <a:ext cx="327297" cy="446546"/>
            </a:xfrm>
            <a:custGeom>
              <a:rect b="b" l="l" r="r" t="t"/>
              <a:pathLst>
                <a:path extrusionOk="0" h="385785" w="223793">
                  <a:moveTo>
                    <a:pt x="182443" y="0"/>
                  </a:moveTo>
                  <a:lnTo>
                    <a:pt x="41350" y="0"/>
                  </a:lnTo>
                  <a:cubicBezTo>
                    <a:pt x="18503" y="0"/>
                    <a:pt x="0" y="18503"/>
                    <a:pt x="0" y="41350"/>
                  </a:cubicBezTo>
                  <a:lnTo>
                    <a:pt x="0" y="344436"/>
                  </a:lnTo>
                  <a:cubicBezTo>
                    <a:pt x="0" y="367283"/>
                    <a:pt x="18503" y="385786"/>
                    <a:pt x="41350" y="385786"/>
                  </a:cubicBezTo>
                  <a:lnTo>
                    <a:pt x="182443" y="385786"/>
                  </a:lnTo>
                  <a:cubicBezTo>
                    <a:pt x="205291" y="385786"/>
                    <a:pt x="223793" y="367283"/>
                    <a:pt x="223793" y="344436"/>
                  </a:cubicBezTo>
                  <a:lnTo>
                    <a:pt x="223793" y="41350"/>
                  </a:lnTo>
                  <a:cubicBezTo>
                    <a:pt x="223793" y="18503"/>
                    <a:pt x="205291" y="0"/>
                    <a:pt x="182443" y="0"/>
                  </a:cubicBezTo>
                  <a:close/>
                  <a:moveTo>
                    <a:pt x="187275" y="320464"/>
                  </a:moveTo>
                  <a:cubicBezTo>
                    <a:pt x="187275" y="333836"/>
                    <a:pt x="176450" y="344660"/>
                    <a:pt x="163079" y="344660"/>
                  </a:cubicBezTo>
                  <a:lnTo>
                    <a:pt x="60677" y="344660"/>
                  </a:lnTo>
                  <a:cubicBezTo>
                    <a:pt x="47306" y="344660"/>
                    <a:pt x="36481" y="333836"/>
                    <a:pt x="36481" y="320464"/>
                  </a:cubicBezTo>
                  <a:lnTo>
                    <a:pt x="36481" y="65284"/>
                  </a:lnTo>
                  <a:cubicBezTo>
                    <a:pt x="36481" y="51912"/>
                    <a:pt x="47306" y="41088"/>
                    <a:pt x="60677" y="41088"/>
                  </a:cubicBezTo>
                  <a:lnTo>
                    <a:pt x="163079" y="41088"/>
                  </a:lnTo>
                  <a:cubicBezTo>
                    <a:pt x="176450" y="41088"/>
                    <a:pt x="187275" y="51912"/>
                    <a:pt x="187275" y="65284"/>
                  </a:cubicBezTo>
                  <a:lnTo>
                    <a:pt x="187275" y="320464"/>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257" name="Google Shape;257;p3"/>
            <p:cNvSpPr/>
            <p:nvPr/>
          </p:nvSpPr>
          <p:spPr>
            <a:xfrm rot="464365">
              <a:off x="6376293" y="2142520"/>
              <a:ext cx="336517" cy="468123"/>
            </a:xfrm>
            <a:custGeom>
              <a:rect b="b" l="l" r="r" t="t"/>
              <a:pathLst>
                <a:path extrusionOk="0" h="385785" w="223793">
                  <a:moveTo>
                    <a:pt x="182443" y="0"/>
                  </a:moveTo>
                  <a:lnTo>
                    <a:pt x="41350" y="0"/>
                  </a:lnTo>
                  <a:cubicBezTo>
                    <a:pt x="18503" y="0"/>
                    <a:pt x="0" y="18503"/>
                    <a:pt x="0" y="41350"/>
                  </a:cubicBezTo>
                  <a:lnTo>
                    <a:pt x="0" y="344436"/>
                  </a:lnTo>
                  <a:cubicBezTo>
                    <a:pt x="0" y="367283"/>
                    <a:pt x="18503" y="385786"/>
                    <a:pt x="41350" y="385786"/>
                  </a:cubicBezTo>
                  <a:lnTo>
                    <a:pt x="182443" y="385786"/>
                  </a:lnTo>
                  <a:cubicBezTo>
                    <a:pt x="205291" y="385786"/>
                    <a:pt x="223793" y="367283"/>
                    <a:pt x="223793" y="344436"/>
                  </a:cubicBezTo>
                  <a:lnTo>
                    <a:pt x="223793" y="41350"/>
                  </a:lnTo>
                  <a:cubicBezTo>
                    <a:pt x="223793" y="18503"/>
                    <a:pt x="205291" y="0"/>
                    <a:pt x="182443" y="0"/>
                  </a:cubicBezTo>
                  <a:close/>
                  <a:moveTo>
                    <a:pt x="187275" y="320464"/>
                  </a:moveTo>
                  <a:cubicBezTo>
                    <a:pt x="187275" y="333836"/>
                    <a:pt x="176450" y="344660"/>
                    <a:pt x="163079" y="344660"/>
                  </a:cubicBezTo>
                  <a:lnTo>
                    <a:pt x="60677" y="344660"/>
                  </a:lnTo>
                  <a:cubicBezTo>
                    <a:pt x="47306" y="344660"/>
                    <a:pt x="36481" y="333836"/>
                    <a:pt x="36481" y="320464"/>
                  </a:cubicBezTo>
                  <a:lnTo>
                    <a:pt x="36481" y="65284"/>
                  </a:lnTo>
                  <a:cubicBezTo>
                    <a:pt x="36481" y="51912"/>
                    <a:pt x="47306" y="41088"/>
                    <a:pt x="60677" y="41088"/>
                  </a:cubicBezTo>
                  <a:lnTo>
                    <a:pt x="163079" y="41088"/>
                  </a:lnTo>
                  <a:cubicBezTo>
                    <a:pt x="176450" y="41088"/>
                    <a:pt x="187275" y="51912"/>
                    <a:pt x="187275" y="65284"/>
                  </a:cubicBezTo>
                  <a:lnTo>
                    <a:pt x="187275" y="320464"/>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258" name="Google Shape;258;p3"/>
            <p:cNvSpPr/>
            <p:nvPr/>
          </p:nvSpPr>
          <p:spPr>
            <a:xfrm rot="451132">
              <a:off x="5374768" y="2773157"/>
              <a:ext cx="363432" cy="446581"/>
            </a:xfrm>
            <a:custGeom>
              <a:rect b="b" l="l" r="r" t="t"/>
              <a:pathLst>
                <a:path extrusionOk="0" h="385785" w="223793">
                  <a:moveTo>
                    <a:pt x="182443" y="0"/>
                  </a:moveTo>
                  <a:lnTo>
                    <a:pt x="41350" y="0"/>
                  </a:lnTo>
                  <a:cubicBezTo>
                    <a:pt x="18503" y="0"/>
                    <a:pt x="0" y="18503"/>
                    <a:pt x="0" y="41350"/>
                  </a:cubicBezTo>
                  <a:lnTo>
                    <a:pt x="0" y="344436"/>
                  </a:lnTo>
                  <a:cubicBezTo>
                    <a:pt x="0" y="367283"/>
                    <a:pt x="18503" y="385786"/>
                    <a:pt x="41350" y="385786"/>
                  </a:cubicBezTo>
                  <a:lnTo>
                    <a:pt x="182443" y="385786"/>
                  </a:lnTo>
                  <a:cubicBezTo>
                    <a:pt x="205291" y="385786"/>
                    <a:pt x="223793" y="367283"/>
                    <a:pt x="223793" y="344436"/>
                  </a:cubicBezTo>
                  <a:lnTo>
                    <a:pt x="223793" y="41350"/>
                  </a:lnTo>
                  <a:cubicBezTo>
                    <a:pt x="223793" y="18503"/>
                    <a:pt x="205291" y="0"/>
                    <a:pt x="182443" y="0"/>
                  </a:cubicBezTo>
                  <a:close/>
                  <a:moveTo>
                    <a:pt x="187275" y="320464"/>
                  </a:moveTo>
                  <a:cubicBezTo>
                    <a:pt x="187275" y="333836"/>
                    <a:pt x="176450" y="344660"/>
                    <a:pt x="163079" y="344660"/>
                  </a:cubicBezTo>
                  <a:lnTo>
                    <a:pt x="60677" y="344660"/>
                  </a:lnTo>
                  <a:cubicBezTo>
                    <a:pt x="47306" y="344660"/>
                    <a:pt x="36481" y="333836"/>
                    <a:pt x="36481" y="320464"/>
                  </a:cubicBezTo>
                  <a:lnTo>
                    <a:pt x="36481" y="65284"/>
                  </a:lnTo>
                  <a:cubicBezTo>
                    <a:pt x="36481" y="51912"/>
                    <a:pt x="47306" y="41088"/>
                    <a:pt x="60677" y="41088"/>
                  </a:cubicBezTo>
                  <a:lnTo>
                    <a:pt x="163079" y="41088"/>
                  </a:lnTo>
                  <a:cubicBezTo>
                    <a:pt x="176450" y="41088"/>
                    <a:pt x="187275" y="51912"/>
                    <a:pt x="187275" y="65284"/>
                  </a:cubicBezTo>
                  <a:lnTo>
                    <a:pt x="187275" y="320464"/>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259" name="Google Shape;259;p3"/>
            <p:cNvSpPr/>
            <p:nvPr/>
          </p:nvSpPr>
          <p:spPr>
            <a:xfrm rot="334173">
              <a:off x="5868239" y="2417008"/>
              <a:ext cx="293997" cy="408920"/>
            </a:xfrm>
            <a:custGeom>
              <a:rect b="b" l="l" r="r" t="t"/>
              <a:pathLst>
                <a:path extrusionOk="0" h="385785" w="223793">
                  <a:moveTo>
                    <a:pt x="182443" y="0"/>
                  </a:moveTo>
                  <a:lnTo>
                    <a:pt x="41350" y="0"/>
                  </a:lnTo>
                  <a:cubicBezTo>
                    <a:pt x="18503" y="0"/>
                    <a:pt x="0" y="18503"/>
                    <a:pt x="0" y="41350"/>
                  </a:cubicBezTo>
                  <a:lnTo>
                    <a:pt x="0" y="344436"/>
                  </a:lnTo>
                  <a:cubicBezTo>
                    <a:pt x="0" y="367283"/>
                    <a:pt x="18503" y="385786"/>
                    <a:pt x="41350" y="385786"/>
                  </a:cubicBezTo>
                  <a:lnTo>
                    <a:pt x="182443" y="385786"/>
                  </a:lnTo>
                  <a:cubicBezTo>
                    <a:pt x="205291" y="385786"/>
                    <a:pt x="223793" y="367283"/>
                    <a:pt x="223793" y="344436"/>
                  </a:cubicBezTo>
                  <a:lnTo>
                    <a:pt x="223793" y="41350"/>
                  </a:lnTo>
                  <a:cubicBezTo>
                    <a:pt x="223793" y="18503"/>
                    <a:pt x="205291" y="0"/>
                    <a:pt x="182443" y="0"/>
                  </a:cubicBezTo>
                  <a:close/>
                  <a:moveTo>
                    <a:pt x="187275" y="320464"/>
                  </a:moveTo>
                  <a:cubicBezTo>
                    <a:pt x="187275" y="333836"/>
                    <a:pt x="176450" y="344660"/>
                    <a:pt x="163079" y="344660"/>
                  </a:cubicBezTo>
                  <a:lnTo>
                    <a:pt x="60677" y="344660"/>
                  </a:lnTo>
                  <a:cubicBezTo>
                    <a:pt x="47306" y="344660"/>
                    <a:pt x="36481" y="333836"/>
                    <a:pt x="36481" y="320464"/>
                  </a:cubicBezTo>
                  <a:lnTo>
                    <a:pt x="36481" y="65284"/>
                  </a:lnTo>
                  <a:cubicBezTo>
                    <a:pt x="36481" y="51912"/>
                    <a:pt x="47306" y="41088"/>
                    <a:pt x="60677" y="41088"/>
                  </a:cubicBezTo>
                  <a:lnTo>
                    <a:pt x="163079" y="41088"/>
                  </a:lnTo>
                  <a:cubicBezTo>
                    <a:pt x="176450" y="41088"/>
                    <a:pt x="187275" y="51912"/>
                    <a:pt x="187275" y="65284"/>
                  </a:cubicBezTo>
                  <a:lnTo>
                    <a:pt x="187275" y="320464"/>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sp>
        <p:nvSpPr>
          <p:cNvPr id="260" name="Google Shape;260;p3"/>
          <p:cNvSpPr txBox="1"/>
          <p:nvPr>
            <p:ph type="title"/>
          </p:nvPr>
        </p:nvSpPr>
        <p:spPr>
          <a:xfrm>
            <a:off x="363375" y="1599300"/>
            <a:ext cx="6836100" cy="623700"/>
          </a:xfrm>
          <a:prstGeom prst="rect">
            <a:avLst/>
          </a:prstGeom>
          <a:noFill/>
          <a:ln>
            <a:noFill/>
          </a:ln>
        </p:spPr>
        <p:txBody>
          <a:bodyPr anchorCtr="0" anchor="t" bIns="91425" lIns="91425" spcFirstLastPara="1" rIns="91425" wrap="square" tIns="91425">
            <a:normAutofit/>
          </a:bodyPr>
          <a:lstStyle>
            <a:lvl1pPr lvl="0" rtl="0">
              <a:spcBef>
                <a:spcPts val="0"/>
              </a:spcBef>
              <a:spcAft>
                <a:spcPts val="0"/>
              </a:spcAft>
              <a:buSzPts val="2800"/>
              <a:buNone/>
              <a:defRPr/>
            </a:lvl1pPr>
            <a:lvl2pPr lvl="1" rtl="0" algn="l">
              <a:lnSpc>
                <a:spcPct val="100000"/>
              </a:lnSpc>
              <a:spcBef>
                <a:spcPts val="0"/>
              </a:spcBef>
              <a:spcAft>
                <a:spcPts val="0"/>
              </a:spcAft>
              <a:buSzPts val="2800"/>
              <a:buNone/>
              <a:defRPr/>
            </a:lvl2pPr>
            <a:lvl3pPr lvl="2" rtl="0" algn="l">
              <a:lnSpc>
                <a:spcPct val="100000"/>
              </a:lnSpc>
              <a:spcBef>
                <a:spcPts val="0"/>
              </a:spcBef>
              <a:spcAft>
                <a:spcPts val="0"/>
              </a:spcAft>
              <a:buSzPts val="2800"/>
              <a:buNone/>
              <a:defRPr/>
            </a:lvl3pPr>
            <a:lvl4pPr lvl="3" rtl="0" algn="l">
              <a:lnSpc>
                <a:spcPct val="100000"/>
              </a:lnSpc>
              <a:spcBef>
                <a:spcPts val="0"/>
              </a:spcBef>
              <a:spcAft>
                <a:spcPts val="0"/>
              </a:spcAft>
              <a:buSzPts val="2800"/>
              <a:buNone/>
              <a:defRPr/>
            </a:lvl4pPr>
            <a:lvl5pPr lvl="4" rtl="0" algn="l">
              <a:lnSpc>
                <a:spcPct val="100000"/>
              </a:lnSpc>
              <a:spcBef>
                <a:spcPts val="0"/>
              </a:spcBef>
              <a:spcAft>
                <a:spcPts val="0"/>
              </a:spcAft>
              <a:buSzPts val="2800"/>
              <a:buNone/>
              <a:defRPr/>
            </a:lvl5pPr>
            <a:lvl6pPr lvl="5" rtl="0" algn="l">
              <a:lnSpc>
                <a:spcPct val="100000"/>
              </a:lnSpc>
              <a:spcBef>
                <a:spcPts val="0"/>
              </a:spcBef>
              <a:spcAft>
                <a:spcPts val="0"/>
              </a:spcAft>
              <a:buSzPts val="2800"/>
              <a:buNone/>
              <a:defRPr/>
            </a:lvl6pPr>
            <a:lvl7pPr lvl="6" rtl="0" algn="l">
              <a:lnSpc>
                <a:spcPct val="100000"/>
              </a:lnSpc>
              <a:spcBef>
                <a:spcPts val="0"/>
              </a:spcBef>
              <a:spcAft>
                <a:spcPts val="0"/>
              </a:spcAft>
              <a:buSzPts val="2800"/>
              <a:buNone/>
              <a:defRPr/>
            </a:lvl7pPr>
            <a:lvl8pPr lvl="7" rtl="0" algn="l">
              <a:lnSpc>
                <a:spcPct val="100000"/>
              </a:lnSpc>
              <a:spcBef>
                <a:spcPts val="0"/>
              </a:spcBef>
              <a:spcAft>
                <a:spcPts val="0"/>
              </a:spcAft>
              <a:buSzPts val="2800"/>
              <a:buNone/>
              <a:defRPr/>
            </a:lvl8pPr>
            <a:lvl9pPr lvl="8" rtl="0" algn="l">
              <a:lnSpc>
                <a:spcPct val="100000"/>
              </a:lnSpc>
              <a:spcBef>
                <a:spcPts val="0"/>
              </a:spcBef>
              <a:spcAft>
                <a:spcPts val="0"/>
              </a:spcAft>
              <a:buSzPts val="2800"/>
              <a:buNone/>
              <a:defRPr/>
            </a:lvl9pPr>
          </a:lstStyle>
          <a:p/>
        </p:txBody>
      </p:sp>
      <p:sp>
        <p:nvSpPr>
          <p:cNvPr id="261" name="Google Shape;261;p3"/>
          <p:cNvSpPr txBox="1"/>
          <p:nvPr>
            <p:ph idx="1" type="body"/>
          </p:nvPr>
        </p:nvSpPr>
        <p:spPr>
          <a:xfrm>
            <a:off x="363377" y="2383735"/>
            <a:ext cx="6836100" cy="7100100"/>
          </a:xfrm>
          <a:prstGeom prst="rect">
            <a:avLst/>
          </a:prstGeom>
          <a:noFill/>
          <a:ln>
            <a:noFill/>
          </a:ln>
        </p:spPr>
        <p:txBody>
          <a:bodyPr anchorCtr="0" anchor="t" bIns="91425" lIns="91425" spcFirstLastPara="1" rIns="91425" wrap="square" tIns="91425">
            <a:normAutofit/>
          </a:bodyPr>
          <a:lstStyle>
            <a:lvl1pPr indent="-317500" lvl="0" marL="457200" rtl="0" algn="l">
              <a:lnSpc>
                <a:spcPct val="115000"/>
              </a:lnSpc>
              <a:spcBef>
                <a:spcPts val="0"/>
              </a:spcBef>
              <a:spcAft>
                <a:spcPts val="0"/>
              </a:spcAft>
              <a:buSzPts val="1400"/>
              <a:buChar char="●"/>
              <a:defRPr sz="1400"/>
            </a:lvl1pPr>
            <a:lvl2pPr indent="-304800" lvl="1" marL="914400" rtl="0" algn="l">
              <a:lnSpc>
                <a:spcPct val="115000"/>
              </a:lnSpc>
              <a:spcBef>
                <a:spcPts val="0"/>
              </a:spcBef>
              <a:spcAft>
                <a:spcPts val="0"/>
              </a:spcAft>
              <a:buSzPts val="1200"/>
              <a:buChar char="○"/>
              <a:defRPr sz="1200"/>
            </a:lvl2pPr>
            <a:lvl3pPr indent="-304800" lvl="2" marL="1371600" rtl="0" algn="l">
              <a:lnSpc>
                <a:spcPct val="115000"/>
              </a:lnSpc>
              <a:spcBef>
                <a:spcPts val="0"/>
              </a:spcBef>
              <a:spcAft>
                <a:spcPts val="0"/>
              </a:spcAft>
              <a:buSzPts val="1200"/>
              <a:buChar char="■"/>
              <a:defRPr sz="1200"/>
            </a:lvl3pPr>
            <a:lvl4pPr indent="-304800" lvl="3" marL="1828800" rtl="0" algn="l">
              <a:lnSpc>
                <a:spcPct val="115000"/>
              </a:lnSpc>
              <a:spcBef>
                <a:spcPts val="0"/>
              </a:spcBef>
              <a:spcAft>
                <a:spcPts val="0"/>
              </a:spcAft>
              <a:buSzPts val="1200"/>
              <a:buChar char="●"/>
              <a:defRPr sz="1200"/>
            </a:lvl4pPr>
            <a:lvl5pPr indent="-304800" lvl="4" marL="2286000" rtl="0" algn="l">
              <a:lnSpc>
                <a:spcPct val="115000"/>
              </a:lnSpc>
              <a:spcBef>
                <a:spcPts val="0"/>
              </a:spcBef>
              <a:spcAft>
                <a:spcPts val="0"/>
              </a:spcAft>
              <a:buSzPts val="1200"/>
              <a:buChar char="○"/>
              <a:defRPr sz="1200"/>
            </a:lvl5pPr>
            <a:lvl6pPr indent="-304800" lvl="5" marL="2743200" rtl="0" algn="l">
              <a:lnSpc>
                <a:spcPct val="115000"/>
              </a:lnSpc>
              <a:spcBef>
                <a:spcPts val="0"/>
              </a:spcBef>
              <a:spcAft>
                <a:spcPts val="0"/>
              </a:spcAft>
              <a:buSzPts val="1200"/>
              <a:buChar char="■"/>
              <a:defRPr sz="1200"/>
            </a:lvl6pPr>
            <a:lvl7pPr indent="-304800" lvl="6" marL="3200400" rtl="0" algn="l">
              <a:lnSpc>
                <a:spcPct val="115000"/>
              </a:lnSpc>
              <a:spcBef>
                <a:spcPts val="0"/>
              </a:spcBef>
              <a:spcAft>
                <a:spcPts val="0"/>
              </a:spcAft>
              <a:buSzPts val="1200"/>
              <a:buChar char="●"/>
              <a:defRPr sz="1200"/>
            </a:lvl7pPr>
            <a:lvl8pPr indent="-304800" lvl="7" marL="3657600" rtl="0" algn="l">
              <a:lnSpc>
                <a:spcPct val="115000"/>
              </a:lnSpc>
              <a:spcBef>
                <a:spcPts val="0"/>
              </a:spcBef>
              <a:spcAft>
                <a:spcPts val="0"/>
              </a:spcAft>
              <a:buSzPts val="1200"/>
              <a:buChar char="○"/>
              <a:defRPr sz="1200"/>
            </a:lvl8pPr>
            <a:lvl9pPr indent="-304800" lvl="8" marL="4114800" rtl="0" algn="l">
              <a:lnSpc>
                <a:spcPct val="115000"/>
              </a:lnSpc>
              <a:spcBef>
                <a:spcPts val="0"/>
              </a:spcBef>
              <a:spcAft>
                <a:spcPts val="0"/>
              </a:spcAft>
              <a:buSzPts val="1200"/>
              <a:buChar char="■"/>
              <a:defRPr sz="1200"/>
            </a:lvl9pPr>
          </a:lstStyle>
          <a:p/>
        </p:txBody>
      </p:sp>
      <p:sp>
        <p:nvSpPr>
          <p:cNvPr id="262" name="Google Shape;262;p3"/>
          <p:cNvSpPr/>
          <p:nvPr/>
        </p:nvSpPr>
        <p:spPr>
          <a:xfrm rot="5400000">
            <a:off x="-387552" y="10188589"/>
            <a:ext cx="862306" cy="87202"/>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Z - Credits" type="blank">
  <p:cSld name="BLANK">
    <p:spTree>
      <p:nvGrpSpPr>
        <p:cNvPr id="263" name="Shape 263"/>
        <p:cNvGrpSpPr/>
        <p:nvPr/>
      </p:nvGrpSpPr>
      <p:grpSpPr>
        <a:xfrm>
          <a:off x="0" y="0"/>
          <a:ext cx="0" cy="0"/>
          <a:chOff x="0" y="0"/>
          <a:chExt cx="0" cy="0"/>
        </a:xfrm>
      </p:grpSpPr>
      <p:sp>
        <p:nvSpPr>
          <p:cNvPr id="264" name="Google Shape;264;p4"/>
          <p:cNvSpPr txBox="1"/>
          <p:nvPr>
            <p:ph idx="12" type="sldNum"/>
          </p:nvPr>
        </p:nvSpPr>
        <p:spPr>
          <a:xfrm>
            <a:off x="7006734" y="9691191"/>
            <a:ext cx="453900" cy="818100"/>
          </a:xfrm>
          <a:prstGeom prst="rect">
            <a:avLst/>
          </a:prstGeom>
          <a:noFill/>
          <a:ln>
            <a:noFill/>
          </a:ln>
        </p:spPr>
        <p:txBody>
          <a:bodyPr anchorCtr="0" anchor="ctr" bIns="91425" lIns="91425" spcFirstLastPara="1" rIns="91425" wrap="square" tIns="91425">
            <a:noAutofit/>
          </a:bodyPr>
          <a:lstStyle>
            <a:lvl1pPr indent="0" lvl="0" marL="0" marR="0" rtl="0" algn="l">
              <a:lnSpc>
                <a:spcPct val="100000"/>
              </a:lnSpc>
              <a:spcBef>
                <a:spcPts val="0"/>
              </a:spcBef>
              <a:spcAft>
                <a:spcPts val="0"/>
              </a:spcAft>
              <a:buClr>
                <a:srgbClr val="000000"/>
              </a:buClr>
              <a:buSzPts val="1400"/>
              <a:buFont typeface="Arial"/>
              <a:buNone/>
              <a:defRPr b="0" i="0" sz="1400" u="none" cap="none" strike="noStrike">
                <a:solidFill>
                  <a:srgbClr val="000000"/>
                </a:solidFill>
                <a:latin typeface="Arial"/>
                <a:ea typeface="Arial"/>
                <a:cs typeface="Arial"/>
                <a:sym typeface="Arial"/>
              </a:defRPr>
            </a:lvl1pPr>
            <a:lvl2pPr indent="0" lvl="1" marL="0" marR="0" rtl="0" algn="l">
              <a:lnSpc>
                <a:spcPct val="100000"/>
              </a:lnSpc>
              <a:spcBef>
                <a:spcPts val="0"/>
              </a:spcBef>
              <a:spcAft>
                <a:spcPts val="0"/>
              </a:spcAft>
              <a:buClr>
                <a:srgbClr val="000000"/>
              </a:buClr>
              <a:buSzPts val="1400"/>
              <a:buFont typeface="Arial"/>
              <a:buNone/>
              <a:defRPr b="0" i="0" sz="1400" u="none" cap="none" strike="noStrike">
                <a:solidFill>
                  <a:srgbClr val="000000"/>
                </a:solidFill>
                <a:latin typeface="Arial"/>
                <a:ea typeface="Arial"/>
                <a:cs typeface="Arial"/>
                <a:sym typeface="Arial"/>
              </a:defRPr>
            </a:lvl2pPr>
            <a:lvl3pPr indent="0" lvl="2" marL="0" marR="0" rtl="0" algn="l">
              <a:lnSpc>
                <a:spcPct val="100000"/>
              </a:lnSpc>
              <a:spcBef>
                <a:spcPts val="0"/>
              </a:spcBef>
              <a:spcAft>
                <a:spcPts val="0"/>
              </a:spcAft>
              <a:buClr>
                <a:srgbClr val="000000"/>
              </a:buClr>
              <a:buSzPts val="1400"/>
              <a:buFont typeface="Arial"/>
              <a:buNone/>
              <a:defRPr b="0" i="0" sz="1400" u="none" cap="none" strike="noStrike">
                <a:solidFill>
                  <a:srgbClr val="000000"/>
                </a:solidFill>
                <a:latin typeface="Arial"/>
                <a:ea typeface="Arial"/>
                <a:cs typeface="Arial"/>
                <a:sym typeface="Arial"/>
              </a:defRPr>
            </a:lvl3pPr>
            <a:lvl4pPr indent="0" lvl="3" marL="0" marR="0" rtl="0" algn="l">
              <a:lnSpc>
                <a:spcPct val="100000"/>
              </a:lnSpc>
              <a:spcBef>
                <a:spcPts val="0"/>
              </a:spcBef>
              <a:spcAft>
                <a:spcPts val="0"/>
              </a:spcAft>
              <a:buClr>
                <a:srgbClr val="000000"/>
              </a:buClr>
              <a:buSzPts val="1400"/>
              <a:buFont typeface="Arial"/>
              <a:buNone/>
              <a:defRPr b="0" i="0" sz="1400" u="none" cap="none" strike="noStrike">
                <a:solidFill>
                  <a:srgbClr val="000000"/>
                </a:solidFill>
                <a:latin typeface="Arial"/>
                <a:ea typeface="Arial"/>
                <a:cs typeface="Arial"/>
                <a:sym typeface="Arial"/>
              </a:defRPr>
            </a:lvl4pPr>
            <a:lvl5pPr indent="0" lvl="4" marL="0" marR="0" rtl="0" algn="l">
              <a:lnSpc>
                <a:spcPct val="100000"/>
              </a:lnSpc>
              <a:spcBef>
                <a:spcPts val="0"/>
              </a:spcBef>
              <a:spcAft>
                <a:spcPts val="0"/>
              </a:spcAft>
              <a:buClr>
                <a:srgbClr val="000000"/>
              </a:buClr>
              <a:buSzPts val="1400"/>
              <a:buFont typeface="Arial"/>
              <a:buNone/>
              <a:defRPr b="0" i="0" sz="1400" u="none" cap="none" strike="noStrike">
                <a:solidFill>
                  <a:srgbClr val="000000"/>
                </a:solidFill>
                <a:latin typeface="Arial"/>
                <a:ea typeface="Arial"/>
                <a:cs typeface="Arial"/>
                <a:sym typeface="Arial"/>
              </a:defRPr>
            </a:lvl5pPr>
            <a:lvl6pPr indent="0" lvl="5" marL="0" marR="0" rtl="0" algn="l">
              <a:lnSpc>
                <a:spcPct val="100000"/>
              </a:lnSpc>
              <a:spcBef>
                <a:spcPts val="0"/>
              </a:spcBef>
              <a:spcAft>
                <a:spcPts val="0"/>
              </a:spcAft>
              <a:buClr>
                <a:srgbClr val="000000"/>
              </a:buClr>
              <a:buSzPts val="1400"/>
              <a:buFont typeface="Arial"/>
              <a:buNone/>
              <a:defRPr b="0" i="0" sz="1400" u="none" cap="none" strike="noStrike">
                <a:solidFill>
                  <a:srgbClr val="000000"/>
                </a:solidFill>
                <a:latin typeface="Arial"/>
                <a:ea typeface="Arial"/>
                <a:cs typeface="Arial"/>
                <a:sym typeface="Arial"/>
              </a:defRPr>
            </a:lvl6pPr>
            <a:lvl7pPr indent="0" lvl="6" marL="0" marR="0" rtl="0" algn="l">
              <a:lnSpc>
                <a:spcPct val="100000"/>
              </a:lnSpc>
              <a:spcBef>
                <a:spcPts val="0"/>
              </a:spcBef>
              <a:spcAft>
                <a:spcPts val="0"/>
              </a:spcAft>
              <a:buClr>
                <a:srgbClr val="000000"/>
              </a:buClr>
              <a:buSzPts val="1400"/>
              <a:buFont typeface="Arial"/>
              <a:buNone/>
              <a:defRPr b="0" i="0" sz="1400" u="none" cap="none" strike="noStrike">
                <a:solidFill>
                  <a:srgbClr val="000000"/>
                </a:solidFill>
                <a:latin typeface="Arial"/>
                <a:ea typeface="Arial"/>
                <a:cs typeface="Arial"/>
                <a:sym typeface="Arial"/>
              </a:defRPr>
            </a:lvl7pPr>
            <a:lvl8pPr indent="0" lvl="7" marL="0" marR="0" rtl="0" algn="l">
              <a:lnSpc>
                <a:spcPct val="100000"/>
              </a:lnSpc>
              <a:spcBef>
                <a:spcPts val="0"/>
              </a:spcBef>
              <a:spcAft>
                <a:spcPts val="0"/>
              </a:spcAft>
              <a:buClr>
                <a:srgbClr val="000000"/>
              </a:buClr>
              <a:buSzPts val="1400"/>
              <a:buFont typeface="Arial"/>
              <a:buNone/>
              <a:defRPr b="0" i="0" sz="1400" u="none" cap="none" strike="noStrike">
                <a:solidFill>
                  <a:srgbClr val="000000"/>
                </a:solidFill>
                <a:latin typeface="Arial"/>
                <a:ea typeface="Arial"/>
                <a:cs typeface="Arial"/>
                <a:sym typeface="Arial"/>
              </a:defRPr>
            </a:lvl8pPr>
            <a:lvl9pPr indent="0" lvl="8" marL="0" marR="0" rtl="0" algn="l">
              <a:lnSpc>
                <a:spcPct val="100000"/>
              </a:lnSpc>
              <a:spcBef>
                <a:spcPts val="0"/>
              </a:spcBef>
              <a:spcAft>
                <a:spcPts val="0"/>
              </a:spcAft>
              <a:buClr>
                <a:srgbClr val="000000"/>
              </a:buClr>
              <a:buSzPts val="1400"/>
              <a:buFont typeface="Arial"/>
              <a:buNone/>
              <a:defRPr b="0" i="0" sz="1400" u="none" cap="none" strike="noStrike">
                <a:solidFill>
                  <a:srgbClr val="000000"/>
                </a:solidFill>
                <a:latin typeface="Arial"/>
                <a:ea typeface="Arial"/>
                <a:cs typeface="Arial"/>
                <a:sym typeface="Arial"/>
              </a:defRPr>
            </a:lvl9pPr>
          </a:lstStyle>
          <a:p>
            <a:pPr indent="0" lvl="0" marL="0" rtl="0" algn="l">
              <a:spcBef>
                <a:spcPts val="0"/>
              </a:spcBef>
              <a:spcAft>
                <a:spcPts val="0"/>
              </a:spcAft>
              <a:buNone/>
            </a:pPr>
            <a:fld id="{00000000-1234-1234-1234-123412341234}" type="slidenum">
              <a:rPr lang="en-US"/>
              <a:t>‹#›</a:t>
            </a:fld>
            <a:endParaRPr/>
          </a:p>
        </p:txBody>
      </p:sp>
      <p:sp>
        <p:nvSpPr>
          <p:cNvPr id="265" name="Google Shape;265;p4"/>
          <p:cNvSpPr txBox="1"/>
          <p:nvPr/>
        </p:nvSpPr>
        <p:spPr>
          <a:xfrm>
            <a:off x="264945" y="870271"/>
            <a:ext cx="7242300" cy="1119900"/>
          </a:xfrm>
          <a:prstGeom prst="rect">
            <a:avLst/>
          </a:prstGeom>
          <a:noFill/>
          <a:ln>
            <a:noFill/>
          </a:ln>
        </p:spPr>
        <p:txBody>
          <a:bodyPr anchorCtr="0" anchor="t" bIns="143925" lIns="143925" spcFirstLastPara="1" rIns="143925" wrap="square" tIns="143925">
            <a:noAutofit/>
          </a:bodyPr>
          <a:lstStyle/>
          <a:p>
            <a:pPr indent="0" lvl="0" marL="0" marR="0" rtl="0" algn="l">
              <a:lnSpc>
                <a:spcPct val="100000"/>
              </a:lnSpc>
              <a:spcBef>
                <a:spcPts val="0"/>
              </a:spcBef>
              <a:spcAft>
                <a:spcPts val="0"/>
              </a:spcAft>
              <a:buClr>
                <a:srgbClr val="000000"/>
              </a:buClr>
              <a:buSzPts val="4700"/>
              <a:buFont typeface="Arial"/>
              <a:buNone/>
            </a:pPr>
            <a:r>
              <a:t/>
            </a:r>
            <a:endParaRPr b="1" i="0" sz="4700" u="none" cap="none" strike="noStrike">
              <a:solidFill>
                <a:srgbClr val="000000"/>
              </a:solidFill>
              <a:latin typeface="DM Sans"/>
              <a:ea typeface="DM Sans"/>
              <a:cs typeface="DM Sans"/>
              <a:sym typeface="DM Sans"/>
            </a:endParaRPr>
          </a:p>
        </p:txBody>
      </p:sp>
      <p:grpSp>
        <p:nvGrpSpPr>
          <p:cNvPr id="266" name="Google Shape;266;p4"/>
          <p:cNvGrpSpPr/>
          <p:nvPr/>
        </p:nvGrpSpPr>
        <p:grpSpPr>
          <a:xfrm>
            <a:off x="0" y="0"/>
            <a:ext cx="7561768" cy="10689300"/>
            <a:chOff x="0" y="0"/>
            <a:chExt cx="7772400" cy="10689300"/>
          </a:xfrm>
        </p:grpSpPr>
        <p:sp>
          <p:nvSpPr>
            <p:cNvPr id="267" name="Google Shape;267;p4"/>
            <p:cNvSpPr/>
            <p:nvPr/>
          </p:nvSpPr>
          <p:spPr>
            <a:xfrm>
              <a:off x="0" y="0"/>
              <a:ext cx="7772400" cy="10689300"/>
            </a:xfrm>
            <a:prstGeom prst="rect">
              <a:avLst/>
            </a:prstGeom>
            <a:solidFill>
              <a:srgbClr val="FFFFF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pic>
          <p:nvPicPr>
            <p:cNvPr id="268" name="Google Shape;268;p4"/>
            <p:cNvPicPr preferRelativeResize="0"/>
            <p:nvPr/>
          </p:nvPicPr>
          <p:blipFill rotWithShape="1">
            <a:blip r:embed="rId2">
              <a:alphaModFix/>
            </a:blip>
            <a:srcRect b="20905" l="0" r="0" t="16256"/>
            <a:stretch/>
          </p:blipFill>
          <p:spPr>
            <a:xfrm>
              <a:off x="103174" y="493725"/>
              <a:ext cx="7580250" cy="2071125"/>
            </a:xfrm>
            <a:prstGeom prst="rect">
              <a:avLst/>
            </a:prstGeom>
            <a:noFill/>
            <a:ln>
              <a:noFill/>
            </a:ln>
          </p:spPr>
        </p:pic>
        <p:sp>
          <p:nvSpPr>
            <p:cNvPr id="269" name="Google Shape;269;p4"/>
            <p:cNvSpPr txBox="1"/>
            <p:nvPr/>
          </p:nvSpPr>
          <p:spPr>
            <a:xfrm>
              <a:off x="463500" y="2858050"/>
              <a:ext cx="6568500" cy="2442900"/>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000000"/>
                </a:buClr>
                <a:buSzPts val="2900"/>
                <a:buFont typeface="Arial"/>
                <a:buNone/>
              </a:pPr>
              <a:r>
                <a:rPr b="1" i="0" lang="en-US" sz="2900" u="none" cap="none" strike="noStrike">
                  <a:solidFill>
                    <a:srgbClr val="3F3F3F"/>
                  </a:solidFill>
                  <a:latin typeface="Poppins"/>
                  <a:ea typeface="Poppins"/>
                  <a:cs typeface="Poppins"/>
                  <a:sym typeface="Poppins"/>
                </a:rPr>
                <a:t>Free </a:t>
              </a:r>
              <a:r>
                <a:rPr b="0" i="0" lang="en-US" sz="2900" u="none" cap="none" strike="noStrike">
                  <a:solidFill>
                    <a:srgbClr val="3F3F3F"/>
                  </a:solidFill>
                  <a:latin typeface="Poppins"/>
                  <a:ea typeface="Poppins"/>
                  <a:cs typeface="Poppins"/>
                  <a:sym typeface="Poppins"/>
                </a:rPr>
                <a:t>themes and templates for </a:t>
              </a:r>
              <a:r>
                <a:rPr b="1" i="0" lang="en-US" sz="2900" u="none" cap="none" strike="noStrike">
                  <a:solidFill>
                    <a:srgbClr val="3F3F3F"/>
                  </a:solidFill>
                  <a:latin typeface="Poppins"/>
                  <a:ea typeface="Poppins"/>
                  <a:cs typeface="Poppins"/>
                  <a:sym typeface="Poppins"/>
                </a:rPr>
                <a:t>Google Slides</a:t>
              </a:r>
              <a:r>
                <a:rPr b="0" i="0" lang="en-US" sz="2900" u="none" cap="none" strike="noStrike">
                  <a:solidFill>
                    <a:srgbClr val="3F3F3F"/>
                  </a:solidFill>
                  <a:latin typeface="Poppins"/>
                  <a:ea typeface="Poppins"/>
                  <a:cs typeface="Poppins"/>
                  <a:sym typeface="Poppins"/>
                </a:rPr>
                <a:t> or </a:t>
              </a:r>
              <a:r>
                <a:rPr b="1" i="0" lang="en-US" sz="2900" u="none" cap="none" strike="noStrike">
                  <a:solidFill>
                    <a:srgbClr val="3F3F3F"/>
                  </a:solidFill>
                  <a:latin typeface="Poppins"/>
                  <a:ea typeface="Poppins"/>
                  <a:cs typeface="Poppins"/>
                  <a:sym typeface="Poppins"/>
                </a:rPr>
                <a:t>PowerPoint</a:t>
              </a:r>
              <a:endParaRPr b="1" i="0" sz="2900" u="none" cap="none" strike="noStrike">
                <a:solidFill>
                  <a:srgbClr val="3F3F3F"/>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2900"/>
                <a:buFont typeface="Arial"/>
                <a:buNone/>
              </a:pPr>
              <a:r>
                <a:t/>
              </a:r>
              <a:endParaRPr b="1" i="0" sz="2900" u="none" cap="none" strike="noStrike">
                <a:solidFill>
                  <a:srgbClr val="3F3F3F"/>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2900"/>
                <a:buFont typeface="Arial"/>
                <a:buNone/>
              </a:pPr>
              <a:r>
                <a:t/>
              </a:r>
              <a:endParaRPr b="1" i="0" sz="2900" u="none" cap="none" strike="noStrike">
                <a:solidFill>
                  <a:srgbClr val="3F3F3F"/>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2300"/>
                <a:buFont typeface="Arial"/>
                <a:buNone/>
              </a:pPr>
              <a:r>
                <a:rPr b="1" i="0" lang="en-US" sz="2300" u="none" cap="none" strike="noStrike">
                  <a:solidFill>
                    <a:srgbClr val="FFCB25"/>
                  </a:solidFill>
                  <a:latin typeface="Poppins"/>
                  <a:ea typeface="Poppins"/>
                  <a:cs typeface="Poppins"/>
                  <a:sym typeface="Poppins"/>
                </a:rPr>
                <a:t>NOT to be sold as is or modified!</a:t>
              </a:r>
              <a:endParaRPr b="1" i="0" sz="2300" u="none" cap="none" strike="noStrike">
                <a:solidFill>
                  <a:srgbClr val="FFCB25"/>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2000"/>
                <a:buFont typeface="Arial"/>
                <a:buNone/>
              </a:pPr>
              <a:r>
                <a:rPr b="0" i="0" lang="en-US" sz="2000" u="none" cap="none" strike="noStrike">
                  <a:solidFill>
                    <a:srgbClr val="3F3F3F"/>
                  </a:solidFill>
                  <a:latin typeface="Poppins"/>
                  <a:ea typeface="Poppins"/>
                  <a:cs typeface="Poppins"/>
                  <a:sym typeface="Poppins"/>
                </a:rPr>
                <a:t>Read </a:t>
              </a:r>
              <a:r>
                <a:rPr b="0" i="0" lang="en-US" sz="2000" u="sng" cap="none" strike="noStrike">
                  <a:solidFill>
                    <a:srgbClr val="3F3F3F"/>
                  </a:solidFill>
                  <a:latin typeface="Poppins"/>
                  <a:ea typeface="Poppins"/>
                  <a:cs typeface="Poppins"/>
                  <a:sym typeface="Poppins"/>
                  <a:hlinkClick r:id="rId3">
                    <a:extLst>
                      <a:ext uri="{A12FA001-AC4F-418D-AE19-62706E023703}">
                        <ahyp:hlinkClr val="tx"/>
                      </a:ext>
                    </a:extLst>
                  </a:hlinkClick>
                </a:rPr>
                <a:t>FAQ</a:t>
              </a:r>
              <a:r>
                <a:rPr b="1" i="0" lang="en-US" sz="3700" u="none" cap="none" strike="noStrike">
                  <a:solidFill>
                    <a:srgbClr val="FFCB25"/>
                  </a:solidFill>
                  <a:latin typeface="Poppins"/>
                  <a:ea typeface="Poppins"/>
                  <a:cs typeface="Poppins"/>
                  <a:sym typeface="Poppins"/>
                </a:rPr>
                <a:t> </a:t>
              </a:r>
              <a:r>
                <a:rPr b="0" i="0" lang="en-US" sz="2000" u="none" cap="none" strike="noStrike">
                  <a:solidFill>
                    <a:srgbClr val="3F3F3F"/>
                  </a:solidFill>
                  <a:latin typeface="Poppins"/>
                  <a:ea typeface="Poppins"/>
                  <a:cs typeface="Poppins"/>
                  <a:sym typeface="Poppins"/>
                </a:rPr>
                <a:t>on slidesmania.com</a:t>
              </a:r>
              <a:endParaRPr b="0" i="0" sz="2000" u="none" cap="none" strike="noStrike">
                <a:solidFill>
                  <a:srgbClr val="3F3F3F"/>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1300"/>
                <a:buFont typeface="Arial"/>
                <a:buNone/>
              </a:pPr>
              <a:r>
                <a:rPr b="0" i="0" lang="en-US" sz="1300" u="none" cap="none" strike="noStrike">
                  <a:solidFill>
                    <a:srgbClr val="3F3F3F"/>
                  </a:solidFill>
                  <a:latin typeface="Poppins"/>
                  <a:ea typeface="Poppins"/>
                  <a:cs typeface="Poppins"/>
                  <a:sym typeface="Poppins"/>
                </a:rPr>
                <a:t>Do not remove the slidesmania.com text on the sides.</a:t>
              </a:r>
              <a:endParaRPr b="0" i="0" sz="1300" u="none" cap="none" strike="noStrike">
                <a:solidFill>
                  <a:srgbClr val="3F3F3F"/>
                </a:solidFill>
                <a:latin typeface="Poppins"/>
                <a:ea typeface="Poppins"/>
                <a:cs typeface="Poppins"/>
                <a:sym typeface="Poppins"/>
              </a:endParaRPr>
            </a:p>
          </p:txBody>
        </p:sp>
        <p:pic>
          <p:nvPicPr>
            <p:cNvPr id="270" name="Google Shape;270;p4">
              <a:hlinkClick r:id="rId4"/>
            </p:cNvPr>
            <p:cNvPicPr preferRelativeResize="0"/>
            <p:nvPr/>
          </p:nvPicPr>
          <p:blipFill rotWithShape="1">
            <a:blip r:embed="rId5">
              <a:alphaModFix/>
            </a:blip>
            <a:srcRect b="0" l="0" r="0" t="0"/>
            <a:stretch/>
          </p:blipFill>
          <p:spPr>
            <a:xfrm>
              <a:off x="4355891" y="9691181"/>
              <a:ext cx="713232" cy="637863"/>
            </a:xfrm>
            <a:prstGeom prst="rect">
              <a:avLst/>
            </a:prstGeom>
            <a:noFill/>
            <a:ln>
              <a:noFill/>
            </a:ln>
          </p:spPr>
        </p:pic>
        <p:pic>
          <p:nvPicPr>
            <p:cNvPr id="271" name="Google Shape;271;p4">
              <a:hlinkClick r:id="rId6"/>
            </p:cNvPr>
            <p:cNvPicPr preferRelativeResize="0"/>
            <p:nvPr/>
          </p:nvPicPr>
          <p:blipFill rotWithShape="1">
            <a:blip r:embed="rId7">
              <a:alphaModFix/>
            </a:blip>
            <a:srcRect b="0" l="0" r="0" t="0"/>
            <a:stretch/>
          </p:blipFill>
          <p:spPr>
            <a:xfrm>
              <a:off x="5137760" y="9695673"/>
              <a:ext cx="708660" cy="628879"/>
            </a:xfrm>
            <a:prstGeom prst="rect">
              <a:avLst/>
            </a:prstGeom>
            <a:noFill/>
            <a:ln>
              <a:noFill/>
            </a:ln>
          </p:spPr>
        </p:pic>
        <p:pic>
          <p:nvPicPr>
            <p:cNvPr id="272" name="Google Shape;272;p4">
              <a:hlinkClick r:id="rId8"/>
            </p:cNvPr>
            <p:cNvPicPr preferRelativeResize="0"/>
            <p:nvPr/>
          </p:nvPicPr>
          <p:blipFill rotWithShape="1">
            <a:blip r:embed="rId9">
              <a:alphaModFix/>
            </a:blip>
            <a:srcRect b="0" l="0" r="0" t="0"/>
            <a:stretch/>
          </p:blipFill>
          <p:spPr>
            <a:xfrm>
              <a:off x="5915048" y="9684444"/>
              <a:ext cx="612648" cy="624387"/>
            </a:xfrm>
            <a:prstGeom prst="rect">
              <a:avLst/>
            </a:prstGeom>
            <a:noFill/>
            <a:ln>
              <a:noFill/>
            </a:ln>
          </p:spPr>
        </p:pic>
        <p:pic>
          <p:nvPicPr>
            <p:cNvPr id="273" name="Google Shape;273;p4">
              <a:hlinkClick r:id="rId10"/>
            </p:cNvPr>
            <p:cNvPicPr preferRelativeResize="0"/>
            <p:nvPr/>
          </p:nvPicPr>
          <p:blipFill rotWithShape="1">
            <a:blip r:embed="rId11">
              <a:alphaModFix/>
            </a:blip>
            <a:srcRect b="0" l="0" r="0" t="0"/>
            <a:stretch/>
          </p:blipFill>
          <p:spPr>
            <a:xfrm>
              <a:off x="6592382" y="9695674"/>
              <a:ext cx="699516" cy="601927"/>
            </a:xfrm>
            <a:prstGeom prst="rect">
              <a:avLst/>
            </a:prstGeom>
            <a:noFill/>
            <a:ln>
              <a:noFill/>
            </a:ln>
          </p:spPr>
        </p:pic>
        <p:sp>
          <p:nvSpPr>
            <p:cNvPr id="274" name="Google Shape;274;p4"/>
            <p:cNvSpPr txBox="1"/>
            <p:nvPr/>
          </p:nvSpPr>
          <p:spPr>
            <a:xfrm>
              <a:off x="2445832" y="8820850"/>
              <a:ext cx="4915500" cy="1001100"/>
            </a:xfrm>
            <a:prstGeom prst="rect">
              <a:avLst/>
            </a:prstGeom>
            <a:noFill/>
            <a:ln>
              <a:noFill/>
            </a:ln>
          </p:spPr>
          <p:txBody>
            <a:bodyPr anchorCtr="0" anchor="t" bIns="91425" lIns="91425" spcFirstLastPara="1" rIns="91425" wrap="square" tIns="91425">
              <a:noAutofit/>
            </a:bodyPr>
            <a:lstStyle/>
            <a:p>
              <a:pPr indent="0" lvl="0" marL="0" marR="0" rtl="0" algn="r">
                <a:lnSpc>
                  <a:spcPct val="100000"/>
                </a:lnSpc>
                <a:spcBef>
                  <a:spcPts val="0"/>
                </a:spcBef>
                <a:spcAft>
                  <a:spcPts val="0"/>
                </a:spcAft>
                <a:buClr>
                  <a:srgbClr val="000000"/>
                </a:buClr>
                <a:buSzPts val="2000"/>
                <a:buFont typeface="Arial"/>
                <a:buNone/>
              </a:pPr>
              <a:r>
                <a:rPr b="1" i="0" lang="en-US" sz="2000" u="none" cap="none" strike="noStrike">
                  <a:solidFill>
                    <a:srgbClr val="252525"/>
                  </a:solidFill>
                  <a:latin typeface="Homemade Apple"/>
                  <a:ea typeface="Homemade Apple"/>
                  <a:cs typeface="Homemade Apple"/>
                  <a:sym typeface="Homemade Apple"/>
                </a:rPr>
                <a:t>Sharing is caring!</a:t>
              </a:r>
              <a:endParaRPr b="1" i="0" sz="2000" u="none" cap="none" strike="noStrike">
                <a:solidFill>
                  <a:srgbClr val="252525"/>
                </a:solidFill>
                <a:latin typeface="Homemade Apple"/>
                <a:ea typeface="Homemade Apple"/>
                <a:cs typeface="Homemade Apple"/>
                <a:sym typeface="Homemade Apple"/>
              </a:endParaRPr>
            </a:p>
          </p:txBody>
        </p:sp>
        <p:cxnSp>
          <p:nvCxnSpPr>
            <p:cNvPr id="275" name="Google Shape;275;p4"/>
            <p:cNvCxnSpPr/>
            <p:nvPr/>
          </p:nvCxnSpPr>
          <p:spPr>
            <a:xfrm>
              <a:off x="6058310" y="9480608"/>
              <a:ext cx="1233600" cy="12900"/>
            </a:xfrm>
            <a:prstGeom prst="straightConnector1">
              <a:avLst/>
            </a:prstGeom>
            <a:noFill/>
            <a:ln cap="flat" cmpd="sng" w="38100">
              <a:solidFill>
                <a:srgbClr val="FFCB25"/>
              </a:solidFill>
              <a:prstDash val="solid"/>
              <a:round/>
              <a:headEnd len="sm" w="sm" type="none"/>
              <a:tailEnd len="sm" w="sm" type="none"/>
            </a:ln>
          </p:spPr>
        </p:cxnSp>
      </p:grpSp>
    </p:spTree>
  </p:cSld>
  <p:clrMapOvr>
    <a:masterClrMapping/>
  </p:clrMapOvr>
</p:sldLayout>
</file>

<file path=ppt/slideMasters/_rels/slideMaster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theme" Target="../theme/theme2.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257776" y="924860"/>
            <a:ext cx="7046700" cy="1190100"/>
          </a:xfrm>
          <a:prstGeom prst="rect">
            <a:avLst/>
          </a:prstGeom>
          <a:noFill/>
          <a:ln>
            <a:noFill/>
          </a:ln>
        </p:spPr>
        <p:txBody>
          <a:bodyPr anchorCtr="0" anchor="t" bIns="91425" lIns="91425" spcFirstLastPara="1" rIns="91425" wrap="square" tIns="91425">
            <a:normAutofit/>
          </a:bodyPr>
          <a:lstStyle>
            <a:lvl1pPr lvl="0" marR="0" rtl="0" algn="l">
              <a:lnSpc>
                <a:spcPct val="100000"/>
              </a:lnSpc>
              <a:spcBef>
                <a:spcPts val="0"/>
              </a:spcBef>
              <a:spcAft>
                <a:spcPts val="0"/>
              </a:spcAft>
              <a:buClr>
                <a:schemeClr val="dk1"/>
              </a:buClr>
              <a:buSzPts val="2800"/>
              <a:buFont typeface="Archivo Black"/>
              <a:buNone/>
              <a:defRPr i="0" sz="2800" u="none" cap="none" strike="noStrike">
                <a:solidFill>
                  <a:schemeClr val="dk1"/>
                </a:solidFill>
                <a:latin typeface="Archivo Black"/>
                <a:ea typeface="Archivo Black"/>
                <a:cs typeface="Archivo Black"/>
                <a:sym typeface="Archivo Black"/>
              </a:defRPr>
            </a:lvl1pPr>
            <a:lvl2pPr lvl="1" marR="0" rtl="0" algn="l">
              <a:lnSpc>
                <a:spcPct val="100000"/>
              </a:lnSpc>
              <a:spcBef>
                <a:spcPts val="0"/>
              </a:spcBef>
              <a:spcAft>
                <a:spcPts val="0"/>
              </a:spcAft>
              <a:buClr>
                <a:schemeClr val="dk1"/>
              </a:buClr>
              <a:buSzPts val="2800"/>
              <a:buFont typeface="Archivo Black"/>
              <a:buNone/>
              <a:defRPr i="0" sz="2800" u="none" cap="none" strike="noStrike">
                <a:solidFill>
                  <a:schemeClr val="dk1"/>
                </a:solidFill>
                <a:latin typeface="Archivo Black"/>
                <a:ea typeface="Archivo Black"/>
                <a:cs typeface="Archivo Black"/>
                <a:sym typeface="Archivo Black"/>
              </a:defRPr>
            </a:lvl2pPr>
            <a:lvl3pPr lvl="2" marR="0" rtl="0" algn="l">
              <a:lnSpc>
                <a:spcPct val="100000"/>
              </a:lnSpc>
              <a:spcBef>
                <a:spcPts val="0"/>
              </a:spcBef>
              <a:spcAft>
                <a:spcPts val="0"/>
              </a:spcAft>
              <a:buClr>
                <a:schemeClr val="dk1"/>
              </a:buClr>
              <a:buSzPts val="2800"/>
              <a:buFont typeface="Archivo Black"/>
              <a:buNone/>
              <a:defRPr i="0" sz="2800" u="none" cap="none" strike="noStrike">
                <a:solidFill>
                  <a:schemeClr val="dk1"/>
                </a:solidFill>
                <a:latin typeface="Archivo Black"/>
                <a:ea typeface="Archivo Black"/>
                <a:cs typeface="Archivo Black"/>
                <a:sym typeface="Archivo Black"/>
              </a:defRPr>
            </a:lvl3pPr>
            <a:lvl4pPr lvl="3" marR="0" rtl="0" algn="l">
              <a:lnSpc>
                <a:spcPct val="100000"/>
              </a:lnSpc>
              <a:spcBef>
                <a:spcPts val="0"/>
              </a:spcBef>
              <a:spcAft>
                <a:spcPts val="0"/>
              </a:spcAft>
              <a:buClr>
                <a:schemeClr val="dk1"/>
              </a:buClr>
              <a:buSzPts val="2800"/>
              <a:buFont typeface="Archivo Black"/>
              <a:buNone/>
              <a:defRPr i="0" sz="2800" u="none" cap="none" strike="noStrike">
                <a:solidFill>
                  <a:schemeClr val="dk1"/>
                </a:solidFill>
                <a:latin typeface="Archivo Black"/>
                <a:ea typeface="Archivo Black"/>
                <a:cs typeface="Archivo Black"/>
                <a:sym typeface="Archivo Black"/>
              </a:defRPr>
            </a:lvl4pPr>
            <a:lvl5pPr lvl="4" marR="0" rtl="0" algn="l">
              <a:lnSpc>
                <a:spcPct val="100000"/>
              </a:lnSpc>
              <a:spcBef>
                <a:spcPts val="0"/>
              </a:spcBef>
              <a:spcAft>
                <a:spcPts val="0"/>
              </a:spcAft>
              <a:buClr>
                <a:schemeClr val="dk1"/>
              </a:buClr>
              <a:buSzPts val="2800"/>
              <a:buFont typeface="Archivo Black"/>
              <a:buNone/>
              <a:defRPr i="0" sz="2800" u="none" cap="none" strike="noStrike">
                <a:solidFill>
                  <a:schemeClr val="dk1"/>
                </a:solidFill>
                <a:latin typeface="Archivo Black"/>
                <a:ea typeface="Archivo Black"/>
                <a:cs typeface="Archivo Black"/>
                <a:sym typeface="Archivo Black"/>
              </a:defRPr>
            </a:lvl5pPr>
            <a:lvl6pPr lvl="5" marR="0" rtl="0" algn="l">
              <a:lnSpc>
                <a:spcPct val="100000"/>
              </a:lnSpc>
              <a:spcBef>
                <a:spcPts val="0"/>
              </a:spcBef>
              <a:spcAft>
                <a:spcPts val="0"/>
              </a:spcAft>
              <a:buClr>
                <a:schemeClr val="dk1"/>
              </a:buClr>
              <a:buSzPts val="2800"/>
              <a:buFont typeface="Archivo Black"/>
              <a:buNone/>
              <a:defRPr i="0" sz="2800" u="none" cap="none" strike="noStrike">
                <a:solidFill>
                  <a:schemeClr val="dk1"/>
                </a:solidFill>
                <a:latin typeface="Archivo Black"/>
                <a:ea typeface="Archivo Black"/>
                <a:cs typeface="Archivo Black"/>
                <a:sym typeface="Archivo Black"/>
              </a:defRPr>
            </a:lvl6pPr>
            <a:lvl7pPr lvl="6" marR="0" rtl="0" algn="l">
              <a:lnSpc>
                <a:spcPct val="100000"/>
              </a:lnSpc>
              <a:spcBef>
                <a:spcPts val="0"/>
              </a:spcBef>
              <a:spcAft>
                <a:spcPts val="0"/>
              </a:spcAft>
              <a:buClr>
                <a:schemeClr val="dk1"/>
              </a:buClr>
              <a:buSzPts val="2800"/>
              <a:buFont typeface="Archivo Black"/>
              <a:buNone/>
              <a:defRPr i="0" sz="2800" u="none" cap="none" strike="noStrike">
                <a:solidFill>
                  <a:schemeClr val="dk1"/>
                </a:solidFill>
                <a:latin typeface="Archivo Black"/>
                <a:ea typeface="Archivo Black"/>
                <a:cs typeface="Archivo Black"/>
                <a:sym typeface="Archivo Black"/>
              </a:defRPr>
            </a:lvl7pPr>
            <a:lvl8pPr lvl="7" marR="0" rtl="0" algn="l">
              <a:lnSpc>
                <a:spcPct val="100000"/>
              </a:lnSpc>
              <a:spcBef>
                <a:spcPts val="0"/>
              </a:spcBef>
              <a:spcAft>
                <a:spcPts val="0"/>
              </a:spcAft>
              <a:buClr>
                <a:schemeClr val="dk1"/>
              </a:buClr>
              <a:buSzPts val="2800"/>
              <a:buFont typeface="Archivo Black"/>
              <a:buNone/>
              <a:defRPr i="0" sz="2800" u="none" cap="none" strike="noStrike">
                <a:solidFill>
                  <a:schemeClr val="dk1"/>
                </a:solidFill>
                <a:latin typeface="Archivo Black"/>
                <a:ea typeface="Archivo Black"/>
                <a:cs typeface="Archivo Black"/>
                <a:sym typeface="Archivo Black"/>
              </a:defRPr>
            </a:lvl8pPr>
            <a:lvl9pPr lvl="8" marR="0" rtl="0" algn="l">
              <a:lnSpc>
                <a:spcPct val="100000"/>
              </a:lnSpc>
              <a:spcBef>
                <a:spcPts val="0"/>
              </a:spcBef>
              <a:spcAft>
                <a:spcPts val="0"/>
              </a:spcAft>
              <a:buClr>
                <a:schemeClr val="dk1"/>
              </a:buClr>
              <a:buSzPts val="2800"/>
              <a:buFont typeface="Archivo Black"/>
              <a:buNone/>
              <a:defRPr i="0" sz="2800" u="none" cap="none" strike="noStrike">
                <a:solidFill>
                  <a:schemeClr val="dk1"/>
                </a:solidFill>
                <a:latin typeface="Archivo Black"/>
                <a:ea typeface="Archivo Black"/>
                <a:cs typeface="Archivo Black"/>
                <a:sym typeface="Archivo Black"/>
              </a:defRPr>
            </a:lvl9pPr>
          </a:lstStyle>
          <a:p/>
        </p:txBody>
      </p:sp>
      <p:sp>
        <p:nvSpPr>
          <p:cNvPr id="7" name="Google Shape;7;p1"/>
          <p:cNvSpPr txBox="1"/>
          <p:nvPr>
            <p:ph idx="1" type="body"/>
          </p:nvPr>
        </p:nvSpPr>
        <p:spPr>
          <a:xfrm>
            <a:off x="257776" y="2395097"/>
            <a:ext cx="7046700" cy="7100100"/>
          </a:xfrm>
          <a:prstGeom prst="rect">
            <a:avLst/>
          </a:prstGeom>
          <a:noFill/>
          <a:ln>
            <a:noFill/>
          </a:ln>
        </p:spPr>
        <p:txBody>
          <a:bodyPr anchorCtr="0" anchor="t" bIns="91425" lIns="91425" spcFirstLastPara="1" rIns="91425" wrap="square" tIns="91425">
            <a:normAutofit/>
          </a:bodyPr>
          <a:lstStyle>
            <a:lvl1pPr indent="-304800" lvl="0" marL="457200" marR="0" rtl="0" algn="l">
              <a:lnSpc>
                <a:spcPct val="115000"/>
              </a:lnSpc>
              <a:spcBef>
                <a:spcPts val="0"/>
              </a:spcBef>
              <a:spcAft>
                <a:spcPts val="0"/>
              </a:spcAft>
              <a:buClr>
                <a:schemeClr val="dk2"/>
              </a:buClr>
              <a:buSzPts val="1200"/>
              <a:buFont typeface="Montserrat Medium"/>
              <a:buChar char="●"/>
              <a:defRPr i="0" sz="1200" u="none" cap="none" strike="noStrike">
                <a:solidFill>
                  <a:schemeClr val="dk2"/>
                </a:solidFill>
                <a:latin typeface="Montserrat Medium"/>
                <a:ea typeface="Montserrat Medium"/>
                <a:cs typeface="Montserrat Medium"/>
                <a:sym typeface="Montserrat Medium"/>
              </a:defRPr>
            </a:lvl1pPr>
            <a:lvl2pPr indent="-304800" lvl="1" marL="914400" marR="0" rtl="0" algn="l">
              <a:lnSpc>
                <a:spcPct val="115000"/>
              </a:lnSpc>
              <a:spcBef>
                <a:spcPts val="0"/>
              </a:spcBef>
              <a:spcAft>
                <a:spcPts val="0"/>
              </a:spcAft>
              <a:buClr>
                <a:schemeClr val="dk2"/>
              </a:buClr>
              <a:buSzPts val="1200"/>
              <a:buFont typeface="Montserrat Medium"/>
              <a:buChar char="○"/>
              <a:defRPr i="0" sz="1200" u="none" cap="none" strike="noStrike">
                <a:solidFill>
                  <a:schemeClr val="dk2"/>
                </a:solidFill>
                <a:latin typeface="Montserrat Medium"/>
                <a:ea typeface="Montserrat Medium"/>
                <a:cs typeface="Montserrat Medium"/>
                <a:sym typeface="Montserrat Medium"/>
              </a:defRPr>
            </a:lvl2pPr>
            <a:lvl3pPr indent="-304800" lvl="2" marL="1371600" marR="0" rtl="0" algn="l">
              <a:lnSpc>
                <a:spcPct val="115000"/>
              </a:lnSpc>
              <a:spcBef>
                <a:spcPts val="0"/>
              </a:spcBef>
              <a:spcAft>
                <a:spcPts val="0"/>
              </a:spcAft>
              <a:buClr>
                <a:schemeClr val="dk2"/>
              </a:buClr>
              <a:buSzPts val="1200"/>
              <a:buFont typeface="Montserrat Medium"/>
              <a:buChar char="■"/>
              <a:defRPr i="0" sz="1200" u="none" cap="none" strike="noStrike">
                <a:solidFill>
                  <a:schemeClr val="dk2"/>
                </a:solidFill>
                <a:latin typeface="Montserrat Medium"/>
                <a:ea typeface="Montserrat Medium"/>
                <a:cs typeface="Montserrat Medium"/>
                <a:sym typeface="Montserrat Medium"/>
              </a:defRPr>
            </a:lvl3pPr>
            <a:lvl4pPr indent="-304800" lvl="3" marL="1828800" marR="0" rtl="0" algn="l">
              <a:lnSpc>
                <a:spcPct val="115000"/>
              </a:lnSpc>
              <a:spcBef>
                <a:spcPts val="0"/>
              </a:spcBef>
              <a:spcAft>
                <a:spcPts val="0"/>
              </a:spcAft>
              <a:buClr>
                <a:schemeClr val="dk2"/>
              </a:buClr>
              <a:buSzPts val="1200"/>
              <a:buFont typeface="Montserrat Medium"/>
              <a:buChar char="●"/>
              <a:defRPr i="0" sz="1200" u="none" cap="none" strike="noStrike">
                <a:solidFill>
                  <a:schemeClr val="dk2"/>
                </a:solidFill>
                <a:latin typeface="Montserrat Medium"/>
                <a:ea typeface="Montserrat Medium"/>
                <a:cs typeface="Montserrat Medium"/>
                <a:sym typeface="Montserrat Medium"/>
              </a:defRPr>
            </a:lvl4pPr>
            <a:lvl5pPr indent="-304800" lvl="4" marL="2286000" marR="0" rtl="0" algn="l">
              <a:lnSpc>
                <a:spcPct val="115000"/>
              </a:lnSpc>
              <a:spcBef>
                <a:spcPts val="0"/>
              </a:spcBef>
              <a:spcAft>
                <a:spcPts val="0"/>
              </a:spcAft>
              <a:buClr>
                <a:schemeClr val="dk2"/>
              </a:buClr>
              <a:buSzPts val="1200"/>
              <a:buFont typeface="Montserrat Medium"/>
              <a:buChar char="○"/>
              <a:defRPr i="0" sz="1200" u="none" cap="none" strike="noStrike">
                <a:solidFill>
                  <a:schemeClr val="dk2"/>
                </a:solidFill>
                <a:latin typeface="Montserrat Medium"/>
                <a:ea typeface="Montserrat Medium"/>
                <a:cs typeface="Montserrat Medium"/>
                <a:sym typeface="Montserrat Medium"/>
              </a:defRPr>
            </a:lvl5pPr>
            <a:lvl6pPr indent="-304800" lvl="5" marL="2743200" marR="0" rtl="0" algn="l">
              <a:lnSpc>
                <a:spcPct val="115000"/>
              </a:lnSpc>
              <a:spcBef>
                <a:spcPts val="0"/>
              </a:spcBef>
              <a:spcAft>
                <a:spcPts val="0"/>
              </a:spcAft>
              <a:buClr>
                <a:schemeClr val="dk2"/>
              </a:buClr>
              <a:buSzPts val="1200"/>
              <a:buFont typeface="Montserrat Medium"/>
              <a:buChar char="■"/>
              <a:defRPr i="0" sz="1200" u="none" cap="none" strike="noStrike">
                <a:solidFill>
                  <a:schemeClr val="dk2"/>
                </a:solidFill>
                <a:latin typeface="Montserrat Medium"/>
                <a:ea typeface="Montserrat Medium"/>
                <a:cs typeface="Montserrat Medium"/>
                <a:sym typeface="Montserrat Medium"/>
              </a:defRPr>
            </a:lvl6pPr>
            <a:lvl7pPr indent="-304800" lvl="6" marL="3200400" marR="0" rtl="0" algn="l">
              <a:lnSpc>
                <a:spcPct val="115000"/>
              </a:lnSpc>
              <a:spcBef>
                <a:spcPts val="0"/>
              </a:spcBef>
              <a:spcAft>
                <a:spcPts val="0"/>
              </a:spcAft>
              <a:buClr>
                <a:schemeClr val="dk2"/>
              </a:buClr>
              <a:buSzPts val="1200"/>
              <a:buFont typeface="Montserrat Medium"/>
              <a:buChar char="●"/>
              <a:defRPr i="0" sz="1200" u="none" cap="none" strike="noStrike">
                <a:solidFill>
                  <a:schemeClr val="dk2"/>
                </a:solidFill>
                <a:latin typeface="Montserrat Medium"/>
                <a:ea typeface="Montserrat Medium"/>
                <a:cs typeface="Montserrat Medium"/>
                <a:sym typeface="Montserrat Medium"/>
              </a:defRPr>
            </a:lvl7pPr>
            <a:lvl8pPr indent="-304800" lvl="7" marL="3657600" marR="0" rtl="0" algn="l">
              <a:lnSpc>
                <a:spcPct val="115000"/>
              </a:lnSpc>
              <a:spcBef>
                <a:spcPts val="0"/>
              </a:spcBef>
              <a:spcAft>
                <a:spcPts val="0"/>
              </a:spcAft>
              <a:buClr>
                <a:schemeClr val="dk2"/>
              </a:buClr>
              <a:buSzPts val="1200"/>
              <a:buFont typeface="Montserrat Medium"/>
              <a:buChar char="○"/>
              <a:defRPr i="0" sz="1200" u="none" cap="none" strike="noStrike">
                <a:solidFill>
                  <a:schemeClr val="dk2"/>
                </a:solidFill>
                <a:latin typeface="Montserrat Medium"/>
                <a:ea typeface="Montserrat Medium"/>
                <a:cs typeface="Montserrat Medium"/>
                <a:sym typeface="Montserrat Medium"/>
              </a:defRPr>
            </a:lvl8pPr>
            <a:lvl9pPr indent="-304800" lvl="8" marL="4114800" marR="0" rtl="0" algn="l">
              <a:lnSpc>
                <a:spcPct val="115000"/>
              </a:lnSpc>
              <a:spcBef>
                <a:spcPts val="0"/>
              </a:spcBef>
              <a:spcAft>
                <a:spcPts val="0"/>
              </a:spcAft>
              <a:buClr>
                <a:schemeClr val="dk2"/>
              </a:buClr>
              <a:buSzPts val="1200"/>
              <a:buFont typeface="Montserrat Medium"/>
              <a:buChar char="■"/>
              <a:defRPr i="0" sz="1200" u="none" cap="none" strike="noStrike">
                <a:solidFill>
                  <a:schemeClr val="dk2"/>
                </a:solidFill>
                <a:latin typeface="Montserrat Medium"/>
                <a:ea typeface="Montserrat Medium"/>
                <a:cs typeface="Montserrat Medium"/>
                <a:sym typeface="Montserrat Medium"/>
              </a:defRPr>
            </a:lvl9pPr>
          </a:lstStyle>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 Id="rId3" Type="http://schemas.openxmlformats.org/officeDocument/2006/relationships/image" Target="../media/image3.jpg"/></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3.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79" name="Shape 279"/>
        <p:cNvGrpSpPr/>
        <p:nvPr/>
      </p:nvGrpSpPr>
      <p:grpSpPr>
        <a:xfrm>
          <a:off x="0" y="0"/>
          <a:ext cx="0" cy="0"/>
          <a:chOff x="0" y="0"/>
          <a:chExt cx="0" cy="0"/>
        </a:xfrm>
      </p:grpSpPr>
      <p:grpSp>
        <p:nvGrpSpPr>
          <p:cNvPr id="280" name="Google Shape;280;p5"/>
          <p:cNvGrpSpPr/>
          <p:nvPr/>
        </p:nvGrpSpPr>
        <p:grpSpPr>
          <a:xfrm>
            <a:off x="4079059" y="7961756"/>
            <a:ext cx="3269657" cy="1141377"/>
            <a:chOff x="4002900" y="7961500"/>
            <a:chExt cx="3049200" cy="838200"/>
          </a:xfrm>
        </p:grpSpPr>
        <p:cxnSp>
          <p:nvCxnSpPr>
            <p:cNvPr id="281" name="Google Shape;281;p5"/>
            <p:cNvCxnSpPr/>
            <p:nvPr/>
          </p:nvCxnSpPr>
          <p:spPr>
            <a:xfrm>
              <a:off x="4002900" y="7961500"/>
              <a:ext cx="3049200" cy="0"/>
            </a:xfrm>
            <a:prstGeom prst="straightConnector1">
              <a:avLst/>
            </a:prstGeom>
            <a:noFill/>
            <a:ln cap="flat" cmpd="sng" w="9525">
              <a:solidFill>
                <a:schemeClr val="accent2"/>
              </a:solidFill>
              <a:prstDash val="solid"/>
              <a:round/>
              <a:headEnd len="med" w="med" type="none"/>
              <a:tailEnd len="med" w="med" type="none"/>
            </a:ln>
          </p:spPr>
        </p:cxnSp>
        <p:cxnSp>
          <p:nvCxnSpPr>
            <p:cNvPr id="282" name="Google Shape;282;p5"/>
            <p:cNvCxnSpPr/>
            <p:nvPr/>
          </p:nvCxnSpPr>
          <p:spPr>
            <a:xfrm>
              <a:off x="4002900" y="8171050"/>
              <a:ext cx="3049200" cy="0"/>
            </a:xfrm>
            <a:prstGeom prst="straightConnector1">
              <a:avLst/>
            </a:prstGeom>
            <a:noFill/>
            <a:ln cap="flat" cmpd="sng" w="9525">
              <a:solidFill>
                <a:schemeClr val="accent2"/>
              </a:solidFill>
              <a:prstDash val="solid"/>
              <a:round/>
              <a:headEnd len="med" w="med" type="none"/>
              <a:tailEnd len="med" w="med" type="none"/>
            </a:ln>
          </p:spPr>
        </p:cxnSp>
        <p:cxnSp>
          <p:nvCxnSpPr>
            <p:cNvPr id="283" name="Google Shape;283;p5"/>
            <p:cNvCxnSpPr/>
            <p:nvPr/>
          </p:nvCxnSpPr>
          <p:spPr>
            <a:xfrm>
              <a:off x="4002900" y="8380600"/>
              <a:ext cx="3049200" cy="0"/>
            </a:xfrm>
            <a:prstGeom prst="straightConnector1">
              <a:avLst/>
            </a:prstGeom>
            <a:noFill/>
            <a:ln cap="flat" cmpd="sng" w="9525">
              <a:solidFill>
                <a:schemeClr val="accent2"/>
              </a:solidFill>
              <a:prstDash val="solid"/>
              <a:round/>
              <a:headEnd len="med" w="med" type="none"/>
              <a:tailEnd len="med" w="med" type="none"/>
            </a:ln>
          </p:spPr>
        </p:cxnSp>
        <p:cxnSp>
          <p:nvCxnSpPr>
            <p:cNvPr id="284" name="Google Shape;284;p5"/>
            <p:cNvCxnSpPr/>
            <p:nvPr/>
          </p:nvCxnSpPr>
          <p:spPr>
            <a:xfrm>
              <a:off x="4002900" y="8590150"/>
              <a:ext cx="3049200" cy="0"/>
            </a:xfrm>
            <a:prstGeom prst="straightConnector1">
              <a:avLst/>
            </a:prstGeom>
            <a:noFill/>
            <a:ln cap="flat" cmpd="sng" w="9525">
              <a:solidFill>
                <a:schemeClr val="accent2"/>
              </a:solidFill>
              <a:prstDash val="solid"/>
              <a:round/>
              <a:headEnd len="med" w="med" type="none"/>
              <a:tailEnd len="med" w="med" type="none"/>
            </a:ln>
          </p:spPr>
        </p:cxnSp>
        <p:cxnSp>
          <p:nvCxnSpPr>
            <p:cNvPr id="285" name="Google Shape;285;p5"/>
            <p:cNvCxnSpPr/>
            <p:nvPr/>
          </p:nvCxnSpPr>
          <p:spPr>
            <a:xfrm>
              <a:off x="4002900" y="8799700"/>
              <a:ext cx="3049200" cy="0"/>
            </a:xfrm>
            <a:prstGeom prst="straightConnector1">
              <a:avLst/>
            </a:prstGeom>
            <a:noFill/>
            <a:ln cap="flat" cmpd="sng" w="9525">
              <a:solidFill>
                <a:schemeClr val="accent2"/>
              </a:solidFill>
              <a:prstDash val="solid"/>
              <a:round/>
              <a:headEnd len="med" w="med" type="none"/>
              <a:tailEnd len="med" w="med" type="none"/>
            </a:ln>
          </p:spPr>
        </p:cxnSp>
      </p:grpSp>
      <p:sp>
        <p:nvSpPr>
          <p:cNvPr id="286" name="Google Shape;286;p5"/>
          <p:cNvSpPr txBox="1"/>
          <p:nvPr>
            <p:ph idx="2" type="body"/>
          </p:nvPr>
        </p:nvSpPr>
        <p:spPr>
          <a:xfrm>
            <a:off x="257775" y="1995116"/>
            <a:ext cx="3307800" cy="329100"/>
          </a:xfrm>
          <a:prstGeom prst="rect">
            <a:avLst/>
          </a:prstGeom>
          <a:noFill/>
          <a:ln>
            <a:noFill/>
          </a:ln>
        </p:spPr>
        <p:txBody>
          <a:bodyPr anchorCtr="0" anchor="t" bIns="91425" lIns="91425" spcFirstLastPara="1" rIns="91425" wrap="square" tIns="91425">
            <a:noAutofit/>
          </a:bodyPr>
          <a:lstStyle/>
          <a:p>
            <a:pPr indent="0" lvl="0" marL="0" rtl="0" algn="l">
              <a:lnSpc>
                <a:spcPct val="95000"/>
              </a:lnSpc>
              <a:spcBef>
                <a:spcPts val="0"/>
              </a:spcBef>
              <a:spcAft>
                <a:spcPts val="1200"/>
              </a:spcAft>
              <a:buSzPts val="770"/>
              <a:buNone/>
            </a:pPr>
            <a:r>
              <a:rPr lang="en-US"/>
              <a:t>pam@myemail.com</a:t>
            </a:r>
            <a:endParaRPr/>
          </a:p>
        </p:txBody>
      </p:sp>
      <p:sp>
        <p:nvSpPr>
          <p:cNvPr id="287" name="Google Shape;287;p5"/>
          <p:cNvSpPr txBox="1"/>
          <p:nvPr>
            <p:ph type="title"/>
          </p:nvPr>
        </p:nvSpPr>
        <p:spPr>
          <a:xfrm>
            <a:off x="257775" y="1600025"/>
            <a:ext cx="3307800" cy="4572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SzPts val="2800"/>
              <a:buNone/>
            </a:pPr>
            <a:r>
              <a:rPr lang="en-US"/>
              <a:t>SCIENCE</a:t>
            </a:r>
            <a:endParaRPr/>
          </a:p>
        </p:txBody>
      </p:sp>
      <p:sp>
        <p:nvSpPr>
          <p:cNvPr id="288" name="Google Shape;288;p5"/>
          <p:cNvSpPr txBox="1"/>
          <p:nvPr>
            <p:ph idx="1" type="body"/>
          </p:nvPr>
        </p:nvSpPr>
        <p:spPr>
          <a:xfrm>
            <a:off x="290250" y="3415453"/>
            <a:ext cx="3307800" cy="394200"/>
          </a:xfrm>
          <a:prstGeom prst="rect">
            <a:avLst/>
          </a:prstGeom>
          <a:noFill/>
          <a:ln>
            <a:noFill/>
          </a:ln>
        </p:spPr>
        <p:txBody>
          <a:bodyPr anchorCtr="0" anchor="t" bIns="91425" lIns="91425" spcFirstLastPara="1" rIns="91425" wrap="square" tIns="91425">
            <a:normAutofit/>
          </a:bodyPr>
          <a:lstStyle/>
          <a:p>
            <a:pPr indent="0" lvl="0" marL="0" rtl="0" algn="l">
              <a:lnSpc>
                <a:spcPct val="115000"/>
              </a:lnSpc>
              <a:spcBef>
                <a:spcPts val="0"/>
              </a:spcBef>
              <a:spcAft>
                <a:spcPts val="1200"/>
              </a:spcAft>
              <a:buSzPts val="1400"/>
              <a:buNone/>
            </a:pPr>
            <a:r>
              <a:rPr b="1" lang="en-US" sz="1300" u="sng">
                <a:latin typeface="Montserrat"/>
                <a:ea typeface="Montserrat"/>
                <a:cs typeface="Montserrat"/>
                <a:sym typeface="Montserrat"/>
              </a:rPr>
              <a:t>Subtitle One </a:t>
            </a:r>
            <a:endParaRPr sz="1300" u="sng"/>
          </a:p>
        </p:txBody>
      </p:sp>
      <p:sp>
        <p:nvSpPr>
          <p:cNvPr id="289" name="Google Shape;289;p5"/>
          <p:cNvSpPr txBox="1"/>
          <p:nvPr>
            <p:ph idx="2" type="body"/>
          </p:nvPr>
        </p:nvSpPr>
        <p:spPr>
          <a:xfrm>
            <a:off x="4117200" y="3439112"/>
            <a:ext cx="3307800" cy="1038000"/>
          </a:xfrm>
          <a:prstGeom prst="rect">
            <a:avLst/>
          </a:prstGeom>
          <a:noFill/>
          <a:ln>
            <a:noFill/>
          </a:ln>
        </p:spPr>
        <p:txBody>
          <a:bodyPr anchorCtr="0" anchor="t" bIns="91425" lIns="91425" spcFirstLastPara="1" rIns="91425" wrap="square" tIns="91425">
            <a:normAutofit/>
          </a:bodyPr>
          <a:lstStyle/>
          <a:p>
            <a:pPr indent="-304800" lvl="0" marL="457200" rtl="0" algn="l">
              <a:lnSpc>
                <a:spcPct val="115000"/>
              </a:lnSpc>
              <a:spcBef>
                <a:spcPts val="0"/>
              </a:spcBef>
              <a:spcAft>
                <a:spcPts val="0"/>
              </a:spcAft>
              <a:buSzPts val="1200"/>
              <a:buChar char="●"/>
            </a:pPr>
            <a:r>
              <a:rPr lang="en-US" sz="1200"/>
              <a:t>This is a </a:t>
            </a:r>
            <a:r>
              <a:rPr lang="en-US" sz="1200"/>
              <a:t>bulleted</a:t>
            </a:r>
            <a:r>
              <a:rPr lang="en-US" sz="1200"/>
              <a:t> list</a:t>
            </a:r>
            <a:endParaRPr sz="1200"/>
          </a:p>
          <a:p>
            <a:pPr indent="-304800" lvl="0" marL="457200" rtl="0" algn="l">
              <a:lnSpc>
                <a:spcPct val="115000"/>
              </a:lnSpc>
              <a:spcBef>
                <a:spcPts val="0"/>
              </a:spcBef>
              <a:spcAft>
                <a:spcPts val="0"/>
              </a:spcAft>
              <a:buSzPts val="1200"/>
              <a:buChar char="●"/>
            </a:pPr>
            <a:r>
              <a:rPr lang="en-US" sz="1200"/>
              <a:t>Something here</a:t>
            </a:r>
            <a:endParaRPr sz="1200"/>
          </a:p>
          <a:p>
            <a:pPr indent="-304800" lvl="0" marL="457200" rtl="0" algn="l">
              <a:lnSpc>
                <a:spcPct val="115000"/>
              </a:lnSpc>
              <a:spcBef>
                <a:spcPts val="0"/>
              </a:spcBef>
              <a:spcAft>
                <a:spcPts val="0"/>
              </a:spcAft>
              <a:buSzPts val="1200"/>
              <a:buChar char="●"/>
            </a:pPr>
            <a:r>
              <a:rPr lang="en-US" sz="1200"/>
              <a:t>Something else here</a:t>
            </a:r>
            <a:endParaRPr sz="1200"/>
          </a:p>
        </p:txBody>
      </p:sp>
      <p:sp>
        <p:nvSpPr>
          <p:cNvPr id="290" name="Google Shape;290;p5"/>
          <p:cNvSpPr/>
          <p:nvPr/>
        </p:nvSpPr>
        <p:spPr>
          <a:xfrm>
            <a:off x="1845459" y="9059925"/>
            <a:ext cx="1739700" cy="329100"/>
          </a:xfrm>
          <a:prstGeom prst="roundRect">
            <a:avLst>
              <a:gd fmla="val 50000" name="adj"/>
            </a:avLst>
          </a:prstGeom>
          <a:solidFill>
            <a:schemeClr val="accent1"/>
          </a:solidFill>
          <a:ln cap="flat" cmpd="sng" w="19050">
            <a:solidFill>
              <a:schemeClr val="accent3"/>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b="1" lang="en-US" sz="1200">
                <a:solidFill>
                  <a:schemeClr val="lt1"/>
                </a:solidFill>
              </a:rPr>
              <a:t>Assignments 50%</a:t>
            </a:r>
            <a:endParaRPr b="1" sz="1200">
              <a:solidFill>
                <a:schemeClr val="lt1"/>
              </a:solidFill>
            </a:endParaRPr>
          </a:p>
        </p:txBody>
      </p:sp>
      <p:sp>
        <p:nvSpPr>
          <p:cNvPr id="291" name="Google Shape;291;p5"/>
          <p:cNvSpPr/>
          <p:nvPr/>
        </p:nvSpPr>
        <p:spPr>
          <a:xfrm>
            <a:off x="1832550" y="9552325"/>
            <a:ext cx="1765500" cy="329100"/>
          </a:xfrm>
          <a:prstGeom prst="roundRect">
            <a:avLst>
              <a:gd fmla="val 50000" name="adj"/>
            </a:avLst>
          </a:prstGeom>
          <a:solidFill>
            <a:schemeClr val="accent4"/>
          </a:solidFill>
          <a:ln cap="flat" cmpd="sng" w="19050">
            <a:solidFill>
              <a:schemeClr val="accent3"/>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b="1" lang="en-US" sz="1200">
                <a:solidFill>
                  <a:schemeClr val="lt1"/>
                </a:solidFill>
              </a:rPr>
              <a:t>Assessments 50%</a:t>
            </a:r>
            <a:endParaRPr b="1" sz="1200">
              <a:solidFill>
                <a:schemeClr val="lt1"/>
              </a:solidFill>
            </a:endParaRPr>
          </a:p>
        </p:txBody>
      </p:sp>
      <p:sp>
        <p:nvSpPr>
          <p:cNvPr id="292" name="Google Shape;292;p5"/>
          <p:cNvSpPr/>
          <p:nvPr/>
        </p:nvSpPr>
        <p:spPr>
          <a:xfrm>
            <a:off x="260875" y="1012444"/>
            <a:ext cx="3366556" cy="852924"/>
          </a:xfrm>
          <a:prstGeom prst="rect">
            <a:avLst/>
          </a:prstGeom>
        </p:spPr>
        <p:txBody>
          <a:bodyPr>
            <a:prstTxWarp prst="textPlain"/>
          </a:bodyPr>
          <a:lstStyle/>
          <a:p>
            <a:pPr lvl="0" algn="ctr"/>
            <a:r>
              <a:rPr b="0" i="0">
                <a:ln cap="flat" cmpd="sng" w="9525">
                  <a:solidFill>
                    <a:schemeClr val="accent3"/>
                  </a:solidFill>
                  <a:prstDash val="solid"/>
                  <a:round/>
                  <a:headEnd len="sm" w="sm" type="none"/>
                  <a:tailEnd len="sm" w="sm" type="none"/>
                </a:ln>
                <a:solidFill>
                  <a:schemeClr val="accent1"/>
                </a:solidFill>
                <a:latin typeface="Pacifico"/>
              </a:rPr>
              <a:t>Pam Meyer</a:t>
            </a:r>
          </a:p>
        </p:txBody>
      </p:sp>
      <p:sp>
        <p:nvSpPr>
          <p:cNvPr id="293" name="Google Shape;293;p5"/>
          <p:cNvSpPr/>
          <p:nvPr/>
        </p:nvSpPr>
        <p:spPr>
          <a:xfrm rot="5400000">
            <a:off x="1551300" y="1463188"/>
            <a:ext cx="457200" cy="2826900"/>
          </a:xfrm>
          <a:prstGeom prst="round2SameRect">
            <a:avLst>
              <a:gd fmla="val 50000" name="adj1"/>
              <a:gd fmla="val 0" name="adj2"/>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4" name="Google Shape;294;p5"/>
          <p:cNvSpPr/>
          <p:nvPr/>
        </p:nvSpPr>
        <p:spPr>
          <a:xfrm rot="5400000">
            <a:off x="1497116" y="1578442"/>
            <a:ext cx="457200" cy="2826900"/>
          </a:xfrm>
          <a:prstGeom prst="round2SameRect">
            <a:avLst>
              <a:gd fmla="val 50000" name="adj1"/>
              <a:gd fmla="val 0" name="adj2"/>
            </a:avLst>
          </a:prstGeom>
          <a:noFill/>
          <a:ln cap="flat" cmpd="sng" w="19050">
            <a:solidFill>
              <a:schemeClr val="accent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5" name="Google Shape;295;p5"/>
          <p:cNvSpPr txBox="1"/>
          <p:nvPr>
            <p:ph idx="1" type="body"/>
          </p:nvPr>
        </p:nvSpPr>
        <p:spPr>
          <a:xfrm>
            <a:off x="290250" y="2691638"/>
            <a:ext cx="2134500" cy="394200"/>
          </a:xfrm>
          <a:prstGeom prst="rect">
            <a:avLst/>
          </a:prstGeom>
          <a:noFill/>
          <a:ln>
            <a:noFill/>
          </a:ln>
        </p:spPr>
        <p:txBody>
          <a:bodyPr anchorCtr="0" anchor="t" bIns="91425" lIns="91425" spcFirstLastPara="1" rIns="91425" wrap="square" tIns="91425">
            <a:noAutofit/>
          </a:bodyPr>
          <a:lstStyle/>
          <a:p>
            <a:pPr indent="0" lvl="0" marL="0" rtl="0" algn="l">
              <a:lnSpc>
                <a:spcPct val="95000"/>
              </a:lnSpc>
              <a:spcBef>
                <a:spcPts val="0"/>
              </a:spcBef>
              <a:spcAft>
                <a:spcPts val="1200"/>
              </a:spcAft>
              <a:buClr>
                <a:srgbClr val="000000"/>
              </a:buClr>
              <a:buSzPts val="1400"/>
              <a:buFont typeface="Arial"/>
              <a:buNone/>
            </a:pPr>
            <a:r>
              <a:rPr b="1" lang="en-US" sz="2000">
                <a:solidFill>
                  <a:schemeClr val="lt1"/>
                </a:solidFill>
                <a:latin typeface="Montserrat"/>
                <a:ea typeface="Montserrat"/>
                <a:cs typeface="Montserrat"/>
                <a:sym typeface="Montserrat"/>
              </a:rPr>
              <a:t>Title One</a:t>
            </a:r>
            <a:endParaRPr b="1" sz="2000">
              <a:solidFill>
                <a:schemeClr val="lt1"/>
              </a:solidFill>
              <a:latin typeface="Montserrat"/>
              <a:ea typeface="Montserrat"/>
              <a:cs typeface="Montserrat"/>
              <a:sym typeface="Montserrat"/>
            </a:endParaRPr>
          </a:p>
        </p:txBody>
      </p:sp>
      <p:sp>
        <p:nvSpPr>
          <p:cNvPr id="296" name="Google Shape;296;p5"/>
          <p:cNvSpPr/>
          <p:nvPr/>
        </p:nvSpPr>
        <p:spPr>
          <a:xfrm rot="5400000">
            <a:off x="5356225" y="1463188"/>
            <a:ext cx="457200" cy="2826900"/>
          </a:xfrm>
          <a:prstGeom prst="round2SameRect">
            <a:avLst>
              <a:gd fmla="val 50000" name="adj1"/>
              <a:gd fmla="val 0" name="adj2"/>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7" name="Google Shape;297;p5"/>
          <p:cNvSpPr/>
          <p:nvPr/>
        </p:nvSpPr>
        <p:spPr>
          <a:xfrm rot="5400000">
            <a:off x="5302041" y="1578442"/>
            <a:ext cx="457200" cy="2826900"/>
          </a:xfrm>
          <a:prstGeom prst="round2SameRect">
            <a:avLst>
              <a:gd fmla="val 50000" name="adj1"/>
              <a:gd fmla="val 0" name="adj2"/>
            </a:avLst>
          </a:prstGeom>
          <a:noFill/>
          <a:ln cap="flat" cmpd="sng" w="19050">
            <a:solidFill>
              <a:schemeClr val="accent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8" name="Google Shape;298;p5"/>
          <p:cNvSpPr txBox="1"/>
          <p:nvPr>
            <p:ph idx="1" type="body"/>
          </p:nvPr>
        </p:nvSpPr>
        <p:spPr>
          <a:xfrm>
            <a:off x="4171375" y="2691638"/>
            <a:ext cx="2134500" cy="394200"/>
          </a:xfrm>
          <a:prstGeom prst="rect">
            <a:avLst/>
          </a:prstGeom>
          <a:noFill/>
          <a:ln>
            <a:noFill/>
          </a:ln>
        </p:spPr>
        <p:txBody>
          <a:bodyPr anchorCtr="0" anchor="t" bIns="91425" lIns="91425" spcFirstLastPara="1" rIns="91425" wrap="square" tIns="91425">
            <a:noAutofit/>
          </a:bodyPr>
          <a:lstStyle/>
          <a:p>
            <a:pPr indent="0" lvl="0" marL="0" rtl="0" algn="l">
              <a:lnSpc>
                <a:spcPct val="95000"/>
              </a:lnSpc>
              <a:spcBef>
                <a:spcPts val="0"/>
              </a:spcBef>
              <a:spcAft>
                <a:spcPts val="1200"/>
              </a:spcAft>
              <a:buSzPts val="1400"/>
              <a:buNone/>
            </a:pPr>
            <a:r>
              <a:rPr b="1" lang="en-US" sz="2000">
                <a:solidFill>
                  <a:schemeClr val="lt1"/>
                </a:solidFill>
                <a:latin typeface="Montserrat"/>
                <a:ea typeface="Montserrat"/>
                <a:cs typeface="Montserrat"/>
                <a:sym typeface="Montserrat"/>
              </a:rPr>
              <a:t>Title Two</a:t>
            </a:r>
            <a:endParaRPr b="1" sz="2000">
              <a:solidFill>
                <a:schemeClr val="lt1"/>
              </a:solidFill>
              <a:latin typeface="Montserrat"/>
              <a:ea typeface="Montserrat"/>
              <a:cs typeface="Montserrat"/>
              <a:sym typeface="Montserrat"/>
            </a:endParaRPr>
          </a:p>
        </p:txBody>
      </p:sp>
      <p:sp>
        <p:nvSpPr>
          <p:cNvPr id="299" name="Google Shape;299;p5"/>
          <p:cNvSpPr txBox="1"/>
          <p:nvPr>
            <p:ph idx="2" type="body"/>
          </p:nvPr>
        </p:nvSpPr>
        <p:spPr>
          <a:xfrm>
            <a:off x="4117200" y="5420588"/>
            <a:ext cx="3307800" cy="1302300"/>
          </a:xfrm>
          <a:prstGeom prst="rect">
            <a:avLst/>
          </a:prstGeom>
          <a:noFill/>
          <a:ln>
            <a:noFill/>
          </a:ln>
        </p:spPr>
        <p:txBody>
          <a:bodyPr anchorCtr="0" anchor="t" bIns="91425" lIns="91425" spcFirstLastPara="1" rIns="91425" wrap="square" tIns="91425">
            <a:normAutofit/>
          </a:bodyPr>
          <a:lstStyle/>
          <a:p>
            <a:pPr indent="-304800" lvl="0" marL="457200" rtl="0" algn="l">
              <a:lnSpc>
                <a:spcPct val="115000"/>
              </a:lnSpc>
              <a:spcBef>
                <a:spcPts val="0"/>
              </a:spcBef>
              <a:spcAft>
                <a:spcPts val="0"/>
              </a:spcAft>
              <a:buSzPts val="1200"/>
              <a:buChar char="●"/>
            </a:pPr>
            <a:r>
              <a:rPr lang="en-US" sz="1200"/>
              <a:t>This is a bulleted list</a:t>
            </a:r>
            <a:endParaRPr sz="1200"/>
          </a:p>
          <a:p>
            <a:pPr indent="-304800" lvl="0" marL="457200" rtl="0" algn="l">
              <a:lnSpc>
                <a:spcPct val="115000"/>
              </a:lnSpc>
              <a:spcBef>
                <a:spcPts val="0"/>
              </a:spcBef>
              <a:spcAft>
                <a:spcPts val="0"/>
              </a:spcAft>
              <a:buSzPts val="1200"/>
              <a:buChar char="●"/>
            </a:pPr>
            <a:r>
              <a:rPr lang="en-US" sz="1200"/>
              <a:t>Something here</a:t>
            </a:r>
            <a:endParaRPr sz="1200"/>
          </a:p>
          <a:p>
            <a:pPr indent="-304800" lvl="0" marL="457200" rtl="0" algn="l">
              <a:lnSpc>
                <a:spcPct val="115000"/>
              </a:lnSpc>
              <a:spcBef>
                <a:spcPts val="0"/>
              </a:spcBef>
              <a:spcAft>
                <a:spcPts val="0"/>
              </a:spcAft>
              <a:buSzPts val="1200"/>
              <a:buChar char="●"/>
            </a:pPr>
            <a:r>
              <a:rPr lang="en-US" sz="1200"/>
              <a:t>Something else here</a:t>
            </a:r>
            <a:endParaRPr sz="1200"/>
          </a:p>
          <a:p>
            <a:pPr indent="-304800" lvl="0" marL="457200" rtl="0" algn="l">
              <a:lnSpc>
                <a:spcPct val="115000"/>
              </a:lnSpc>
              <a:spcBef>
                <a:spcPts val="0"/>
              </a:spcBef>
              <a:spcAft>
                <a:spcPts val="0"/>
              </a:spcAft>
              <a:buSzPts val="1200"/>
              <a:buChar char="●"/>
            </a:pPr>
            <a:r>
              <a:rPr lang="en-US" sz="1200"/>
              <a:t>And also this</a:t>
            </a:r>
            <a:endParaRPr sz="1200"/>
          </a:p>
        </p:txBody>
      </p:sp>
      <p:sp>
        <p:nvSpPr>
          <p:cNvPr id="300" name="Google Shape;300;p5"/>
          <p:cNvSpPr/>
          <p:nvPr/>
        </p:nvSpPr>
        <p:spPr>
          <a:xfrm rot="5400000">
            <a:off x="5356225" y="3444663"/>
            <a:ext cx="457200" cy="2826900"/>
          </a:xfrm>
          <a:prstGeom prst="round2SameRect">
            <a:avLst>
              <a:gd fmla="val 50000" name="adj1"/>
              <a:gd fmla="val 0" name="adj2"/>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1" name="Google Shape;301;p5"/>
          <p:cNvSpPr/>
          <p:nvPr/>
        </p:nvSpPr>
        <p:spPr>
          <a:xfrm rot="5400000">
            <a:off x="5302041" y="3559917"/>
            <a:ext cx="457200" cy="2826900"/>
          </a:xfrm>
          <a:prstGeom prst="round2SameRect">
            <a:avLst>
              <a:gd fmla="val 50000" name="adj1"/>
              <a:gd fmla="val 0" name="adj2"/>
            </a:avLst>
          </a:prstGeom>
          <a:noFill/>
          <a:ln cap="flat" cmpd="sng" w="19050">
            <a:solidFill>
              <a:schemeClr val="accent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2" name="Google Shape;302;p5"/>
          <p:cNvSpPr txBox="1"/>
          <p:nvPr>
            <p:ph idx="1" type="body"/>
          </p:nvPr>
        </p:nvSpPr>
        <p:spPr>
          <a:xfrm>
            <a:off x="4171375" y="4673113"/>
            <a:ext cx="2134500" cy="394200"/>
          </a:xfrm>
          <a:prstGeom prst="rect">
            <a:avLst/>
          </a:prstGeom>
          <a:noFill/>
          <a:ln>
            <a:noFill/>
          </a:ln>
        </p:spPr>
        <p:txBody>
          <a:bodyPr anchorCtr="0" anchor="t" bIns="91425" lIns="91425" spcFirstLastPara="1" rIns="91425" wrap="square" tIns="91425">
            <a:noAutofit/>
          </a:bodyPr>
          <a:lstStyle/>
          <a:p>
            <a:pPr indent="0" lvl="0" marL="0" rtl="0" algn="l">
              <a:lnSpc>
                <a:spcPct val="95000"/>
              </a:lnSpc>
              <a:spcBef>
                <a:spcPts val="0"/>
              </a:spcBef>
              <a:spcAft>
                <a:spcPts val="1200"/>
              </a:spcAft>
              <a:buSzPts val="1400"/>
              <a:buNone/>
            </a:pPr>
            <a:r>
              <a:rPr b="1" lang="en-US" sz="2000">
                <a:solidFill>
                  <a:schemeClr val="lt1"/>
                </a:solidFill>
                <a:latin typeface="Montserrat"/>
                <a:ea typeface="Montserrat"/>
                <a:cs typeface="Montserrat"/>
                <a:sym typeface="Montserrat"/>
              </a:rPr>
              <a:t>Title Three</a:t>
            </a:r>
            <a:endParaRPr b="1" sz="2000">
              <a:solidFill>
                <a:schemeClr val="lt1"/>
              </a:solidFill>
              <a:latin typeface="Montserrat"/>
              <a:ea typeface="Montserrat"/>
              <a:cs typeface="Montserrat"/>
              <a:sym typeface="Montserrat"/>
            </a:endParaRPr>
          </a:p>
        </p:txBody>
      </p:sp>
      <p:sp>
        <p:nvSpPr>
          <p:cNvPr id="303" name="Google Shape;303;p5"/>
          <p:cNvSpPr/>
          <p:nvPr/>
        </p:nvSpPr>
        <p:spPr>
          <a:xfrm rot="5400000">
            <a:off x="5323750" y="5705363"/>
            <a:ext cx="457200" cy="2826900"/>
          </a:xfrm>
          <a:prstGeom prst="round2SameRect">
            <a:avLst>
              <a:gd fmla="val 50000" name="adj1"/>
              <a:gd fmla="val 0" name="adj2"/>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4" name="Google Shape;304;p5"/>
          <p:cNvSpPr/>
          <p:nvPr/>
        </p:nvSpPr>
        <p:spPr>
          <a:xfrm rot="5400000">
            <a:off x="5269566" y="5820617"/>
            <a:ext cx="457200" cy="2826900"/>
          </a:xfrm>
          <a:prstGeom prst="round2SameRect">
            <a:avLst>
              <a:gd fmla="val 50000" name="adj1"/>
              <a:gd fmla="val 0" name="adj2"/>
            </a:avLst>
          </a:prstGeom>
          <a:noFill/>
          <a:ln cap="flat" cmpd="sng" w="19050">
            <a:solidFill>
              <a:schemeClr val="accent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5" name="Google Shape;305;p5"/>
          <p:cNvSpPr txBox="1"/>
          <p:nvPr>
            <p:ph idx="1" type="body"/>
          </p:nvPr>
        </p:nvSpPr>
        <p:spPr>
          <a:xfrm>
            <a:off x="4138900" y="6933813"/>
            <a:ext cx="2134500" cy="394200"/>
          </a:xfrm>
          <a:prstGeom prst="rect">
            <a:avLst/>
          </a:prstGeom>
          <a:noFill/>
          <a:ln>
            <a:noFill/>
          </a:ln>
        </p:spPr>
        <p:txBody>
          <a:bodyPr anchorCtr="0" anchor="t" bIns="91425" lIns="91425" spcFirstLastPara="1" rIns="91425" wrap="square" tIns="91425">
            <a:noAutofit/>
          </a:bodyPr>
          <a:lstStyle/>
          <a:p>
            <a:pPr indent="0" lvl="0" marL="0" rtl="0" algn="l">
              <a:lnSpc>
                <a:spcPct val="95000"/>
              </a:lnSpc>
              <a:spcBef>
                <a:spcPts val="0"/>
              </a:spcBef>
              <a:spcAft>
                <a:spcPts val="1200"/>
              </a:spcAft>
              <a:buSzPts val="1400"/>
              <a:buNone/>
            </a:pPr>
            <a:r>
              <a:rPr b="1" lang="en-US" sz="2000">
                <a:solidFill>
                  <a:schemeClr val="lt1"/>
                </a:solidFill>
                <a:latin typeface="Montserrat"/>
                <a:ea typeface="Montserrat"/>
                <a:cs typeface="Montserrat"/>
                <a:sym typeface="Montserrat"/>
              </a:rPr>
              <a:t>Title Four</a:t>
            </a:r>
            <a:endParaRPr b="1" sz="2000">
              <a:solidFill>
                <a:schemeClr val="lt1"/>
              </a:solidFill>
              <a:latin typeface="Montserrat"/>
              <a:ea typeface="Montserrat"/>
              <a:cs typeface="Montserrat"/>
              <a:sym typeface="Montserrat"/>
            </a:endParaRPr>
          </a:p>
        </p:txBody>
      </p:sp>
      <p:sp>
        <p:nvSpPr>
          <p:cNvPr id="306" name="Google Shape;306;p5"/>
          <p:cNvSpPr txBox="1"/>
          <p:nvPr>
            <p:ph idx="2" type="body"/>
          </p:nvPr>
        </p:nvSpPr>
        <p:spPr>
          <a:xfrm>
            <a:off x="4117200" y="7691350"/>
            <a:ext cx="2726700" cy="1302300"/>
          </a:xfrm>
          <a:prstGeom prst="rect">
            <a:avLst/>
          </a:prstGeom>
          <a:noFill/>
          <a:ln>
            <a:noFill/>
          </a:ln>
        </p:spPr>
        <p:txBody>
          <a:bodyPr anchorCtr="0" anchor="t" bIns="91425" lIns="91425" spcFirstLastPara="1" rIns="91425" wrap="square" tIns="91425">
            <a:noAutofit/>
          </a:bodyPr>
          <a:lstStyle/>
          <a:p>
            <a:pPr indent="0" lvl="0" marL="0" rtl="0" algn="l">
              <a:lnSpc>
                <a:spcPct val="150000"/>
              </a:lnSpc>
              <a:spcBef>
                <a:spcPts val="0"/>
              </a:spcBef>
              <a:spcAft>
                <a:spcPts val="0"/>
              </a:spcAft>
              <a:buNone/>
            </a:pPr>
            <a:r>
              <a:rPr b="1" lang="en-US" sz="1200">
                <a:latin typeface="Montserrat"/>
                <a:ea typeface="Montserrat"/>
                <a:cs typeface="Montserrat"/>
                <a:sym typeface="Montserrat"/>
              </a:rPr>
              <a:t>A </a:t>
            </a:r>
            <a:r>
              <a:rPr lang="en-US" sz="1200"/>
              <a:t>· Exceeds expectations</a:t>
            </a:r>
            <a:endParaRPr sz="1200"/>
          </a:p>
          <a:p>
            <a:pPr indent="0" lvl="0" marL="0" rtl="0" algn="l">
              <a:lnSpc>
                <a:spcPct val="150000"/>
              </a:lnSpc>
              <a:spcBef>
                <a:spcPts val="0"/>
              </a:spcBef>
              <a:spcAft>
                <a:spcPts val="0"/>
              </a:spcAft>
              <a:buNone/>
            </a:pPr>
            <a:r>
              <a:rPr b="1" lang="en-US" sz="1200">
                <a:latin typeface="Montserrat"/>
                <a:ea typeface="Montserrat"/>
                <a:cs typeface="Montserrat"/>
                <a:sym typeface="Montserrat"/>
              </a:rPr>
              <a:t>B </a:t>
            </a:r>
            <a:r>
              <a:rPr lang="en-US" sz="1200"/>
              <a:t>· Meets expectations </a:t>
            </a:r>
            <a:endParaRPr sz="1200"/>
          </a:p>
          <a:p>
            <a:pPr indent="0" lvl="0" marL="0" rtl="0" algn="l">
              <a:lnSpc>
                <a:spcPct val="150000"/>
              </a:lnSpc>
              <a:spcBef>
                <a:spcPts val="0"/>
              </a:spcBef>
              <a:spcAft>
                <a:spcPts val="0"/>
              </a:spcAft>
              <a:buNone/>
            </a:pPr>
            <a:r>
              <a:rPr b="1" lang="en-US" sz="1200">
                <a:latin typeface="Montserrat"/>
                <a:ea typeface="Montserrat"/>
                <a:cs typeface="Montserrat"/>
                <a:sym typeface="Montserrat"/>
              </a:rPr>
              <a:t>C </a:t>
            </a:r>
            <a:r>
              <a:rPr lang="en-US" sz="1200"/>
              <a:t>· Near expectations</a:t>
            </a:r>
            <a:endParaRPr sz="1200"/>
          </a:p>
          <a:p>
            <a:pPr indent="0" lvl="0" marL="0" rtl="0" algn="l">
              <a:lnSpc>
                <a:spcPct val="150000"/>
              </a:lnSpc>
              <a:spcBef>
                <a:spcPts val="0"/>
              </a:spcBef>
              <a:spcAft>
                <a:spcPts val="0"/>
              </a:spcAft>
              <a:buNone/>
            </a:pPr>
            <a:r>
              <a:rPr b="1" lang="en-US" sz="1200">
                <a:latin typeface="Montserrat"/>
                <a:ea typeface="Montserrat"/>
                <a:cs typeface="Montserrat"/>
                <a:sym typeface="Montserrat"/>
              </a:rPr>
              <a:t>D </a:t>
            </a:r>
            <a:r>
              <a:rPr lang="en-US" sz="1200"/>
              <a:t>· Needs improvement</a:t>
            </a:r>
            <a:endParaRPr sz="1200"/>
          </a:p>
          <a:p>
            <a:pPr indent="0" lvl="0" marL="0" rtl="0" algn="l">
              <a:lnSpc>
                <a:spcPct val="150000"/>
              </a:lnSpc>
              <a:spcBef>
                <a:spcPts val="0"/>
              </a:spcBef>
              <a:spcAft>
                <a:spcPts val="0"/>
              </a:spcAft>
              <a:buNone/>
            </a:pPr>
            <a:r>
              <a:rPr b="1" lang="en-US" sz="1200">
                <a:latin typeface="Montserrat"/>
                <a:ea typeface="Montserrat"/>
                <a:cs typeface="Montserrat"/>
                <a:sym typeface="Montserrat"/>
              </a:rPr>
              <a:t>F</a:t>
            </a:r>
            <a:r>
              <a:rPr lang="en-US" sz="1200"/>
              <a:t> · Unacceptable</a:t>
            </a:r>
            <a:endParaRPr sz="1200"/>
          </a:p>
          <a:p>
            <a:pPr indent="0" lvl="0" marL="0" rtl="0" algn="l">
              <a:lnSpc>
                <a:spcPct val="150000"/>
              </a:lnSpc>
              <a:spcBef>
                <a:spcPts val="0"/>
              </a:spcBef>
              <a:spcAft>
                <a:spcPts val="0"/>
              </a:spcAft>
              <a:buNone/>
            </a:pPr>
            <a:r>
              <a:t/>
            </a:r>
            <a:endParaRPr sz="1200"/>
          </a:p>
        </p:txBody>
      </p:sp>
      <p:sp>
        <p:nvSpPr>
          <p:cNvPr id="307" name="Google Shape;307;p5"/>
          <p:cNvSpPr txBox="1"/>
          <p:nvPr>
            <p:ph idx="2" type="body"/>
          </p:nvPr>
        </p:nvSpPr>
        <p:spPr>
          <a:xfrm>
            <a:off x="6796350" y="7691350"/>
            <a:ext cx="369900" cy="1302300"/>
          </a:xfrm>
          <a:prstGeom prst="rect">
            <a:avLst/>
          </a:prstGeom>
          <a:noFill/>
          <a:ln>
            <a:noFill/>
          </a:ln>
        </p:spPr>
        <p:txBody>
          <a:bodyPr anchorCtr="0" anchor="t" bIns="91425" lIns="91425" spcFirstLastPara="1" rIns="91425" wrap="square" tIns="91425">
            <a:noAutofit/>
          </a:bodyPr>
          <a:lstStyle/>
          <a:p>
            <a:pPr indent="0" lvl="0" marL="0" rtl="0" algn="ctr">
              <a:lnSpc>
                <a:spcPct val="150000"/>
              </a:lnSpc>
              <a:spcBef>
                <a:spcPts val="0"/>
              </a:spcBef>
              <a:spcAft>
                <a:spcPts val="0"/>
              </a:spcAft>
              <a:buNone/>
            </a:pPr>
            <a:r>
              <a:rPr b="1" lang="en-US" sz="1200">
                <a:latin typeface="Montserrat"/>
                <a:ea typeface="Montserrat"/>
                <a:cs typeface="Montserrat"/>
                <a:sym typeface="Montserrat"/>
              </a:rPr>
              <a:t>4</a:t>
            </a:r>
            <a:endParaRPr b="1" sz="1200">
              <a:latin typeface="Montserrat"/>
              <a:ea typeface="Montserrat"/>
              <a:cs typeface="Montserrat"/>
              <a:sym typeface="Montserrat"/>
            </a:endParaRPr>
          </a:p>
          <a:p>
            <a:pPr indent="0" lvl="0" marL="0" rtl="0" algn="ctr">
              <a:lnSpc>
                <a:spcPct val="150000"/>
              </a:lnSpc>
              <a:spcBef>
                <a:spcPts val="0"/>
              </a:spcBef>
              <a:spcAft>
                <a:spcPts val="0"/>
              </a:spcAft>
              <a:buNone/>
            </a:pPr>
            <a:r>
              <a:rPr b="1" lang="en-US" sz="1200">
                <a:latin typeface="Montserrat"/>
                <a:ea typeface="Montserrat"/>
                <a:cs typeface="Montserrat"/>
                <a:sym typeface="Montserrat"/>
              </a:rPr>
              <a:t>3</a:t>
            </a:r>
            <a:endParaRPr b="1" sz="1200">
              <a:latin typeface="Montserrat"/>
              <a:ea typeface="Montserrat"/>
              <a:cs typeface="Montserrat"/>
              <a:sym typeface="Montserrat"/>
            </a:endParaRPr>
          </a:p>
          <a:p>
            <a:pPr indent="0" lvl="0" marL="0" rtl="0" algn="ctr">
              <a:lnSpc>
                <a:spcPct val="150000"/>
              </a:lnSpc>
              <a:spcBef>
                <a:spcPts val="0"/>
              </a:spcBef>
              <a:spcAft>
                <a:spcPts val="0"/>
              </a:spcAft>
              <a:buNone/>
            </a:pPr>
            <a:r>
              <a:rPr b="1" lang="en-US" sz="1200">
                <a:latin typeface="Montserrat"/>
                <a:ea typeface="Montserrat"/>
                <a:cs typeface="Montserrat"/>
                <a:sym typeface="Montserrat"/>
              </a:rPr>
              <a:t>2</a:t>
            </a:r>
            <a:endParaRPr b="1" sz="1200">
              <a:latin typeface="Montserrat"/>
              <a:ea typeface="Montserrat"/>
              <a:cs typeface="Montserrat"/>
              <a:sym typeface="Montserrat"/>
            </a:endParaRPr>
          </a:p>
          <a:p>
            <a:pPr indent="0" lvl="0" marL="0" rtl="0" algn="ctr">
              <a:lnSpc>
                <a:spcPct val="150000"/>
              </a:lnSpc>
              <a:spcBef>
                <a:spcPts val="0"/>
              </a:spcBef>
              <a:spcAft>
                <a:spcPts val="0"/>
              </a:spcAft>
              <a:buNone/>
            </a:pPr>
            <a:r>
              <a:rPr b="1" lang="en-US" sz="1200">
                <a:latin typeface="Montserrat"/>
                <a:ea typeface="Montserrat"/>
                <a:cs typeface="Montserrat"/>
                <a:sym typeface="Montserrat"/>
              </a:rPr>
              <a:t>1</a:t>
            </a:r>
            <a:endParaRPr b="1" sz="1200">
              <a:latin typeface="Montserrat"/>
              <a:ea typeface="Montserrat"/>
              <a:cs typeface="Montserrat"/>
              <a:sym typeface="Montserrat"/>
            </a:endParaRPr>
          </a:p>
          <a:p>
            <a:pPr indent="0" lvl="0" marL="0" rtl="0" algn="ctr">
              <a:lnSpc>
                <a:spcPct val="150000"/>
              </a:lnSpc>
              <a:spcBef>
                <a:spcPts val="0"/>
              </a:spcBef>
              <a:spcAft>
                <a:spcPts val="0"/>
              </a:spcAft>
              <a:buNone/>
            </a:pPr>
            <a:r>
              <a:rPr b="1" lang="en-US" sz="1200">
                <a:latin typeface="Montserrat"/>
                <a:ea typeface="Montserrat"/>
                <a:cs typeface="Montserrat"/>
                <a:sym typeface="Montserrat"/>
              </a:rPr>
              <a:t>0</a:t>
            </a:r>
            <a:endParaRPr b="1" sz="1200">
              <a:latin typeface="Montserrat"/>
              <a:ea typeface="Montserrat"/>
              <a:cs typeface="Montserrat"/>
              <a:sym typeface="Montserrat"/>
            </a:endParaRPr>
          </a:p>
        </p:txBody>
      </p:sp>
      <p:pic>
        <p:nvPicPr>
          <p:cNvPr id="308" name="Google Shape;308;p5"/>
          <p:cNvPicPr preferRelativeResize="0"/>
          <p:nvPr>
            <p:ph idx="3" type="pic"/>
          </p:nvPr>
        </p:nvPicPr>
        <p:blipFill rotWithShape="1">
          <a:blip r:embed="rId3">
            <a:alphaModFix/>
          </a:blip>
          <a:srcRect b="36870" l="11201" r="49836" t="4670"/>
          <a:stretch/>
        </p:blipFill>
        <p:spPr>
          <a:xfrm>
            <a:off x="4581600" y="232500"/>
            <a:ext cx="2074200" cy="2074200"/>
          </a:xfrm>
          <a:prstGeom prst="ellipse">
            <a:avLst/>
          </a:prstGeom>
        </p:spPr>
      </p:pic>
      <p:sp>
        <p:nvSpPr>
          <p:cNvPr id="309" name="Google Shape;309;p5"/>
          <p:cNvSpPr/>
          <p:nvPr/>
        </p:nvSpPr>
        <p:spPr>
          <a:xfrm flipH="1">
            <a:off x="4293076" y="602414"/>
            <a:ext cx="790396" cy="93029"/>
          </a:xfrm>
          <a:custGeom>
            <a:rect b="b" l="l" r="r" t="t"/>
            <a:pathLst>
              <a:path extrusionOk="0" h="93029" w="790396">
                <a:moveTo>
                  <a:pt x="3343" y="74277"/>
                </a:moveTo>
                <a:cubicBezTo>
                  <a:pt x="-13255" y="71444"/>
                  <a:pt x="35325" y="-3026"/>
                  <a:pt x="74814" y="18073"/>
                </a:cubicBezTo>
                <a:cubicBezTo>
                  <a:pt x="114525" y="39284"/>
                  <a:pt x="160660" y="135328"/>
                  <a:pt x="215546" y="71389"/>
                </a:cubicBezTo>
                <a:cubicBezTo>
                  <a:pt x="225068" y="60297"/>
                  <a:pt x="225961" y="45732"/>
                  <a:pt x="234687" y="35570"/>
                </a:cubicBezTo>
                <a:cubicBezTo>
                  <a:pt x="281321" y="-18756"/>
                  <a:pt x="315754" y="85240"/>
                  <a:pt x="358045" y="76156"/>
                </a:cubicBezTo>
                <a:cubicBezTo>
                  <a:pt x="387293" y="69874"/>
                  <a:pt x="401618" y="15825"/>
                  <a:pt x="430595" y="13620"/>
                </a:cubicBezTo>
                <a:cubicBezTo>
                  <a:pt x="450629" y="12093"/>
                  <a:pt x="464936" y="45005"/>
                  <a:pt x="482703" y="51823"/>
                </a:cubicBezTo>
                <a:cubicBezTo>
                  <a:pt x="514125" y="63875"/>
                  <a:pt x="513059" y="13596"/>
                  <a:pt x="535655" y="8743"/>
                </a:cubicBezTo>
                <a:cubicBezTo>
                  <a:pt x="573772" y="558"/>
                  <a:pt x="590542" y="53289"/>
                  <a:pt x="625744" y="53424"/>
                </a:cubicBezTo>
                <a:cubicBezTo>
                  <a:pt x="639275" y="53473"/>
                  <a:pt x="665702" y="7037"/>
                  <a:pt x="696674" y="386"/>
                </a:cubicBezTo>
                <a:cubicBezTo>
                  <a:pt x="723828" y="-5447"/>
                  <a:pt x="759782" y="56744"/>
                  <a:pt x="790397" y="61966"/>
                </a:cubicBezTo>
              </a:path>
            </a:pathLst>
          </a:custGeom>
          <a:noFill/>
          <a:ln cap="rnd" cmpd="sng" w="2697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0" name="Google Shape;310;p5"/>
          <p:cNvSpPr/>
          <p:nvPr/>
        </p:nvSpPr>
        <p:spPr>
          <a:xfrm>
            <a:off x="6567749" y="977672"/>
            <a:ext cx="872819" cy="196430"/>
          </a:xfrm>
          <a:custGeom>
            <a:rect b="b" l="l" r="r" t="t"/>
            <a:pathLst>
              <a:path extrusionOk="0" h="196430" w="872819">
                <a:moveTo>
                  <a:pt x="68" y="83853"/>
                </a:moveTo>
                <a:cubicBezTo>
                  <a:pt x="1417" y="119703"/>
                  <a:pt x="63761" y="118132"/>
                  <a:pt x="108393" y="130283"/>
                </a:cubicBezTo>
                <a:cubicBezTo>
                  <a:pt x="158901" y="144029"/>
                  <a:pt x="253565" y="208246"/>
                  <a:pt x="335968" y="194518"/>
                </a:cubicBezTo>
                <a:cubicBezTo>
                  <a:pt x="444299" y="176455"/>
                  <a:pt x="505578" y="79425"/>
                  <a:pt x="572153" y="88552"/>
                </a:cubicBezTo>
                <a:cubicBezTo>
                  <a:pt x="638791" y="97685"/>
                  <a:pt x="688737" y="154191"/>
                  <a:pt x="785921" y="160639"/>
                </a:cubicBezTo>
                <a:cubicBezTo>
                  <a:pt x="842027" y="164359"/>
                  <a:pt x="884644" y="144984"/>
                  <a:pt x="869864" y="104343"/>
                </a:cubicBezTo>
                <a:cubicBezTo>
                  <a:pt x="850895" y="52173"/>
                  <a:pt x="789123" y="90141"/>
                  <a:pt x="733264" y="67046"/>
                </a:cubicBezTo>
                <a:cubicBezTo>
                  <a:pt x="677406" y="43951"/>
                  <a:pt x="602146" y="-9328"/>
                  <a:pt x="536064" y="1413"/>
                </a:cubicBezTo>
                <a:cubicBezTo>
                  <a:pt x="469981" y="12160"/>
                  <a:pt x="386162" y="105858"/>
                  <a:pt x="315583" y="108217"/>
                </a:cubicBezTo>
                <a:cubicBezTo>
                  <a:pt x="245005" y="110575"/>
                  <a:pt x="187976" y="50953"/>
                  <a:pt x="104710" y="34688"/>
                </a:cubicBezTo>
                <a:cubicBezTo>
                  <a:pt x="40346" y="22106"/>
                  <a:pt x="-1933" y="30544"/>
                  <a:pt x="68" y="8385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1" name="Google Shape;311;p5"/>
          <p:cNvSpPr/>
          <p:nvPr/>
        </p:nvSpPr>
        <p:spPr>
          <a:xfrm>
            <a:off x="6567749" y="1002226"/>
            <a:ext cx="872819" cy="196425"/>
          </a:xfrm>
          <a:custGeom>
            <a:rect b="b" l="l" r="r" t="t"/>
            <a:pathLst>
              <a:path extrusionOk="0" h="196425" w="872819">
                <a:moveTo>
                  <a:pt x="68" y="83848"/>
                </a:moveTo>
                <a:cubicBezTo>
                  <a:pt x="1417" y="119698"/>
                  <a:pt x="63761" y="118128"/>
                  <a:pt x="108393" y="130279"/>
                </a:cubicBezTo>
                <a:cubicBezTo>
                  <a:pt x="158901" y="144031"/>
                  <a:pt x="253565" y="208241"/>
                  <a:pt x="335968" y="194514"/>
                </a:cubicBezTo>
                <a:cubicBezTo>
                  <a:pt x="444299" y="176450"/>
                  <a:pt x="505578" y="79420"/>
                  <a:pt x="572153" y="88547"/>
                </a:cubicBezTo>
                <a:cubicBezTo>
                  <a:pt x="638791" y="97681"/>
                  <a:pt x="688737" y="154187"/>
                  <a:pt x="785921" y="160635"/>
                </a:cubicBezTo>
                <a:cubicBezTo>
                  <a:pt x="842027" y="164355"/>
                  <a:pt x="884644" y="144979"/>
                  <a:pt x="869864" y="104338"/>
                </a:cubicBezTo>
                <a:cubicBezTo>
                  <a:pt x="850895" y="52168"/>
                  <a:pt x="789123" y="90136"/>
                  <a:pt x="733264" y="67041"/>
                </a:cubicBezTo>
                <a:cubicBezTo>
                  <a:pt x="677406" y="43946"/>
                  <a:pt x="602146" y="-9332"/>
                  <a:pt x="536064" y="1415"/>
                </a:cubicBezTo>
                <a:cubicBezTo>
                  <a:pt x="469981" y="12155"/>
                  <a:pt x="386162" y="105853"/>
                  <a:pt x="315583" y="108212"/>
                </a:cubicBezTo>
                <a:cubicBezTo>
                  <a:pt x="245005" y="110577"/>
                  <a:pt x="187976" y="50949"/>
                  <a:pt x="104710" y="34684"/>
                </a:cubicBezTo>
                <a:cubicBezTo>
                  <a:pt x="40346" y="22108"/>
                  <a:pt x="-1933" y="30539"/>
                  <a:pt x="68" y="83848"/>
                </a:cubicBezTo>
                <a:close/>
              </a:path>
            </a:pathLst>
          </a:custGeom>
          <a:noFill/>
          <a:ln cap="flat" cmpd="sng" w="1905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2" name="Google Shape;312;p5"/>
          <p:cNvSpPr txBox="1"/>
          <p:nvPr>
            <p:ph idx="1" type="body"/>
          </p:nvPr>
        </p:nvSpPr>
        <p:spPr>
          <a:xfrm>
            <a:off x="290250" y="3809587"/>
            <a:ext cx="3307800" cy="852900"/>
          </a:xfrm>
          <a:prstGeom prst="rect">
            <a:avLst/>
          </a:prstGeom>
          <a:noFill/>
          <a:ln>
            <a:noFill/>
          </a:ln>
        </p:spPr>
        <p:txBody>
          <a:bodyPr anchorCtr="0" anchor="t" bIns="91425" lIns="91425" spcFirstLastPara="1" rIns="91425" wrap="square" tIns="91425">
            <a:normAutofit/>
          </a:bodyPr>
          <a:lstStyle/>
          <a:p>
            <a:pPr indent="0" lvl="0" marL="0" rtl="0" algn="l">
              <a:lnSpc>
                <a:spcPct val="115000"/>
              </a:lnSpc>
              <a:spcBef>
                <a:spcPts val="0"/>
              </a:spcBef>
              <a:spcAft>
                <a:spcPts val="1200"/>
              </a:spcAft>
              <a:buSzPts val="1400"/>
              <a:buNone/>
            </a:pPr>
            <a:r>
              <a:rPr lang="en-US" sz="1300"/>
              <a:t>Lorem ipsum dolor sit amet, consectetuer adipiscing elit. Aenean commodo ligula eget dolor. </a:t>
            </a:r>
            <a:endParaRPr sz="1300"/>
          </a:p>
        </p:txBody>
      </p:sp>
      <p:sp>
        <p:nvSpPr>
          <p:cNvPr id="313" name="Google Shape;313;p5"/>
          <p:cNvSpPr txBox="1"/>
          <p:nvPr>
            <p:ph idx="1" type="body"/>
          </p:nvPr>
        </p:nvSpPr>
        <p:spPr>
          <a:xfrm>
            <a:off x="290250" y="4738622"/>
            <a:ext cx="3307800" cy="394200"/>
          </a:xfrm>
          <a:prstGeom prst="rect">
            <a:avLst/>
          </a:prstGeom>
          <a:noFill/>
          <a:ln>
            <a:noFill/>
          </a:ln>
        </p:spPr>
        <p:txBody>
          <a:bodyPr anchorCtr="0" anchor="t" bIns="91425" lIns="91425" spcFirstLastPara="1" rIns="91425" wrap="square" tIns="91425">
            <a:normAutofit/>
          </a:bodyPr>
          <a:lstStyle/>
          <a:p>
            <a:pPr indent="0" lvl="0" marL="0" rtl="0" algn="l">
              <a:lnSpc>
                <a:spcPct val="115000"/>
              </a:lnSpc>
              <a:spcBef>
                <a:spcPts val="0"/>
              </a:spcBef>
              <a:spcAft>
                <a:spcPts val="1200"/>
              </a:spcAft>
              <a:buSzPts val="1400"/>
              <a:buNone/>
            </a:pPr>
            <a:r>
              <a:rPr b="1" lang="en-US" sz="1300" u="sng">
                <a:latin typeface="Montserrat"/>
                <a:ea typeface="Montserrat"/>
                <a:cs typeface="Montserrat"/>
                <a:sym typeface="Montserrat"/>
              </a:rPr>
              <a:t>Subtitle Two</a:t>
            </a:r>
            <a:endParaRPr sz="1300" u="sng"/>
          </a:p>
        </p:txBody>
      </p:sp>
      <p:sp>
        <p:nvSpPr>
          <p:cNvPr id="314" name="Google Shape;314;p5"/>
          <p:cNvSpPr txBox="1"/>
          <p:nvPr>
            <p:ph idx="1" type="body"/>
          </p:nvPr>
        </p:nvSpPr>
        <p:spPr>
          <a:xfrm>
            <a:off x="290250" y="5132757"/>
            <a:ext cx="3307800" cy="1632000"/>
          </a:xfrm>
          <a:prstGeom prst="rect">
            <a:avLst/>
          </a:prstGeom>
          <a:noFill/>
          <a:ln>
            <a:noFill/>
          </a:ln>
        </p:spPr>
        <p:txBody>
          <a:bodyPr anchorCtr="0" anchor="t" bIns="91425" lIns="91425" spcFirstLastPara="1" rIns="91425" wrap="square" tIns="91425">
            <a:normAutofit/>
          </a:bodyPr>
          <a:lstStyle/>
          <a:p>
            <a:pPr indent="0" lvl="0" marL="0" rtl="0" algn="l">
              <a:lnSpc>
                <a:spcPct val="105000"/>
              </a:lnSpc>
              <a:spcBef>
                <a:spcPts val="0"/>
              </a:spcBef>
              <a:spcAft>
                <a:spcPts val="1200"/>
              </a:spcAft>
              <a:buSzPts val="1400"/>
              <a:buNone/>
            </a:pPr>
            <a:r>
              <a:rPr lang="en-US" sz="1300"/>
              <a:t>Donec quam felis, ultricies nec, pellentesque eu, pretium quis, sem. Nulla consequat massa quis enim. Donec pede justo, fringilla vel, aliquet nec, vulputate eget, arcu. In enim justo, rhoncus ut, imperdiet a, venenatis vitae, justo. </a:t>
            </a:r>
            <a:endParaRPr sz="1300"/>
          </a:p>
        </p:txBody>
      </p:sp>
      <p:sp>
        <p:nvSpPr>
          <p:cNvPr id="315" name="Google Shape;315;p5"/>
          <p:cNvSpPr txBox="1"/>
          <p:nvPr>
            <p:ph idx="1" type="body"/>
          </p:nvPr>
        </p:nvSpPr>
        <p:spPr>
          <a:xfrm>
            <a:off x="290250" y="6840891"/>
            <a:ext cx="3307800" cy="394200"/>
          </a:xfrm>
          <a:prstGeom prst="rect">
            <a:avLst/>
          </a:prstGeom>
          <a:noFill/>
          <a:ln>
            <a:noFill/>
          </a:ln>
        </p:spPr>
        <p:txBody>
          <a:bodyPr anchorCtr="0" anchor="t" bIns="91425" lIns="91425" spcFirstLastPara="1" rIns="91425" wrap="square" tIns="91425">
            <a:normAutofit/>
          </a:bodyPr>
          <a:lstStyle/>
          <a:p>
            <a:pPr indent="0" lvl="0" marL="0" rtl="0" algn="l">
              <a:lnSpc>
                <a:spcPct val="115000"/>
              </a:lnSpc>
              <a:spcBef>
                <a:spcPts val="0"/>
              </a:spcBef>
              <a:spcAft>
                <a:spcPts val="1200"/>
              </a:spcAft>
              <a:buSzPts val="1400"/>
              <a:buNone/>
            </a:pPr>
            <a:r>
              <a:rPr b="1" lang="en-US" sz="1300" u="sng">
                <a:latin typeface="Montserrat"/>
                <a:ea typeface="Montserrat"/>
                <a:cs typeface="Montserrat"/>
                <a:sym typeface="Montserrat"/>
              </a:rPr>
              <a:t>Subtitle Three</a:t>
            </a:r>
            <a:endParaRPr sz="1300" u="sng"/>
          </a:p>
        </p:txBody>
      </p:sp>
      <p:sp>
        <p:nvSpPr>
          <p:cNvPr id="316" name="Google Shape;316;p5"/>
          <p:cNvSpPr txBox="1"/>
          <p:nvPr>
            <p:ph idx="1" type="body"/>
          </p:nvPr>
        </p:nvSpPr>
        <p:spPr>
          <a:xfrm>
            <a:off x="290250" y="7235026"/>
            <a:ext cx="3307800" cy="1302300"/>
          </a:xfrm>
          <a:prstGeom prst="rect">
            <a:avLst/>
          </a:prstGeom>
          <a:noFill/>
          <a:ln>
            <a:noFill/>
          </a:ln>
        </p:spPr>
        <p:txBody>
          <a:bodyPr anchorCtr="0" anchor="t" bIns="91425" lIns="91425" spcFirstLastPara="1" rIns="91425" wrap="square" tIns="91425">
            <a:normAutofit/>
          </a:bodyPr>
          <a:lstStyle/>
          <a:p>
            <a:pPr indent="0" lvl="0" marL="0" rtl="0" algn="l">
              <a:lnSpc>
                <a:spcPct val="115000"/>
              </a:lnSpc>
              <a:spcBef>
                <a:spcPts val="0"/>
              </a:spcBef>
              <a:spcAft>
                <a:spcPts val="1200"/>
              </a:spcAft>
              <a:buSzPts val="1400"/>
              <a:buNone/>
            </a:pPr>
            <a:r>
              <a:rPr lang="en-US" sz="1300"/>
              <a:t>Cras dapibus. Vivamus elementum semper nisi. Aenean vulputate eleifend tellus. Aenean leo ligula, porttitor eu, consequat vitae, eleifend ac, enim.</a:t>
            </a:r>
            <a:endParaRPr sz="1300"/>
          </a:p>
        </p:txBody>
      </p:sp>
      <p:sp>
        <p:nvSpPr>
          <p:cNvPr id="317" name="Google Shape;317;p5"/>
          <p:cNvSpPr/>
          <p:nvPr/>
        </p:nvSpPr>
        <p:spPr>
          <a:xfrm rot="-5400000">
            <a:off x="419063" y="8792238"/>
            <a:ext cx="1280100" cy="1280100"/>
          </a:xfrm>
          <a:prstGeom prst="donut">
            <a:avLst>
              <a:gd fmla="val 25000" name="adj"/>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8" name="Google Shape;318;p5"/>
          <p:cNvSpPr/>
          <p:nvPr/>
        </p:nvSpPr>
        <p:spPr>
          <a:xfrm rot="-5400000">
            <a:off x="424288" y="8792238"/>
            <a:ext cx="1280100" cy="1280100"/>
          </a:xfrm>
          <a:prstGeom prst="blockArc">
            <a:avLst>
              <a:gd fmla="val 10800000" name="adj1"/>
              <a:gd fmla="val 0" name="adj2"/>
              <a:gd fmla="val 25000" name="adj3"/>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9" name="Google Shape;319;p5"/>
          <p:cNvSpPr/>
          <p:nvPr/>
        </p:nvSpPr>
        <p:spPr>
          <a:xfrm>
            <a:off x="366440" y="8840600"/>
            <a:ext cx="1280100" cy="1280100"/>
          </a:xfrm>
          <a:prstGeom prst="donut">
            <a:avLst>
              <a:gd fmla="val 25000" name="adj"/>
            </a:avLst>
          </a:prstGeom>
          <a:noFill/>
          <a:ln cap="flat" cmpd="sng" w="19050">
            <a:solidFill>
              <a:schemeClr val="accent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23" name="Shape 323"/>
        <p:cNvGrpSpPr/>
        <p:nvPr/>
      </p:nvGrpSpPr>
      <p:grpSpPr>
        <a:xfrm>
          <a:off x="0" y="0"/>
          <a:ext cx="0" cy="0"/>
          <a:chOff x="0" y="0"/>
          <a:chExt cx="0" cy="0"/>
        </a:xfrm>
      </p:grpSpPr>
      <p:sp>
        <p:nvSpPr>
          <p:cNvPr id="324" name="Google Shape;324;p6"/>
          <p:cNvSpPr/>
          <p:nvPr/>
        </p:nvSpPr>
        <p:spPr>
          <a:xfrm rot="5400000">
            <a:off x="2466175" y="-706576"/>
            <a:ext cx="613800" cy="5341500"/>
          </a:xfrm>
          <a:prstGeom prst="round2SameRect">
            <a:avLst>
              <a:gd fmla="val 50000" name="adj1"/>
              <a:gd fmla="val 0" name="adj2"/>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5" name="Google Shape;325;p6"/>
          <p:cNvSpPr/>
          <p:nvPr/>
        </p:nvSpPr>
        <p:spPr>
          <a:xfrm rot="5400000">
            <a:off x="2363794" y="-551812"/>
            <a:ext cx="613800" cy="5341500"/>
          </a:xfrm>
          <a:prstGeom prst="round2SameRect">
            <a:avLst>
              <a:gd fmla="val 50000" name="adj1"/>
              <a:gd fmla="val 0" name="adj2"/>
            </a:avLst>
          </a:prstGeom>
          <a:noFill/>
          <a:ln cap="flat" cmpd="sng" w="19050">
            <a:solidFill>
              <a:schemeClr val="accent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6" name="Google Shape;326;p6"/>
          <p:cNvSpPr txBox="1"/>
          <p:nvPr>
            <p:ph type="title"/>
          </p:nvPr>
        </p:nvSpPr>
        <p:spPr>
          <a:xfrm>
            <a:off x="363375" y="1751700"/>
            <a:ext cx="3921000" cy="623700"/>
          </a:xfrm>
          <a:prstGeom prst="rect">
            <a:avLst/>
          </a:prstGeom>
        </p:spPr>
        <p:txBody>
          <a:bodyPr anchorCtr="0" anchor="t" bIns="91425" lIns="91425" spcFirstLastPara="1" rIns="91425" wrap="square" tIns="91425">
            <a:normAutofit/>
          </a:bodyPr>
          <a:lstStyle/>
          <a:p>
            <a:pPr indent="0" lvl="0" marL="0" rtl="0" algn="l">
              <a:spcBef>
                <a:spcPts val="0"/>
              </a:spcBef>
              <a:spcAft>
                <a:spcPts val="0"/>
              </a:spcAft>
              <a:buNone/>
            </a:pPr>
            <a:r>
              <a:rPr lang="en-US">
                <a:solidFill>
                  <a:schemeClr val="lt1"/>
                </a:solidFill>
              </a:rPr>
              <a:t>THIS IS A TITLE.</a:t>
            </a:r>
            <a:endParaRPr>
              <a:solidFill>
                <a:schemeClr val="lt1"/>
              </a:solidFill>
            </a:endParaRPr>
          </a:p>
        </p:txBody>
      </p:sp>
      <p:sp>
        <p:nvSpPr>
          <p:cNvPr id="327" name="Google Shape;327;p6"/>
          <p:cNvSpPr txBox="1"/>
          <p:nvPr>
            <p:ph idx="1" type="body"/>
          </p:nvPr>
        </p:nvSpPr>
        <p:spPr>
          <a:xfrm>
            <a:off x="363375" y="3565876"/>
            <a:ext cx="6836100" cy="1520100"/>
          </a:xfrm>
          <a:prstGeom prst="rect">
            <a:avLst/>
          </a:prstGeom>
        </p:spPr>
        <p:txBody>
          <a:bodyPr anchorCtr="0" anchor="t" bIns="91425" lIns="91425" spcFirstLastPara="1" rIns="91425" wrap="square" tIns="91425">
            <a:normAutofit lnSpcReduction="10000"/>
          </a:bodyPr>
          <a:lstStyle/>
          <a:p>
            <a:pPr indent="0" lvl="0" marL="0" rtl="0" algn="l">
              <a:spcBef>
                <a:spcPts val="0"/>
              </a:spcBef>
              <a:spcAft>
                <a:spcPts val="0"/>
              </a:spcAft>
              <a:buNone/>
            </a:pPr>
            <a:r>
              <a:rPr lang="en-US"/>
              <a:t>Lorem ipsum dolor sit amet, consectetuer adipiscing elit. Aenean commodo ligula eget dolor. Aenean massa. Cum sociis natoque penatibus et magnis dis parturient montes, nascetur ridiculus mus. Donec quam felis, ultricies nec, pellentesque eu, pretium quis, sem. Nulla consequat massa quis enim. </a:t>
            </a:r>
            <a:endParaRPr/>
          </a:p>
          <a:p>
            <a:pPr indent="0" lvl="0" marL="0" rtl="0" algn="l">
              <a:spcBef>
                <a:spcPts val="0"/>
              </a:spcBef>
              <a:spcAft>
                <a:spcPts val="0"/>
              </a:spcAft>
              <a:buNone/>
            </a:pPr>
            <a:r>
              <a:t/>
            </a:r>
            <a:endParaRPr/>
          </a:p>
        </p:txBody>
      </p:sp>
      <p:sp>
        <p:nvSpPr>
          <p:cNvPr id="328" name="Google Shape;328;p6"/>
          <p:cNvSpPr txBox="1"/>
          <p:nvPr>
            <p:ph idx="1" type="body"/>
          </p:nvPr>
        </p:nvSpPr>
        <p:spPr>
          <a:xfrm>
            <a:off x="363375" y="2967203"/>
            <a:ext cx="3307800" cy="3942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1200"/>
              </a:spcAft>
              <a:buSzPts val="1400"/>
              <a:buNone/>
            </a:pPr>
            <a:r>
              <a:rPr b="1" lang="en-US" sz="2000" u="sng">
                <a:latin typeface="Montserrat"/>
                <a:ea typeface="Montserrat"/>
                <a:cs typeface="Montserrat"/>
                <a:sym typeface="Montserrat"/>
              </a:rPr>
              <a:t>This is S</a:t>
            </a:r>
            <a:r>
              <a:rPr b="1" lang="en-US" sz="2000" u="sng">
                <a:latin typeface="Montserrat"/>
                <a:ea typeface="Montserrat"/>
                <a:cs typeface="Montserrat"/>
                <a:sym typeface="Montserrat"/>
              </a:rPr>
              <a:t>ubtitle One </a:t>
            </a:r>
            <a:endParaRPr sz="2000" u="sng"/>
          </a:p>
        </p:txBody>
      </p:sp>
      <p:sp>
        <p:nvSpPr>
          <p:cNvPr id="329" name="Google Shape;329;p6"/>
          <p:cNvSpPr txBox="1"/>
          <p:nvPr>
            <p:ph idx="1" type="body"/>
          </p:nvPr>
        </p:nvSpPr>
        <p:spPr>
          <a:xfrm>
            <a:off x="363375" y="6218455"/>
            <a:ext cx="6836100" cy="2138100"/>
          </a:xfrm>
          <a:prstGeom prst="rect">
            <a:avLst/>
          </a:prstGeom>
        </p:spPr>
        <p:txBody>
          <a:bodyPr anchorCtr="0" anchor="t" bIns="91425" lIns="91425" spcFirstLastPara="1" rIns="91425" wrap="square" tIns="91425">
            <a:normAutofit/>
          </a:bodyPr>
          <a:lstStyle/>
          <a:p>
            <a:pPr indent="0" lvl="0" marL="0" rtl="0" algn="l">
              <a:spcBef>
                <a:spcPts val="0"/>
              </a:spcBef>
              <a:spcAft>
                <a:spcPts val="0"/>
              </a:spcAft>
              <a:buNone/>
            </a:pPr>
            <a:r>
              <a:rPr lang="en-US"/>
              <a:t>Donec pede justo, fringilla vel, aliquet nec, vulputate eget, arcu. In enim justo, rhoncus ut, imperdiet a, venenatis vitae, justo. Nullam dictum felis eu pede mollis pretium. Integer tincidunt. Cras dapibus. Vivamus elementum semper nisi. Aenean vulputate eleifend tellus. Aenean leo ligula, porttitor eu, consequat vitae, eleifend ac, enim. Aliquam lorem ante, dapibus in, viverra quis, feugiat a, tellus. Phasellus viverra nulla ut metus varius laoreet. Quisque rutrum.</a:t>
            </a:r>
            <a:endParaRPr/>
          </a:p>
          <a:p>
            <a:pPr indent="0" lvl="0" marL="0" rtl="0" algn="l">
              <a:spcBef>
                <a:spcPts val="0"/>
              </a:spcBef>
              <a:spcAft>
                <a:spcPts val="0"/>
              </a:spcAft>
              <a:buNone/>
            </a:pPr>
            <a:r>
              <a:t/>
            </a:r>
            <a:endParaRPr/>
          </a:p>
        </p:txBody>
      </p:sp>
      <p:sp>
        <p:nvSpPr>
          <p:cNvPr id="330" name="Google Shape;330;p6"/>
          <p:cNvSpPr txBox="1"/>
          <p:nvPr>
            <p:ph idx="1" type="body"/>
          </p:nvPr>
        </p:nvSpPr>
        <p:spPr>
          <a:xfrm>
            <a:off x="363375" y="5619765"/>
            <a:ext cx="3307800" cy="3942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1200"/>
              </a:spcAft>
              <a:buSzPts val="1400"/>
              <a:buNone/>
            </a:pPr>
            <a:r>
              <a:rPr b="1" lang="en-US" sz="2000" u="sng">
                <a:latin typeface="Montserrat"/>
                <a:ea typeface="Montserrat"/>
                <a:cs typeface="Montserrat"/>
                <a:sym typeface="Montserrat"/>
              </a:rPr>
              <a:t>This is Subtitle Two</a:t>
            </a:r>
            <a:endParaRPr sz="2000" u="sng"/>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34" name="Shape 334"/>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Simple Light">
  <a:themeElements>
    <a:clrScheme name="Simple Light">
      <a:dk1>
        <a:srgbClr val="000000"/>
      </a:dk1>
      <a:lt1>
        <a:srgbClr val="F3EDDF"/>
      </a:lt1>
      <a:dk2>
        <a:srgbClr val="434343"/>
      </a:dk2>
      <a:lt2>
        <a:srgbClr val="EEEEEE"/>
      </a:lt2>
      <a:accent1>
        <a:srgbClr val="9DAE3B"/>
      </a:accent1>
      <a:accent2>
        <a:srgbClr val="E3D6B4"/>
      </a:accent2>
      <a:accent3>
        <a:srgbClr val="000120"/>
      </a:accent3>
      <a:accent4>
        <a:srgbClr val="998F74"/>
      </a:accent4>
      <a:accent5>
        <a:srgbClr val="FFFFFF"/>
      </a:accent5>
      <a:accent6>
        <a:srgbClr val="FFFFFF"/>
      </a:accent6>
      <a:hlink>
        <a:srgbClr val="8D846C"/>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