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22.xml"/>
  <Override ContentType="application/vnd.openxmlformats-officedocument.presentationml.slide+xml" PartName="/ppt/slides/slide23.xml"/>
  <Override ContentType="application/vnd.openxmlformats-officedocument.presentationml.slide+xml" PartName="/ppt/slides/slide24.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no"?><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47"/>
    <p:sldId id="257" r:id="rId48"/>
    <p:sldId id="258" r:id="rId49"/>
    <p:sldId id="259" r:id="rId50"/>
    <p:sldId id="260" r:id="rId51"/>
    <p:sldId id="261" r:id="rId52"/>
    <p:sldId id="262" r:id="rId53"/>
    <p:sldId id="263" r:id="rId54"/>
    <p:sldId id="264" r:id="rId55"/>
    <p:sldId id="265" r:id="rId56"/>
    <p:sldId id="266" r:id="rId57"/>
    <p:sldId id="267" r:id="rId58"/>
    <p:sldId id="268" r:id="rId59"/>
    <p:sldId id="269" r:id="rId60"/>
    <p:sldId id="270" r:id="rId61"/>
    <p:sldId id="271" r:id="rId62"/>
    <p:sldId id="272" r:id="rId63"/>
    <p:sldId id="273" r:id="rId64"/>
    <p:sldId id="274" r:id="rId65"/>
    <p:sldId id="275" r:id="rId66"/>
    <p:sldId id="276" r:id="rId67"/>
    <p:sldId id="277" r:id="rId68"/>
    <p:sldId id="278" r:id="rId69"/>
    <p:sldId id="279" r:id="rId70"/>
  </p:sldIdLst>
  <p:sldSz cx="18288000" cy="10287000"/>
  <p:notesSz cx="6858000" cy="9144000"/>
  <p:embeddedFontLst>
    <p:embeddedFont>
      <p:font typeface="Arimo" charset="1" panose="020B0604020202020204"/>
      <p:regular r:id="rId6"/>
    </p:embeddedFont>
    <p:embeddedFont>
      <p:font typeface="Arimo Bold" charset="1" panose="020B0704020202020204"/>
      <p:regular r:id="rId7"/>
    </p:embeddedFont>
    <p:embeddedFont>
      <p:font typeface="Arimo Italics" charset="1" panose="020B0604020202090204"/>
      <p:regular r:id="rId8"/>
    </p:embeddedFont>
    <p:embeddedFont>
      <p:font typeface="Arimo Bold Italics" charset="1" panose="020B0704020202090204"/>
      <p:regular r:id="rId9"/>
    </p:embeddedFont>
    <p:embeddedFont>
      <p:font typeface="Motter Tektura" charset="1" panose="02000507040000020004"/>
      <p:regular r:id="rId10"/>
    </p:embeddedFont>
    <p:embeddedFont>
      <p:font typeface="Canva Sans" charset="1" panose="020B0503030501040103"/>
      <p:regular r:id="rId11"/>
    </p:embeddedFont>
    <p:embeddedFont>
      <p:font typeface="Canva Sans Bold" charset="1" panose="020B0803030501040103"/>
      <p:regular r:id="rId12"/>
    </p:embeddedFont>
    <p:embeddedFont>
      <p:font typeface="Canva Sans Italics" charset="1" panose="020B0503030501040103"/>
      <p:regular r:id="rId13"/>
    </p:embeddedFont>
    <p:embeddedFont>
      <p:font typeface="Canva Sans Bold Italics" charset="1" panose="020B0803030501040103"/>
      <p:regular r:id="rId14"/>
    </p:embeddedFont>
    <p:embeddedFont>
      <p:font typeface="Canva Sans Medium" charset="1" panose="020B0603030501040103"/>
      <p:regular r:id="rId15"/>
    </p:embeddedFont>
    <p:embeddedFont>
      <p:font typeface="Canva Sans Medium Italics" charset="1" panose="020B0603030501040103"/>
      <p:regular r:id="rId16"/>
    </p:embeddedFont>
    <p:embeddedFont>
      <p:font typeface="Poppins" charset="1" panose="00000500000000000000"/>
      <p:regular r:id="rId17"/>
    </p:embeddedFont>
    <p:embeddedFont>
      <p:font typeface="Poppins Bold" charset="1" panose="00000800000000000000"/>
      <p:regular r:id="rId18"/>
    </p:embeddedFont>
    <p:embeddedFont>
      <p:font typeface="Poppins Italics" charset="1" panose="00000500000000000000"/>
      <p:regular r:id="rId19"/>
    </p:embeddedFont>
    <p:embeddedFont>
      <p:font typeface="Poppins Bold Italics" charset="1" panose="00000800000000000000"/>
      <p:regular r:id="rId20"/>
    </p:embeddedFont>
    <p:embeddedFont>
      <p:font typeface="Poppins Thin" charset="1" panose="00000300000000000000"/>
      <p:regular r:id="rId21"/>
    </p:embeddedFont>
    <p:embeddedFont>
      <p:font typeface="Poppins Thin Italics" charset="1" panose="00000300000000000000"/>
      <p:regular r:id="rId22"/>
    </p:embeddedFont>
    <p:embeddedFont>
      <p:font typeface="Poppins Extra-Light" charset="1" panose="00000300000000000000"/>
      <p:regular r:id="rId23"/>
    </p:embeddedFont>
    <p:embeddedFont>
      <p:font typeface="Poppins Extra-Light Italics" charset="1" panose="00000300000000000000"/>
      <p:regular r:id="rId24"/>
    </p:embeddedFont>
    <p:embeddedFont>
      <p:font typeface="Poppins Light" charset="1" panose="00000400000000000000"/>
      <p:regular r:id="rId25"/>
    </p:embeddedFont>
    <p:embeddedFont>
      <p:font typeface="Poppins Light Italics" charset="1" panose="00000400000000000000"/>
      <p:regular r:id="rId26"/>
    </p:embeddedFont>
    <p:embeddedFont>
      <p:font typeface="Poppins Medium" charset="1" panose="00000600000000000000"/>
      <p:regular r:id="rId27"/>
    </p:embeddedFont>
    <p:embeddedFont>
      <p:font typeface="Poppins Medium Italics" charset="1" panose="00000600000000000000"/>
      <p:regular r:id="rId28"/>
    </p:embeddedFont>
    <p:embeddedFont>
      <p:font typeface="Poppins Semi-Bold" charset="1" panose="00000700000000000000"/>
      <p:regular r:id="rId29"/>
    </p:embeddedFont>
    <p:embeddedFont>
      <p:font typeface="Poppins Semi-Bold Italics" charset="1" panose="00000700000000000000"/>
      <p:regular r:id="rId30"/>
    </p:embeddedFont>
    <p:embeddedFont>
      <p:font typeface="Poppins Ultra-Bold" charset="1" panose="00000900000000000000"/>
      <p:regular r:id="rId31"/>
    </p:embeddedFont>
    <p:embeddedFont>
      <p:font typeface="Poppins Ultra-Bold Italics" charset="1" panose="00000900000000000000"/>
      <p:regular r:id="rId32"/>
    </p:embeddedFont>
    <p:embeddedFont>
      <p:font typeface="Poppins Heavy" charset="1" panose="00000A00000000000000"/>
      <p:regular r:id="rId33"/>
    </p:embeddedFont>
    <p:embeddedFont>
      <p:font typeface="Poppins Heavy Italics" charset="1" panose="00000A00000000000000"/>
      <p:regular r:id="rId34"/>
    </p:embeddedFont>
    <p:embeddedFont>
      <p:font typeface="Inter" charset="1" panose="020B0502030000000004"/>
      <p:regular r:id="rId35"/>
    </p:embeddedFont>
    <p:embeddedFont>
      <p:font typeface="Inter Bold" charset="1" panose="020B0802030000000004"/>
      <p:regular r:id="rId36"/>
    </p:embeddedFont>
    <p:embeddedFont>
      <p:font typeface="Inter Italics" charset="1" panose="020B0502030000000004"/>
      <p:regular r:id="rId37"/>
    </p:embeddedFont>
    <p:embeddedFont>
      <p:font typeface="Inter Bold Italics" charset="1" panose="020B0802030000000004"/>
      <p:regular r:id="rId38"/>
    </p:embeddedFont>
    <p:embeddedFont>
      <p:font typeface="Inter Thin" charset="1" panose="020B0A02050000000004"/>
      <p:regular r:id="rId39"/>
    </p:embeddedFont>
    <p:embeddedFont>
      <p:font typeface="Inter Thin Italics" charset="1" panose="020B0A02050000000004"/>
      <p:regular r:id="rId40"/>
    </p:embeddedFont>
    <p:embeddedFont>
      <p:font typeface="Inter Extra-Light" charset="1" panose="02000503000000020004"/>
      <p:regular r:id="rId41"/>
    </p:embeddedFont>
    <p:embeddedFont>
      <p:font typeface="Inter Light" charset="1" panose="02000503000000020004"/>
      <p:regular r:id="rId42"/>
    </p:embeddedFont>
    <p:embeddedFont>
      <p:font typeface="Inter Medium" charset="1" panose="02000503000000020004"/>
      <p:regular r:id="rId43"/>
    </p:embeddedFont>
    <p:embeddedFont>
      <p:font typeface="Inter Semi-Bold" charset="1" panose="02000503000000020004"/>
      <p:regular r:id="rId44"/>
    </p:embeddedFont>
    <p:embeddedFont>
      <p:font typeface="Inter Ultra-Bold" charset="1" panose="02000503000000020004"/>
      <p:regular r:id="rId45"/>
    </p:embeddedFont>
    <p:embeddedFont>
      <p:font typeface="Inter Heavy" charset="1" panose="02000503000000020004"/>
      <p:regular r:id="rId46"/>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no"?><Relationships xmlns="http://schemas.openxmlformats.org/package/2006/relationships"><Relationship Id="rId1" Target="slideMasters/slideMaster1.xml" Type="http://schemas.openxmlformats.org/officeDocument/2006/relationships/slideMaster"/><Relationship Id="rId10" Target="fonts/font10.fntdata" Type="http://schemas.openxmlformats.org/officeDocument/2006/relationships/font"/><Relationship Id="rId11" Target="fonts/font11.fntdata" Type="http://schemas.openxmlformats.org/officeDocument/2006/relationships/font"/><Relationship Id="rId12" Target="fonts/font12.fntdata" Type="http://schemas.openxmlformats.org/officeDocument/2006/relationships/font"/><Relationship Id="rId13" Target="fonts/font13.fntdata" Type="http://schemas.openxmlformats.org/officeDocument/2006/relationships/font"/><Relationship Id="rId14" Target="fonts/font14.fntdata" Type="http://schemas.openxmlformats.org/officeDocument/2006/relationships/font"/><Relationship Id="rId15" Target="fonts/font15.fntdata" Type="http://schemas.openxmlformats.org/officeDocument/2006/relationships/font"/><Relationship Id="rId16" Target="fonts/font16.fntdata" Type="http://schemas.openxmlformats.org/officeDocument/2006/relationships/font"/><Relationship Id="rId17" Target="fonts/font17.fntdata" Type="http://schemas.openxmlformats.org/officeDocument/2006/relationships/font"/><Relationship Id="rId18" Target="fonts/font18.fntdata" Type="http://schemas.openxmlformats.org/officeDocument/2006/relationships/font"/><Relationship Id="rId19" Target="fonts/font19.fntdata" Type="http://schemas.openxmlformats.org/officeDocument/2006/relationships/font"/><Relationship Id="rId2" Target="presProps.xml" Type="http://schemas.openxmlformats.org/officeDocument/2006/relationships/presProps"/><Relationship Id="rId20" Target="fonts/font20.fntdata" Type="http://schemas.openxmlformats.org/officeDocument/2006/relationships/font"/><Relationship Id="rId21" Target="fonts/font21.fntdata" Type="http://schemas.openxmlformats.org/officeDocument/2006/relationships/font"/><Relationship Id="rId22" Target="fonts/font22.fntdata" Type="http://schemas.openxmlformats.org/officeDocument/2006/relationships/font"/><Relationship Id="rId23" Target="fonts/font23.fntdata" Type="http://schemas.openxmlformats.org/officeDocument/2006/relationships/font"/><Relationship Id="rId24" Target="fonts/font24.fntdata" Type="http://schemas.openxmlformats.org/officeDocument/2006/relationships/font"/><Relationship Id="rId25" Target="fonts/font25.fntdata" Type="http://schemas.openxmlformats.org/officeDocument/2006/relationships/font"/><Relationship Id="rId26" Target="fonts/font26.fntdata" Type="http://schemas.openxmlformats.org/officeDocument/2006/relationships/font"/><Relationship Id="rId27" Target="fonts/font27.fntdata" Type="http://schemas.openxmlformats.org/officeDocument/2006/relationships/font"/><Relationship Id="rId28" Target="fonts/font28.fntdata" Type="http://schemas.openxmlformats.org/officeDocument/2006/relationships/font"/><Relationship Id="rId29" Target="fonts/font29.fntdata" Type="http://schemas.openxmlformats.org/officeDocument/2006/relationships/font"/><Relationship Id="rId3" Target="viewProps.xml" Type="http://schemas.openxmlformats.org/officeDocument/2006/relationships/viewProps"/><Relationship Id="rId30" Target="fonts/font30.fntdata" Type="http://schemas.openxmlformats.org/officeDocument/2006/relationships/font"/><Relationship Id="rId31" Target="fonts/font31.fntdata" Type="http://schemas.openxmlformats.org/officeDocument/2006/relationships/font"/><Relationship Id="rId32" Target="fonts/font32.fntdata" Type="http://schemas.openxmlformats.org/officeDocument/2006/relationships/font"/><Relationship Id="rId33" Target="fonts/font33.fntdata" Type="http://schemas.openxmlformats.org/officeDocument/2006/relationships/font"/><Relationship Id="rId34" Target="fonts/font34.fntdata" Type="http://schemas.openxmlformats.org/officeDocument/2006/relationships/font"/><Relationship Id="rId35" Target="fonts/font35.fntdata" Type="http://schemas.openxmlformats.org/officeDocument/2006/relationships/font"/><Relationship Id="rId36" Target="fonts/font36.fntdata" Type="http://schemas.openxmlformats.org/officeDocument/2006/relationships/font"/><Relationship Id="rId37" Target="fonts/font37.fntdata" Type="http://schemas.openxmlformats.org/officeDocument/2006/relationships/font"/><Relationship Id="rId38" Target="fonts/font38.fntdata" Type="http://schemas.openxmlformats.org/officeDocument/2006/relationships/font"/><Relationship Id="rId39" Target="fonts/font39.fntdata" Type="http://schemas.openxmlformats.org/officeDocument/2006/relationships/font"/><Relationship Id="rId4" Target="theme/theme1.xml" Type="http://schemas.openxmlformats.org/officeDocument/2006/relationships/theme"/><Relationship Id="rId40" Target="fonts/font40.fntdata" Type="http://schemas.openxmlformats.org/officeDocument/2006/relationships/font"/><Relationship Id="rId41" Target="fonts/font41.fntdata" Type="http://schemas.openxmlformats.org/officeDocument/2006/relationships/font"/><Relationship Id="rId42" Target="fonts/font42.fntdata" Type="http://schemas.openxmlformats.org/officeDocument/2006/relationships/font"/><Relationship Id="rId43" Target="fonts/font43.fntdata" Type="http://schemas.openxmlformats.org/officeDocument/2006/relationships/font"/><Relationship Id="rId44" Target="fonts/font44.fntdata" Type="http://schemas.openxmlformats.org/officeDocument/2006/relationships/font"/><Relationship Id="rId45" Target="fonts/font45.fntdata" Type="http://schemas.openxmlformats.org/officeDocument/2006/relationships/font"/><Relationship Id="rId46" Target="fonts/font46.fntdata" Type="http://schemas.openxmlformats.org/officeDocument/2006/relationships/font"/><Relationship Id="rId47" Target="slides/slide1.xml" Type="http://schemas.openxmlformats.org/officeDocument/2006/relationships/slide"/><Relationship Id="rId48" Target="slides/slide2.xml" Type="http://schemas.openxmlformats.org/officeDocument/2006/relationships/slide"/><Relationship Id="rId49" Target="slides/slide3.xml" Type="http://schemas.openxmlformats.org/officeDocument/2006/relationships/slide"/><Relationship Id="rId5" Target="tableStyles.xml" Type="http://schemas.openxmlformats.org/officeDocument/2006/relationships/tableStyles"/><Relationship Id="rId50" Target="slides/slide4.xml" Type="http://schemas.openxmlformats.org/officeDocument/2006/relationships/slide"/><Relationship Id="rId51" Target="slides/slide5.xml" Type="http://schemas.openxmlformats.org/officeDocument/2006/relationships/slide"/><Relationship Id="rId52" Target="slides/slide6.xml" Type="http://schemas.openxmlformats.org/officeDocument/2006/relationships/slide"/><Relationship Id="rId53" Target="slides/slide7.xml" Type="http://schemas.openxmlformats.org/officeDocument/2006/relationships/slide"/><Relationship Id="rId54" Target="slides/slide8.xml" Type="http://schemas.openxmlformats.org/officeDocument/2006/relationships/slide"/><Relationship Id="rId55" Target="slides/slide9.xml" Type="http://schemas.openxmlformats.org/officeDocument/2006/relationships/slide"/><Relationship Id="rId56" Target="slides/slide10.xml" Type="http://schemas.openxmlformats.org/officeDocument/2006/relationships/slide"/><Relationship Id="rId57" Target="slides/slide11.xml" Type="http://schemas.openxmlformats.org/officeDocument/2006/relationships/slide"/><Relationship Id="rId58" Target="slides/slide12.xml" Type="http://schemas.openxmlformats.org/officeDocument/2006/relationships/slide"/><Relationship Id="rId59" Target="slides/slide13.xml" Type="http://schemas.openxmlformats.org/officeDocument/2006/relationships/slide"/><Relationship Id="rId6" Target="fonts/font6.fntdata" Type="http://schemas.openxmlformats.org/officeDocument/2006/relationships/font"/><Relationship Id="rId60" Target="slides/slide14.xml" Type="http://schemas.openxmlformats.org/officeDocument/2006/relationships/slide"/><Relationship Id="rId61" Target="slides/slide15.xml" Type="http://schemas.openxmlformats.org/officeDocument/2006/relationships/slide"/><Relationship Id="rId62" Target="slides/slide16.xml" Type="http://schemas.openxmlformats.org/officeDocument/2006/relationships/slide"/><Relationship Id="rId63" Target="slides/slide17.xml" Type="http://schemas.openxmlformats.org/officeDocument/2006/relationships/slide"/><Relationship Id="rId64" Target="slides/slide18.xml" Type="http://schemas.openxmlformats.org/officeDocument/2006/relationships/slide"/><Relationship Id="rId65" Target="slides/slide19.xml" Type="http://schemas.openxmlformats.org/officeDocument/2006/relationships/slide"/><Relationship Id="rId66" Target="slides/slide20.xml" Type="http://schemas.openxmlformats.org/officeDocument/2006/relationships/slide"/><Relationship Id="rId67" Target="slides/slide21.xml" Type="http://schemas.openxmlformats.org/officeDocument/2006/relationships/slide"/><Relationship Id="rId68" Target="slides/slide22.xml" Type="http://schemas.openxmlformats.org/officeDocument/2006/relationships/slide"/><Relationship Id="rId69" Target="slides/slide23.xml" Type="http://schemas.openxmlformats.org/officeDocument/2006/relationships/slide"/><Relationship Id="rId7" Target="fonts/font7.fntdata" Type="http://schemas.openxmlformats.org/officeDocument/2006/relationships/font"/><Relationship Id="rId70" Target="slides/slide24.xml" Type="http://schemas.openxmlformats.org/officeDocument/2006/relationships/slide"/><Relationship Id="rId8" Target="fonts/font8.fntdata" Type="http://schemas.openxmlformats.org/officeDocument/2006/relationships/font"/><Relationship Id="rId9" Target="fonts/font9.fntdata" Type="http://schemas.openxmlformats.org/officeDocument/2006/relationships/font"/></Relationships>
</file>

<file path=ppt/slideLayouts/_rels/slideLayout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no"?><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no"?><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s>
</file>

<file path=ppt/slides/_rels/slide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2.png" Type="http://schemas.openxmlformats.org/officeDocument/2006/relationships/image"/></Relationships>
</file>

<file path=ppt/slides/_rels/slide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jpeg" Type="http://schemas.openxmlformats.org/officeDocument/2006/relationships/image"/></Relationships>
</file>

<file path=ppt/slides/_rels/slide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4.png" Type="http://schemas.openxmlformats.org/officeDocument/2006/relationships/image"/></Relationships>
</file>

<file path=ppt/slides/_rels/slide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jpeg" Type="http://schemas.openxmlformats.org/officeDocument/2006/relationships/image"/><Relationship Id="rId3" Target="../media/image6.png" Type="http://schemas.openxmlformats.org/officeDocument/2006/relationships/image"/><Relationship Id="rId4" Target="../media/image7.jpeg" Type="http://schemas.openxmlformats.org/officeDocument/2006/relationships/image"/><Relationship Id="rId5" Target="../media/image8.jpeg" Type="http://schemas.openxmlformats.org/officeDocument/2006/relationships/image"/><Relationship Id="rId6" Target="../media/image9.png" Type="http://schemas.openxmlformats.org/officeDocument/2006/relationships/image"/><Relationship Id="rId7" Target="../media/image10.png" Type="http://schemas.openxmlformats.org/officeDocument/2006/relationships/image"/><Relationship Id="rId8" Target="../media/image11.svg" Type="http://schemas.openxmlformats.org/officeDocument/2006/relationships/image"/></Relationships>
</file>

<file path=ppt/slides/_rels/slide6.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2.jpeg" Type="http://schemas.openxmlformats.org/officeDocument/2006/relationships/image"/><Relationship Id="rId3" Target="../media/image13.png" Type="http://schemas.openxmlformats.org/officeDocument/2006/relationships/image"/><Relationship Id="rId4" Target="../media/image14.svg" Type="http://schemas.openxmlformats.org/officeDocument/2006/relationships/image"/></Relationships>
</file>

<file path=ppt/slides/_rels/slide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5.png" Type="http://schemas.openxmlformats.org/officeDocument/2006/relationships/image"/></Relationships>
</file>

<file path=ppt/slides/_rels/slide8.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16.png" Type="http://schemas.openxmlformats.org/officeDocument/2006/relationships/image"/><Relationship Id="rId3" Target="../media/image17.png" Type="http://schemas.openxmlformats.org/officeDocument/2006/relationships/image"/><Relationship Id="rId4" Target="../media/image18.png" Type="http://schemas.openxmlformats.org/officeDocument/2006/relationships/image"/><Relationship Id="rId5" Target="../media/image19.png" Type="http://schemas.openxmlformats.org/officeDocument/2006/relationships/image"/><Relationship Id="rId6" Target="../media/image20.png" Type="http://schemas.openxmlformats.org/officeDocument/2006/relationships/image"/></Relationships>
</file>

<file path=ppt/slides/_rels/slide9.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21.jpeg" Type="http://schemas.openxmlformats.org/officeDocument/2006/relationships/image"/><Relationship Id="rId3" Target="../media/image22.png" Type="http://schemas.openxmlformats.org/officeDocument/2006/relationships/image"/><Relationship Id="rId4" Target="../media/image23.svg" Type="http://schemas.openxmlformats.org/officeDocument/2006/relationships/image"/><Relationship Id="rId5" Target="../media/image24.png" Type="http://schemas.openxmlformats.org/officeDocument/2006/relationships/image"/><Relationship Id="rId6" Target="../media/image25.png" Type="http://schemas.openxmlformats.org/officeDocument/2006/relationships/image"/><Relationship Id="rId7" Target="../media/image26.svg" Type="http://schemas.openxmlformats.org/officeDocument/2006/relationships/image"/></Relationships>
</file>

<file path=ppt/slides/_rels/slide10.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27.jpeg" Type="http://schemas.openxmlformats.org/officeDocument/2006/relationships/image"/><Relationship Id="rId3" Target="../media/image28.png" Type="http://schemas.openxmlformats.org/officeDocument/2006/relationships/image"/><Relationship Id="rId4" Target="../media/image29.jpeg" Type="http://schemas.openxmlformats.org/officeDocument/2006/relationships/image"/><Relationship Id="rId5" Target="../media/image30.png" Type="http://schemas.openxmlformats.org/officeDocument/2006/relationships/image"/><Relationship Id="rId6" Target="../media/image31.svg" Type="http://schemas.openxmlformats.org/officeDocument/2006/relationships/image"/></Relationships>
</file>

<file path=ppt/slides/_rels/slide1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2.jpeg" Type="http://schemas.openxmlformats.org/officeDocument/2006/relationships/image"/><Relationship Id="rId3" Target="../media/image33.png" Type="http://schemas.openxmlformats.org/officeDocument/2006/relationships/image"/><Relationship Id="rId4" Target="../media/image34.svg" Type="http://schemas.openxmlformats.org/officeDocument/2006/relationships/image"/></Relationships>
</file>

<file path=ppt/slides/_rels/slide1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5.jpeg" Type="http://schemas.openxmlformats.org/officeDocument/2006/relationships/image"/></Relationships>
</file>

<file path=ppt/slides/_rels/slide13.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36.png" Type="http://schemas.openxmlformats.org/officeDocument/2006/relationships/image"/><Relationship Id="rId3" Target="../media/image37.jpeg" Type="http://schemas.openxmlformats.org/officeDocument/2006/relationships/image"/><Relationship Id="rId4" Target="../media/image38.jpeg" Type="http://schemas.openxmlformats.org/officeDocument/2006/relationships/image"/><Relationship Id="rId5" Target="../media/image39.png" Type="http://schemas.openxmlformats.org/officeDocument/2006/relationships/image"/><Relationship Id="rId6" Target="../media/image40.png" Type="http://schemas.openxmlformats.org/officeDocument/2006/relationships/image"/><Relationship Id="rId7" Target="../media/image41.jpeg" Type="http://schemas.openxmlformats.org/officeDocument/2006/relationships/image"/><Relationship Id="rId8" Target="../media/image42.png" Type="http://schemas.openxmlformats.org/officeDocument/2006/relationships/image"/></Relationships>
</file>

<file path=ppt/slides/_rels/slide1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43.jpeg" Type="http://schemas.openxmlformats.org/officeDocument/2006/relationships/image"/><Relationship Id="rId3" Target="../media/image44.png" Type="http://schemas.openxmlformats.org/officeDocument/2006/relationships/image"/><Relationship Id="rId4" Target="../media/image45.svg" Type="http://schemas.openxmlformats.org/officeDocument/2006/relationships/image"/><Relationship Id="rId5" Target="../media/image46.png" Type="http://schemas.openxmlformats.org/officeDocument/2006/relationships/image"/><Relationship Id="rId6" Target="../media/image47.svg" Type="http://schemas.openxmlformats.org/officeDocument/2006/relationships/image"/><Relationship Id="rId7" Target="../media/image48.png" Type="http://schemas.openxmlformats.org/officeDocument/2006/relationships/image"/></Relationships>
</file>

<file path=ppt/slides/_rels/slide15.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49.png" Type="http://schemas.openxmlformats.org/officeDocument/2006/relationships/image"/><Relationship Id="rId3" Target="../media/image50.png" Type="http://schemas.openxmlformats.org/officeDocument/2006/relationships/image"/><Relationship Id="rId4" Target="../media/image51.png" Type="http://schemas.openxmlformats.org/officeDocument/2006/relationships/image"/><Relationship Id="rId5" Target="../media/image52.png" Type="http://schemas.openxmlformats.org/officeDocument/2006/relationships/image"/><Relationship Id="rId6" Target="../media/image53.svg" Type="http://schemas.openxmlformats.org/officeDocument/2006/relationships/image"/></Relationships>
</file>

<file path=ppt/slides/_rels/slide16.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4.jpeg" Type="http://schemas.openxmlformats.org/officeDocument/2006/relationships/image"/><Relationship Id="rId3" Target="../media/image55.png" Type="http://schemas.openxmlformats.org/officeDocument/2006/relationships/image"/></Relationships>
</file>

<file path=ppt/slides/_rels/slide17.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6.jpeg" Type="http://schemas.openxmlformats.org/officeDocument/2006/relationships/image"/><Relationship Id="rId3" Target="../media/image57.png" Type="http://schemas.openxmlformats.org/officeDocument/2006/relationships/image"/></Relationships>
</file>

<file path=ppt/slides/_rels/slide18.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8.jpeg" Type="http://schemas.openxmlformats.org/officeDocument/2006/relationships/image"/></Relationships>
</file>

<file path=ppt/slides/_rels/slide19.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59.png" Type="http://schemas.openxmlformats.org/officeDocument/2006/relationships/image"/></Relationships>
</file>

<file path=ppt/slides/_rels/slide20.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60.jpeg" Type="http://schemas.openxmlformats.org/officeDocument/2006/relationships/image"/><Relationship Id="rId3" Target="../media/image61.jpeg" Type="http://schemas.openxmlformats.org/officeDocument/2006/relationships/image"/><Relationship Id="rId4" Target="../media/image62.jpeg" Type="http://schemas.openxmlformats.org/officeDocument/2006/relationships/image"/><Relationship Id="rId5" Target="../media/image63.png" Type="http://schemas.openxmlformats.org/officeDocument/2006/relationships/image"/></Relationships>
</file>

<file path=ppt/slides/_rels/slide21.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64.jpeg" Type="http://schemas.openxmlformats.org/officeDocument/2006/relationships/image"/><Relationship Id="rId3" Target="../media/image65.jpeg" Type="http://schemas.openxmlformats.org/officeDocument/2006/relationships/image"/><Relationship Id="rId4" Target="../media/image8.jpeg" Type="http://schemas.openxmlformats.org/officeDocument/2006/relationships/image"/><Relationship Id="rId5" Target="../media/image66.png" Type="http://schemas.openxmlformats.org/officeDocument/2006/relationships/image"/></Relationships>
</file>

<file path=ppt/slides/_rels/slide22.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67.png" Type="http://schemas.openxmlformats.org/officeDocument/2006/relationships/image"/><Relationship Id="rId3" Target="../media/image68.png" Type="http://schemas.openxmlformats.org/officeDocument/2006/relationships/image"/><Relationship Id="rId4" Target="../media/image69.svg" Type="http://schemas.openxmlformats.org/officeDocument/2006/relationships/image"/></Relationships>
</file>

<file path=ppt/slides/_rels/slide23.xml.rels><?xml version="1.0" encoding="UTF-8" standalone="no"?><Relationships xmlns="http://schemas.openxmlformats.org/package/2006/relationships"><Relationship Id="rId1" Target="../slideLayouts/slideLayout7.xml" Type="http://schemas.openxmlformats.org/officeDocument/2006/relationships/slideLayout"/><Relationship Id="rId10" Target="../media/image30.png" Type="http://schemas.openxmlformats.org/officeDocument/2006/relationships/image"/><Relationship Id="rId11" Target="../media/image31.svg" Type="http://schemas.openxmlformats.org/officeDocument/2006/relationships/image"/><Relationship Id="rId12" Target="../media/image20.png" Type="http://schemas.openxmlformats.org/officeDocument/2006/relationships/image"/><Relationship Id="rId13" Target="../media/image13.png" Type="http://schemas.openxmlformats.org/officeDocument/2006/relationships/image"/><Relationship Id="rId14" Target="../media/image14.svg" Type="http://schemas.openxmlformats.org/officeDocument/2006/relationships/image"/><Relationship Id="rId15" Target="../media/image10.png" Type="http://schemas.openxmlformats.org/officeDocument/2006/relationships/image"/><Relationship Id="rId16" Target="../media/image11.svg" Type="http://schemas.openxmlformats.org/officeDocument/2006/relationships/image"/><Relationship Id="rId17" Target="../media/image2.png" Type="http://schemas.openxmlformats.org/officeDocument/2006/relationships/image"/><Relationship Id="rId18" Target="../media/image22.png" Type="http://schemas.openxmlformats.org/officeDocument/2006/relationships/image"/><Relationship Id="rId19" Target="../media/image23.svg" Type="http://schemas.openxmlformats.org/officeDocument/2006/relationships/image"/><Relationship Id="rId2" Target="../media/image68.png" Type="http://schemas.openxmlformats.org/officeDocument/2006/relationships/image"/><Relationship Id="rId20" Target="../media/image24.png" Type="http://schemas.openxmlformats.org/officeDocument/2006/relationships/image"/><Relationship Id="rId21" Target="../media/image25.png" Type="http://schemas.openxmlformats.org/officeDocument/2006/relationships/image"/><Relationship Id="rId22" Target="../media/image26.svg" Type="http://schemas.openxmlformats.org/officeDocument/2006/relationships/image"/><Relationship Id="rId23" Target="../media/image44.png" Type="http://schemas.openxmlformats.org/officeDocument/2006/relationships/image"/><Relationship Id="rId24" Target="../media/image45.svg" Type="http://schemas.openxmlformats.org/officeDocument/2006/relationships/image"/><Relationship Id="rId25" Target="../media/image46.png" Type="http://schemas.openxmlformats.org/officeDocument/2006/relationships/image"/><Relationship Id="rId26" Target="../media/image47.svg" Type="http://schemas.openxmlformats.org/officeDocument/2006/relationships/image"/><Relationship Id="rId3" Target="../media/image69.svg" Type="http://schemas.openxmlformats.org/officeDocument/2006/relationships/image"/><Relationship Id="rId4" Target="../media/image66.png" Type="http://schemas.openxmlformats.org/officeDocument/2006/relationships/image"/><Relationship Id="rId5" Target="../media/image57.png" Type="http://schemas.openxmlformats.org/officeDocument/2006/relationships/image"/><Relationship Id="rId6" Target="../media/image52.png" Type="http://schemas.openxmlformats.org/officeDocument/2006/relationships/image"/><Relationship Id="rId7" Target="../media/image53.svg" Type="http://schemas.openxmlformats.org/officeDocument/2006/relationships/image"/><Relationship Id="rId8" Target="../media/image33.png" Type="http://schemas.openxmlformats.org/officeDocument/2006/relationships/image"/><Relationship Id="rId9" Target="../media/image34.svg" Type="http://schemas.openxmlformats.org/officeDocument/2006/relationships/image"/></Relationships>
</file>

<file path=ppt/slides/_rels/slide24.xml.rels><?xml version="1.0" encoding="UTF-8" standalone="no"?><Relationships xmlns="http://schemas.openxmlformats.org/package/2006/relationships"><Relationship Id="rId1" Target="../slideLayouts/slideLayout7.xml" Type="http://schemas.openxmlformats.org/officeDocument/2006/relationships/slideLayout"/><Relationship Id="rId2" Target="../media/image70.jpeg" Type="http://schemas.openxmlformats.org/officeDocument/2006/relationships/image"/><Relationship Id="rId3" Target="../media/image71.png" Type="http://schemas.openxmlformats.org/officeDocument/2006/relationships/image"/><Relationship Id="rId4" Target="../media/image72.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98BDC4"/>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4816593" cy="2709333"/>
          </a:xfrm>
        </p:grpSpPr>
        <p:sp>
          <p:nvSpPr>
            <p:cNvPr name="Freeform 3" id="3"/>
            <p:cNvSpPr/>
            <p:nvPr/>
          </p:nvSpPr>
          <p:spPr>
            <a:xfrm flipH="false" flipV="false" rot="0">
              <a:off x="0" y="0"/>
              <a:ext cx="4816592" cy="2709333"/>
            </a:xfrm>
            <a:custGeom>
              <a:avLst/>
              <a:gdLst/>
              <a:ahLst/>
              <a:cxnLst/>
              <a:rect r="r" b="b" t="t" l="l"/>
              <a:pathLst>
                <a:path h="2709333" w="4816592">
                  <a:moveTo>
                    <a:pt x="0" y="0"/>
                  </a:moveTo>
                  <a:lnTo>
                    <a:pt x="4816592" y="0"/>
                  </a:lnTo>
                  <a:lnTo>
                    <a:pt x="4816592" y="2709333"/>
                  </a:lnTo>
                  <a:lnTo>
                    <a:pt x="0" y="2709333"/>
                  </a:lnTo>
                  <a:close/>
                </a:path>
              </a:pathLst>
            </a:custGeom>
            <a:solidFill>
              <a:srgbClr val="000000">
                <a:alpha val="0"/>
              </a:srgbClr>
            </a:solidFill>
            <a:ln w="876300" cap="sq">
              <a:solidFill>
                <a:srgbClr val="CA5028"/>
              </a:solidFill>
              <a:prstDash val="solid"/>
              <a:miter/>
            </a:ln>
          </p:spPr>
        </p:sp>
        <p:sp>
          <p:nvSpPr>
            <p:cNvPr name="TextBox 4" id="4"/>
            <p:cNvSpPr txBox="true"/>
            <p:nvPr/>
          </p:nvSpPr>
          <p:spPr>
            <a:xfrm>
              <a:off x="0" y="-57150"/>
              <a:ext cx="4816593" cy="2766483"/>
            </a:xfrm>
            <a:prstGeom prst="rect">
              <a:avLst/>
            </a:prstGeom>
          </p:spPr>
          <p:txBody>
            <a:bodyPr anchor="ctr" rtlCol="false" tIns="50800" lIns="50800" bIns="50800" rIns="50800"/>
            <a:lstStyle/>
            <a:p>
              <a:pPr algn="ctr">
                <a:lnSpc>
                  <a:spcPts val="3080"/>
                </a:lnSpc>
              </a:pPr>
            </a:p>
          </p:txBody>
        </p:sp>
      </p:grpSp>
      <p:sp>
        <p:nvSpPr>
          <p:cNvPr name="TextBox 5" id="5"/>
          <p:cNvSpPr txBox="true"/>
          <p:nvPr/>
        </p:nvSpPr>
        <p:spPr>
          <a:xfrm rot="0">
            <a:off x="813289" y="895350"/>
            <a:ext cx="16661422" cy="3299514"/>
          </a:xfrm>
          <a:prstGeom prst="rect">
            <a:avLst/>
          </a:prstGeom>
        </p:spPr>
        <p:txBody>
          <a:bodyPr anchor="t" rtlCol="false" tIns="0" lIns="0" bIns="0" rIns="0">
            <a:spAutoFit/>
          </a:bodyPr>
          <a:lstStyle/>
          <a:p>
            <a:pPr algn="ctr">
              <a:lnSpc>
                <a:spcPts val="25507"/>
              </a:lnSpc>
            </a:pPr>
            <a:r>
              <a:rPr lang="en-US" sz="21256">
                <a:solidFill>
                  <a:srgbClr val="EFC031"/>
                </a:solidFill>
                <a:latin typeface="Motter Tektura"/>
              </a:rPr>
              <a:t>Skate Club</a:t>
            </a:r>
          </a:p>
        </p:txBody>
      </p:sp>
      <p:grpSp>
        <p:nvGrpSpPr>
          <p:cNvPr name="Group 6" id="6"/>
          <p:cNvGrpSpPr/>
          <p:nvPr/>
        </p:nvGrpSpPr>
        <p:grpSpPr>
          <a:xfrm rot="0">
            <a:off x="879981" y="2481014"/>
            <a:ext cx="16528038" cy="7805986"/>
            <a:chOff x="0" y="0"/>
            <a:chExt cx="22037383" cy="10407981"/>
          </a:xfrm>
        </p:grpSpPr>
        <p:pic>
          <p:nvPicPr>
            <p:cNvPr name="Picture 7" id="7"/>
            <p:cNvPicPr>
              <a:picLocks noChangeAspect="true"/>
            </p:cNvPicPr>
            <p:nvPr/>
          </p:nvPicPr>
          <p:blipFill>
            <a:blip r:embed="rId2"/>
            <a:srcRect l="0" t="12611" r="0" b="16545"/>
            <a:stretch>
              <a:fillRect/>
            </a:stretch>
          </p:blipFill>
          <p:spPr>
            <a:xfrm flipH="true" flipV="false">
              <a:off x="0" y="0"/>
              <a:ext cx="22037383" cy="10407981"/>
            </a:xfrm>
            <a:prstGeom prst="rect">
              <a:avLst/>
            </a:prstGeom>
          </p:spPr>
        </p:pic>
      </p:grpSp>
      <p:grpSp>
        <p:nvGrpSpPr>
          <p:cNvPr name="Group 8" id="8"/>
          <p:cNvGrpSpPr/>
          <p:nvPr/>
        </p:nvGrpSpPr>
        <p:grpSpPr>
          <a:xfrm rot="0">
            <a:off x="1924139" y="4397872"/>
            <a:ext cx="3329572" cy="3362345"/>
            <a:chOff x="0" y="0"/>
            <a:chExt cx="4439429" cy="4483127"/>
          </a:xfrm>
        </p:grpSpPr>
        <p:grpSp>
          <p:nvGrpSpPr>
            <p:cNvPr name="Group 9" id="9"/>
            <p:cNvGrpSpPr/>
            <p:nvPr/>
          </p:nvGrpSpPr>
          <p:grpSpPr>
            <a:xfrm rot="0">
              <a:off x="113777" y="157475"/>
              <a:ext cx="4325652" cy="4325652"/>
              <a:chOff x="0" y="0"/>
              <a:chExt cx="812800" cy="812800"/>
            </a:xfrm>
          </p:grpSpPr>
          <p:sp>
            <p:nvSpPr>
              <p:cNvPr name="Freeform 10" id="10"/>
              <p:cNvSpPr/>
              <p:nvPr/>
            </p:nvSpPr>
            <p:spPr>
              <a:xfrm flipH="false" flipV="false" rot="0">
                <a:off x="0" y="0"/>
                <a:ext cx="812800" cy="812800"/>
              </a:xfrm>
              <a:custGeom>
                <a:avLst/>
                <a:gdLst/>
                <a:ahLst/>
                <a:cxnLst/>
                <a:rect r="r" b="b" t="t" l="l"/>
                <a:pathLst>
                  <a:path h="812800" w="812800">
                    <a:moveTo>
                      <a:pt x="406400" y="0"/>
                    </a:moveTo>
                    <a:lnTo>
                      <a:pt x="485289" y="111986"/>
                    </a:lnTo>
                    <a:lnTo>
                      <a:pt x="609600" y="54447"/>
                    </a:lnTo>
                    <a:lnTo>
                      <a:pt x="621927" y="190873"/>
                    </a:lnTo>
                    <a:lnTo>
                      <a:pt x="758353" y="203200"/>
                    </a:lnTo>
                    <a:lnTo>
                      <a:pt x="700814" y="327511"/>
                    </a:lnTo>
                    <a:lnTo>
                      <a:pt x="812800" y="406400"/>
                    </a:lnTo>
                    <a:lnTo>
                      <a:pt x="700814" y="485289"/>
                    </a:lnTo>
                    <a:lnTo>
                      <a:pt x="758353" y="609600"/>
                    </a:lnTo>
                    <a:lnTo>
                      <a:pt x="621927" y="621927"/>
                    </a:lnTo>
                    <a:lnTo>
                      <a:pt x="609600" y="758353"/>
                    </a:lnTo>
                    <a:lnTo>
                      <a:pt x="485289" y="700814"/>
                    </a:lnTo>
                    <a:lnTo>
                      <a:pt x="406400" y="812800"/>
                    </a:lnTo>
                    <a:lnTo>
                      <a:pt x="327511" y="700814"/>
                    </a:lnTo>
                    <a:lnTo>
                      <a:pt x="203200" y="758353"/>
                    </a:lnTo>
                    <a:lnTo>
                      <a:pt x="190873" y="621927"/>
                    </a:lnTo>
                    <a:lnTo>
                      <a:pt x="54447" y="609600"/>
                    </a:lnTo>
                    <a:lnTo>
                      <a:pt x="111986" y="485289"/>
                    </a:lnTo>
                    <a:lnTo>
                      <a:pt x="0" y="406400"/>
                    </a:lnTo>
                    <a:lnTo>
                      <a:pt x="111986" y="327511"/>
                    </a:lnTo>
                    <a:lnTo>
                      <a:pt x="54447" y="203200"/>
                    </a:lnTo>
                    <a:lnTo>
                      <a:pt x="190873" y="190873"/>
                    </a:lnTo>
                    <a:lnTo>
                      <a:pt x="203200" y="54447"/>
                    </a:lnTo>
                    <a:lnTo>
                      <a:pt x="327511" y="111986"/>
                    </a:lnTo>
                    <a:lnTo>
                      <a:pt x="406400" y="0"/>
                    </a:lnTo>
                    <a:close/>
                  </a:path>
                </a:pathLst>
              </a:custGeom>
              <a:solidFill>
                <a:srgbClr val="EFC031"/>
              </a:solidFill>
            </p:spPr>
          </p:sp>
          <p:sp>
            <p:nvSpPr>
              <p:cNvPr name="TextBox 11" id="11"/>
              <p:cNvSpPr txBox="true"/>
              <p:nvPr/>
            </p:nvSpPr>
            <p:spPr>
              <a:xfrm>
                <a:off x="127000" y="69850"/>
                <a:ext cx="558800" cy="615950"/>
              </a:xfrm>
              <a:prstGeom prst="rect">
                <a:avLst/>
              </a:prstGeom>
            </p:spPr>
            <p:txBody>
              <a:bodyPr anchor="ctr" rtlCol="false" tIns="50800" lIns="50800" bIns="50800" rIns="50800"/>
              <a:lstStyle/>
              <a:p>
                <a:pPr algn="ctr">
                  <a:lnSpc>
                    <a:spcPts val="3080"/>
                  </a:lnSpc>
                </a:pPr>
              </a:p>
            </p:txBody>
          </p:sp>
        </p:grpSp>
        <p:grpSp>
          <p:nvGrpSpPr>
            <p:cNvPr name="Group 12" id="12"/>
            <p:cNvGrpSpPr/>
            <p:nvPr/>
          </p:nvGrpSpPr>
          <p:grpSpPr>
            <a:xfrm rot="0">
              <a:off x="0" y="0"/>
              <a:ext cx="4325652" cy="4325652"/>
              <a:chOff x="0" y="0"/>
              <a:chExt cx="812800" cy="812800"/>
            </a:xfrm>
          </p:grpSpPr>
          <p:sp>
            <p:nvSpPr>
              <p:cNvPr name="Freeform 13" id="13"/>
              <p:cNvSpPr/>
              <p:nvPr/>
            </p:nvSpPr>
            <p:spPr>
              <a:xfrm flipH="false" flipV="false" rot="0">
                <a:off x="0" y="0"/>
                <a:ext cx="812800" cy="812800"/>
              </a:xfrm>
              <a:custGeom>
                <a:avLst/>
                <a:gdLst/>
                <a:ahLst/>
                <a:cxnLst/>
                <a:rect r="r" b="b" t="t" l="l"/>
                <a:pathLst>
                  <a:path h="812800" w="812800">
                    <a:moveTo>
                      <a:pt x="406400" y="0"/>
                    </a:moveTo>
                    <a:lnTo>
                      <a:pt x="485289" y="111986"/>
                    </a:lnTo>
                    <a:lnTo>
                      <a:pt x="609600" y="54447"/>
                    </a:lnTo>
                    <a:lnTo>
                      <a:pt x="621927" y="190873"/>
                    </a:lnTo>
                    <a:lnTo>
                      <a:pt x="758353" y="203200"/>
                    </a:lnTo>
                    <a:lnTo>
                      <a:pt x="700814" y="327511"/>
                    </a:lnTo>
                    <a:lnTo>
                      <a:pt x="812800" y="406400"/>
                    </a:lnTo>
                    <a:lnTo>
                      <a:pt x="700814" y="485289"/>
                    </a:lnTo>
                    <a:lnTo>
                      <a:pt x="758353" y="609600"/>
                    </a:lnTo>
                    <a:lnTo>
                      <a:pt x="621927" y="621927"/>
                    </a:lnTo>
                    <a:lnTo>
                      <a:pt x="609600" y="758353"/>
                    </a:lnTo>
                    <a:lnTo>
                      <a:pt x="485289" y="700814"/>
                    </a:lnTo>
                    <a:lnTo>
                      <a:pt x="406400" y="812800"/>
                    </a:lnTo>
                    <a:lnTo>
                      <a:pt x="327511" y="700814"/>
                    </a:lnTo>
                    <a:lnTo>
                      <a:pt x="203200" y="758353"/>
                    </a:lnTo>
                    <a:lnTo>
                      <a:pt x="190873" y="621927"/>
                    </a:lnTo>
                    <a:lnTo>
                      <a:pt x="54447" y="609600"/>
                    </a:lnTo>
                    <a:lnTo>
                      <a:pt x="111986" y="485289"/>
                    </a:lnTo>
                    <a:lnTo>
                      <a:pt x="0" y="406400"/>
                    </a:lnTo>
                    <a:lnTo>
                      <a:pt x="111986" y="327511"/>
                    </a:lnTo>
                    <a:lnTo>
                      <a:pt x="54447" y="203200"/>
                    </a:lnTo>
                    <a:lnTo>
                      <a:pt x="190873" y="190873"/>
                    </a:lnTo>
                    <a:lnTo>
                      <a:pt x="203200" y="54447"/>
                    </a:lnTo>
                    <a:lnTo>
                      <a:pt x="327511" y="111986"/>
                    </a:lnTo>
                    <a:lnTo>
                      <a:pt x="406400" y="0"/>
                    </a:lnTo>
                    <a:close/>
                  </a:path>
                </a:pathLst>
              </a:custGeom>
              <a:solidFill>
                <a:srgbClr val="CA5028"/>
              </a:solidFill>
            </p:spPr>
          </p:sp>
          <p:sp>
            <p:nvSpPr>
              <p:cNvPr name="TextBox 14" id="14"/>
              <p:cNvSpPr txBox="true"/>
              <p:nvPr/>
            </p:nvSpPr>
            <p:spPr>
              <a:xfrm>
                <a:off x="127000" y="69850"/>
                <a:ext cx="558800" cy="615950"/>
              </a:xfrm>
              <a:prstGeom prst="rect">
                <a:avLst/>
              </a:prstGeom>
            </p:spPr>
            <p:txBody>
              <a:bodyPr anchor="ctr" rtlCol="false" tIns="50800" lIns="50800" bIns="50800" rIns="50800"/>
              <a:lstStyle/>
              <a:p>
                <a:pPr algn="ctr">
                  <a:lnSpc>
                    <a:spcPts val="3080"/>
                  </a:lnSpc>
                </a:pPr>
              </a:p>
            </p:txBody>
          </p:sp>
        </p:grpSp>
      </p:grpSp>
      <p:sp>
        <p:nvSpPr>
          <p:cNvPr name="TextBox 15" id="15"/>
          <p:cNvSpPr txBox="true"/>
          <p:nvPr/>
        </p:nvSpPr>
        <p:spPr>
          <a:xfrm rot="0">
            <a:off x="2192789" y="5664167"/>
            <a:ext cx="2706938" cy="635449"/>
          </a:xfrm>
          <a:prstGeom prst="rect">
            <a:avLst/>
          </a:prstGeom>
        </p:spPr>
        <p:txBody>
          <a:bodyPr anchor="t" rtlCol="false" tIns="0" lIns="0" bIns="0" rIns="0">
            <a:spAutoFit/>
          </a:bodyPr>
          <a:lstStyle/>
          <a:p>
            <a:pPr algn="ctr" marL="0" indent="0" lvl="0">
              <a:lnSpc>
                <a:spcPts val="4771"/>
              </a:lnSpc>
              <a:spcBef>
                <a:spcPct val="0"/>
              </a:spcBef>
            </a:pPr>
            <a:r>
              <a:rPr lang="en-US" sz="3670">
                <a:solidFill>
                  <a:srgbClr val="FFFFFF"/>
                </a:solidFill>
                <a:latin typeface="Poppins Semi-Bold"/>
              </a:rPr>
              <a:t>JOIN US!</a:t>
            </a:r>
          </a:p>
        </p:txBody>
      </p:sp>
      <p:sp>
        <p:nvSpPr>
          <p:cNvPr name="TextBox 16" id="16"/>
          <p:cNvSpPr txBox="true"/>
          <p:nvPr/>
        </p:nvSpPr>
        <p:spPr>
          <a:xfrm rot="0">
            <a:off x="4631242" y="156264"/>
            <a:ext cx="9025515" cy="558111"/>
          </a:xfrm>
          <a:prstGeom prst="rect">
            <a:avLst/>
          </a:prstGeom>
        </p:spPr>
        <p:txBody>
          <a:bodyPr anchor="t" rtlCol="false" tIns="0" lIns="0" bIns="0" rIns="0">
            <a:spAutoFit/>
          </a:bodyPr>
          <a:lstStyle/>
          <a:p>
            <a:pPr algn="ctr" marL="0" indent="0" lvl="0">
              <a:lnSpc>
                <a:spcPts val="4295"/>
              </a:lnSpc>
              <a:spcBef>
                <a:spcPct val="0"/>
              </a:spcBef>
            </a:pPr>
            <a:r>
              <a:rPr lang="en-US" sz="3304" spc="515" strike="noStrike" u="none">
                <a:solidFill>
                  <a:srgbClr val="000000"/>
                </a:solidFill>
                <a:latin typeface="Poppins Semi-Bold"/>
              </a:rPr>
              <a:t>CANVA MIDDLE/HIGH SCHOOL</a:t>
            </a:r>
          </a:p>
        </p:txBody>
      </p:sp>
      <p:sp>
        <p:nvSpPr>
          <p:cNvPr name="TextBox 17" id="17"/>
          <p:cNvSpPr txBox="true"/>
          <p:nvPr/>
        </p:nvSpPr>
        <p:spPr>
          <a:xfrm rot="0">
            <a:off x="13737585" y="5250760"/>
            <a:ext cx="2370999" cy="1461135"/>
          </a:xfrm>
          <a:prstGeom prst="rect">
            <a:avLst/>
          </a:prstGeom>
        </p:spPr>
        <p:txBody>
          <a:bodyPr anchor="t" rtlCol="false" tIns="0" lIns="0" bIns="0" rIns="0">
            <a:spAutoFit/>
          </a:bodyPr>
          <a:lstStyle/>
          <a:p>
            <a:pPr algn="ctr" marL="0" indent="0" lvl="0">
              <a:lnSpc>
                <a:spcPts val="3959"/>
              </a:lnSpc>
            </a:pPr>
            <a:r>
              <a:rPr lang="en-US" sz="2199">
                <a:solidFill>
                  <a:srgbClr val="FFFFFF"/>
                </a:solidFill>
                <a:latin typeface="Poppins Semi-Bold"/>
              </a:rPr>
              <a:t>Elaborate on what you want to discuss.</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375872" y="0"/>
            <a:ext cx="19039744" cy="10287000"/>
            <a:chOff x="0" y="0"/>
            <a:chExt cx="5014583" cy="2709333"/>
          </a:xfrm>
        </p:grpSpPr>
        <p:sp>
          <p:nvSpPr>
            <p:cNvPr name="Freeform 3" id="3"/>
            <p:cNvSpPr/>
            <p:nvPr/>
          </p:nvSpPr>
          <p:spPr>
            <a:xfrm flipH="false" flipV="false" rot="0">
              <a:off x="0" y="0"/>
              <a:ext cx="5014583" cy="2709333"/>
            </a:xfrm>
            <a:custGeom>
              <a:avLst/>
              <a:gdLst/>
              <a:ahLst/>
              <a:cxnLst/>
              <a:rect r="r" b="b" t="t" l="l"/>
              <a:pathLst>
                <a:path h="2709333" w="5014583">
                  <a:moveTo>
                    <a:pt x="0" y="0"/>
                  </a:moveTo>
                  <a:lnTo>
                    <a:pt x="5014583" y="0"/>
                  </a:lnTo>
                  <a:lnTo>
                    <a:pt x="5014583" y="2709333"/>
                  </a:lnTo>
                  <a:lnTo>
                    <a:pt x="0" y="2709333"/>
                  </a:lnTo>
                  <a:close/>
                </a:path>
              </a:pathLst>
            </a:custGeom>
            <a:solidFill>
              <a:srgbClr val="98BDC4"/>
            </a:solidFill>
            <a:ln w="333375" cap="sq">
              <a:solidFill>
                <a:srgbClr val="CA5028"/>
              </a:solidFill>
              <a:prstDash val="solid"/>
              <a:miter/>
            </a:ln>
          </p:spPr>
        </p:sp>
        <p:sp>
          <p:nvSpPr>
            <p:cNvPr name="TextBox 4" id="4"/>
            <p:cNvSpPr txBox="true"/>
            <p:nvPr/>
          </p:nvSpPr>
          <p:spPr>
            <a:xfrm>
              <a:off x="0" y="-57150"/>
              <a:ext cx="5014583" cy="2766483"/>
            </a:xfrm>
            <a:prstGeom prst="rect">
              <a:avLst/>
            </a:prstGeom>
          </p:spPr>
          <p:txBody>
            <a:bodyPr anchor="ctr" rtlCol="false" tIns="50800" lIns="50800" bIns="50800" rIns="50800"/>
            <a:lstStyle/>
            <a:p>
              <a:pPr algn="ctr">
                <a:lnSpc>
                  <a:spcPts val="3080"/>
                </a:lnSpc>
              </a:pPr>
            </a:p>
          </p:txBody>
        </p:sp>
      </p:grpSp>
      <p:grpSp>
        <p:nvGrpSpPr>
          <p:cNvPr name="Group 5" id="5"/>
          <p:cNvGrpSpPr/>
          <p:nvPr/>
        </p:nvGrpSpPr>
        <p:grpSpPr>
          <a:xfrm rot="2405059">
            <a:off x="12008296" y="5524295"/>
            <a:ext cx="6004811" cy="6004811"/>
            <a:chOff x="0" y="0"/>
            <a:chExt cx="812800" cy="812800"/>
          </a:xfrm>
        </p:grpSpPr>
        <p:sp>
          <p:nvSpPr>
            <p:cNvPr name="Freeform 6" id="6"/>
            <p:cNvSpPr/>
            <p:nvPr/>
          </p:nvSpPr>
          <p:spPr>
            <a:xfrm flipH="false" flipV="false" rot="0">
              <a:off x="0" y="0"/>
              <a:ext cx="812800" cy="812800"/>
            </a:xfrm>
            <a:custGeom>
              <a:avLst/>
              <a:gdLst/>
              <a:ahLst/>
              <a:cxnLst/>
              <a:rect r="r" b="b" t="t" l="l"/>
              <a:pathLst>
                <a:path h="812800" w="812800">
                  <a:moveTo>
                    <a:pt x="406400" y="0"/>
                  </a:moveTo>
                  <a:lnTo>
                    <a:pt x="485289" y="111986"/>
                  </a:lnTo>
                  <a:lnTo>
                    <a:pt x="609600" y="54447"/>
                  </a:lnTo>
                  <a:lnTo>
                    <a:pt x="621927" y="190873"/>
                  </a:lnTo>
                  <a:lnTo>
                    <a:pt x="758353" y="203200"/>
                  </a:lnTo>
                  <a:lnTo>
                    <a:pt x="700814" y="327511"/>
                  </a:lnTo>
                  <a:lnTo>
                    <a:pt x="812800" y="406400"/>
                  </a:lnTo>
                  <a:lnTo>
                    <a:pt x="700814" y="485289"/>
                  </a:lnTo>
                  <a:lnTo>
                    <a:pt x="758353" y="609600"/>
                  </a:lnTo>
                  <a:lnTo>
                    <a:pt x="621927" y="621927"/>
                  </a:lnTo>
                  <a:lnTo>
                    <a:pt x="609600" y="758353"/>
                  </a:lnTo>
                  <a:lnTo>
                    <a:pt x="485289" y="700814"/>
                  </a:lnTo>
                  <a:lnTo>
                    <a:pt x="406400" y="812800"/>
                  </a:lnTo>
                  <a:lnTo>
                    <a:pt x="327511" y="700814"/>
                  </a:lnTo>
                  <a:lnTo>
                    <a:pt x="203200" y="758353"/>
                  </a:lnTo>
                  <a:lnTo>
                    <a:pt x="190873" y="621927"/>
                  </a:lnTo>
                  <a:lnTo>
                    <a:pt x="54447" y="609600"/>
                  </a:lnTo>
                  <a:lnTo>
                    <a:pt x="111986" y="485289"/>
                  </a:lnTo>
                  <a:lnTo>
                    <a:pt x="0" y="406400"/>
                  </a:lnTo>
                  <a:lnTo>
                    <a:pt x="111986" y="327511"/>
                  </a:lnTo>
                  <a:lnTo>
                    <a:pt x="54447" y="203200"/>
                  </a:lnTo>
                  <a:lnTo>
                    <a:pt x="190873" y="190873"/>
                  </a:lnTo>
                  <a:lnTo>
                    <a:pt x="203200" y="54447"/>
                  </a:lnTo>
                  <a:lnTo>
                    <a:pt x="327511" y="111986"/>
                  </a:lnTo>
                  <a:lnTo>
                    <a:pt x="406400" y="0"/>
                  </a:lnTo>
                  <a:close/>
                </a:path>
              </a:pathLst>
            </a:custGeom>
            <a:solidFill>
              <a:srgbClr val="EFC031"/>
            </a:solidFill>
          </p:spPr>
        </p:sp>
        <p:sp>
          <p:nvSpPr>
            <p:cNvPr name="TextBox 7" id="7"/>
            <p:cNvSpPr txBox="true"/>
            <p:nvPr/>
          </p:nvSpPr>
          <p:spPr>
            <a:xfrm>
              <a:off x="127000" y="69850"/>
              <a:ext cx="558800" cy="615950"/>
            </a:xfrm>
            <a:prstGeom prst="rect">
              <a:avLst/>
            </a:prstGeom>
          </p:spPr>
          <p:txBody>
            <a:bodyPr anchor="ctr" rtlCol="false" tIns="50800" lIns="50800" bIns="50800" rIns="50800"/>
            <a:lstStyle/>
            <a:p>
              <a:pPr algn="ctr">
                <a:lnSpc>
                  <a:spcPts val="3080"/>
                </a:lnSpc>
              </a:pPr>
            </a:p>
          </p:txBody>
        </p:sp>
      </p:grpSp>
      <p:sp>
        <p:nvSpPr>
          <p:cNvPr name="TextBox 8" id="8"/>
          <p:cNvSpPr txBox="true"/>
          <p:nvPr/>
        </p:nvSpPr>
        <p:spPr>
          <a:xfrm rot="0">
            <a:off x="7149470" y="3547987"/>
            <a:ext cx="4688051" cy="4090797"/>
          </a:xfrm>
          <a:prstGeom prst="rect">
            <a:avLst/>
          </a:prstGeom>
        </p:spPr>
        <p:txBody>
          <a:bodyPr anchor="t" rtlCol="false" tIns="0" lIns="0" bIns="0" rIns="0">
            <a:spAutoFit/>
          </a:bodyPr>
          <a:lstStyle/>
          <a:p>
            <a:pPr algn="ctr">
              <a:lnSpc>
                <a:spcPts val="3234"/>
              </a:lnSpc>
            </a:pPr>
            <a:r>
              <a:rPr lang="en-US" sz="2100">
                <a:solidFill>
                  <a:srgbClr val="000000"/>
                </a:solidFill>
                <a:latin typeface="Poppins"/>
              </a:rPr>
              <a:t>Click on the "PowerPoint" button below this presentation preview. </a:t>
            </a:r>
            <a:r>
              <a:rPr lang="en-US" sz="2100">
                <a:solidFill>
                  <a:srgbClr val="000000"/>
                </a:solidFill>
                <a:latin typeface="Poppins"/>
              </a:rPr>
              <a:t>Start editing your presentation.</a:t>
            </a:r>
          </a:p>
          <a:p>
            <a:pPr algn="ctr">
              <a:lnSpc>
                <a:spcPts val="3234"/>
              </a:lnSpc>
            </a:pPr>
            <a:r>
              <a:rPr lang="en-US" sz="2100" u="sng">
                <a:solidFill>
                  <a:srgbClr val="000000"/>
                </a:solidFill>
                <a:latin typeface="Poppins"/>
              </a:rPr>
              <a:t>Alternative:</a:t>
            </a:r>
            <a:r>
              <a:rPr lang="en-US" sz="2100">
                <a:solidFill>
                  <a:srgbClr val="000000"/>
                </a:solidFill>
                <a:latin typeface="Poppins"/>
              </a:rPr>
              <a:t> From Canva template file, Click on the "Share" button on the top right corner in Canva and click on "More" at the bottom of the menu. Enter "PowerPoint" in the search bar and click on the PowerPoint icon to download.</a:t>
            </a:r>
          </a:p>
        </p:txBody>
      </p:sp>
      <p:sp>
        <p:nvSpPr>
          <p:cNvPr name="Freeform 9" id="9"/>
          <p:cNvSpPr/>
          <p:nvPr/>
        </p:nvSpPr>
        <p:spPr>
          <a:xfrm flipH="false" flipV="false" rot="0">
            <a:off x="11709943" y="5953685"/>
            <a:ext cx="5015618" cy="5272660"/>
          </a:xfrm>
          <a:custGeom>
            <a:avLst/>
            <a:gdLst/>
            <a:ahLst/>
            <a:cxnLst/>
            <a:rect r="r" b="b" t="t" l="l"/>
            <a:pathLst>
              <a:path h="5272660" w="5015618">
                <a:moveTo>
                  <a:pt x="0" y="0"/>
                </a:moveTo>
                <a:lnTo>
                  <a:pt x="5015618" y="0"/>
                </a:lnTo>
                <a:lnTo>
                  <a:pt x="5015618" y="5272660"/>
                </a:lnTo>
                <a:lnTo>
                  <a:pt x="0" y="5272660"/>
                </a:lnTo>
                <a:lnTo>
                  <a:pt x="0" y="0"/>
                </a:lnTo>
                <a:close/>
              </a:path>
            </a:pathLst>
          </a:custGeom>
          <a:blipFill>
            <a:blip r:embed="rId2"/>
            <a:stretch>
              <a:fillRect l="0" t="0" r="0" b="0"/>
            </a:stretch>
          </a:blipFill>
        </p:spPr>
      </p:sp>
      <p:sp>
        <p:nvSpPr>
          <p:cNvPr name="TextBox 10" id="10"/>
          <p:cNvSpPr txBox="true"/>
          <p:nvPr/>
        </p:nvSpPr>
        <p:spPr>
          <a:xfrm rot="0">
            <a:off x="337658" y="968358"/>
            <a:ext cx="17905102" cy="1123950"/>
          </a:xfrm>
          <a:prstGeom prst="rect">
            <a:avLst/>
          </a:prstGeom>
        </p:spPr>
        <p:txBody>
          <a:bodyPr anchor="t" rtlCol="false" tIns="0" lIns="0" bIns="0" rIns="0">
            <a:spAutoFit/>
          </a:bodyPr>
          <a:lstStyle/>
          <a:p>
            <a:pPr algn="ctr" marL="0" indent="0" lvl="0">
              <a:lnSpc>
                <a:spcPts val="8640"/>
              </a:lnSpc>
              <a:spcBef>
                <a:spcPct val="0"/>
              </a:spcBef>
            </a:pPr>
            <a:r>
              <a:rPr lang="en-US" sz="7200" strike="noStrike" u="none">
                <a:solidFill>
                  <a:srgbClr val="EFC031"/>
                </a:solidFill>
                <a:latin typeface="Motter Tektura"/>
              </a:rPr>
              <a:t>How to Use This Presentation</a:t>
            </a:r>
          </a:p>
        </p:txBody>
      </p:sp>
      <p:sp>
        <p:nvSpPr>
          <p:cNvPr name="TextBox 11" id="11"/>
          <p:cNvSpPr txBox="true"/>
          <p:nvPr/>
        </p:nvSpPr>
        <p:spPr>
          <a:xfrm rot="0">
            <a:off x="1068387" y="3547987"/>
            <a:ext cx="4787146" cy="4909947"/>
          </a:xfrm>
          <a:prstGeom prst="rect">
            <a:avLst/>
          </a:prstGeom>
        </p:spPr>
        <p:txBody>
          <a:bodyPr anchor="t" rtlCol="false" tIns="0" lIns="0" bIns="0" rIns="0">
            <a:spAutoFit/>
          </a:bodyPr>
          <a:lstStyle/>
          <a:p>
            <a:pPr algn="ctr">
              <a:lnSpc>
                <a:spcPts val="3234"/>
              </a:lnSpc>
            </a:pPr>
            <a:r>
              <a:rPr lang="en-US" sz="2100">
                <a:solidFill>
                  <a:srgbClr val="000000"/>
                </a:solidFill>
                <a:latin typeface="Poppins"/>
              </a:rPr>
              <a:t>Click on the "Google Slides" button below this presentation preview. Make sure to sign in to your Google account. </a:t>
            </a:r>
            <a:r>
              <a:rPr lang="en-US" sz="2100">
                <a:solidFill>
                  <a:srgbClr val="000000"/>
                </a:solidFill>
                <a:latin typeface="Poppins"/>
              </a:rPr>
              <a:t>Click on "Make a copy." Start editing your presentation.</a:t>
            </a:r>
          </a:p>
          <a:p>
            <a:pPr algn="ctr">
              <a:lnSpc>
                <a:spcPts val="3234"/>
              </a:lnSpc>
            </a:pPr>
            <a:r>
              <a:rPr lang="en-US" sz="2100" u="sng">
                <a:solidFill>
                  <a:srgbClr val="000000"/>
                </a:solidFill>
                <a:latin typeface="Poppins"/>
              </a:rPr>
              <a:t>Alternative:</a:t>
            </a:r>
            <a:r>
              <a:rPr lang="en-US" sz="2100">
                <a:solidFill>
                  <a:srgbClr val="000000"/>
                </a:solidFill>
                <a:latin typeface="Poppins"/>
              </a:rPr>
              <a:t> Click on the "Share" button on the top right corner in Canva and click on "More" at the bottom of the menu. Enter "Google Drive" in the search bar and click on the GDrive icon to add this design as a Google slide in your GDrive.</a:t>
            </a:r>
          </a:p>
        </p:txBody>
      </p:sp>
      <p:sp>
        <p:nvSpPr>
          <p:cNvPr name="TextBox 12" id="12"/>
          <p:cNvSpPr txBox="true"/>
          <p:nvPr/>
        </p:nvSpPr>
        <p:spPr>
          <a:xfrm rot="0">
            <a:off x="891310" y="2740008"/>
            <a:ext cx="5141301" cy="514350"/>
          </a:xfrm>
          <a:prstGeom prst="rect">
            <a:avLst/>
          </a:prstGeom>
        </p:spPr>
        <p:txBody>
          <a:bodyPr anchor="t" rtlCol="false" tIns="0" lIns="0" bIns="0" rIns="0">
            <a:spAutoFit/>
          </a:bodyPr>
          <a:lstStyle/>
          <a:p>
            <a:pPr algn="ctr" marL="0" indent="0" lvl="0">
              <a:lnSpc>
                <a:spcPts val="3900"/>
              </a:lnSpc>
              <a:spcBef>
                <a:spcPct val="0"/>
              </a:spcBef>
            </a:pPr>
            <a:r>
              <a:rPr lang="en-US" sz="3000">
                <a:solidFill>
                  <a:srgbClr val="000000"/>
                </a:solidFill>
                <a:latin typeface="Poppins Semi-Bold"/>
              </a:rPr>
              <a:t>GOOGLE SLIDES</a:t>
            </a:r>
          </a:p>
        </p:txBody>
      </p:sp>
      <p:sp>
        <p:nvSpPr>
          <p:cNvPr name="TextBox 13" id="13"/>
          <p:cNvSpPr txBox="true"/>
          <p:nvPr/>
        </p:nvSpPr>
        <p:spPr>
          <a:xfrm rot="0">
            <a:off x="6922845" y="2740008"/>
            <a:ext cx="5141301" cy="514350"/>
          </a:xfrm>
          <a:prstGeom prst="rect">
            <a:avLst/>
          </a:prstGeom>
        </p:spPr>
        <p:txBody>
          <a:bodyPr anchor="t" rtlCol="false" tIns="0" lIns="0" bIns="0" rIns="0">
            <a:spAutoFit/>
          </a:bodyPr>
          <a:lstStyle/>
          <a:p>
            <a:pPr algn="ctr" marL="0" indent="0" lvl="0">
              <a:lnSpc>
                <a:spcPts val="3900"/>
              </a:lnSpc>
              <a:spcBef>
                <a:spcPct val="0"/>
              </a:spcBef>
            </a:pPr>
            <a:r>
              <a:rPr lang="en-US" sz="3000" strike="noStrike" u="none">
                <a:solidFill>
                  <a:srgbClr val="000000"/>
                </a:solidFill>
                <a:latin typeface="Poppins Semi-Bold"/>
              </a:rPr>
              <a:t>POWERPOINT</a:t>
            </a:r>
          </a:p>
        </p:txBody>
      </p:sp>
      <p:sp>
        <p:nvSpPr>
          <p:cNvPr name="TextBox 14" id="14"/>
          <p:cNvSpPr txBox="true"/>
          <p:nvPr/>
        </p:nvSpPr>
        <p:spPr>
          <a:xfrm rot="0">
            <a:off x="12850639" y="3547987"/>
            <a:ext cx="4320124" cy="2042922"/>
          </a:xfrm>
          <a:prstGeom prst="rect">
            <a:avLst/>
          </a:prstGeom>
        </p:spPr>
        <p:txBody>
          <a:bodyPr anchor="t" rtlCol="false" tIns="0" lIns="0" bIns="0" rIns="0">
            <a:spAutoFit/>
          </a:bodyPr>
          <a:lstStyle/>
          <a:p>
            <a:pPr algn="ctr">
              <a:lnSpc>
                <a:spcPts val="3234"/>
              </a:lnSpc>
            </a:pPr>
            <a:r>
              <a:rPr lang="en-US" sz="2100">
                <a:solidFill>
                  <a:srgbClr val="000000"/>
                </a:solidFill>
                <a:latin typeface="Poppins"/>
              </a:rPr>
              <a:t>Click on the "Canva" button under this presentation preview. </a:t>
            </a:r>
            <a:r>
              <a:rPr lang="en-US" sz="2100">
                <a:solidFill>
                  <a:srgbClr val="000000"/>
                </a:solidFill>
                <a:latin typeface="Poppins"/>
              </a:rPr>
              <a:t>Start editing your presentation. You need to sign in to your Canva account.</a:t>
            </a:r>
          </a:p>
        </p:txBody>
      </p:sp>
      <p:sp>
        <p:nvSpPr>
          <p:cNvPr name="TextBox 15" id="15"/>
          <p:cNvSpPr txBox="true"/>
          <p:nvPr/>
        </p:nvSpPr>
        <p:spPr>
          <a:xfrm rot="0">
            <a:off x="12440050" y="2740008"/>
            <a:ext cx="5141301" cy="514350"/>
          </a:xfrm>
          <a:prstGeom prst="rect">
            <a:avLst/>
          </a:prstGeom>
        </p:spPr>
        <p:txBody>
          <a:bodyPr anchor="t" rtlCol="false" tIns="0" lIns="0" bIns="0" rIns="0">
            <a:spAutoFit/>
          </a:bodyPr>
          <a:lstStyle/>
          <a:p>
            <a:pPr algn="ctr" marL="0" indent="0" lvl="0">
              <a:lnSpc>
                <a:spcPts val="3900"/>
              </a:lnSpc>
              <a:spcBef>
                <a:spcPct val="0"/>
              </a:spcBef>
            </a:pPr>
            <a:r>
              <a:rPr lang="en-US" sz="3000" strike="noStrike" u="none">
                <a:solidFill>
                  <a:srgbClr val="000000"/>
                </a:solidFill>
                <a:latin typeface="Poppins Semi-Bold"/>
              </a:rPr>
              <a:t>CANVA</a:t>
            </a:r>
          </a:p>
        </p:txBody>
      </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98BDC4"/>
        </a:solidFill>
      </p:bgPr>
    </p:bg>
    <p:spTree>
      <p:nvGrpSpPr>
        <p:cNvPr id="1" name=""/>
        <p:cNvGrpSpPr/>
        <p:nvPr/>
      </p:nvGrpSpPr>
      <p:grpSpPr>
        <a:xfrm>
          <a:off x="0" y="0"/>
          <a:ext cx="0" cy="0"/>
          <a:chOff x="0" y="0"/>
          <a:chExt cx="0" cy="0"/>
        </a:xfrm>
      </p:grpSpPr>
      <p:grpSp>
        <p:nvGrpSpPr>
          <p:cNvPr name="Group 2" id="2"/>
          <p:cNvGrpSpPr/>
          <p:nvPr/>
        </p:nvGrpSpPr>
        <p:grpSpPr>
          <a:xfrm rot="0">
            <a:off x="-375872" y="0"/>
            <a:ext cx="19039744" cy="10287000"/>
            <a:chOff x="0" y="0"/>
            <a:chExt cx="5014583" cy="2709333"/>
          </a:xfrm>
        </p:grpSpPr>
        <p:sp>
          <p:nvSpPr>
            <p:cNvPr name="Freeform 3" id="3"/>
            <p:cNvSpPr/>
            <p:nvPr/>
          </p:nvSpPr>
          <p:spPr>
            <a:xfrm flipH="false" flipV="false" rot="0">
              <a:off x="0" y="0"/>
              <a:ext cx="5014583" cy="2709333"/>
            </a:xfrm>
            <a:custGeom>
              <a:avLst/>
              <a:gdLst/>
              <a:ahLst/>
              <a:cxnLst/>
              <a:rect r="r" b="b" t="t" l="l"/>
              <a:pathLst>
                <a:path h="2709333" w="5014583">
                  <a:moveTo>
                    <a:pt x="0" y="0"/>
                  </a:moveTo>
                  <a:lnTo>
                    <a:pt x="5014583" y="0"/>
                  </a:lnTo>
                  <a:lnTo>
                    <a:pt x="5014583" y="2709333"/>
                  </a:lnTo>
                  <a:lnTo>
                    <a:pt x="0" y="2709333"/>
                  </a:lnTo>
                  <a:close/>
                </a:path>
              </a:pathLst>
            </a:custGeom>
            <a:solidFill>
              <a:srgbClr val="98BDC4"/>
            </a:solidFill>
            <a:ln w="333375" cap="sq">
              <a:solidFill>
                <a:srgbClr val="CA5028"/>
              </a:solidFill>
              <a:prstDash val="solid"/>
              <a:miter/>
            </a:ln>
          </p:spPr>
        </p:sp>
        <p:sp>
          <p:nvSpPr>
            <p:cNvPr name="TextBox 4" id="4"/>
            <p:cNvSpPr txBox="true"/>
            <p:nvPr/>
          </p:nvSpPr>
          <p:spPr>
            <a:xfrm>
              <a:off x="0" y="-57150"/>
              <a:ext cx="5014583" cy="2766483"/>
            </a:xfrm>
            <a:prstGeom prst="rect">
              <a:avLst/>
            </a:prstGeom>
          </p:spPr>
          <p:txBody>
            <a:bodyPr anchor="ctr" rtlCol="false" tIns="50800" lIns="50800" bIns="50800" rIns="50800"/>
            <a:lstStyle/>
            <a:p>
              <a:pPr algn="ctr">
                <a:lnSpc>
                  <a:spcPts val="3080"/>
                </a:lnSpc>
              </a:pPr>
            </a:p>
          </p:txBody>
        </p:sp>
      </p:grpSp>
      <p:grpSp>
        <p:nvGrpSpPr>
          <p:cNvPr name="Group 5" id="5"/>
          <p:cNvGrpSpPr/>
          <p:nvPr/>
        </p:nvGrpSpPr>
        <p:grpSpPr>
          <a:xfrm rot="0">
            <a:off x="0" y="2421816"/>
            <a:ext cx="18288000" cy="3909750"/>
            <a:chOff x="0" y="0"/>
            <a:chExt cx="24384000" cy="5213000"/>
          </a:xfrm>
        </p:grpSpPr>
        <p:pic>
          <p:nvPicPr>
            <p:cNvPr name="Picture 6" id="6"/>
            <p:cNvPicPr>
              <a:picLocks noChangeAspect="true"/>
            </p:cNvPicPr>
            <p:nvPr/>
          </p:nvPicPr>
          <p:blipFill>
            <a:blip r:embed="rId2"/>
            <a:srcRect l="0" t="37121" r="0" b="32942"/>
            <a:stretch>
              <a:fillRect/>
            </a:stretch>
          </p:blipFill>
          <p:spPr>
            <a:xfrm flipH="false" flipV="false">
              <a:off x="0" y="0"/>
              <a:ext cx="24384000" cy="5213000"/>
            </a:xfrm>
            <a:prstGeom prst="rect">
              <a:avLst/>
            </a:prstGeom>
          </p:spPr>
        </p:pic>
      </p:grpSp>
      <p:sp>
        <p:nvSpPr>
          <p:cNvPr name="TextBox 7" id="7"/>
          <p:cNvSpPr txBox="true"/>
          <p:nvPr/>
        </p:nvSpPr>
        <p:spPr>
          <a:xfrm rot="0">
            <a:off x="1302525" y="628650"/>
            <a:ext cx="15682949" cy="1304925"/>
          </a:xfrm>
          <a:prstGeom prst="rect">
            <a:avLst/>
          </a:prstGeom>
        </p:spPr>
        <p:txBody>
          <a:bodyPr anchor="t" rtlCol="false" tIns="0" lIns="0" bIns="0" rIns="0">
            <a:spAutoFit/>
          </a:bodyPr>
          <a:lstStyle/>
          <a:p>
            <a:pPr algn="ctr" marL="0" indent="0" lvl="0">
              <a:lnSpc>
                <a:spcPts val="10199"/>
              </a:lnSpc>
              <a:spcBef>
                <a:spcPct val="0"/>
              </a:spcBef>
            </a:pPr>
            <a:r>
              <a:rPr lang="en-US" sz="8499" strike="noStrike" u="none">
                <a:solidFill>
                  <a:srgbClr val="EFC031"/>
                </a:solidFill>
                <a:latin typeface="Motter Tektura"/>
              </a:rPr>
              <a:t>Add an Agenda Page</a:t>
            </a:r>
          </a:p>
        </p:txBody>
      </p:sp>
      <p:sp>
        <p:nvSpPr>
          <p:cNvPr name="TextBox 8" id="8"/>
          <p:cNvSpPr txBox="true"/>
          <p:nvPr/>
        </p:nvSpPr>
        <p:spPr>
          <a:xfrm rot="0">
            <a:off x="8240980" y="6607791"/>
            <a:ext cx="1806041" cy="1304925"/>
          </a:xfrm>
          <a:prstGeom prst="rect">
            <a:avLst/>
          </a:prstGeom>
        </p:spPr>
        <p:txBody>
          <a:bodyPr anchor="t" rtlCol="false" tIns="0" lIns="0" bIns="0" rIns="0">
            <a:spAutoFit/>
          </a:bodyPr>
          <a:lstStyle/>
          <a:p>
            <a:pPr algn="ctr" marL="0" indent="0" lvl="0">
              <a:lnSpc>
                <a:spcPts val="10199"/>
              </a:lnSpc>
              <a:spcBef>
                <a:spcPct val="0"/>
              </a:spcBef>
            </a:pPr>
            <a:r>
              <a:rPr lang="en-US" sz="8499" strike="noStrike" u="none">
                <a:solidFill>
                  <a:srgbClr val="EFC031"/>
                </a:solidFill>
                <a:latin typeface="Motter Tektura"/>
              </a:rPr>
              <a:t>02</a:t>
            </a:r>
          </a:p>
        </p:txBody>
      </p:sp>
      <p:sp>
        <p:nvSpPr>
          <p:cNvPr name="TextBox 9" id="9"/>
          <p:cNvSpPr txBox="true"/>
          <p:nvPr/>
        </p:nvSpPr>
        <p:spPr>
          <a:xfrm rot="0">
            <a:off x="2876283" y="6607791"/>
            <a:ext cx="1475310" cy="1304925"/>
          </a:xfrm>
          <a:prstGeom prst="rect">
            <a:avLst/>
          </a:prstGeom>
        </p:spPr>
        <p:txBody>
          <a:bodyPr anchor="t" rtlCol="false" tIns="0" lIns="0" bIns="0" rIns="0">
            <a:spAutoFit/>
          </a:bodyPr>
          <a:lstStyle/>
          <a:p>
            <a:pPr algn="ctr" marL="0" indent="0" lvl="0">
              <a:lnSpc>
                <a:spcPts val="10199"/>
              </a:lnSpc>
              <a:spcBef>
                <a:spcPct val="0"/>
              </a:spcBef>
            </a:pPr>
            <a:r>
              <a:rPr lang="en-US" sz="8499" strike="noStrike" u="none">
                <a:solidFill>
                  <a:srgbClr val="EFC031"/>
                </a:solidFill>
                <a:latin typeface="Motter Tektura"/>
              </a:rPr>
              <a:t>01</a:t>
            </a:r>
          </a:p>
        </p:txBody>
      </p:sp>
      <p:sp>
        <p:nvSpPr>
          <p:cNvPr name="TextBox 10" id="10"/>
          <p:cNvSpPr txBox="true"/>
          <p:nvPr/>
        </p:nvSpPr>
        <p:spPr>
          <a:xfrm rot="0">
            <a:off x="13980173" y="6607791"/>
            <a:ext cx="1963715" cy="1304925"/>
          </a:xfrm>
          <a:prstGeom prst="rect">
            <a:avLst/>
          </a:prstGeom>
        </p:spPr>
        <p:txBody>
          <a:bodyPr anchor="t" rtlCol="false" tIns="0" lIns="0" bIns="0" rIns="0">
            <a:spAutoFit/>
          </a:bodyPr>
          <a:lstStyle/>
          <a:p>
            <a:pPr algn="ctr" marL="0" indent="0" lvl="0">
              <a:lnSpc>
                <a:spcPts val="10199"/>
              </a:lnSpc>
              <a:spcBef>
                <a:spcPct val="0"/>
              </a:spcBef>
            </a:pPr>
            <a:r>
              <a:rPr lang="en-US" sz="8499" strike="noStrike" u="none">
                <a:solidFill>
                  <a:srgbClr val="EFC031"/>
                </a:solidFill>
                <a:latin typeface="Motter Tektura"/>
              </a:rPr>
              <a:t>03</a:t>
            </a:r>
          </a:p>
        </p:txBody>
      </p:sp>
      <p:sp>
        <p:nvSpPr>
          <p:cNvPr name="TextBox 11" id="11"/>
          <p:cNvSpPr txBox="true"/>
          <p:nvPr/>
        </p:nvSpPr>
        <p:spPr>
          <a:xfrm rot="0">
            <a:off x="2386572" y="8579751"/>
            <a:ext cx="2454734" cy="708279"/>
          </a:xfrm>
          <a:prstGeom prst="rect">
            <a:avLst/>
          </a:prstGeom>
        </p:spPr>
        <p:txBody>
          <a:bodyPr anchor="t" rtlCol="false" tIns="0" lIns="0" bIns="0" rIns="0">
            <a:spAutoFit/>
          </a:bodyPr>
          <a:lstStyle/>
          <a:p>
            <a:pPr algn="ctr" marL="0" indent="0" lvl="1">
              <a:lnSpc>
                <a:spcPts val="2793"/>
              </a:lnSpc>
            </a:pPr>
            <a:r>
              <a:rPr lang="en-US" sz="2100" strike="noStrike">
                <a:solidFill>
                  <a:srgbClr val="000000"/>
                </a:solidFill>
                <a:latin typeface="Poppins"/>
              </a:rPr>
              <a:t>You can describe the agenda here</a:t>
            </a:r>
          </a:p>
        </p:txBody>
      </p:sp>
      <p:sp>
        <p:nvSpPr>
          <p:cNvPr name="TextBox 12" id="12"/>
          <p:cNvSpPr txBox="true"/>
          <p:nvPr/>
        </p:nvSpPr>
        <p:spPr>
          <a:xfrm rot="0">
            <a:off x="7916633" y="8579751"/>
            <a:ext cx="2454734" cy="708279"/>
          </a:xfrm>
          <a:prstGeom prst="rect">
            <a:avLst/>
          </a:prstGeom>
        </p:spPr>
        <p:txBody>
          <a:bodyPr anchor="t" rtlCol="false" tIns="0" lIns="0" bIns="0" rIns="0">
            <a:spAutoFit/>
          </a:bodyPr>
          <a:lstStyle/>
          <a:p>
            <a:pPr algn="ctr" marL="0" indent="0" lvl="1">
              <a:lnSpc>
                <a:spcPts val="2793"/>
              </a:lnSpc>
            </a:pPr>
            <a:r>
              <a:rPr lang="en-US" sz="2100" strike="noStrike">
                <a:solidFill>
                  <a:srgbClr val="000000"/>
                </a:solidFill>
                <a:latin typeface="Poppins"/>
              </a:rPr>
              <a:t>You can describe the agenda here</a:t>
            </a:r>
          </a:p>
        </p:txBody>
      </p:sp>
      <p:sp>
        <p:nvSpPr>
          <p:cNvPr name="TextBox 13" id="13"/>
          <p:cNvSpPr txBox="true"/>
          <p:nvPr/>
        </p:nvSpPr>
        <p:spPr>
          <a:xfrm rot="0">
            <a:off x="13734664" y="8579751"/>
            <a:ext cx="2454734" cy="708279"/>
          </a:xfrm>
          <a:prstGeom prst="rect">
            <a:avLst/>
          </a:prstGeom>
        </p:spPr>
        <p:txBody>
          <a:bodyPr anchor="t" rtlCol="false" tIns="0" lIns="0" bIns="0" rIns="0">
            <a:spAutoFit/>
          </a:bodyPr>
          <a:lstStyle/>
          <a:p>
            <a:pPr algn="ctr" marL="0" indent="0" lvl="1">
              <a:lnSpc>
                <a:spcPts val="2793"/>
              </a:lnSpc>
            </a:pPr>
            <a:r>
              <a:rPr lang="en-US" sz="2100" strike="noStrike">
                <a:solidFill>
                  <a:srgbClr val="000000"/>
                </a:solidFill>
                <a:latin typeface="Poppins"/>
              </a:rPr>
              <a:t>You can describe the agenda here</a:t>
            </a:r>
          </a:p>
        </p:txBody>
      </p:sp>
      <p:sp>
        <p:nvSpPr>
          <p:cNvPr name="TextBox 14" id="14"/>
          <p:cNvSpPr txBox="true"/>
          <p:nvPr/>
        </p:nvSpPr>
        <p:spPr>
          <a:xfrm rot="0">
            <a:off x="1463179" y="7953748"/>
            <a:ext cx="4301520" cy="514350"/>
          </a:xfrm>
          <a:prstGeom prst="rect">
            <a:avLst/>
          </a:prstGeom>
        </p:spPr>
        <p:txBody>
          <a:bodyPr anchor="t" rtlCol="false" tIns="0" lIns="0" bIns="0" rIns="0">
            <a:spAutoFit/>
          </a:bodyPr>
          <a:lstStyle/>
          <a:p>
            <a:pPr algn="ctr" marL="0" indent="0" lvl="0">
              <a:lnSpc>
                <a:spcPts val="3900"/>
              </a:lnSpc>
              <a:spcBef>
                <a:spcPct val="0"/>
              </a:spcBef>
            </a:pPr>
            <a:r>
              <a:rPr lang="en-US" sz="3000" strike="noStrike" u="none">
                <a:solidFill>
                  <a:srgbClr val="000000"/>
                </a:solidFill>
                <a:latin typeface="Poppins Bold"/>
              </a:rPr>
              <a:t>CLUB OVERVIEW</a:t>
            </a:r>
          </a:p>
        </p:txBody>
      </p:sp>
      <p:sp>
        <p:nvSpPr>
          <p:cNvPr name="TextBox 15" id="15"/>
          <p:cNvSpPr txBox="true"/>
          <p:nvPr/>
        </p:nvSpPr>
        <p:spPr>
          <a:xfrm rot="0">
            <a:off x="7451559" y="7953748"/>
            <a:ext cx="3384882" cy="514350"/>
          </a:xfrm>
          <a:prstGeom prst="rect">
            <a:avLst/>
          </a:prstGeom>
        </p:spPr>
        <p:txBody>
          <a:bodyPr anchor="t" rtlCol="false" tIns="0" lIns="0" bIns="0" rIns="0">
            <a:spAutoFit/>
          </a:bodyPr>
          <a:lstStyle/>
          <a:p>
            <a:pPr algn="ctr" marL="0" indent="0" lvl="0">
              <a:lnSpc>
                <a:spcPts val="3900"/>
              </a:lnSpc>
              <a:spcBef>
                <a:spcPct val="0"/>
              </a:spcBef>
            </a:pPr>
            <a:r>
              <a:rPr lang="en-US" sz="3000" strike="noStrike" u="none">
                <a:solidFill>
                  <a:srgbClr val="000000"/>
                </a:solidFill>
                <a:latin typeface="Poppins Bold"/>
              </a:rPr>
              <a:t>OUR PROGRAMS</a:t>
            </a:r>
          </a:p>
        </p:txBody>
      </p:sp>
      <p:sp>
        <p:nvSpPr>
          <p:cNvPr name="TextBox 16" id="16"/>
          <p:cNvSpPr txBox="true"/>
          <p:nvPr/>
        </p:nvSpPr>
        <p:spPr>
          <a:xfrm rot="0">
            <a:off x="13099241" y="7953748"/>
            <a:ext cx="3725581" cy="514350"/>
          </a:xfrm>
          <a:prstGeom prst="rect">
            <a:avLst/>
          </a:prstGeom>
        </p:spPr>
        <p:txBody>
          <a:bodyPr anchor="t" rtlCol="false" tIns="0" lIns="0" bIns="0" rIns="0">
            <a:spAutoFit/>
          </a:bodyPr>
          <a:lstStyle/>
          <a:p>
            <a:pPr algn="ctr" marL="0" indent="0" lvl="0">
              <a:lnSpc>
                <a:spcPts val="3900"/>
              </a:lnSpc>
              <a:spcBef>
                <a:spcPct val="0"/>
              </a:spcBef>
            </a:pPr>
            <a:r>
              <a:rPr lang="en-US" sz="3000" strike="noStrike" u="none">
                <a:solidFill>
                  <a:srgbClr val="000000"/>
                </a:solidFill>
                <a:latin typeface="Poppins Bold"/>
              </a:rPr>
              <a:t>ENROLLMENT</a:t>
            </a:r>
          </a:p>
        </p:txBody>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98BDC4"/>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4816593" cy="2709333"/>
          </a:xfrm>
        </p:grpSpPr>
        <p:sp>
          <p:nvSpPr>
            <p:cNvPr name="Freeform 3" id="3"/>
            <p:cNvSpPr/>
            <p:nvPr/>
          </p:nvSpPr>
          <p:spPr>
            <a:xfrm flipH="false" flipV="false" rot="0">
              <a:off x="0" y="0"/>
              <a:ext cx="4816592" cy="2709333"/>
            </a:xfrm>
            <a:custGeom>
              <a:avLst/>
              <a:gdLst/>
              <a:ahLst/>
              <a:cxnLst/>
              <a:rect r="r" b="b" t="t" l="l"/>
              <a:pathLst>
                <a:path h="2709333" w="4816592">
                  <a:moveTo>
                    <a:pt x="0" y="0"/>
                  </a:moveTo>
                  <a:lnTo>
                    <a:pt x="4816592" y="0"/>
                  </a:lnTo>
                  <a:lnTo>
                    <a:pt x="4816592" y="2709333"/>
                  </a:lnTo>
                  <a:lnTo>
                    <a:pt x="0" y="2709333"/>
                  </a:lnTo>
                  <a:close/>
                </a:path>
              </a:pathLst>
            </a:custGeom>
            <a:solidFill>
              <a:srgbClr val="000000">
                <a:alpha val="0"/>
              </a:srgbClr>
            </a:solidFill>
            <a:ln w="876300" cap="sq">
              <a:solidFill>
                <a:srgbClr val="CA5028"/>
              </a:solidFill>
              <a:prstDash val="solid"/>
              <a:miter/>
            </a:ln>
          </p:spPr>
        </p:sp>
        <p:sp>
          <p:nvSpPr>
            <p:cNvPr name="TextBox 4" id="4"/>
            <p:cNvSpPr txBox="true"/>
            <p:nvPr/>
          </p:nvSpPr>
          <p:spPr>
            <a:xfrm>
              <a:off x="0" y="-57150"/>
              <a:ext cx="4816593" cy="2766483"/>
            </a:xfrm>
            <a:prstGeom prst="rect">
              <a:avLst/>
            </a:prstGeom>
          </p:spPr>
          <p:txBody>
            <a:bodyPr anchor="ctr" rtlCol="false" tIns="50800" lIns="50800" bIns="50800" rIns="50800"/>
            <a:lstStyle/>
            <a:p>
              <a:pPr algn="ctr">
                <a:lnSpc>
                  <a:spcPts val="3080"/>
                </a:lnSpc>
              </a:pPr>
            </a:p>
          </p:txBody>
        </p:sp>
      </p:grpSp>
      <p:sp>
        <p:nvSpPr>
          <p:cNvPr name="TextBox 5" id="5"/>
          <p:cNvSpPr txBox="true"/>
          <p:nvPr/>
        </p:nvSpPr>
        <p:spPr>
          <a:xfrm rot="0">
            <a:off x="1028700" y="1174044"/>
            <a:ext cx="16230600" cy="1803998"/>
          </a:xfrm>
          <a:prstGeom prst="rect">
            <a:avLst/>
          </a:prstGeom>
        </p:spPr>
        <p:txBody>
          <a:bodyPr anchor="t" rtlCol="false" tIns="0" lIns="0" bIns="0" rIns="0">
            <a:spAutoFit/>
          </a:bodyPr>
          <a:lstStyle/>
          <a:p>
            <a:pPr algn="ctr">
              <a:lnSpc>
                <a:spcPts val="13929"/>
              </a:lnSpc>
            </a:pPr>
            <a:r>
              <a:rPr lang="en-US" sz="11607">
                <a:solidFill>
                  <a:srgbClr val="EFC031"/>
                </a:solidFill>
                <a:latin typeface="Motter Tektura"/>
              </a:rPr>
              <a:t>CLUB OVERVIEW</a:t>
            </a:r>
          </a:p>
        </p:txBody>
      </p:sp>
      <p:grpSp>
        <p:nvGrpSpPr>
          <p:cNvPr name="Group 6" id="6"/>
          <p:cNvGrpSpPr/>
          <p:nvPr/>
        </p:nvGrpSpPr>
        <p:grpSpPr>
          <a:xfrm rot="0">
            <a:off x="879981" y="2290514"/>
            <a:ext cx="16528038" cy="7996486"/>
            <a:chOff x="0" y="0"/>
            <a:chExt cx="22037383" cy="10661981"/>
          </a:xfrm>
        </p:grpSpPr>
        <p:pic>
          <p:nvPicPr>
            <p:cNvPr name="Picture 7" id="7"/>
            <p:cNvPicPr>
              <a:picLocks noChangeAspect="true"/>
            </p:cNvPicPr>
            <p:nvPr/>
          </p:nvPicPr>
          <p:blipFill>
            <a:blip r:embed="rId2"/>
            <a:srcRect l="0" t="12743" r="0" b="1244"/>
            <a:stretch>
              <a:fillRect/>
            </a:stretch>
          </p:blipFill>
          <p:spPr>
            <a:xfrm flipH="true" flipV="false">
              <a:off x="0" y="0"/>
              <a:ext cx="22037383" cy="10661981"/>
            </a:xfrm>
            <a:prstGeom prst="rect">
              <a:avLst/>
            </a:prstGeom>
          </p:spPr>
        </p:pic>
      </p:grpSp>
      <p:grpSp>
        <p:nvGrpSpPr>
          <p:cNvPr name="Group 8" id="8"/>
          <p:cNvGrpSpPr/>
          <p:nvPr/>
        </p:nvGrpSpPr>
        <p:grpSpPr>
          <a:xfrm rot="0">
            <a:off x="11119642" y="3854793"/>
            <a:ext cx="3244239" cy="3244239"/>
            <a:chOff x="0" y="0"/>
            <a:chExt cx="812800" cy="812800"/>
          </a:xfrm>
        </p:grpSpPr>
        <p:sp>
          <p:nvSpPr>
            <p:cNvPr name="Freeform 9" id="9"/>
            <p:cNvSpPr/>
            <p:nvPr/>
          </p:nvSpPr>
          <p:spPr>
            <a:xfrm flipH="false" flipV="false" rot="0">
              <a:off x="0" y="0"/>
              <a:ext cx="812800" cy="812800"/>
            </a:xfrm>
            <a:custGeom>
              <a:avLst/>
              <a:gdLst/>
              <a:ahLst/>
              <a:cxnLst/>
              <a:rect r="r" b="b" t="t" l="l"/>
              <a:pathLst>
                <a:path h="812800" w="812800">
                  <a:moveTo>
                    <a:pt x="406400" y="0"/>
                  </a:moveTo>
                  <a:lnTo>
                    <a:pt x="485289" y="111986"/>
                  </a:lnTo>
                  <a:lnTo>
                    <a:pt x="609600" y="54447"/>
                  </a:lnTo>
                  <a:lnTo>
                    <a:pt x="621927" y="190873"/>
                  </a:lnTo>
                  <a:lnTo>
                    <a:pt x="758353" y="203200"/>
                  </a:lnTo>
                  <a:lnTo>
                    <a:pt x="700814" y="327511"/>
                  </a:lnTo>
                  <a:lnTo>
                    <a:pt x="812800" y="406400"/>
                  </a:lnTo>
                  <a:lnTo>
                    <a:pt x="700814" y="485289"/>
                  </a:lnTo>
                  <a:lnTo>
                    <a:pt x="758353" y="609600"/>
                  </a:lnTo>
                  <a:lnTo>
                    <a:pt x="621927" y="621927"/>
                  </a:lnTo>
                  <a:lnTo>
                    <a:pt x="609600" y="758353"/>
                  </a:lnTo>
                  <a:lnTo>
                    <a:pt x="485289" y="700814"/>
                  </a:lnTo>
                  <a:lnTo>
                    <a:pt x="406400" y="812800"/>
                  </a:lnTo>
                  <a:lnTo>
                    <a:pt x="327511" y="700814"/>
                  </a:lnTo>
                  <a:lnTo>
                    <a:pt x="203200" y="758353"/>
                  </a:lnTo>
                  <a:lnTo>
                    <a:pt x="190873" y="621927"/>
                  </a:lnTo>
                  <a:lnTo>
                    <a:pt x="54447" y="609600"/>
                  </a:lnTo>
                  <a:lnTo>
                    <a:pt x="111986" y="485289"/>
                  </a:lnTo>
                  <a:lnTo>
                    <a:pt x="0" y="406400"/>
                  </a:lnTo>
                  <a:lnTo>
                    <a:pt x="111986" y="327511"/>
                  </a:lnTo>
                  <a:lnTo>
                    <a:pt x="54447" y="203200"/>
                  </a:lnTo>
                  <a:lnTo>
                    <a:pt x="190873" y="190873"/>
                  </a:lnTo>
                  <a:lnTo>
                    <a:pt x="203200" y="54447"/>
                  </a:lnTo>
                  <a:lnTo>
                    <a:pt x="327511" y="111986"/>
                  </a:lnTo>
                  <a:lnTo>
                    <a:pt x="406400" y="0"/>
                  </a:lnTo>
                  <a:close/>
                </a:path>
              </a:pathLst>
            </a:custGeom>
            <a:solidFill>
              <a:srgbClr val="EFC031"/>
            </a:solidFill>
          </p:spPr>
        </p:sp>
        <p:sp>
          <p:nvSpPr>
            <p:cNvPr name="TextBox 10" id="10"/>
            <p:cNvSpPr txBox="true"/>
            <p:nvPr/>
          </p:nvSpPr>
          <p:spPr>
            <a:xfrm>
              <a:off x="127000" y="69850"/>
              <a:ext cx="558800" cy="615950"/>
            </a:xfrm>
            <a:prstGeom prst="rect">
              <a:avLst/>
            </a:prstGeom>
          </p:spPr>
          <p:txBody>
            <a:bodyPr anchor="ctr" rtlCol="false" tIns="50800" lIns="50800" bIns="50800" rIns="50800"/>
            <a:lstStyle/>
            <a:p>
              <a:pPr algn="ctr">
                <a:lnSpc>
                  <a:spcPts val="3080"/>
                </a:lnSpc>
              </a:pPr>
            </a:p>
          </p:txBody>
        </p:sp>
      </p:grpSp>
      <p:grpSp>
        <p:nvGrpSpPr>
          <p:cNvPr name="Group 11" id="11"/>
          <p:cNvGrpSpPr/>
          <p:nvPr/>
        </p:nvGrpSpPr>
        <p:grpSpPr>
          <a:xfrm rot="0">
            <a:off x="11034309" y="3736687"/>
            <a:ext cx="3244239" cy="3244239"/>
            <a:chOff x="0" y="0"/>
            <a:chExt cx="812800" cy="812800"/>
          </a:xfrm>
        </p:grpSpPr>
        <p:sp>
          <p:nvSpPr>
            <p:cNvPr name="Freeform 12" id="12"/>
            <p:cNvSpPr/>
            <p:nvPr/>
          </p:nvSpPr>
          <p:spPr>
            <a:xfrm flipH="false" flipV="false" rot="0">
              <a:off x="0" y="0"/>
              <a:ext cx="812800" cy="812800"/>
            </a:xfrm>
            <a:custGeom>
              <a:avLst/>
              <a:gdLst/>
              <a:ahLst/>
              <a:cxnLst/>
              <a:rect r="r" b="b" t="t" l="l"/>
              <a:pathLst>
                <a:path h="812800" w="812800">
                  <a:moveTo>
                    <a:pt x="406400" y="0"/>
                  </a:moveTo>
                  <a:lnTo>
                    <a:pt x="485289" y="111986"/>
                  </a:lnTo>
                  <a:lnTo>
                    <a:pt x="609600" y="54447"/>
                  </a:lnTo>
                  <a:lnTo>
                    <a:pt x="621927" y="190873"/>
                  </a:lnTo>
                  <a:lnTo>
                    <a:pt x="758353" y="203200"/>
                  </a:lnTo>
                  <a:lnTo>
                    <a:pt x="700814" y="327511"/>
                  </a:lnTo>
                  <a:lnTo>
                    <a:pt x="812800" y="406400"/>
                  </a:lnTo>
                  <a:lnTo>
                    <a:pt x="700814" y="485289"/>
                  </a:lnTo>
                  <a:lnTo>
                    <a:pt x="758353" y="609600"/>
                  </a:lnTo>
                  <a:lnTo>
                    <a:pt x="621927" y="621927"/>
                  </a:lnTo>
                  <a:lnTo>
                    <a:pt x="609600" y="758353"/>
                  </a:lnTo>
                  <a:lnTo>
                    <a:pt x="485289" y="700814"/>
                  </a:lnTo>
                  <a:lnTo>
                    <a:pt x="406400" y="812800"/>
                  </a:lnTo>
                  <a:lnTo>
                    <a:pt x="327511" y="700814"/>
                  </a:lnTo>
                  <a:lnTo>
                    <a:pt x="203200" y="758353"/>
                  </a:lnTo>
                  <a:lnTo>
                    <a:pt x="190873" y="621927"/>
                  </a:lnTo>
                  <a:lnTo>
                    <a:pt x="54447" y="609600"/>
                  </a:lnTo>
                  <a:lnTo>
                    <a:pt x="111986" y="485289"/>
                  </a:lnTo>
                  <a:lnTo>
                    <a:pt x="0" y="406400"/>
                  </a:lnTo>
                  <a:lnTo>
                    <a:pt x="111986" y="327511"/>
                  </a:lnTo>
                  <a:lnTo>
                    <a:pt x="54447" y="203200"/>
                  </a:lnTo>
                  <a:lnTo>
                    <a:pt x="190873" y="190873"/>
                  </a:lnTo>
                  <a:lnTo>
                    <a:pt x="203200" y="54447"/>
                  </a:lnTo>
                  <a:lnTo>
                    <a:pt x="327511" y="111986"/>
                  </a:lnTo>
                  <a:lnTo>
                    <a:pt x="406400" y="0"/>
                  </a:lnTo>
                  <a:close/>
                </a:path>
              </a:pathLst>
            </a:custGeom>
            <a:solidFill>
              <a:srgbClr val="CA5028"/>
            </a:solidFill>
          </p:spPr>
        </p:sp>
        <p:sp>
          <p:nvSpPr>
            <p:cNvPr name="TextBox 13" id="13"/>
            <p:cNvSpPr txBox="true"/>
            <p:nvPr/>
          </p:nvSpPr>
          <p:spPr>
            <a:xfrm>
              <a:off x="127000" y="69850"/>
              <a:ext cx="558800" cy="615950"/>
            </a:xfrm>
            <a:prstGeom prst="rect">
              <a:avLst/>
            </a:prstGeom>
          </p:spPr>
          <p:txBody>
            <a:bodyPr anchor="ctr" rtlCol="false" tIns="50800" lIns="50800" bIns="50800" rIns="50800"/>
            <a:lstStyle/>
            <a:p>
              <a:pPr algn="ctr">
                <a:lnSpc>
                  <a:spcPts val="3080"/>
                </a:lnSpc>
              </a:pPr>
            </a:p>
          </p:txBody>
        </p:sp>
      </p:grpSp>
      <p:sp>
        <p:nvSpPr>
          <p:cNvPr name="TextBox 14" id="14"/>
          <p:cNvSpPr txBox="true"/>
          <p:nvPr/>
        </p:nvSpPr>
        <p:spPr>
          <a:xfrm rot="0">
            <a:off x="11723067" y="4539464"/>
            <a:ext cx="1676224" cy="1352550"/>
          </a:xfrm>
          <a:prstGeom prst="rect">
            <a:avLst/>
          </a:prstGeom>
        </p:spPr>
        <p:txBody>
          <a:bodyPr anchor="t" rtlCol="false" tIns="0" lIns="0" bIns="0" rIns="0">
            <a:spAutoFit/>
          </a:bodyPr>
          <a:lstStyle/>
          <a:p>
            <a:pPr algn="ctr" marL="0" indent="0" lvl="0">
              <a:lnSpc>
                <a:spcPts val="10440"/>
              </a:lnSpc>
              <a:spcBef>
                <a:spcPct val="0"/>
              </a:spcBef>
            </a:pPr>
            <a:r>
              <a:rPr lang="en-US" sz="8700" strike="noStrike" u="none">
                <a:solidFill>
                  <a:srgbClr val="FFFFFF"/>
                </a:solidFill>
                <a:latin typeface="Motter Tektura"/>
              </a:rPr>
              <a:t>01</a:t>
            </a:r>
          </a:p>
        </p:txBody>
      </p:sp>
      <p:sp>
        <p:nvSpPr>
          <p:cNvPr name="TextBox 15" id="15"/>
          <p:cNvSpPr txBox="true"/>
          <p:nvPr/>
        </p:nvSpPr>
        <p:spPr>
          <a:xfrm rot="5400000">
            <a:off x="13350772" y="4900004"/>
            <a:ext cx="9025515" cy="486991"/>
          </a:xfrm>
          <a:prstGeom prst="rect">
            <a:avLst/>
          </a:prstGeom>
        </p:spPr>
        <p:txBody>
          <a:bodyPr anchor="t" rtlCol="false" tIns="0" lIns="0" bIns="0" rIns="0">
            <a:spAutoFit/>
          </a:bodyPr>
          <a:lstStyle/>
          <a:p>
            <a:pPr algn="ctr" marL="0" indent="0" lvl="0">
              <a:lnSpc>
                <a:spcPts val="3775"/>
              </a:lnSpc>
              <a:spcBef>
                <a:spcPct val="0"/>
              </a:spcBef>
            </a:pPr>
            <a:r>
              <a:rPr lang="en-US" sz="2904" spc="453">
                <a:solidFill>
                  <a:srgbClr val="000000"/>
                </a:solidFill>
                <a:latin typeface="Poppins Semi-Bold"/>
              </a:rPr>
              <a:t>01 CANVA SCHOOL SKATE CLUB</a:t>
            </a:r>
          </a:p>
        </p:txBody>
      </p:sp>
      <p:sp>
        <p:nvSpPr>
          <p:cNvPr name="TextBox 16" id="16"/>
          <p:cNvSpPr txBox="true"/>
          <p:nvPr/>
        </p:nvSpPr>
        <p:spPr>
          <a:xfrm rot="-5400000">
            <a:off x="-4104871" y="4900004"/>
            <a:ext cx="9025515" cy="486991"/>
          </a:xfrm>
          <a:prstGeom prst="rect">
            <a:avLst/>
          </a:prstGeom>
        </p:spPr>
        <p:txBody>
          <a:bodyPr anchor="t" rtlCol="false" tIns="0" lIns="0" bIns="0" rIns="0">
            <a:spAutoFit/>
          </a:bodyPr>
          <a:lstStyle/>
          <a:p>
            <a:pPr algn="ctr" marL="0" indent="0" lvl="0">
              <a:lnSpc>
                <a:spcPts val="3775"/>
              </a:lnSpc>
              <a:spcBef>
                <a:spcPct val="0"/>
              </a:spcBef>
            </a:pPr>
            <a:r>
              <a:rPr lang="en-US" sz="2904" spc="453">
                <a:solidFill>
                  <a:srgbClr val="000000"/>
                </a:solidFill>
                <a:latin typeface="Poppins Semi-Bold"/>
              </a:rPr>
              <a:t>01 CANVA SCHOOL SKATE CLUB</a:t>
            </a:r>
          </a:p>
        </p:txBody>
      </p:sp>
      <p:sp>
        <p:nvSpPr>
          <p:cNvPr name="TextBox 17" id="17"/>
          <p:cNvSpPr txBox="true"/>
          <p:nvPr/>
        </p:nvSpPr>
        <p:spPr>
          <a:xfrm rot="0">
            <a:off x="4631242" y="210426"/>
            <a:ext cx="9025515" cy="486991"/>
          </a:xfrm>
          <a:prstGeom prst="rect">
            <a:avLst/>
          </a:prstGeom>
        </p:spPr>
        <p:txBody>
          <a:bodyPr anchor="t" rtlCol="false" tIns="0" lIns="0" bIns="0" rIns="0">
            <a:spAutoFit/>
          </a:bodyPr>
          <a:lstStyle/>
          <a:p>
            <a:pPr algn="ctr" marL="0" indent="0" lvl="0">
              <a:lnSpc>
                <a:spcPts val="3775"/>
              </a:lnSpc>
              <a:spcBef>
                <a:spcPct val="0"/>
              </a:spcBef>
            </a:pPr>
            <a:r>
              <a:rPr lang="en-US" sz="2904" spc="453">
                <a:solidFill>
                  <a:srgbClr val="000000"/>
                </a:solidFill>
                <a:latin typeface="Poppins Semi-Bold"/>
              </a:rPr>
              <a:t>01 CANVA SCHOOL SKATE CLUB</a:t>
            </a:r>
          </a:p>
        </p:txBody>
      </p:sp>
      <p:sp>
        <p:nvSpPr>
          <p:cNvPr name="TextBox 18" id="18"/>
          <p:cNvSpPr txBox="true"/>
          <p:nvPr/>
        </p:nvSpPr>
        <p:spPr>
          <a:xfrm rot="0">
            <a:off x="11284361" y="7332626"/>
            <a:ext cx="2829468" cy="876300"/>
          </a:xfrm>
          <a:prstGeom prst="rect">
            <a:avLst/>
          </a:prstGeom>
        </p:spPr>
        <p:txBody>
          <a:bodyPr anchor="t" rtlCol="false" tIns="0" lIns="0" bIns="0" rIns="0">
            <a:spAutoFit/>
          </a:bodyPr>
          <a:lstStyle/>
          <a:p>
            <a:pPr algn="ctr" marL="0" indent="0" lvl="1">
              <a:lnSpc>
                <a:spcPts val="3570"/>
              </a:lnSpc>
              <a:spcBef>
                <a:spcPct val="0"/>
              </a:spcBef>
            </a:pPr>
            <a:r>
              <a:rPr lang="en-US" sz="2100" strike="noStrike" u="none">
                <a:solidFill>
                  <a:srgbClr val="FFFFFF"/>
                </a:solidFill>
                <a:latin typeface="Poppins"/>
              </a:rPr>
              <a:t>Elaborate on what you want to discuss.</a:t>
            </a:r>
          </a:p>
        </p:txBody>
      </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AFAF9F"/>
        </a:solidFill>
      </p:bgPr>
    </p:bg>
    <p:spTree>
      <p:nvGrpSpPr>
        <p:cNvPr id="1" name=""/>
        <p:cNvGrpSpPr/>
        <p:nvPr/>
      </p:nvGrpSpPr>
      <p:grpSpPr>
        <a:xfrm>
          <a:off x="0" y="0"/>
          <a:ext cx="0" cy="0"/>
          <a:chOff x="0" y="0"/>
          <a:chExt cx="0" cy="0"/>
        </a:xfrm>
      </p:grpSpPr>
      <p:grpSp>
        <p:nvGrpSpPr>
          <p:cNvPr name="Group 2" id="2"/>
          <p:cNvGrpSpPr/>
          <p:nvPr/>
        </p:nvGrpSpPr>
        <p:grpSpPr>
          <a:xfrm rot="0">
            <a:off x="-410042" y="0"/>
            <a:ext cx="19108085" cy="10287000"/>
            <a:chOff x="0" y="0"/>
            <a:chExt cx="5032582" cy="2709333"/>
          </a:xfrm>
        </p:grpSpPr>
        <p:sp>
          <p:nvSpPr>
            <p:cNvPr name="Freeform 3" id="3"/>
            <p:cNvSpPr/>
            <p:nvPr/>
          </p:nvSpPr>
          <p:spPr>
            <a:xfrm flipH="false" flipV="false" rot="0">
              <a:off x="0" y="0"/>
              <a:ext cx="5032582" cy="2709333"/>
            </a:xfrm>
            <a:custGeom>
              <a:avLst/>
              <a:gdLst/>
              <a:ahLst/>
              <a:cxnLst/>
              <a:rect r="r" b="b" t="t" l="l"/>
              <a:pathLst>
                <a:path h="2709333" w="5032582">
                  <a:moveTo>
                    <a:pt x="0" y="0"/>
                  </a:moveTo>
                  <a:lnTo>
                    <a:pt x="5032582" y="0"/>
                  </a:lnTo>
                  <a:lnTo>
                    <a:pt x="5032582" y="2709333"/>
                  </a:lnTo>
                  <a:lnTo>
                    <a:pt x="0" y="2709333"/>
                  </a:lnTo>
                  <a:close/>
                </a:path>
              </a:pathLst>
            </a:custGeom>
            <a:solidFill>
              <a:srgbClr val="AFAF9F"/>
            </a:solidFill>
            <a:ln w="333375" cap="sq">
              <a:solidFill>
                <a:srgbClr val="CA5028"/>
              </a:solidFill>
              <a:prstDash val="solid"/>
              <a:miter/>
            </a:ln>
          </p:spPr>
        </p:sp>
        <p:sp>
          <p:nvSpPr>
            <p:cNvPr name="TextBox 4" id="4"/>
            <p:cNvSpPr txBox="true"/>
            <p:nvPr/>
          </p:nvSpPr>
          <p:spPr>
            <a:xfrm>
              <a:off x="0" y="-57150"/>
              <a:ext cx="5032582" cy="2766483"/>
            </a:xfrm>
            <a:prstGeom prst="rect">
              <a:avLst/>
            </a:prstGeom>
          </p:spPr>
          <p:txBody>
            <a:bodyPr anchor="ctr" rtlCol="false" tIns="50800" lIns="50800" bIns="50800" rIns="50800"/>
            <a:lstStyle/>
            <a:p>
              <a:pPr algn="ctr">
                <a:lnSpc>
                  <a:spcPts val="3080"/>
                </a:lnSpc>
              </a:pPr>
            </a:p>
          </p:txBody>
        </p:sp>
      </p:grpSp>
      <p:grpSp>
        <p:nvGrpSpPr>
          <p:cNvPr name="Group 5" id="5"/>
          <p:cNvGrpSpPr>
            <a:grpSpLocks noChangeAspect="true"/>
          </p:cNvGrpSpPr>
          <p:nvPr/>
        </p:nvGrpSpPr>
        <p:grpSpPr>
          <a:xfrm rot="-320974">
            <a:off x="1065103" y="3411056"/>
            <a:ext cx="7273295" cy="5746978"/>
            <a:chOff x="0" y="0"/>
            <a:chExt cx="3093720" cy="2444496"/>
          </a:xfrm>
        </p:grpSpPr>
        <p:sp>
          <p:nvSpPr>
            <p:cNvPr name="Freeform 6" id="6"/>
            <p:cNvSpPr/>
            <p:nvPr/>
          </p:nvSpPr>
          <p:spPr>
            <a:xfrm flipH="false" flipV="false" rot="0">
              <a:off x="86741" y="168148"/>
              <a:ext cx="2933700" cy="2102104"/>
            </a:xfrm>
            <a:custGeom>
              <a:avLst/>
              <a:gdLst/>
              <a:ahLst/>
              <a:cxnLst/>
              <a:rect r="r" b="b" t="t" l="l"/>
              <a:pathLst>
                <a:path h="2102104" w="2933700">
                  <a:moveTo>
                    <a:pt x="2933700" y="2102104"/>
                  </a:moveTo>
                  <a:lnTo>
                    <a:pt x="0" y="2102104"/>
                  </a:lnTo>
                  <a:lnTo>
                    <a:pt x="0" y="0"/>
                  </a:lnTo>
                  <a:lnTo>
                    <a:pt x="2933700" y="0"/>
                  </a:lnTo>
                  <a:lnTo>
                    <a:pt x="2933700" y="2102104"/>
                  </a:lnTo>
                  <a:close/>
                </a:path>
              </a:pathLst>
            </a:custGeom>
            <a:blipFill>
              <a:blip r:embed="rId2"/>
              <a:stretch>
                <a:fillRect l="-3622" t="0" r="-3622" b="0"/>
              </a:stretch>
            </a:blipFill>
          </p:spPr>
        </p:sp>
        <p:sp>
          <p:nvSpPr>
            <p:cNvPr name="Freeform 7" id="7"/>
            <p:cNvSpPr/>
            <p:nvPr/>
          </p:nvSpPr>
          <p:spPr>
            <a:xfrm flipH="false" flipV="false" rot="0">
              <a:off x="0" y="0"/>
              <a:ext cx="3093720" cy="2444496"/>
            </a:xfrm>
            <a:custGeom>
              <a:avLst/>
              <a:gdLst/>
              <a:ahLst/>
              <a:cxnLst/>
              <a:rect r="r" b="b" t="t" l="l"/>
              <a:pathLst>
                <a:path h="2444496" w="3093720">
                  <a:moveTo>
                    <a:pt x="3093720" y="2444496"/>
                  </a:moveTo>
                  <a:lnTo>
                    <a:pt x="0" y="2444496"/>
                  </a:lnTo>
                  <a:lnTo>
                    <a:pt x="0" y="0"/>
                  </a:lnTo>
                  <a:lnTo>
                    <a:pt x="3093720" y="0"/>
                  </a:lnTo>
                  <a:lnTo>
                    <a:pt x="3093720" y="2444496"/>
                  </a:lnTo>
                  <a:close/>
                </a:path>
              </a:pathLst>
            </a:custGeom>
            <a:blipFill>
              <a:blip r:embed="rId3"/>
              <a:stretch>
                <a:fillRect l="-88" t="0" r="-88" b="0"/>
              </a:stretch>
            </a:blipFill>
          </p:spPr>
        </p:sp>
      </p:grpSp>
      <p:grpSp>
        <p:nvGrpSpPr>
          <p:cNvPr name="Group 8" id="8"/>
          <p:cNvGrpSpPr>
            <a:grpSpLocks noChangeAspect="true"/>
          </p:cNvGrpSpPr>
          <p:nvPr/>
        </p:nvGrpSpPr>
        <p:grpSpPr>
          <a:xfrm rot="269772">
            <a:off x="9335288" y="1583531"/>
            <a:ext cx="9326880" cy="5246370"/>
            <a:chOff x="0" y="0"/>
            <a:chExt cx="5852160" cy="3291840"/>
          </a:xfrm>
        </p:grpSpPr>
        <p:sp>
          <p:nvSpPr>
            <p:cNvPr name="Freeform 9" id="9"/>
            <p:cNvSpPr/>
            <p:nvPr/>
          </p:nvSpPr>
          <p:spPr>
            <a:xfrm flipH="false" flipV="false" rot="0">
              <a:off x="661924" y="86614"/>
              <a:ext cx="2102866" cy="2920365"/>
            </a:xfrm>
            <a:custGeom>
              <a:avLst/>
              <a:gdLst/>
              <a:ahLst/>
              <a:cxnLst/>
              <a:rect r="r" b="b" t="t" l="l"/>
              <a:pathLst>
                <a:path h="2920365" w="2102866">
                  <a:moveTo>
                    <a:pt x="2102866" y="2920365"/>
                  </a:moveTo>
                  <a:lnTo>
                    <a:pt x="0" y="2920365"/>
                  </a:lnTo>
                  <a:lnTo>
                    <a:pt x="0" y="0"/>
                  </a:lnTo>
                  <a:lnTo>
                    <a:pt x="2102866" y="0"/>
                  </a:lnTo>
                  <a:lnTo>
                    <a:pt x="2102866" y="2920365"/>
                  </a:lnTo>
                  <a:close/>
                </a:path>
              </a:pathLst>
            </a:custGeom>
            <a:blipFill>
              <a:blip r:embed="rId4"/>
              <a:stretch>
                <a:fillRect l="-111596" t="0" r="-35292" b="0"/>
              </a:stretch>
            </a:blipFill>
          </p:spPr>
        </p:sp>
        <p:sp>
          <p:nvSpPr>
            <p:cNvPr name="Freeform 10" id="10"/>
            <p:cNvSpPr/>
            <p:nvPr/>
          </p:nvSpPr>
          <p:spPr>
            <a:xfrm flipH="false" flipV="false" rot="0">
              <a:off x="3161792" y="86614"/>
              <a:ext cx="2088642" cy="2920365"/>
            </a:xfrm>
            <a:custGeom>
              <a:avLst/>
              <a:gdLst/>
              <a:ahLst/>
              <a:cxnLst/>
              <a:rect r="r" b="b" t="t" l="l"/>
              <a:pathLst>
                <a:path h="2920365" w="2088642">
                  <a:moveTo>
                    <a:pt x="2088642" y="2920365"/>
                  </a:moveTo>
                  <a:lnTo>
                    <a:pt x="0" y="2920365"/>
                  </a:lnTo>
                  <a:lnTo>
                    <a:pt x="0" y="0"/>
                  </a:lnTo>
                  <a:lnTo>
                    <a:pt x="2088642" y="0"/>
                  </a:lnTo>
                  <a:lnTo>
                    <a:pt x="2088642" y="2920365"/>
                  </a:lnTo>
                  <a:close/>
                </a:path>
              </a:pathLst>
            </a:custGeom>
            <a:blipFill>
              <a:blip r:embed="rId5"/>
              <a:stretch>
                <a:fillRect l="-14659" t="-7305" r="-18025" b="-11315"/>
              </a:stretch>
            </a:blipFill>
          </p:spPr>
        </p:sp>
        <p:sp>
          <p:nvSpPr>
            <p:cNvPr name="Freeform 11" id="11"/>
            <p:cNvSpPr/>
            <p:nvPr/>
          </p:nvSpPr>
          <p:spPr>
            <a:xfrm flipH="false" flipV="false" rot="0">
              <a:off x="0" y="0"/>
              <a:ext cx="5852160" cy="3291840"/>
            </a:xfrm>
            <a:custGeom>
              <a:avLst/>
              <a:gdLst/>
              <a:ahLst/>
              <a:cxnLst/>
              <a:rect r="r" b="b" t="t" l="l"/>
              <a:pathLst>
                <a:path h="3291840" w="5852160">
                  <a:moveTo>
                    <a:pt x="5852160" y="3291840"/>
                  </a:moveTo>
                  <a:lnTo>
                    <a:pt x="0" y="3291840"/>
                  </a:lnTo>
                  <a:lnTo>
                    <a:pt x="0" y="0"/>
                  </a:lnTo>
                  <a:lnTo>
                    <a:pt x="5852160" y="0"/>
                  </a:lnTo>
                  <a:lnTo>
                    <a:pt x="5852160" y="3291840"/>
                  </a:lnTo>
                  <a:close/>
                </a:path>
              </a:pathLst>
            </a:custGeom>
            <a:blipFill>
              <a:blip r:embed="rId6"/>
              <a:stretch>
                <a:fillRect l="0" t="0" r="0" b="0"/>
              </a:stretch>
            </a:blipFill>
          </p:spPr>
        </p:sp>
      </p:grpSp>
      <p:sp>
        <p:nvSpPr>
          <p:cNvPr name="TextBox 12" id="12"/>
          <p:cNvSpPr txBox="true"/>
          <p:nvPr/>
        </p:nvSpPr>
        <p:spPr>
          <a:xfrm rot="-390556">
            <a:off x="44375" y="1318465"/>
            <a:ext cx="9052264" cy="1352550"/>
          </a:xfrm>
          <a:prstGeom prst="rect">
            <a:avLst/>
          </a:prstGeom>
        </p:spPr>
        <p:txBody>
          <a:bodyPr anchor="t" rtlCol="false" tIns="0" lIns="0" bIns="0" rIns="0">
            <a:spAutoFit/>
          </a:bodyPr>
          <a:lstStyle/>
          <a:p>
            <a:pPr algn="ctr" marL="0" indent="0" lvl="0">
              <a:lnSpc>
                <a:spcPts val="10439"/>
              </a:lnSpc>
              <a:spcBef>
                <a:spcPct val="0"/>
              </a:spcBef>
            </a:pPr>
            <a:r>
              <a:rPr lang="en-US" sz="8699" strike="noStrike" u="none">
                <a:solidFill>
                  <a:srgbClr val="EFC031"/>
                </a:solidFill>
                <a:latin typeface="Motter Tektura"/>
              </a:rPr>
              <a:t>Hello there!</a:t>
            </a:r>
          </a:p>
        </p:txBody>
      </p:sp>
      <p:sp>
        <p:nvSpPr>
          <p:cNvPr name="TextBox 13" id="13"/>
          <p:cNvSpPr txBox="true"/>
          <p:nvPr/>
        </p:nvSpPr>
        <p:spPr>
          <a:xfrm rot="0">
            <a:off x="12277484" y="7788275"/>
            <a:ext cx="4600816" cy="1323975"/>
          </a:xfrm>
          <a:prstGeom prst="rect">
            <a:avLst/>
          </a:prstGeom>
        </p:spPr>
        <p:txBody>
          <a:bodyPr anchor="t" rtlCol="false" tIns="0" lIns="0" bIns="0" rIns="0">
            <a:spAutoFit/>
          </a:bodyPr>
          <a:lstStyle/>
          <a:p>
            <a:pPr algn="r" marL="0" indent="0" lvl="1">
              <a:lnSpc>
                <a:spcPts val="3570"/>
              </a:lnSpc>
            </a:pPr>
            <a:r>
              <a:rPr lang="en-US" sz="2100" strike="noStrike" u="none">
                <a:solidFill>
                  <a:srgbClr val="FFFFFF"/>
                </a:solidFill>
                <a:latin typeface="Poppins"/>
              </a:rPr>
              <a:t>I'm Rain, and I'll be sharing with you my beautiful ideas. Follow me at @reallygreatsite to learn more. </a:t>
            </a:r>
          </a:p>
        </p:txBody>
      </p:sp>
      <p:sp>
        <p:nvSpPr>
          <p:cNvPr name="Freeform 14" id="14"/>
          <p:cNvSpPr/>
          <p:nvPr/>
        </p:nvSpPr>
        <p:spPr>
          <a:xfrm flipH="false" flipV="false" rot="-375681">
            <a:off x="7133744" y="7347991"/>
            <a:ext cx="3052806" cy="1975998"/>
          </a:xfrm>
          <a:custGeom>
            <a:avLst/>
            <a:gdLst/>
            <a:ahLst/>
            <a:cxnLst/>
            <a:rect r="r" b="b" t="t" l="l"/>
            <a:pathLst>
              <a:path h="1975998" w="3052806">
                <a:moveTo>
                  <a:pt x="0" y="0"/>
                </a:moveTo>
                <a:lnTo>
                  <a:pt x="3052806" y="0"/>
                </a:lnTo>
                <a:lnTo>
                  <a:pt x="3052806" y="1975998"/>
                </a:lnTo>
                <a:lnTo>
                  <a:pt x="0" y="1975998"/>
                </a:lnTo>
                <a:lnTo>
                  <a:pt x="0" y="0"/>
                </a:lnTo>
                <a:close/>
              </a:path>
            </a:pathLst>
          </a:custGeom>
          <a:blipFill>
            <a:blip r:embed="rId7">
              <a:extLst>
                <a:ext uri="{96DAC541-7B7A-43D3-8B79-37D633B846F1}">
                  <asvg:svgBlip xmlns:asvg="http://schemas.microsoft.com/office/drawing/2016/SVG/main" r:embed="rId8"/>
                </a:ext>
              </a:extLst>
            </a:blip>
            <a:stretch>
              <a:fillRect l="0" t="0" r="0" b="0"/>
            </a:stretch>
          </a:blipFill>
        </p:spPr>
      </p:sp>
    </p:spTree>
  </p:cSld>
  <p:clrMapOvr>
    <a:masterClrMapping/>
  </p:clrMapOvr>
</p:sld>
</file>

<file path=ppt/slides/slide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341702" y="0"/>
            <a:ext cx="18971404" cy="10287000"/>
            <a:chOff x="0" y="0"/>
            <a:chExt cx="4996584" cy="2709333"/>
          </a:xfrm>
        </p:grpSpPr>
        <p:sp>
          <p:nvSpPr>
            <p:cNvPr name="Freeform 3" id="3"/>
            <p:cNvSpPr/>
            <p:nvPr/>
          </p:nvSpPr>
          <p:spPr>
            <a:xfrm flipH="false" flipV="false" rot="0">
              <a:off x="0" y="0"/>
              <a:ext cx="4996584" cy="2709333"/>
            </a:xfrm>
            <a:custGeom>
              <a:avLst/>
              <a:gdLst/>
              <a:ahLst/>
              <a:cxnLst/>
              <a:rect r="r" b="b" t="t" l="l"/>
              <a:pathLst>
                <a:path h="2709333" w="4996584">
                  <a:moveTo>
                    <a:pt x="0" y="0"/>
                  </a:moveTo>
                  <a:lnTo>
                    <a:pt x="4996584" y="0"/>
                  </a:lnTo>
                  <a:lnTo>
                    <a:pt x="4996584" y="2709333"/>
                  </a:lnTo>
                  <a:lnTo>
                    <a:pt x="0" y="2709333"/>
                  </a:lnTo>
                  <a:close/>
                </a:path>
              </a:pathLst>
            </a:custGeom>
            <a:solidFill>
              <a:srgbClr val="98BDC4"/>
            </a:solidFill>
            <a:ln w="333375" cap="sq">
              <a:solidFill>
                <a:srgbClr val="CA5028"/>
              </a:solidFill>
              <a:prstDash val="solid"/>
              <a:miter/>
            </a:ln>
          </p:spPr>
        </p:sp>
        <p:sp>
          <p:nvSpPr>
            <p:cNvPr name="TextBox 4" id="4"/>
            <p:cNvSpPr txBox="true"/>
            <p:nvPr/>
          </p:nvSpPr>
          <p:spPr>
            <a:xfrm>
              <a:off x="0" y="-57150"/>
              <a:ext cx="4996584" cy="2766483"/>
            </a:xfrm>
            <a:prstGeom prst="rect">
              <a:avLst/>
            </a:prstGeom>
          </p:spPr>
          <p:txBody>
            <a:bodyPr anchor="ctr" rtlCol="false" tIns="50800" lIns="50800" bIns="50800" rIns="50800"/>
            <a:lstStyle/>
            <a:p>
              <a:pPr algn="ctr">
                <a:lnSpc>
                  <a:spcPts val="3080"/>
                </a:lnSpc>
              </a:pPr>
            </a:p>
          </p:txBody>
        </p:sp>
      </p:grpSp>
      <p:grpSp>
        <p:nvGrpSpPr>
          <p:cNvPr name="Group 5" id="5"/>
          <p:cNvGrpSpPr/>
          <p:nvPr/>
        </p:nvGrpSpPr>
        <p:grpSpPr>
          <a:xfrm rot="234334">
            <a:off x="10495889" y="1223042"/>
            <a:ext cx="6262140" cy="7866666"/>
            <a:chOff x="0" y="0"/>
            <a:chExt cx="1649288" cy="2071879"/>
          </a:xfrm>
        </p:grpSpPr>
        <p:sp>
          <p:nvSpPr>
            <p:cNvPr name="Freeform 6" id="6"/>
            <p:cNvSpPr/>
            <p:nvPr/>
          </p:nvSpPr>
          <p:spPr>
            <a:xfrm flipH="false" flipV="false" rot="0">
              <a:off x="0" y="0"/>
              <a:ext cx="1649288" cy="2071879"/>
            </a:xfrm>
            <a:custGeom>
              <a:avLst/>
              <a:gdLst/>
              <a:ahLst/>
              <a:cxnLst/>
              <a:rect r="r" b="b" t="t" l="l"/>
              <a:pathLst>
                <a:path h="2071879" w="1649288">
                  <a:moveTo>
                    <a:pt x="0" y="0"/>
                  </a:moveTo>
                  <a:lnTo>
                    <a:pt x="1649288" y="0"/>
                  </a:lnTo>
                  <a:lnTo>
                    <a:pt x="1649288" y="2071879"/>
                  </a:lnTo>
                  <a:lnTo>
                    <a:pt x="0" y="2071879"/>
                  </a:lnTo>
                  <a:close/>
                </a:path>
              </a:pathLst>
            </a:custGeom>
            <a:solidFill>
              <a:srgbClr val="000000">
                <a:alpha val="0"/>
              </a:srgbClr>
            </a:solidFill>
            <a:ln w="104775" cap="sq">
              <a:solidFill>
                <a:srgbClr val="CA5028"/>
              </a:solidFill>
              <a:prstDash val="solid"/>
              <a:miter/>
            </a:ln>
          </p:spPr>
        </p:sp>
        <p:sp>
          <p:nvSpPr>
            <p:cNvPr name="TextBox 7" id="7"/>
            <p:cNvSpPr txBox="true"/>
            <p:nvPr/>
          </p:nvSpPr>
          <p:spPr>
            <a:xfrm>
              <a:off x="0" y="-57150"/>
              <a:ext cx="1649288" cy="2129029"/>
            </a:xfrm>
            <a:prstGeom prst="rect">
              <a:avLst/>
            </a:prstGeom>
          </p:spPr>
          <p:txBody>
            <a:bodyPr anchor="ctr" rtlCol="false" tIns="50800" lIns="50800" bIns="50800" rIns="50800"/>
            <a:lstStyle/>
            <a:p>
              <a:pPr algn="ctr">
                <a:lnSpc>
                  <a:spcPts val="3080"/>
                </a:lnSpc>
              </a:pPr>
            </a:p>
          </p:txBody>
        </p:sp>
      </p:grpSp>
      <p:grpSp>
        <p:nvGrpSpPr>
          <p:cNvPr name="Group 8" id="8"/>
          <p:cNvGrpSpPr/>
          <p:nvPr/>
        </p:nvGrpSpPr>
        <p:grpSpPr>
          <a:xfrm rot="234334">
            <a:off x="10604575" y="1331728"/>
            <a:ext cx="6044769" cy="7649294"/>
            <a:chOff x="0" y="0"/>
            <a:chExt cx="8059691" cy="10199059"/>
          </a:xfrm>
        </p:grpSpPr>
        <p:pic>
          <p:nvPicPr>
            <p:cNvPr name="Picture 9" id="9"/>
            <p:cNvPicPr>
              <a:picLocks noChangeAspect="true"/>
            </p:cNvPicPr>
            <p:nvPr/>
          </p:nvPicPr>
          <p:blipFill>
            <a:blip r:embed="rId2"/>
            <a:srcRect l="0" t="7455" r="0" b="8181"/>
            <a:stretch>
              <a:fillRect/>
            </a:stretch>
          </p:blipFill>
          <p:spPr>
            <a:xfrm flipH="false" flipV="false">
              <a:off x="0" y="0"/>
              <a:ext cx="8059691" cy="10199059"/>
            </a:xfrm>
            <a:prstGeom prst="rect">
              <a:avLst/>
            </a:prstGeom>
          </p:spPr>
        </p:pic>
      </p:grpSp>
      <p:sp>
        <p:nvSpPr>
          <p:cNvPr name="Freeform 10" id="10"/>
          <p:cNvSpPr/>
          <p:nvPr/>
        </p:nvSpPr>
        <p:spPr>
          <a:xfrm flipH="false" flipV="false" rot="806032">
            <a:off x="15168391" y="6329517"/>
            <a:ext cx="2579079" cy="2775917"/>
          </a:xfrm>
          <a:custGeom>
            <a:avLst/>
            <a:gdLst/>
            <a:ahLst/>
            <a:cxnLst/>
            <a:rect r="r" b="b" t="t" l="l"/>
            <a:pathLst>
              <a:path h="2775917" w="2579079">
                <a:moveTo>
                  <a:pt x="0" y="0"/>
                </a:moveTo>
                <a:lnTo>
                  <a:pt x="2579079" y="0"/>
                </a:lnTo>
                <a:lnTo>
                  <a:pt x="2579079" y="2775917"/>
                </a:lnTo>
                <a:lnTo>
                  <a:pt x="0" y="277591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grpSp>
        <p:nvGrpSpPr>
          <p:cNvPr name="Group 11" id="11"/>
          <p:cNvGrpSpPr/>
          <p:nvPr/>
        </p:nvGrpSpPr>
        <p:grpSpPr>
          <a:xfrm rot="0">
            <a:off x="1028700" y="4724805"/>
            <a:ext cx="8315969" cy="3884556"/>
            <a:chOff x="0" y="0"/>
            <a:chExt cx="1943630" cy="907909"/>
          </a:xfrm>
        </p:grpSpPr>
        <p:sp>
          <p:nvSpPr>
            <p:cNvPr name="Freeform 12" id="12"/>
            <p:cNvSpPr/>
            <p:nvPr/>
          </p:nvSpPr>
          <p:spPr>
            <a:xfrm flipH="false" flipV="false" rot="0">
              <a:off x="0" y="0"/>
              <a:ext cx="1943630" cy="907909"/>
            </a:xfrm>
            <a:custGeom>
              <a:avLst/>
              <a:gdLst/>
              <a:ahLst/>
              <a:cxnLst/>
              <a:rect r="r" b="b" t="t" l="l"/>
              <a:pathLst>
                <a:path h="907909" w="1943630">
                  <a:moveTo>
                    <a:pt x="971815" y="0"/>
                  </a:moveTo>
                  <a:cubicBezTo>
                    <a:pt x="435097" y="0"/>
                    <a:pt x="0" y="203242"/>
                    <a:pt x="0" y="453954"/>
                  </a:cubicBezTo>
                  <a:cubicBezTo>
                    <a:pt x="0" y="704667"/>
                    <a:pt x="435097" y="907909"/>
                    <a:pt x="971815" y="907909"/>
                  </a:cubicBezTo>
                  <a:cubicBezTo>
                    <a:pt x="1508534" y="907909"/>
                    <a:pt x="1943630" y="704667"/>
                    <a:pt x="1943630" y="453954"/>
                  </a:cubicBezTo>
                  <a:cubicBezTo>
                    <a:pt x="1943630" y="203242"/>
                    <a:pt x="1508534" y="0"/>
                    <a:pt x="971815" y="0"/>
                  </a:cubicBezTo>
                  <a:close/>
                </a:path>
              </a:pathLst>
            </a:custGeom>
            <a:solidFill>
              <a:srgbClr val="CA5028"/>
            </a:solidFill>
          </p:spPr>
        </p:sp>
        <p:sp>
          <p:nvSpPr>
            <p:cNvPr name="TextBox 13" id="13"/>
            <p:cNvSpPr txBox="true"/>
            <p:nvPr/>
          </p:nvSpPr>
          <p:spPr>
            <a:xfrm>
              <a:off x="182215" y="27966"/>
              <a:ext cx="1579200" cy="794826"/>
            </a:xfrm>
            <a:prstGeom prst="rect">
              <a:avLst/>
            </a:prstGeom>
          </p:spPr>
          <p:txBody>
            <a:bodyPr anchor="ctr" rtlCol="false" tIns="50800" lIns="50800" bIns="50800" rIns="50800"/>
            <a:lstStyle/>
            <a:p>
              <a:pPr algn="ctr">
                <a:lnSpc>
                  <a:spcPts val="3080"/>
                </a:lnSpc>
              </a:pPr>
            </a:p>
          </p:txBody>
        </p:sp>
      </p:grpSp>
      <p:sp>
        <p:nvSpPr>
          <p:cNvPr name="TextBox 14" id="14"/>
          <p:cNvSpPr txBox="true"/>
          <p:nvPr/>
        </p:nvSpPr>
        <p:spPr>
          <a:xfrm rot="0">
            <a:off x="2864004" y="5323032"/>
            <a:ext cx="4645361" cy="514350"/>
          </a:xfrm>
          <a:prstGeom prst="rect">
            <a:avLst/>
          </a:prstGeom>
        </p:spPr>
        <p:txBody>
          <a:bodyPr anchor="t" rtlCol="false" tIns="0" lIns="0" bIns="0" rIns="0">
            <a:spAutoFit/>
          </a:bodyPr>
          <a:lstStyle/>
          <a:p>
            <a:pPr algn="ctr" marL="0" indent="0" lvl="0">
              <a:lnSpc>
                <a:spcPts val="3900"/>
              </a:lnSpc>
              <a:spcBef>
                <a:spcPct val="0"/>
              </a:spcBef>
            </a:pPr>
            <a:r>
              <a:rPr lang="en-US" sz="3000" strike="noStrike" u="none">
                <a:solidFill>
                  <a:srgbClr val="FFFFFF"/>
                </a:solidFill>
                <a:latin typeface="Poppins Semi-Bold"/>
              </a:rPr>
              <a:t>Name Surname</a:t>
            </a:r>
          </a:p>
        </p:txBody>
      </p:sp>
      <p:sp>
        <p:nvSpPr>
          <p:cNvPr name="TextBox 15" id="15"/>
          <p:cNvSpPr txBox="true"/>
          <p:nvPr/>
        </p:nvSpPr>
        <p:spPr>
          <a:xfrm rot="0">
            <a:off x="2271932" y="6138271"/>
            <a:ext cx="5829505" cy="148971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FFFFFF"/>
                </a:solidFill>
                <a:latin typeface="Poppins"/>
              </a:rPr>
              <a:t>Presentations are communication tools that can be used as demonstrations, lectures, speeches, reports, and more. It is mostly presented before an audience. </a:t>
            </a:r>
          </a:p>
        </p:txBody>
      </p:sp>
      <p:sp>
        <p:nvSpPr>
          <p:cNvPr name="TextBox 16" id="16"/>
          <p:cNvSpPr txBox="true"/>
          <p:nvPr/>
        </p:nvSpPr>
        <p:spPr>
          <a:xfrm rot="0">
            <a:off x="2085253" y="1461728"/>
            <a:ext cx="6202863" cy="2676525"/>
          </a:xfrm>
          <a:prstGeom prst="rect">
            <a:avLst/>
          </a:prstGeom>
        </p:spPr>
        <p:txBody>
          <a:bodyPr anchor="t" rtlCol="false" tIns="0" lIns="0" bIns="0" rIns="0">
            <a:spAutoFit/>
          </a:bodyPr>
          <a:lstStyle/>
          <a:p>
            <a:pPr algn="ctr" marL="0" indent="0" lvl="0">
              <a:lnSpc>
                <a:spcPts val="10439"/>
              </a:lnSpc>
              <a:spcBef>
                <a:spcPct val="0"/>
              </a:spcBef>
            </a:pPr>
            <a:r>
              <a:rPr lang="en-US" sz="8699" strike="noStrike" u="none">
                <a:solidFill>
                  <a:srgbClr val="EFC031"/>
                </a:solidFill>
                <a:latin typeface="Motter Tektura"/>
              </a:rPr>
              <a:t>Our Founder</a:t>
            </a:r>
          </a:p>
        </p:txBody>
      </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341702" y="0"/>
            <a:ext cx="18971404" cy="10287000"/>
            <a:chOff x="0" y="0"/>
            <a:chExt cx="4996584" cy="2709333"/>
          </a:xfrm>
        </p:grpSpPr>
        <p:sp>
          <p:nvSpPr>
            <p:cNvPr name="Freeform 3" id="3"/>
            <p:cNvSpPr/>
            <p:nvPr/>
          </p:nvSpPr>
          <p:spPr>
            <a:xfrm flipH="false" flipV="false" rot="0">
              <a:off x="0" y="0"/>
              <a:ext cx="4996584" cy="2709333"/>
            </a:xfrm>
            <a:custGeom>
              <a:avLst/>
              <a:gdLst/>
              <a:ahLst/>
              <a:cxnLst/>
              <a:rect r="r" b="b" t="t" l="l"/>
              <a:pathLst>
                <a:path h="2709333" w="4996584">
                  <a:moveTo>
                    <a:pt x="0" y="0"/>
                  </a:moveTo>
                  <a:lnTo>
                    <a:pt x="4996584" y="0"/>
                  </a:lnTo>
                  <a:lnTo>
                    <a:pt x="4996584" y="2709333"/>
                  </a:lnTo>
                  <a:lnTo>
                    <a:pt x="0" y="2709333"/>
                  </a:lnTo>
                  <a:close/>
                </a:path>
              </a:pathLst>
            </a:custGeom>
            <a:solidFill>
              <a:srgbClr val="AFAF9F"/>
            </a:solidFill>
            <a:ln w="333375" cap="sq">
              <a:solidFill>
                <a:srgbClr val="CA5028"/>
              </a:solidFill>
              <a:prstDash val="solid"/>
              <a:miter/>
            </a:ln>
          </p:spPr>
        </p:sp>
        <p:sp>
          <p:nvSpPr>
            <p:cNvPr name="TextBox 4" id="4"/>
            <p:cNvSpPr txBox="true"/>
            <p:nvPr/>
          </p:nvSpPr>
          <p:spPr>
            <a:xfrm>
              <a:off x="0" y="-57150"/>
              <a:ext cx="4996584" cy="2766483"/>
            </a:xfrm>
            <a:prstGeom prst="rect">
              <a:avLst/>
            </a:prstGeom>
          </p:spPr>
          <p:txBody>
            <a:bodyPr anchor="ctr" rtlCol="false" tIns="50800" lIns="50800" bIns="50800" rIns="50800"/>
            <a:lstStyle/>
            <a:p>
              <a:pPr algn="ctr" marL="0" indent="0" lvl="0">
                <a:lnSpc>
                  <a:spcPts val="3080"/>
                </a:lnSpc>
                <a:spcBef>
                  <a:spcPct val="0"/>
                </a:spcBef>
              </a:pPr>
            </a:p>
          </p:txBody>
        </p:sp>
      </p:grpSp>
      <p:sp>
        <p:nvSpPr>
          <p:cNvPr name="TextBox 5" id="5"/>
          <p:cNvSpPr txBox="true"/>
          <p:nvPr/>
        </p:nvSpPr>
        <p:spPr>
          <a:xfrm rot="0">
            <a:off x="1748224" y="1006882"/>
            <a:ext cx="14791552" cy="1872436"/>
          </a:xfrm>
          <a:prstGeom prst="rect">
            <a:avLst/>
          </a:prstGeom>
        </p:spPr>
        <p:txBody>
          <a:bodyPr anchor="t" rtlCol="false" tIns="0" lIns="0" bIns="0" rIns="0">
            <a:spAutoFit/>
          </a:bodyPr>
          <a:lstStyle/>
          <a:p>
            <a:pPr algn="ctr" marL="0" indent="0" lvl="0">
              <a:lnSpc>
                <a:spcPts val="14468"/>
              </a:lnSpc>
              <a:spcBef>
                <a:spcPct val="0"/>
              </a:spcBef>
            </a:pPr>
            <a:r>
              <a:rPr lang="en-US" sz="12057" strike="noStrike" u="none">
                <a:solidFill>
                  <a:srgbClr val="EFC031"/>
                </a:solidFill>
                <a:latin typeface="Motter Tektura"/>
              </a:rPr>
              <a:t>Meet Our Team </a:t>
            </a:r>
          </a:p>
        </p:txBody>
      </p:sp>
      <p:grpSp>
        <p:nvGrpSpPr>
          <p:cNvPr name="Group 6" id="6"/>
          <p:cNvGrpSpPr/>
          <p:nvPr/>
        </p:nvGrpSpPr>
        <p:grpSpPr>
          <a:xfrm rot="0">
            <a:off x="0" y="1754880"/>
            <a:ext cx="18288000" cy="8221906"/>
            <a:chOff x="0" y="0"/>
            <a:chExt cx="24384000" cy="10962541"/>
          </a:xfrm>
        </p:grpSpPr>
        <p:pic>
          <p:nvPicPr>
            <p:cNvPr name="Picture 7" id="7"/>
            <p:cNvPicPr>
              <a:picLocks noChangeAspect="true"/>
            </p:cNvPicPr>
            <p:nvPr/>
          </p:nvPicPr>
          <p:blipFill>
            <a:blip r:embed="rId2"/>
            <a:srcRect l="0" t="11008" r="0" b="21554"/>
            <a:stretch>
              <a:fillRect/>
            </a:stretch>
          </p:blipFill>
          <p:spPr>
            <a:xfrm flipH="false" flipV="false">
              <a:off x="0" y="0"/>
              <a:ext cx="24384000" cy="10962541"/>
            </a:xfrm>
            <a:prstGeom prst="rect">
              <a:avLst/>
            </a:prstGeom>
          </p:spPr>
        </p:pic>
      </p:gr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444213" y="0"/>
            <a:ext cx="19176425" cy="10287000"/>
            <a:chOff x="0" y="0"/>
            <a:chExt cx="5050581" cy="2709333"/>
          </a:xfrm>
        </p:grpSpPr>
        <p:sp>
          <p:nvSpPr>
            <p:cNvPr name="Freeform 3" id="3"/>
            <p:cNvSpPr/>
            <p:nvPr/>
          </p:nvSpPr>
          <p:spPr>
            <a:xfrm flipH="false" flipV="false" rot="0">
              <a:off x="0" y="0"/>
              <a:ext cx="5050581" cy="2709333"/>
            </a:xfrm>
            <a:custGeom>
              <a:avLst/>
              <a:gdLst/>
              <a:ahLst/>
              <a:cxnLst/>
              <a:rect r="r" b="b" t="t" l="l"/>
              <a:pathLst>
                <a:path h="2709333" w="5050581">
                  <a:moveTo>
                    <a:pt x="0" y="0"/>
                  </a:moveTo>
                  <a:lnTo>
                    <a:pt x="5050581" y="0"/>
                  </a:lnTo>
                  <a:lnTo>
                    <a:pt x="5050581" y="2709333"/>
                  </a:lnTo>
                  <a:lnTo>
                    <a:pt x="0" y="2709333"/>
                  </a:lnTo>
                  <a:close/>
                </a:path>
              </a:pathLst>
            </a:custGeom>
            <a:solidFill>
              <a:srgbClr val="AFAF9F"/>
            </a:solidFill>
            <a:ln w="333375" cap="sq">
              <a:solidFill>
                <a:srgbClr val="CA5028"/>
              </a:solidFill>
              <a:prstDash val="solid"/>
              <a:miter/>
            </a:ln>
          </p:spPr>
        </p:sp>
        <p:sp>
          <p:nvSpPr>
            <p:cNvPr name="TextBox 4" id="4"/>
            <p:cNvSpPr txBox="true"/>
            <p:nvPr/>
          </p:nvSpPr>
          <p:spPr>
            <a:xfrm>
              <a:off x="0" y="-57150"/>
              <a:ext cx="5050581" cy="2766483"/>
            </a:xfrm>
            <a:prstGeom prst="rect">
              <a:avLst/>
            </a:prstGeom>
          </p:spPr>
          <p:txBody>
            <a:bodyPr anchor="ctr" rtlCol="false" tIns="50800" lIns="50800" bIns="50800" rIns="50800"/>
            <a:lstStyle/>
            <a:p>
              <a:pPr algn="ctr">
                <a:lnSpc>
                  <a:spcPts val="3080"/>
                </a:lnSpc>
              </a:pPr>
            </a:p>
          </p:txBody>
        </p:sp>
      </p:grpSp>
      <p:grpSp>
        <p:nvGrpSpPr>
          <p:cNvPr name="Group 5" id="5"/>
          <p:cNvGrpSpPr/>
          <p:nvPr/>
        </p:nvGrpSpPr>
        <p:grpSpPr>
          <a:xfrm rot="-306095">
            <a:off x="742886" y="1200502"/>
            <a:ext cx="4080091" cy="4848035"/>
            <a:chOff x="0" y="0"/>
            <a:chExt cx="1074592" cy="1276849"/>
          </a:xfrm>
        </p:grpSpPr>
        <p:sp>
          <p:nvSpPr>
            <p:cNvPr name="Freeform 6" id="6"/>
            <p:cNvSpPr/>
            <p:nvPr/>
          </p:nvSpPr>
          <p:spPr>
            <a:xfrm flipH="false" flipV="false" rot="0">
              <a:off x="0" y="0"/>
              <a:ext cx="1074592" cy="1276849"/>
            </a:xfrm>
            <a:custGeom>
              <a:avLst/>
              <a:gdLst/>
              <a:ahLst/>
              <a:cxnLst/>
              <a:rect r="r" b="b" t="t" l="l"/>
              <a:pathLst>
                <a:path h="1276849" w="1074592">
                  <a:moveTo>
                    <a:pt x="0" y="0"/>
                  </a:moveTo>
                  <a:lnTo>
                    <a:pt x="1074592" y="0"/>
                  </a:lnTo>
                  <a:lnTo>
                    <a:pt x="1074592" y="1276849"/>
                  </a:lnTo>
                  <a:lnTo>
                    <a:pt x="0" y="1276849"/>
                  </a:lnTo>
                  <a:close/>
                </a:path>
              </a:pathLst>
            </a:custGeom>
            <a:solidFill>
              <a:srgbClr val="EFC031"/>
            </a:solidFill>
            <a:ln w="104775" cap="sq">
              <a:solidFill>
                <a:srgbClr val="CA5028"/>
              </a:solidFill>
              <a:prstDash val="solid"/>
              <a:miter/>
            </a:ln>
          </p:spPr>
        </p:sp>
        <p:sp>
          <p:nvSpPr>
            <p:cNvPr name="TextBox 7" id="7"/>
            <p:cNvSpPr txBox="true"/>
            <p:nvPr/>
          </p:nvSpPr>
          <p:spPr>
            <a:xfrm>
              <a:off x="0" y="-57150"/>
              <a:ext cx="1074592" cy="1333999"/>
            </a:xfrm>
            <a:prstGeom prst="rect">
              <a:avLst/>
            </a:prstGeom>
          </p:spPr>
          <p:txBody>
            <a:bodyPr anchor="ctr" rtlCol="false" tIns="50800" lIns="50800" bIns="50800" rIns="50800"/>
            <a:lstStyle/>
            <a:p>
              <a:pPr algn="ctr">
                <a:lnSpc>
                  <a:spcPts val="3080"/>
                </a:lnSpc>
              </a:pPr>
            </a:p>
          </p:txBody>
        </p:sp>
      </p:grpSp>
      <p:grpSp>
        <p:nvGrpSpPr>
          <p:cNvPr name="Group 8" id="8"/>
          <p:cNvGrpSpPr/>
          <p:nvPr/>
        </p:nvGrpSpPr>
        <p:grpSpPr>
          <a:xfrm rot="212096">
            <a:off x="4099182" y="3796322"/>
            <a:ext cx="4080091" cy="4848035"/>
            <a:chOff x="0" y="0"/>
            <a:chExt cx="1074592" cy="1276849"/>
          </a:xfrm>
        </p:grpSpPr>
        <p:sp>
          <p:nvSpPr>
            <p:cNvPr name="Freeform 9" id="9"/>
            <p:cNvSpPr/>
            <p:nvPr/>
          </p:nvSpPr>
          <p:spPr>
            <a:xfrm flipH="false" flipV="false" rot="0">
              <a:off x="0" y="0"/>
              <a:ext cx="1074592" cy="1276849"/>
            </a:xfrm>
            <a:custGeom>
              <a:avLst/>
              <a:gdLst/>
              <a:ahLst/>
              <a:cxnLst/>
              <a:rect r="r" b="b" t="t" l="l"/>
              <a:pathLst>
                <a:path h="1276849" w="1074592">
                  <a:moveTo>
                    <a:pt x="0" y="0"/>
                  </a:moveTo>
                  <a:lnTo>
                    <a:pt x="1074592" y="0"/>
                  </a:lnTo>
                  <a:lnTo>
                    <a:pt x="1074592" y="1276849"/>
                  </a:lnTo>
                  <a:lnTo>
                    <a:pt x="0" y="1276849"/>
                  </a:lnTo>
                  <a:close/>
                </a:path>
              </a:pathLst>
            </a:custGeom>
            <a:solidFill>
              <a:srgbClr val="114B2C"/>
            </a:solidFill>
            <a:ln w="104775" cap="sq">
              <a:solidFill>
                <a:srgbClr val="CA5028"/>
              </a:solidFill>
              <a:prstDash val="solid"/>
              <a:miter/>
            </a:ln>
          </p:spPr>
        </p:sp>
        <p:sp>
          <p:nvSpPr>
            <p:cNvPr name="TextBox 10" id="10"/>
            <p:cNvSpPr txBox="true"/>
            <p:nvPr/>
          </p:nvSpPr>
          <p:spPr>
            <a:xfrm>
              <a:off x="0" y="-57150"/>
              <a:ext cx="1074592" cy="1333999"/>
            </a:xfrm>
            <a:prstGeom prst="rect">
              <a:avLst/>
            </a:prstGeom>
          </p:spPr>
          <p:txBody>
            <a:bodyPr anchor="ctr" rtlCol="false" tIns="50800" lIns="50800" bIns="50800" rIns="50800"/>
            <a:lstStyle/>
            <a:p>
              <a:pPr algn="ctr" marL="0" indent="0" lvl="0">
                <a:lnSpc>
                  <a:spcPts val="3080"/>
                </a:lnSpc>
                <a:spcBef>
                  <a:spcPct val="0"/>
                </a:spcBef>
              </a:pPr>
            </a:p>
          </p:txBody>
        </p:sp>
      </p:grpSp>
      <p:grpSp>
        <p:nvGrpSpPr>
          <p:cNvPr name="Group 11" id="11"/>
          <p:cNvGrpSpPr/>
          <p:nvPr/>
        </p:nvGrpSpPr>
        <p:grpSpPr>
          <a:xfrm rot="813834">
            <a:off x="12858104" y="1153793"/>
            <a:ext cx="4080091" cy="4848035"/>
            <a:chOff x="0" y="0"/>
            <a:chExt cx="1074592" cy="1276849"/>
          </a:xfrm>
        </p:grpSpPr>
        <p:sp>
          <p:nvSpPr>
            <p:cNvPr name="Freeform 12" id="12"/>
            <p:cNvSpPr/>
            <p:nvPr/>
          </p:nvSpPr>
          <p:spPr>
            <a:xfrm flipH="false" flipV="false" rot="0">
              <a:off x="0" y="0"/>
              <a:ext cx="1074592" cy="1276849"/>
            </a:xfrm>
            <a:custGeom>
              <a:avLst/>
              <a:gdLst/>
              <a:ahLst/>
              <a:cxnLst/>
              <a:rect r="r" b="b" t="t" l="l"/>
              <a:pathLst>
                <a:path h="1276849" w="1074592">
                  <a:moveTo>
                    <a:pt x="0" y="0"/>
                  </a:moveTo>
                  <a:lnTo>
                    <a:pt x="1074592" y="0"/>
                  </a:lnTo>
                  <a:lnTo>
                    <a:pt x="1074592" y="1276849"/>
                  </a:lnTo>
                  <a:lnTo>
                    <a:pt x="0" y="1276849"/>
                  </a:lnTo>
                  <a:close/>
                </a:path>
              </a:pathLst>
            </a:custGeom>
            <a:solidFill>
              <a:srgbClr val="114B2C"/>
            </a:solidFill>
            <a:ln w="104775" cap="sq">
              <a:solidFill>
                <a:srgbClr val="CA5028"/>
              </a:solidFill>
              <a:prstDash val="solid"/>
              <a:miter/>
            </a:ln>
          </p:spPr>
        </p:sp>
        <p:sp>
          <p:nvSpPr>
            <p:cNvPr name="TextBox 13" id="13"/>
            <p:cNvSpPr txBox="true"/>
            <p:nvPr/>
          </p:nvSpPr>
          <p:spPr>
            <a:xfrm>
              <a:off x="0" y="-57150"/>
              <a:ext cx="1074592" cy="1333999"/>
            </a:xfrm>
            <a:prstGeom prst="rect">
              <a:avLst/>
            </a:prstGeom>
          </p:spPr>
          <p:txBody>
            <a:bodyPr anchor="ctr" rtlCol="false" tIns="50800" lIns="50800" bIns="50800" rIns="50800"/>
            <a:lstStyle/>
            <a:p>
              <a:pPr algn="ctr" marL="0" indent="0" lvl="0">
                <a:lnSpc>
                  <a:spcPts val="3080"/>
                </a:lnSpc>
                <a:spcBef>
                  <a:spcPct val="0"/>
                </a:spcBef>
              </a:pPr>
            </a:p>
          </p:txBody>
        </p:sp>
      </p:grpSp>
      <p:sp>
        <p:nvSpPr>
          <p:cNvPr name="TextBox 14" id="14"/>
          <p:cNvSpPr txBox="true"/>
          <p:nvPr/>
        </p:nvSpPr>
        <p:spPr>
          <a:xfrm rot="0">
            <a:off x="5899873" y="866775"/>
            <a:ext cx="6488255" cy="2219325"/>
          </a:xfrm>
          <a:prstGeom prst="rect">
            <a:avLst/>
          </a:prstGeom>
        </p:spPr>
        <p:txBody>
          <a:bodyPr anchor="t" rtlCol="false" tIns="0" lIns="0" bIns="0" rIns="0">
            <a:spAutoFit/>
          </a:bodyPr>
          <a:lstStyle/>
          <a:p>
            <a:pPr algn="ctr" marL="0" indent="0" lvl="0">
              <a:lnSpc>
                <a:spcPts val="8640"/>
              </a:lnSpc>
              <a:spcBef>
                <a:spcPct val="0"/>
              </a:spcBef>
            </a:pPr>
            <a:r>
              <a:rPr lang="en-US" sz="7200" strike="noStrike" u="none">
                <a:solidFill>
                  <a:srgbClr val="EFC031"/>
                </a:solidFill>
                <a:latin typeface="Motter Tektura"/>
              </a:rPr>
              <a:t>Meet</a:t>
            </a:r>
          </a:p>
          <a:p>
            <a:pPr algn="ctr" marL="0" indent="0" lvl="0">
              <a:lnSpc>
                <a:spcPts val="8640"/>
              </a:lnSpc>
              <a:spcBef>
                <a:spcPct val="0"/>
              </a:spcBef>
            </a:pPr>
            <a:r>
              <a:rPr lang="en-US" sz="7200" strike="noStrike" u="none">
                <a:solidFill>
                  <a:srgbClr val="EFC031"/>
                </a:solidFill>
                <a:latin typeface="Motter Tektura"/>
              </a:rPr>
              <a:t>Our Team </a:t>
            </a:r>
          </a:p>
        </p:txBody>
      </p:sp>
      <p:grpSp>
        <p:nvGrpSpPr>
          <p:cNvPr name="Group 15" id="15"/>
          <p:cNvGrpSpPr/>
          <p:nvPr/>
        </p:nvGrpSpPr>
        <p:grpSpPr>
          <a:xfrm rot="-306095">
            <a:off x="820937" y="1283042"/>
            <a:ext cx="3923989" cy="4682955"/>
            <a:chOff x="0" y="0"/>
            <a:chExt cx="5231985" cy="6243940"/>
          </a:xfrm>
        </p:grpSpPr>
        <p:pic>
          <p:nvPicPr>
            <p:cNvPr name="Picture 16" id="16"/>
            <p:cNvPicPr>
              <a:picLocks noChangeAspect="true"/>
            </p:cNvPicPr>
            <p:nvPr/>
          </p:nvPicPr>
          <p:blipFill>
            <a:blip r:embed="rId2"/>
            <a:srcRect l="0" t="1807" r="0" b="8586"/>
            <a:stretch>
              <a:fillRect/>
            </a:stretch>
          </p:blipFill>
          <p:spPr>
            <a:xfrm flipH="false" flipV="false">
              <a:off x="0" y="0"/>
              <a:ext cx="5231985" cy="6243940"/>
            </a:xfrm>
            <a:prstGeom prst="rect">
              <a:avLst/>
            </a:prstGeom>
          </p:spPr>
        </p:pic>
      </p:grpSp>
      <p:grpSp>
        <p:nvGrpSpPr>
          <p:cNvPr name="Group 17" id="17"/>
          <p:cNvGrpSpPr/>
          <p:nvPr/>
        </p:nvGrpSpPr>
        <p:grpSpPr>
          <a:xfrm rot="212096">
            <a:off x="4177233" y="3878862"/>
            <a:ext cx="3923989" cy="4682955"/>
            <a:chOff x="0" y="0"/>
            <a:chExt cx="5231985" cy="6243940"/>
          </a:xfrm>
        </p:grpSpPr>
        <p:pic>
          <p:nvPicPr>
            <p:cNvPr name="Picture 18" id="18"/>
            <p:cNvPicPr>
              <a:picLocks noChangeAspect="true"/>
            </p:cNvPicPr>
            <p:nvPr/>
          </p:nvPicPr>
          <p:blipFill>
            <a:blip r:embed="rId3"/>
            <a:srcRect l="0" t="10219" r="0" b="10219"/>
            <a:stretch>
              <a:fillRect/>
            </a:stretch>
          </p:blipFill>
          <p:spPr>
            <a:xfrm flipH="false" flipV="false">
              <a:off x="0" y="0"/>
              <a:ext cx="5231985" cy="6243940"/>
            </a:xfrm>
            <a:prstGeom prst="rect">
              <a:avLst/>
            </a:prstGeom>
          </p:spPr>
        </p:pic>
      </p:grpSp>
      <p:grpSp>
        <p:nvGrpSpPr>
          <p:cNvPr name="Group 19" id="19"/>
          <p:cNvGrpSpPr/>
          <p:nvPr/>
        </p:nvGrpSpPr>
        <p:grpSpPr>
          <a:xfrm rot="813834">
            <a:off x="12936155" y="1236333"/>
            <a:ext cx="3923989" cy="4682955"/>
            <a:chOff x="0" y="0"/>
            <a:chExt cx="5231985" cy="6243940"/>
          </a:xfrm>
        </p:grpSpPr>
        <p:pic>
          <p:nvPicPr>
            <p:cNvPr name="Picture 20" id="20"/>
            <p:cNvPicPr>
              <a:picLocks noChangeAspect="true"/>
            </p:cNvPicPr>
            <p:nvPr/>
          </p:nvPicPr>
          <p:blipFill>
            <a:blip r:embed="rId4"/>
            <a:srcRect l="12496" t="908" r="5889" b="34157"/>
            <a:stretch>
              <a:fillRect/>
            </a:stretch>
          </p:blipFill>
          <p:spPr>
            <a:xfrm flipH="false" flipV="false">
              <a:off x="0" y="0"/>
              <a:ext cx="5231985" cy="6243940"/>
            </a:xfrm>
            <a:prstGeom prst="rect">
              <a:avLst/>
            </a:prstGeom>
          </p:spPr>
        </p:pic>
      </p:grpSp>
      <p:grpSp>
        <p:nvGrpSpPr>
          <p:cNvPr name="Group 21" id="21"/>
          <p:cNvGrpSpPr/>
          <p:nvPr/>
        </p:nvGrpSpPr>
        <p:grpSpPr>
          <a:xfrm rot="-557324">
            <a:off x="9234500" y="4041769"/>
            <a:ext cx="4080091" cy="4848035"/>
            <a:chOff x="0" y="0"/>
            <a:chExt cx="1074592" cy="1276849"/>
          </a:xfrm>
        </p:grpSpPr>
        <p:sp>
          <p:nvSpPr>
            <p:cNvPr name="Freeform 22" id="22"/>
            <p:cNvSpPr/>
            <p:nvPr/>
          </p:nvSpPr>
          <p:spPr>
            <a:xfrm flipH="false" flipV="false" rot="0">
              <a:off x="0" y="0"/>
              <a:ext cx="1074592" cy="1276849"/>
            </a:xfrm>
            <a:custGeom>
              <a:avLst/>
              <a:gdLst/>
              <a:ahLst/>
              <a:cxnLst/>
              <a:rect r="r" b="b" t="t" l="l"/>
              <a:pathLst>
                <a:path h="1276849" w="1074592">
                  <a:moveTo>
                    <a:pt x="0" y="0"/>
                  </a:moveTo>
                  <a:lnTo>
                    <a:pt x="1074592" y="0"/>
                  </a:lnTo>
                  <a:lnTo>
                    <a:pt x="1074592" y="1276849"/>
                  </a:lnTo>
                  <a:lnTo>
                    <a:pt x="0" y="1276849"/>
                  </a:lnTo>
                  <a:close/>
                </a:path>
              </a:pathLst>
            </a:custGeom>
            <a:solidFill>
              <a:srgbClr val="EFC031"/>
            </a:solidFill>
            <a:ln w="104775" cap="sq">
              <a:solidFill>
                <a:srgbClr val="CA5028"/>
              </a:solidFill>
              <a:prstDash val="solid"/>
              <a:miter/>
            </a:ln>
          </p:spPr>
        </p:sp>
        <p:sp>
          <p:nvSpPr>
            <p:cNvPr name="TextBox 23" id="23"/>
            <p:cNvSpPr txBox="true"/>
            <p:nvPr/>
          </p:nvSpPr>
          <p:spPr>
            <a:xfrm>
              <a:off x="0" y="-57150"/>
              <a:ext cx="1074592" cy="1333999"/>
            </a:xfrm>
            <a:prstGeom prst="rect">
              <a:avLst/>
            </a:prstGeom>
          </p:spPr>
          <p:txBody>
            <a:bodyPr anchor="ctr" rtlCol="false" tIns="50800" lIns="50800" bIns="50800" rIns="50800"/>
            <a:lstStyle/>
            <a:p>
              <a:pPr algn="ctr" marL="0" indent="0" lvl="0">
                <a:lnSpc>
                  <a:spcPts val="3080"/>
                </a:lnSpc>
                <a:spcBef>
                  <a:spcPct val="0"/>
                </a:spcBef>
              </a:pPr>
            </a:p>
          </p:txBody>
        </p:sp>
      </p:grpSp>
      <p:grpSp>
        <p:nvGrpSpPr>
          <p:cNvPr name="Group 24" id="24"/>
          <p:cNvGrpSpPr/>
          <p:nvPr/>
        </p:nvGrpSpPr>
        <p:grpSpPr>
          <a:xfrm rot="-557324">
            <a:off x="9312551" y="4124309"/>
            <a:ext cx="3923989" cy="4682955"/>
            <a:chOff x="0" y="0"/>
            <a:chExt cx="5231985" cy="6243940"/>
          </a:xfrm>
        </p:grpSpPr>
        <p:pic>
          <p:nvPicPr>
            <p:cNvPr name="Picture 25" id="25"/>
            <p:cNvPicPr>
              <a:picLocks noChangeAspect="true"/>
            </p:cNvPicPr>
            <p:nvPr/>
          </p:nvPicPr>
          <p:blipFill>
            <a:blip r:embed="rId5"/>
            <a:srcRect l="3219" t="10733" r="4235" b="6340"/>
            <a:stretch>
              <a:fillRect/>
            </a:stretch>
          </p:blipFill>
          <p:spPr>
            <a:xfrm flipH="true" flipV="false">
              <a:off x="0" y="0"/>
              <a:ext cx="5231985" cy="6243940"/>
            </a:xfrm>
            <a:prstGeom prst="rect">
              <a:avLst/>
            </a:prstGeom>
          </p:spPr>
        </p:pic>
      </p:grpSp>
      <p:sp>
        <p:nvSpPr>
          <p:cNvPr name="Freeform 26" id="26"/>
          <p:cNvSpPr/>
          <p:nvPr/>
        </p:nvSpPr>
        <p:spPr>
          <a:xfrm flipH="false" flipV="false" rot="0">
            <a:off x="13402341" y="5878409"/>
            <a:ext cx="5038390" cy="4408591"/>
          </a:xfrm>
          <a:custGeom>
            <a:avLst/>
            <a:gdLst/>
            <a:ahLst/>
            <a:cxnLst/>
            <a:rect r="r" b="b" t="t" l="l"/>
            <a:pathLst>
              <a:path h="4408591" w="5038390">
                <a:moveTo>
                  <a:pt x="0" y="0"/>
                </a:moveTo>
                <a:lnTo>
                  <a:pt x="5038390" y="0"/>
                </a:lnTo>
                <a:lnTo>
                  <a:pt x="5038390" y="4408591"/>
                </a:lnTo>
                <a:lnTo>
                  <a:pt x="0" y="4408591"/>
                </a:lnTo>
                <a:lnTo>
                  <a:pt x="0" y="0"/>
                </a:lnTo>
                <a:close/>
              </a:path>
            </a:pathLst>
          </a:custGeom>
          <a:blipFill>
            <a:blip r:embed="rId6"/>
            <a:stretch>
              <a:fillRect l="0" t="0" r="0" b="0"/>
            </a:stretch>
          </a:blipFill>
        </p:spPr>
      </p:sp>
      <p:sp>
        <p:nvSpPr>
          <p:cNvPr name="TextBox 27" id="27"/>
          <p:cNvSpPr txBox="true"/>
          <p:nvPr/>
        </p:nvSpPr>
        <p:spPr>
          <a:xfrm rot="-300576">
            <a:off x="1199386" y="6226142"/>
            <a:ext cx="3745248" cy="398780"/>
          </a:xfrm>
          <a:prstGeom prst="rect">
            <a:avLst/>
          </a:prstGeom>
        </p:spPr>
        <p:txBody>
          <a:bodyPr anchor="t" rtlCol="false" tIns="0" lIns="0" bIns="0" rIns="0">
            <a:spAutoFit/>
          </a:bodyPr>
          <a:lstStyle/>
          <a:p>
            <a:pPr marL="0" indent="0" lvl="1">
              <a:lnSpc>
                <a:spcPts val="3220"/>
              </a:lnSpc>
              <a:spcBef>
                <a:spcPct val="0"/>
              </a:spcBef>
            </a:pPr>
            <a:r>
              <a:rPr lang="en-US" sz="2300" strike="noStrike" u="none">
                <a:solidFill>
                  <a:srgbClr val="000000"/>
                </a:solidFill>
                <a:latin typeface="Poppins"/>
              </a:rPr>
              <a:t>Title or Position</a:t>
            </a:r>
          </a:p>
        </p:txBody>
      </p:sp>
      <p:sp>
        <p:nvSpPr>
          <p:cNvPr name="TextBox 28" id="28"/>
          <p:cNvSpPr txBox="true"/>
          <p:nvPr/>
        </p:nvSpPr>
        <p:spPr>
          <a:xfrm rot="182663">
            <a:off x="4044521" y="8807630"/>
            <a:ext cx="3745248" cy="398780"/>
          </a:xfrm>
          <a:prstGeom prst="rect">
            <a:avLst/>
          </a:prstGeom>
        </p:spPr>
        <p:txBody>
          <a:bodyPr anchor="t" rtlCol="false" tIns="0" lIns="0" bIns="0" rIns="0">
            <a:spAutoFit/>
          </a:bodyPr>
          <a:lstStyle/>
          <a:p>
            <a:pPr algn="r" marL="0" indent="0" lvl="1">
              <a:lnSpc>
                <a:spcPts val="3220"/>
              </a:lnSpc>
              <a:spcBef>
                <a:spcPct val="0"/>
              </a:spcBef>
            </a:pPr>
            <a:r>
              <a:rPr lang="en-US" sz="2300" strike="noStrike" u="none">
                <a:solidFill>
                  <a:srgbClr val="000000"/>
                </a:solidFill>
                <a:latin typeface="Poppins"/>
              </a:rPr>
              <a:t>Title or Position</a:t>
            </a:r>
          </a:p>
        </p:txBody>
      </p:sp>
      <p:sp>
        <p:nvSpPr>
          <p:cNvPr name="TextBox 29" id="29"/>
          <p:cNvSpPr txBox="true"/>
          <p:nvPr/>
        </p:nvSpPr>
        <p:spPr>
          <a:xfrm rot="-578976">
            <a:off x="9397451" y="9077972"/>
            <a:ext cx="3745248" cy="398780"/>
          </a:xfrm>
          <a:prstGeom prst="rect">
            <a:avLst/>
          </a:prstGeom>
        </p:spPr>
        <p:txBody>
          <a:bodyPr anchor="t" rtlCol="false" tIns="0" lIns="0" bIns="0" rIns="0">
            <a:spAutoFit/>
          </a:bodyPr>
          <a:lstStyle/>
          <a:p>
            <a:pPr algn="r" marL="0" indent="0" lvl="1">
              <a:lnSpc>
                <a:spcPts val="3220"/>
              </a:lnSpc>
              <a:spcBef>
                <a:spcPct val="0"/>
              </a:spcBef>
            </a:pPr>
            <a:r>
              <a:rPr lang="en-US" sz="2300" strike="noStrike" u="none">
                <a:solidFill>
                  <a:srgbClr val="000000"/>
                </a:solidFill>
                <a:latin typeface="Poppins"/>
              </a:rPr>
              <a:t>Title or Position</a:t>
            </a:r>
          </a:p>
        </p:txBody>
      </p:sp>
      <p:sp>
        <p:nvSpPr>
          <p:cNvPr name="TextBox 30" id="30"/>
          <p:cNvSpPr txBox="true"/>
          <p:nvPr/>
        </p:nvSpPr>
        <p:spPr>
          <a:xfrm rot="851096">
            <a:off x="13439951" y="6160254"/>
            <a:ext cx="2802291" cy="398780"/>
          </a:xfrm>
          <a:prstGeom prst="rect">
            <a:avLst/>
          </a:prstGeom>
        </p:spPr>
        <p:txBody>
          <a:bodyPr anchor="t" rtlCol="false" tIns="0" lIns="0" bIns="0" rIns="0">
            <a:spAutoFit/>
          </a:bodyPr>
          <a:lstStyle/>
          <a:p>
            <a:pPr marL="0" indent="0" lvl="1">
              <a:lnSpc>
                <a:spcPts val="3220"/>
              </a:lnSpc>
              <a:spcBef>
                <a:spcPct val="0"/>
              </a:spcBef>
            </a:pPr>
            <a:r>
              <a:rPr lang="en-US" sz="2300" strike="noStrike" u="none">
                <a:solidFill>
                  <a:srgbClr val="000000"/>
                </a:solidFill>
                <a:latin typeface="Poppins"/>
              </a:rPr>
              <a:t>Title or Position</a:t>
            </a:r>
          </a:p>
        </p:txBody>
      </p:sp>
      <p:grpSp>
        <p:nvGrpSpPr>
          <p:cNvPr name="Group 31" id="31"/>
          <p:cNvGrpSpPr/>
          <p:nvPr/>
        </p:nvGrpSpPr>
        <p:grpSpPr>
          <a:xfrm rot="0">
            <a:off x="61626" y="448075"/>
            <a:ext cx="2264975" cy="2322883"/>
            <a:chOff x="0" y="0"/>
            <a:chExt cx="3019966" cy="3097177"/>
          </a:xfrm>
        </p:grpSpPr>
        <p:grpSp>
          <p:nvGrpSpPr>
            <p:cNvPr name="Group 32" id="32"/>
            <p:cNvGrpSpPr/>
            <p:nvPr/>
          </p:nvGrpSpPr>
          <p:grpSpPr>
            <a:xfrm rot="0">
              <a:off x="99488" y="176698"/>
              <a:ext cx="2920479" cy="2920479"/>
              <a:chOff x="0" y="0"/>
              <a:chExt cx="812800" cy="812800"/>
            </a:xfrm>
          </p:grpSpPr>
          <p:sp>
            <p:nvSpPr>
              <p:cNvPr name="Freeform 33" id="33"/>
              <p:cNvSpPr/>
              <p:nvPr/>
            </p:nvSpPr>
            <p:spPr>
              <a:xfrm flipH="false" flipV="false" rot="0">
                <a:off x="0" y="0"/>
                <a:ext cx="812800" cy="812800"/>
              </a:xfrm>
              <a:custGeom>
                <a:avLst/>
                <a:gdLst/>
                <a:ahLst/>
                <a:cxnLst/>
                <a:rect r="r" b="b" t="t" l="l"/>
                <a:pathLst>
                  <a:path h="812800" w="812800">
                    <a:moveTo>
                      <a:pt x="406400" y="0"/>
                    </a:moveTo>
                    <a:lnTo>
                      <a:pt x="485289" y="111986"/>
                    </a:lnTo>
                    <a:lnTo>
                      <a:pt x="609600" y="54447"/>
                    </a:lnTo>
                    <a:lnTo>
                      <a:pt x="621927" y="190873"/>
                    </a:lnTo>
                    <a:lnTo>
                      <a:pt x="758353" y="203200"/>
                    </a:lnTo>
                    <a:lnTo>
                      <a:pt x="700814" y="327511"/>
                    </a:lnTo>
                    <a:lnTo>
                      <a:pt x="812800" y="406400"/>
                    </a:lnTo>
                    <a:lnTo>
                      <a:pt x="700814" y="485289"/>
                    </a:lnTo>
                    <a:lnTo>
                      <a:pt x="758353" y="609600"/>
                    </a:lnTo>
                    <a:lnTo>
                      <a:pt x="621927" y="621927"/>
                    </a:lnTo>
                    <a:lnTo>
                      <a:pt x="609600" y="758353"/>
                    </a:lnTo>
                    <a:lnTo>
                      <a:pt x="485289" y="700814"/>
                    </a:lnTo>
                    <a:lnTo>
                      <a:pt x="406400" y="812800"/>
                    </a:lnTo>
                    <a:lnTo>
                      <a:pt x="327511" y="700814"/>
                    </a:lnTo>
                    <a:lnTo>
                      <a:pt x="203200" y="758353"/>
                    </a:lnTo>
                    <a:lnTo>
                      <a:pt x="190873" y="621927"/>
                    </a:lnTo>
                    <a:lnTo>
                      <a:pt x="54447" y="609600"/>
                    </a:lnTo>
                    <a:lnTo>
                      <a:pt x="111986" y="485289"/>
                    </a:lnTo>
                    <a:lnTo>
                      <a:pt x="0" y="406400"/>
                    </a:lnTo>
                    <a:lnTo>
                      <a:pt x="111986" y="327511"/>
                    </a:lnTo>
                    <a:lnTo>
                      <a:pt x="54447" y="203200"/>
                    </a:lnTo>
                    <a:lnTo>
                      <a:pt x="190873" y="190873"/>
                    </a:lnTo>
                    <a:lnTo>
                      <a:pt x="203200" y="54447"/>
                    </a:lnTo>
                    <a:lnTo>
                      <a:pt x="327511" y="111986"/>
                    </a:lnTo>
                    <a:lnTo>
                      <a:pt x="406400" y="0"/>
                    </a:lnTo>
                    <a:close/>
                  </a:path>
                </a:pathLst>
              </a:custGeom>
              <a:solidFill>
                <a:srgbClr val="CA5028"/>
              </a:solidFill>
            </p:spPr>
          </p:sp>
          <p:sp>
            <p:nvSpPr>
              <p:cNvPr name="TextBox 34" id="34"/>
              <p:cNvSpPr txBox="true"/>
              <p:nvPr/>
            </p:nvSpPr>
            <p:spPr>
              <a:xfrm>
                <a:off x="127000" y="69850"/>
                <a:ext cx="558800" cy="615950"/>
              </a:xfrm>
              <a:prstGeom prst="rect">
                <a:avLst/>
              </a:prstGeom>
            </p:spPr>
            <p:txBody>
              <a:bodyPr anchor="ctr" rtlCol="false" tIns="34298" lIns="34298" bIns="34298" rIns="34298"/>
              <a:lstStyle/>
              <a:p>
                <a:pPr algn="ctr">
                  <a:lnSpc>
                    <a:spcPts val="3080"/>
                  </a:lnSpc>
                </a:pPr>
              </a:p>
            </p:txBody>
          </p:sp>
        </p:grpSp>
        <p:grpSp>
          <p:nvGrpSpPr>
            <p:cNvPr name="Group 35" id="35"/>
            <p:cNvGrpSpPr/>
            <p:nvPr/>
          </p:nvGrpSpPr>
          <p:grpSpPr>
            <a:xfrm rot="0">
              <a:off x="0" y="0"/>
              <a:ext cx="2920479" cy="2920479"/>
              <a:chOff x="0" y="0"/>
              <a:chExt cx="812800" cy="812800"/>
            </a:xfrm>
          </p:grpSpPr>
          <p:sp>
            <p:nvSpPr>
              <p:cNvPr name="Freeform 36" id="36"/>
              <p:cNvSpPr/>
              <p:nvPr/>
            </p:nvSpPr>
            <p:spPr>
              <a:xfrm flipH="false" flipV="false" rot="0">
                <a:off x="0" y="0"/>
                <a:ext cx="812800" cy="812800"/>
              </a:xfrm>
              <a:custGeom>
                <a:avLst/>
                <a:gdLst/>
                <a:ahLst/>
                <a:cxnLst/>
                <a:rect r="r" b="b" t="t" l="l"/>
                <a:pathLst>
                  <a:path h="812800" w="812800">
                    <a:moveTo>
                      <a:pt x="406400" y="0"/>
                    </a:moveTo>
                    <a:lnTo>
                      <a:pt x="485289" y="111986"/>
                    </a:lnTo>
                    <a:lnTo>
                      <a:pt x="609600" y="54447"/>
                    </a:lnTo>
                    <a:lnTo>
                      <a:pt x="621927" y="190873"/>
                    </a:lnTo>
                    <a:lnTo>
                      <a:pt x="758353" y="203200"/>
                    </a:lnTo>
                    <a:lnTo>
                      <a:pt x="700814" y="327511"/>
                    </a:lnTo>
                    <a:lnTo>
                      <a:pt x="812800" y="406400"/>
                    </a:lnTo>
                    <a:lnTo>
                      <a:pt x="700814" y="485289"/>
                    </a:lnTo>
                    <a:lnTo>
                      <a:pt x="758353" y="609600"/>
                    </a:lnTo>
                    <a:lnTo>
                      <a:pt x="621927" y="621927"/>
                    </a:lnTo>
                    <a:lnTo>
                      <a:pt x="609600" y="758353"/>
                    </a:lnTo>
                    <a:lnTo>
                      <a:pt x="485289" y="700814"/>
                    </a:lnTo>
                    <a:lnTo>
                      <a:pt x="406400" y="812800"/>
                    </a:lnTo>
                    <a:lnTo>
                      <a:pt x="327511" y="700814"/>
                    </a:lnTo>
                    <a:lnTo>
                      <a:pt x="203200" y="758353"/>
                    </a:lnTo>
                    <a:lnTo>
                      <a:pt x="190873" y="621927"/>
                    </a:lnTo>
                    <a:lnTo>
                      <a:pt x="54447" y="609600"/>
                    </a:lnTo>
                    <a:lnTo>
                      <a:pt x="111986" y="485289"/>
                    </a:lnTo>
                    <a:lnTo>
                      <a:pt x="0" y="406400"/>
                    </a:lnTo>
                    <a:lnTo>
                      <a:pt x="111986" y="327511"/>
                    </a:lnTo>
                    <a:lnTo>
                      <a:pt x="54447" y="203200"/>
                    </a:lnTo>
                    <a:lnTo>
                      <a:pt x="190873" y="190873"/>
                    </a:lnTo>
                    <a:lnTo>
                      <a:pt x="203200" y="54447"/>
                    </a:lnTo>
                    <a:lnTo>
                      <a:pt x="327511" y="111986"/>
                    </a:lnTo>
                    <a:lnTo>
                      <a:pt x="406400" y="0"/>
                    </a:lnTo>
                    <a:close/>
                  </a:path>
                </a:pathLst>
              </a:custGeom>
              <a:solidFill>
                <a:srgbClr val="114B2C"/>
              </a:solidFill>
            </p:spPr>
          </p:sp>
          <p:sp>
            <p:nvSpPr>
              <p:cNvPr name="TextBox 37" id="37"/>
              <p:cNvSpPr txBox="true"/>
              <p:nvPr/>
            </p:nvSpPr>
            <p:spPr>
              <a:xfrm>
                <a:off x="127000" y="69850"/>
                <a:ext cx="558800" cy="615950"/>
              </a:xfrm>
              <a:prstGeom prst="rect">
                <a:avLst/>
              </a:prstGeom>
            </p:spPr>
            <p:txBody>
              <a:bodyPr anchor="ctr" rtlCol="false" tIns="34298" lIns="34298" bIns="34298" rIns="34298"/>
              <a:lstStyle/>
              <a:p>
                <a:pPr algn="ctr">
                  <a:lnSpc>
                    <a:spcPts val="3080"/>
                  </a:lnSpc>
                </a:pPr>
              </a:p>
            </p:txBody>
          </p:sp>
        </p:grpSp>
        <p:sp>
          <p:nvSpPr>
            <p:cNvPr name="TextBox 38" id="38"/>
            <p:cNvSpPr txBox="true"/>
            <p:nvPr/>
          </p:nvSpPr>
          <p:spPr>
            <a:xfrm rot="-310889">
              <a:off x="493158" y="866054"/>
              <a:ext cx="1927899" cy="1317625"/>
            </a:xfrm>
            <a:prstGeom prst="rect">
              <a:avLst/>
            </a:prstGeom>
          </p:spPr>
          <p:txBody>
            <a:bodyPr anchor="t" rtlCol="false" tIns="0" lIns="0" bIns="0" rIns="0">
              <a:spAutoFit/>
            </a:bodyPr>
            <a:lstStyle/>
            <a:p>
              <a:pPr algn="ctr">
                <a:lnSpc>
                  <a:spcPts val="3900"/>
                </a:lnSpc>
              </a:pPr>
              <a:r>
                <a:rPr lang="en-US" sz="3000">
                  <a:solidFill>
                    <a:srgbClr val="EFC031"/>
                  </a:solidFill>
                  <a:latin typeface="Motter Tektura"/>
                </a:rPr>
                <a:t>John</a:t>
              </a:r>
            </a:p>
            <a:p>
              <a:pPr algn="ctr" marL="0" indent="0" lvl="0">
                <a:lnSpc>
                  <a:spcPts val="3900"/>
                </a:lnSpc>
                <a:spcBef>
                  <a:spcPct val="0"/>
                </a:spcBef>
              </a:pPr>
              <a:r>
                <a:rPr lang="en-US" sz="3000">
                  <a:solidFill>
                    <a:srgbClr val="EFC031"/>
                  </a:solidFill>
                  <a:latin typeface="Motter Tektura"/>
                </a:rPr>
                <a:t>Doe</a:t>
              </a:r>
            </a:p>
          </p:txBody>
        </p:sp>
      </p:grpSp>
      <p:grpSp>
        <p:nvGrpSpPr>
          <p:cNvPr name="Group 39" id="39"/>
          <p:cNvGrpSpPr/>
          <p:nvPr/>
        </p:nvGrpSpPr>
        <p:grpSpPr>
          <a:xfrm rot="1269667">
            <a:off x="8371941" y="7134492"/>
            <a:ext cx="2264975" cy="2322883"/>
            <a:chOff x="0" y="0"/>
            <a:chExt cx="3019966" cy="3097177"/>
          </a:xfrm>
        </p:grpSpPr>
        <p:grpSp>
          <p:nvGrpSpPr>
            <p:cNvPr name="Group 40" id="40"/>
            <p:cNvGrpSpPr/>
            <p:nvPr/>
          </p:nvGrpSpPr>
          <p:grpSpPr>
            <a:xfrm rot="0">
              <a:off x="99488" y="176698"/>
              <a:ext cx="2920479" cy="2920479"/>
              <a:chOff x="0" y="0"/>
              <a:chExt cx="812800" cy="812800"/>
            </a:xfrm>
          </p:grpSpPr>
          <p:sp>
            <p:nvSpPr>
              <p:cNvPr name="Freeform 41" id="41"/>
              <p:cNvSpPr/>
              <p:nvPr/>
            </p:nvSpPr>
            <p:spPr>
              <a:xfrm flipH="false" flipV="false" rot="0">
                <a:off x="0" y="0"/>
                <a:ext cx="812800" cy="812800"/>
              </a:xfrm>
              <a:custGeom>
                <a:avLst/>
                <a:gdLst/>
                <a:ahLst/>
                <a:cxnLst/>
                <a:rect r="r" b="b" t="t" l="l"/>
                <a:pathLst>
                  <a:path h="812800" w="812800">
                    <a:moveTo>
                      <a:pt x="406400" y="0"/>
                    </a:moveTo>
                    <a:lnTo>
                      <a:pt x="485289" y="111986"/>
                    </a:lnTo>
                    <a:lnTo>
                      <a:pt x="609600" y="54447"/>
                    </a:lnTo>
                    <a:lnTo>
                      <a:pt x="621927" y="190873"/>
                    </a:lnTo>
                    <a:lnTo>
                      <a:pt x="758353" y="203200"/>
                    </a:lnTo>
                    <a:lnTo>
                      <a:pt x="700814" y="327511"/>
                    </a:lnTo>
                    <a:lnTo>
                      <a:pt x="812800" y="406400"/>
                    </a:lnTo>
                    <a:lnTo>
                      <a:pt x="700814" y="485289"/>
                    </a:lnTo>
                    <a:lnTo>
                      <a:pt x="758353" y="609600"/>
                    </a:lnTo>
                    <a:lnTo>
                      <a:pt x="621927" y="621927"/>
                    </a:lnTo>
                    <a:lnTo>
                      <a:pt x="609600" y="758353"/>
                    </a:lnTo>
                    <a:lnTo>
                      <a:pt x="485289" y="700814"/>
                    </a:lnTo>
                    <a:lnTo>
                      <a:pt x="406400" y="812800"/>
                    </a:lnTo>
                    <a:lnTo>
                      <a:pt x="327511" y="700814"/>
                    </a:lnTo>
                    <a:lnTo>
                      <a:pt x="203200" y="758353"/>
                    </a:lnTo>
                    <a:lnTo>
                      <a:pt x="190873" y="621927"/>
                    </a:lnTo>
                    <a:lnTo>
                      <a:pt x="54447" y="609600"/>
                    </a:lnTo>
                    <a:lnTo>
                      <a:pt x="111986" y="485289"/>
                    </a:lnTo>
                    <a:lnTo>
                      <a:pt x="0" y="406400"/>
                    </a:lnTo>
                    <a:lnTo>
                      <a:pt x="111986" y="327511"/>
                    </a:lnTo>
                    <a:lnTo>
                      <a:pt x="54447" y="203200"/>
                    </a:lnTo>
                    <a:lnTo>
                      <a:pt x="190873" y="190873"/>
                    </a:lnTo>
                    <a:lnTo>
                      <a:pt x="203200" y="54447"/>
                    </a:lnTo>
                    <a:lnTo>
                      <a:pt x="327511" y="111986"/>
                    </a:lnTo>
                    <a:lnTo>
                      <a:pt x="406400" y="0"/>
                    </a:lnTo>
                    <a:close/>
                  </a:path>
                </a:pathLst>
              </a:custGeom>
              <a:solidFill>
                <a:srgbClr val="CA5028"/>
              </a:solidFill>
            </p:spPr>
          </p:sp>
          <p:sp>
            <p:nvSpPr>
              <p:cNvPr name="TextBox 42" id="42"/>
              <p:cNvSpPr txBox="true"/>
              <p:nvPr/>
            </p:nvSpPr>
            <p:spPr>
              <a:xfrm>
                <a:off x="127000" y="69850"/>
                <a:ext cx="558800" cy="615950"/>
              </a:xfrm>
              <a:prstGeom prst="rect">
                <a:avLst/>
              </a:prstGeom>
            </p:spPr>
            <p:txBody>
              <a:bodyPr anchor="ctr" rtlCol="false" tIns="34298" lIns="34298" bIns="34298" rIns="34298"/>
              <a:lstStyle/>
              <a:p>
                <a:pPr algn="ctr">
                  <a:lnSpc>
                    <a:spcPts val="3080"/>
                  </a:lnSpc>
                </a:pPr>
              </a:p>
            </p:txBody>
          </p:sp>
        </p:grpSp>
        <p:grpSp>
          <p:nvGrpSpPr>
            <p:cNvPr name="Group 43" id="43"/>
            <p:cNvGrpSpPr/>
            <p:nvPr/>
          </p:nvGrpSpPr>
          <p:grpSpPr>
            <a:xfrm rot="0">
              <a:off x="0" y="0"/>
              <a:ext cx="2920479" cy="2920479"/>
              <a:chOff x="0" y="0"/>
              <a:chExt cx="812800" cy="812800"/>
            </a:xfrm>
          </p:grpSpPr>
          <p:sp>
            <p:nvSpPr>
              <p:cNvPr name="Freeform 44" id="44"/>
              <p:cNvSpPr/>
              <p:nvPr/>
            </p:nvSpPr>
            <p:spPr>
              <a:xfrm flipH="false" flipV="false" rot="0">
                <a:off x="0" y="0"/>
                <a:ext cx="812800" cy="812800"/>
              </a:xfrm>
              <a:custGeom>
                <a:avLst/>
                <a:gdLst/>
                <a:ahLst/>
                <a:cxnLst/>
                <a:rect r="r" b="b" t="t" l="l"/>
                <a:pathLst>
                  <a:path h="812800" w="812800">
                    <a:moveTo>
                      <a:pt x="406400" y="0"/>
                    </a:moveTo>
                    <a:lnTo>
                      <a:pt x="485289" y="111986"/>
                    </a:lnTo>
                    <a:lnTo>
                      <a:pt x="609600" y="54447"/>
                    </a:lnTo>
                    <a:lnTo>
                      <a:pt x="621927" y="190873"/>
                    </a:lnTo>
                    <a:lnTo>
                      <a:pt x="758353" y="203200"/>
                    </a:lnTo>
                    <a:lnTo>
                      <a:pt x="700814" y="327511"/>
                    </a:lnTo>
                    <a:lnTo>
                      <a:pt x="812800" y="406400"/>
                    </a:lnTo>
                    <a:lnTo>
                      <a:pt x="700814" y="485289"/>
                    </a:lnTo>
                    <a:lnTo>
                      <a:pt x="758353" y="609600"/>
                    </a:lnTo>
                    <a:lnTo>
                      <a:pt x="621927" y="621927"/>
                    </a:lnTo>
                    <a:lnTo>
                      <a:pt x="609600" y="758353"/>
                    </a:lnTo>
                    <a:lnTo>
                      <a:pt x="485289" y="700814"/>
                    </a:lnTo>
                    <a:lnTo>
                      <a:pt x="406400" y="812800"/>
                    </a:lnTo>
                    <a:lnTo>
                      <a:pt x="327511" y="700814"/>
                    </a:lnTo>
                    <a:lnTo>
                      <a:pt x="203200" y="758353"/>
                    </a:lnTo>
                    <a:lnTo>
                      <a:pt x="190873" y="621927"/>
                    </a:lnTo>
                    <a:lnTo>
                      <a:pt x="54447" y="609600"/>
                    </a:lnTo>
                    <a:lnTo>
                      <a:pt x="111986" y="485289"/>
                    </a:lnTo>
                    <a:lnTo>
                      <a:pt x="0" y="406400"/>
                    </a:lnTo>
                    <a:lnTo>
                      <a:pt x="111986" y="327511"/>
                    </a:lnTo>
                    <a:lnTo>
                      <a:pt x="54447" y="203200"/>
                    </a:lnTo>
                    <a:lnTo>
                      <a:pt x="190873" y="190873"/>
                    </a:lnTo>
                    <a:lnTo>
                      <a:pt x="203200" y="54447"/>
                    </a:lnTo>
                    <a:lnTo>
                      <a:pt x="327511" y="111986"/>
                    </a:lnTo>
                    <a:lnTo>
                      <a:pt x="406400" y="0"/>
                    </a:lnTo>
                    <a:close/>
                  </a:path>
                </a:pathLst>
              </a:custGeom>
              <a:solidFill>
                <a:srgbClr val="114B2C"/>
              </a:solidFill>
            </p:spPr>
          </p:sp>
          <p:sp>
            <p:nvSpPr>
              <p:cNvPr name="TextBox 45" id="45"/>
              <p:cNvSpPr txBox="true"/>
              <p:nvPr/>
            </p:nvSpPr>
            <p:spPr>
              <a:xfrm>
                <a:off x="127000" y="69850"/>
                <a:ext cx="558800" cy="615950"/>
              </a:xfrm>
              <a:prstGeom prst="rect">
                <a:avLst/>
              </a:prstGeom>
            </p:spPr>
            <p:txBody>
              <a:bodyPr anchor="ctr" rtlCol="false" tIns="34298" lIns="34298" bIns="34298" rIns="34298"/>
              <a:lstStyle/>
              <a:p>
                <a:pPr algn="ctr">
                  <a:lnSpc>
                    <a:spcPts val="3080"/>
                  </a:lnSpc>
                </a:pPr>
              </a:p>
            </p:txBody>
          </p:sp>
        </p:grpSp>
        <p:sp>
          <p:nvSpPr>
            <p:cNvPr name="TextBox 46" id="46"/>
            <p:cNvSpPr txBox="true"/>
            <p:nvPr/>
          </p:nvSpPr>
          <p:spPr>
            <a:xfrm rot="-310889">
              <a:off x="493158" y="866054"/>
              <a:ext cx="1927899" cy="1317625"/>
            </a:xfrm>
            <a:prstGeom prst="rect">
              <a:avLst/>
            </a:prstGeom>
          </p:spPr>
          <p:txBody>
            <a:bodyPr anchor="t" rtlCol="false" tIns="0" lIns="0" bIns="0" rIns="0">
              <a:spAutoFit/>
            </a:bodyPr>
            <a:lstStyle/>
            <a:p>
              <a:pPr algn="ctr">
                <a:lnSpc>
                  <a:spcPts val="3900"/>
                </a:lnSpc>
              </a:pPr>
              <a:r>
                <a:rPr lang="en-US" sz="3000">
                  <a:solidFill>
                    <a:srgbClr val="EFC031"/>
                  </a:solidFill>
                  <a:latin typeface="Motter Tektura"/>
                </a:rPr>
                <a:t>John</a:t>
              </a:r>
            </a:p>
            <a:p>
              <a:pPr algn="ctr" marL="0" indent="0" lvl="0">
                <a:lnSpc>
                  <a:spcPts val="3900"/>
                </a:lnSpc>
                <a:spcBef>
                  <a:spcPct val="0"/>
                </a:spcBef>
              </a:pPr>
              <a:r>
                <a:rPr lang="en-US" sz="3000">
                  <a:solidFill>
                    <a:srgbClr val="EFC031"/>
                  </a:solidFill>
                  <a:latin typeface="Motter Tektura"/>
                </a:rPr>
                <a:t>Doe</a:t>
              </a:r>
            </a:p>
          </p:txBody>
        </p:sp>
      </p:grpSp>
      <p:grpSp>
        <p:nvGrpSpPr>
          <p:cNvPr name="Group 47" id="47"/>
          <p:cNvGrpSpPr/>
          <p:nvPr/>
        </p:nvGrpSpPr>
        <p:grpSpPr>
          <a:xfrm rot="0">
            <a:off x="2680387" y="6982702"/>
            <a:ext cx="2264975" cy="2322883"/>
            <a:chOff x="0" y="0"/>
            <a:chExt cx="3019966" cy="3097177"/>
          </a:xfrm>
        </p:grpSpPr>
        <p:grpSp>
          <p:nvGrpSpPr>
            <p:cNvPr name="Group 48" id="48"/>
            <p:cNvGrpSpPr/>
            <p:nvPr/>
          </p:nvGrpSpPr>
          <p:grpSpPr>
            <a:xfrm rot="0">
              <a:off x="99488" y="176698"/>
              <a:ext cx="2920479" cy="2920479"/>
              <a:chOff x="0" y="0"/>
              <a:chExt cx="812800" cy="812800"/>
            </a:xfrm>
          </p:grpSpPr>
          <p:sp>
            <p:nvSpPr>
              <p:cNvPr name="Freeform 49" id="49"/>
              <p:cNvSpPr/>
              <p:nvPr/>
            </p:nvSpPr>
            <p:spPr>
              <a:xfrm flipH="false" flipV="false" rot="0">
                <a:off x="0" y="0"/>
                <a:ext cx="812800" cy="812800"/>
              </a:xfrm>
              <a:custGeom>
                <a:avLst/>
                <a:gdLst/>
                <a:ahLst/>
                <a:cxnLst/>
                <a:rect r="r" b="b" t="t" l="l"/>
                <a:pathLst>
                  <a:path h="812800" w="812800">
                    <a:moveTo>
                      <a:pt x="406400" y="0"/>
                    </a:moveTo>
                    <a:lnTo>
                      <a:pt x="485289" y="111986"/>
                    </a:lnTo>
                    <a:lnTo>
                      <a:pt x="609600" y="54447"/>
                    </a:lnTo>
                    <a:lnTo>
                      <a:pt x="621927" y="190873"/>
                    </a:lnTo>
                    <a:lnTo>
                      <a:pt x="758353" y="203200"/>
                    </a:lnTo>
                    <a:lnTo>
                      <a:pt x="700814" y="327511"/>
                    </a:lnTo>
                    <a:lnTo>
                      <a:pt x="812800" y="406400"/>
                    </a:lnTo>
                    <a:lnTo>
                      <a:pt x="700814" y="485289"/>
                    </a:lnTo>
                    <a:lnTo>
                      <a:pt x="758353" y="609600"/>
                    </a:lnTo>
                    <a:lnTo>
                      <a:pt x="621927" y="621927"/>
                    </a:lnTo>
                    <a:lnTo>
                      <a:pt x="609600" y="758353"/>
                    </a:lnTo>
                    <a:lnTo>
                      <a:pt x="485289" y="700814"/>
                    </a:lnTo>
                    <a:lnTo>
                      <a:pt x="406400" y="812800"/>
                    </a:lnTo>
                    <a:lnTo>
                      <a:pt x="327511" y="700814"/>
                    </a:lnTo>
                    <a:lnTo>
                      <a:pt x="203200" y="758353"/>
                    </a:lnTo>
                    <a:lnTo>
                      <a:pt x="190873" y="621927"/>
                    </a:lnTo>
                    <a:lnTo>
                      <a:pt x="54447" y="609600"/>
                    </a:lnTo>
                    <a:lnTo>
                      <a:pt x="111986" y="485289"/>
                    </a:lnTo>
                    <a:lnTo>
                      <a:pt x="0" y="406400"/>
                    </a:lnTo>
                    <a:lnTo>
                      <a:pt x="111986" y="327511"/>
                    </a:lnTo>
                    <a:lnTo>
                      <a:pt x="54447" y="203200"/>
                    </a:lnTo>
                    <a:lnTo>
                      <a:pt x="190873" y="190873"/>
                    </a:lnTo>
                    <a:lnTo>
                      <a:pt x="203200" y="54447"/>
                    </a:lnTo>
                    <a:lnTo>
                      <a:pt x="327511" y="111986"/>
                    </a:lnTo>
                    <a:lnTo>
                      <a:pt x="406400" y="0"/>
                    </a:lnTo>
                    <a:close/>
                  </a:path>
                </a:pathLst>
              </a:custGeom>
              <a:solidFill>
                <a:srgbClr val="CA5028"/>
              </a:solidFill>
            </p:spPr>
          </p:sp>
          <p:sp>
            <p:nvSpPr>
              <p:cNvPr name="TextBox 50" id="50"/>
              <p:cNvSpPr txBox="true"/>
              <p:nvPr/>
            </p:nvSpPr>
            <p:spPr>
              <a:xfrm>
                <a:off x="127000" y="69850"/>
                <a:ext cx="558800" cy="615950"/>
              </a:xfrm>
              <a:prstGeom prst="rect">
                <a:avLst/>
              </a:prstGeom>
            </p:spPr>
            <p:txBody>
              <a:bodyPr anchor="ctr" rtlCol="false" tIns="34298" lIns="34298" bIns="34298" rIns="34298"/>
              <a:lstStyle/>
              <a:p>
                <a:pPr algn="ctr">
                  <a:lnSpc>
                    <a:spcPts val="3080"/>
                  </a:lnSpc>
                </a:pPr>
              </a:p>
            </p:txBody>
          </p:sp>
        </p:grpSp>
        <p:grpSp>
          <p:nvGrpSpPr>
            <p:cNvPr name="Group 51" id="51"/>
            <p:cNvGrpSpPr/>
            <p:nvPr/>
          </p:nvGrpSpPr>
          <p:grpSpPr>
            <a:xfrm rot="0">
              <a:off x="0" y="0"/>
              <a:ext cx="2920479" cy="2920479"/>
              <a:chOff x="0" y="0"/>
              <a:chExt cx="812800" cy="812800"/>
            </a:xfrm>
          </p:grpSpPr>
          <p:sp>
            <p:nvSpPr>
              <p:cNvPr name="Freeform 52" id="52"/>
              <p:cNvSpPr/>
              <p:nvPr/>
            </p:nvSpPr>
            <p:spPr>
              <a:xfrm flipH="false" flipV="false" rot="0">
                <a:off x="0" y="0"/>
                <a:ext cx="812800" cy="812800"/>
              </a:xfrm>
              <a:custGeom>
                <a:avLst/>
                <a:gdLst/>
                <a:ahLst/>
                <a:cxnLst/>
                <a:rect r="r" b="b" t="t" l="l"/>
                <a:pathLst>
                  <a:path h="812800" w="812800">
                    <a:moveTo>
                      <a:pt x="406400" y="0"/>
                    </a:moveTo>
                    <a:lnTo>
                      <a:pt x="485289" y="111986"/>
                    </a:lnTo>
                    <a:lnTo>
                      <a:pt x="609600" y="54447"/>
                    </a:lnTo>
                    <a:lnTo>
                      <a:pt x="621927" y="190873"/>
                    </a:lnTo>
                    <a:lnTo>
                      <a:pt x="758353" y="203200"/>
                    </a:lnTo>
                    <a:lnTo>
                      <a:pt x="700814" y="327511"/>
                    </a:lnTo>
                    <a:lnTo>
                      <a:pt x="812800" y="406400"/>
                    </a:lnTo>
                    <a:lnTo>
                      <a:pt x="700814" y="485289"/>
                    </a:lnTo>
                    <a:lnTo>
                      <a:pt x="758353" y="609600"/>
                    </a:lnTo>
                    <a:lnTo>
                      <a:pt x="621927" y="621927"/>
                    </a:lnTo>
                    <a:lnTo>
                      <a:pt x="609600" y="758353"/>
                    </a:lnTo>
                    <a:lnTo>
                      <a:pt x="485289" y="700814"/>
                    </a:lnTo>
                    <a:lnTo>
                      <a:pt x="406400" y="812800"/>
                    </a:lnTo>
                    <a:lnTo>
                      <a:pt x="327511" y="700814"/>
                    </a:lnTo>
                    <a:lnTo>
                      <a:pt x="203200" y="758353"/>
                    </a:lnTo>
                    <a:lnTo>
                      <a:pt x="190873" y="621927"/>
                    </a:lnTo>
                    <a:lnTo>
                      <a:pt x="54447" y="609600"/>
                    </a:lnTo>
                    <a:lnTo>
                      <a:pt x="111986" y="485289"/>
                    </a:lnTo>
                    <a:lnTo>
                      <a:pt x="0" y="406400"/>
                    </a:lnTo>
                    <a:lnTo>
                      <a:pt x="111986" y="327511"/>
                    </a:lnTo>
                    <a:lnTo>
                      <a:pt x="54447" y="203200"/>
                    </a:lnTo>
                    <a:lnTo>
                      <a:pt x="190873" y="190873"/>
                    </a:lnTo>
                    <a:lnTo>
                      <a:pt x="203200" y="54447"/>
                    </a:lnTo>
                    <a:lnTo>
                      <a:pt x="327511" y="111986"/>
                    </a:lnTo>
                    <a:lnTo>
                      <a:pt x="406400" y="0"/>
                    </a:lnTo>
                    <a:close/>
                  </a:path>
                </a:pathLst>
              </a:custGeom>
              <a:solidFill>
                <a:srgbClr val="EFC031"/>
              </a:solidFill>
            </p:spPr>
          </p:sp>
          <p:sp>
            <p:nvSpPr>
              <p:cNvPr name="TextBox 53" id="53"/>
              <p:cNvSpPr txBox="true"/>
              <p:nvPr/>
            </p:nvSpPr>
            <p:spPr>
              <a:xfrm>
                <a:off x="127000" y="69850"/>
                <a:ext cx="558800" cy="615950"/>
              </a:xfrm>
              <a:prstGeom prst="rect">
                <a:avLst/>
              </a:prstGeom>
            </p:spPr>
            <p:txBody>
              <a:bodyPr anchor="ctr" rtlCol="false" tIns="34298" lIns="34298" bIns="34298" rIns="34298"/>
              <a:lstStyle/>
              <a:p>
                <a:pPr algn="ctr">
                  <a:lnSpc>
                    <a:spcPts val="3080"/>
                  </a:lnSpc>
                </a:pPr>
              </a:p>
            </p:txBody>
          </p:sp>
        </p:grpSp>
        <p:sp>
          <p:nvSpPr>
            <p:cNvPr name="TextBox 54" id="54"/>
            <p:cNvSpPr txBox="true"/>
            <p:nvPr/>
          </p:nvSpPr>
          <p:spPr>
            <a:xfrm rot="-310889">
              <a:off x="493158" y="866054"/>
              <a:ext cx="1927899" cy="1317625"/>
            </a:xfrm>
            <a:prstGeom prst="rect">
              <a:avLst/>
            </a:prstGeom>
          </p:spPr>
          <p:txBody>
            <a:bodyPr anchor="t" rtlCol="false" tIns="0" lIns="0" bIns="0" rIns="0">
              <a:spAutoFit/>
            </a:bodyPr>
            <a:lstStyle/>
            <a:p>
              <a:pPr algn="ctr">
                <a:lnSpc>
                  <a:spcPts val="3900"/>
                </a:lnSpc>
              </a:pPr>
              <a:r>
                <a:rPr lang="en-US" sz="3000">
                  <a:solidFill>
                    <a:srgbClr val="000000"/>
                  </a:solidFill>
                  <a:latin typeface="Motter Tektura"/>
                </a:rPr>
                <a:t>Jane</a:t>
              </a:r>
            </a:p>
            <a:p>
              <a:pPr algn="ctr" marL="0" indent="0" lvl="0">
                <a:lnSpc>
                  <a:spcPts val="3900"/>
                </a:lnSpc>
                <a:spcBef>
                  <a:spcPct val="0"/>
                </a:spcBef>
              </a:pPr>
              <a:r>
                <a:rPr lang="en-US" sz="3000">
                  <a:solidFill>
                    <a:srgbClr val="000000"/>
                  </a:solidFill>
                  <a:latin typeface="Motter Tektura"/>
                </a:rPr>
                <a:t>Doe</a:t>
              </a:r>
            </a:p>
          </p:txBody>
        </p:sp>
      </p:grpSp>
      <p:grpSp>
        <p:nvGrpSpPr>
          <p:cNvPr name="Group 55" id="55"/>
          <p:cNvGrpSpPr/>
          <p:nvPr/>
        </p:nvGrpSpPr>
        <p:grpSpPr>
          <a:xfrm rot="-602021">
            <a:off x="15837992" y="2676885"/>
            <a:ext cx="2264975" cy="2322883"/>
            <a:chOff x="0" y="0"/>
            <a:chExt cx="3019966" cy="3097177"/>
          </a:xfrm>
        </p:grpSpPr>
        <p:grpSp>
          <p:nvGrpSpPr>
            <p:cNvPr name="Group 56" id="56"/>
            <p:cNvGrpSpPr/>
            <p:nvPr/>
          </p:nvGrpSpPr>
          <p:grpSpPr>
            <a:xfrm rot="0">
              <a:off x="99488" y="176698"/>
              <a:ext cx="2920479" cy="2920479"/>
              <a:chOff x="0" y="0"/>
              <a:chExt cx="812800" cy="812800"/>
            </a:xfrm>
          </p:grpSpPr>
          <p:sp>
            <p:nvSpPr>
              <p:cNvPr name="Freeform 57" id="57"/>
              <p:cNvSpPr/>
              <p:nvPr/>
            </p:nvSpPr>
            <p:spPr>
              <a:xfrm flipH="false" flipV="false" rot="0">
                <a:off x="0" y="0"/>
                <a:ext cx="812800" cy="812800"/>
              </a:xfrm>
              <a:custGeom>
                <a:avLst/>
                <a:gdLst/>
                <a:ahLst/>
                <a:cxnLst/>
                <a:rect r="r" b="b" t="t" l="l"/>
                <a:pathLst>
                  <a:path h="812800" w="812800">
                    <a:moveTo>
                      <a:pt x="406400" y="0"/>
                    </a:moveTo>
                    <a:lnTo>
                      <a:pt x="485289" y="111986"/>
                    </a:lnTo>
                    <a:lnTo>
                      <a:pt x="609600" y="54447"/>
                    </a:lnTo>
                    <a:lnTo>
                      <a:pt x="621927" y="190873"/>
                    </a:lnTo>
                    <a:lnTo>
                      <a:pt x="758353" y="203200"/>
                    </a:lnTo>
                    <a:lnTo>
                      <a:pt x="700814" y="327511"/>
                    </a:lnTo>
                    <a:lnTo>
                      <a:pt x="812800" y="406400"/>
                    </a:lnTo>
                    <a:lnTo>
                      <a:pt x="700814" y="485289"/>
                    </a:lnTo>
                    <a:lnTo>
                      <a:pt x="758353" y="609600"/>
                    </a:lnTo>
                    <a:lnTo>
                      <a:pt x="621927" y="621927"/>
                    </a:lnTo>
                    <a:lnTo>
                      <a:pt x="609600" y="758353"/>
                    </a:lnTo>
                    <a:lnTo>
                      <a:pt x="485289" y="700814"/>
                    </a:lnTo>
                    <a:lnTo>
                      <a:pt x="406400" y="812800"/>
                    </a:lnTo>
                    <a:lnTo>
                      <a:pt x="327511" y="700814"/>
                    </a:lnTo>
                    <a:lnTo>
                      <a:pt x="203200" y="758353"/>
                    </a:lnTo>
                    <a:lnTo>
                      <a:pt x="190873" y="621927"/>
                    </a:lnTo>
                    <a:lnTo>
                      <a:pt x="54447" y="609600"/>
                    </a:lnTo>
                    <a:lnTo>
                      <a:pt x="111986" y="485289"/>
                    </a:lnTo>
                    <a:lnTo>
                      <a:pt x="0" y="406400"/>
                    </a:lnTo>
                    <a:lnTo>
                      <a:pt x="111986" y="327511"/>
                    </a:lnTo>
                    <a:lnTo>
                      <a:pt x="54447" y="203200"/>
                    </a:lnTo>
                    <a:lnTo>
                      <a:pt x="190873" y="190873"/>
                    </a:lnTo>
                    <a:lnTo>
                      <a:pt x="203200" y="54447"/>
                    </a:lnTo>
                    <a:lnTo>
                      <a:pt x="327511" y="111986"/>
                    </a:lnTo>
                    <a:lnTo>
                      <a:pt x="406400" y="0"/>
                    </a:lnTo>
                    <a:close/>
                  </a:path>
                </a:pathLst>
              </a:custGeom>
              <a:solidFill>
                <a:srgbClr val="CA5028"/>
              </a:solidFill>
            </p:spPr>
          </p:sp>
          <p:sp>
            <p:nvSpPr>
              <p:cNvPr name="TextBox 58" id="58"/>
              <p:cNvSpPr txBox="true"/>
              <p:nvPr/>
            </p:nvSpPr>
            <p:spPr>
              <a:xfrm>
                <a:off x="127000" y="69850"/>
                <a:ext cx="558800" cy="615950"/>
              </a:xfrm>
              <a:prstGeom prst="rect">
                <a:avLst/>
              </a:prstGeom>
            </p:spPr>
            <p:txBody>
              <a:bodyPr anchor="ctr" rtlCol="false" tIns="34298" lIns="34298" bIns="34298" rIns="34298"/>
              <a:lstStyle/>
              <a:p>
                <a:pPr algn="ctr">
                  <a:lnSpc>
                    <a:spcPts val="3080"/>
                  </a:lnSpc>
                </a:pPr>
              </a:p>
            </p:txBody>
          </p:sp>
        </p:grpSp>
        <p:grpSp>
          <p:nvGrpSpPr>
            <p:cNvPr name="Group 59" id="59"/>
            <p:cNvGrpSpPr/>
            <p:nvPr/>
          </p:nvGrpSpPr>
          <p:grpSpPr>
            <a:xfrm rot="0">
              <a:off x="0" y="0"/>
              <a:ext cx="2920479" cy="2920479"/>
              <a:chOff x="0" y="0"/>
              <a:chExt cx="812800" cy="812800"/>
            </a:xfrm>
          </p:grpSpPr>
          <p:sp>
            <p:nvSpPr>
              <p:cNvPr name="Freeform 60" id="60"/>
              <p:cNvSpPr/>
              <p:nvPr/>
            </p:nvSpPr>
            <p:spPr>
              <a:xfrm flipH="false" flipV="false" rot="0">
                <a:off x="0" y="0"/>
                <a:ext cx="812800" cy="812800"/>
              </a:xfrm>
              <a:custGeom>
                <a:avLst/>
                <a:gdLst/>
                <a:ahLst/>
                <a:cxnLst/>
                <a:rect r="r" b="b" t="t" l="l"/>
                <a:pathLst>
                  <a:path h="812800" w="812800">
                    <a:moveTo>
                      <a:pt x="406400" y="0"/>
                    </a:moveTo>
                    <a:lnTo>
                      <a:pt x="485289" y="111986"/>
                    </a:lnTo>
                    <a:lnTo>
                      <a:pt x="609600" y="54447"/>
                    </a:lnTo>
                    <a:lnTo>
                      <a:pt x="621927" y="190873"/>
                    </a:lnTo>
                    <a:lnTo>
                      <a:pt x="758353" y="203200"/>
                    </a:lnTo>
                    <a:lnTo>
                      <a:pt x="700814" y="327511"/>
                    </a:lnTo>
                    <a:lnTo>
                      <a:pt x="812800" y="406400"/>
                    </a:lnTo>
                    <a:lnTo>
                      <a:pt x="700814" y="485289"/>
                    </a:lnTo>
                    <a:lnTo>
                      <a:pt x="758353" y="609600"/>
                    </a:lnTo>
                    <a:lnTo>
                      <a:pt x="621927" y="621927"/>
                    </a:lnTo>
                    <a:lnTo>
                      <a:pt x="609600" y="758353"/>
                    </a:lnTo>
                    <a:lnTo>
                      <a:pt x="485289" y="700814"/>
                    </a:lnTo>
                    <a:lnTo>
                      <a:pt x="406400" y="812800"/>
                    </a:lnTo>
                    <a:lnTo>
                      <a:pt x="327511" y="700814"/>
                    </a:lnTo>
                    <a:lnTo>
                      <a:pt x="203200" y="758353"/>
                    </a:lnTo>
                    <a:lnTo>
                      <a:pt x="190873" y="621927"/>
                    </a:lnTo>
                    <a:lnTo>
                      <a:pt x="54447" y="609600"/>
                    </a:lnTo>
                    <a:lnTo>
                      <a:pt x="111986" y="485289"/>
                    </a:lnTo>
                    <a:lnTo>
                      <a:pt x="0" y="406400"/>
                    </a:lnTo>
                    <a:lnTo>
                      <a:pt x="111986" y="327511"/>
                    </a:lnTo>
                    <a:lnTo>
                      <a:pt x="54447" y="203200"/>
                    </a:lnTo>
                    <a:lnTo>
                      <a:pt x="190873" y="190873"/>
                    </a:lnTo>
                    <a:lnTo>
                      <a:pt x="203200" y="54447"/>
                    </a:lnTo>
                    <a:lnTo>
                      <a:pt x="327511" y="111986"/>
                    </a:lnTo>
                    <a:lnTo>
                      <a:pt x="406400" y="0"/>
                    </a:lnTo>
                    <a:close/>
                  </a:path>
                </a:pathLst>
              </a:custGeom>
              <a:solidFill>
                <a:srgbClr val="EFC031"/>
              </a:solidFill>
            </p:spPr>
          </p:sp>
          <p:sp>
            <p:nvSpPr>
              <p:cNvPr name="TextBox 61" id="61"/>
              <p:cNvSpPr txBox="true"/>
              <p:nvPr/>
            </p:nvSpPr>
            <p:spPr>
              <a:xfrm>
                <a:off x="127000" y="69850"/>
                <a:ext cx="558800" cy="615950"/>
              </a:xfrm>
              <a:prstGeom prst="rect">
                <a:avLst/>
              </a:prstGeom>
            </p:spPr>
            <p:txBody>
              <a:bodyPr anchor="ctr" rtlCol="false" tIns="34298" lIns="34298" bIns="34298" rIns="34298"/>
              <a:lstStyle/>
              <a:p>
                <a:pPr algn="ctr">
                  <a:lnSpc>
                    <a:spcPts val="3080"/>
                  </a:lnSpc>
                </a:pPr>
              </a:p>
            </p:txBody>
          </p:sp>
        </p:grpSp>
        <p:sp>
          <p:nvSpPr>
            <p:cNvPr name="TextBox 62" id="62"/>
            <p:cNvSpPr txBox="true"/>
            <p:nvPr/>
          </p:nvSpPr>
          <p:spPr>
            <a:xfrm rot="-310889">
              <a:off x="493158" y="866054"/>
              <a:ext cx="1927899" cy="1317625"/>
            </a:xfrm>
            <a:prstGeom prst="rect">
              <a:avLst/>
            </a:prstGeom>
          </p:spPr>
          <p:txBody>
            <a:bodyPr anchor="t" rtlCol="false" tIns="0" lIns="0" bIns="0" rIns="0">
              <a:spAutoFit/>
            </a:bodyPr>
            <a:lstStyle/>
            <a:p>
              <a:pPr algn="ctr">
                <a:lnSpc>
                  <a:spcPts val="3900"/>
                </a:lnSpc>
              </a:pPr>
              <a:r>
                <a:rPr lang="en-US" sz="3000">
                  <a:solidFill>
                    <a:srgbClr val="000000"/>
                  </a:solidFill>
                  <a:latin typeface="Motter Tektura"/>
                </a:rPr>
                <a:t>Jane</a:t>
              </a:r>
            </a:p>
            <a:p>
              <a:pPr algn="ctr" marL="0" indent="0" lvl="0">
                <a:lnSpc>
                  <a:spcPts val="3900"/>
                </a:lnSpc>
                <a:spcBef>
                  <a:spcPct val="0"/>
                </a:spcBef>
              </a:pPr>
              <a:r>
                <a:rPr lang="en-US" sz="3000">
                  <a:solidFill>
                    <a:srgbClr val="000000"/>
                  </a:solidFill>
                  <a:latin typeface="Motter Tektura"/>
                </a:rPr>
                <a:t>Doe</a:t>
              </a:r>
            </a:p>
          </p:txBody>
        </p:sp>
      </p:gr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98BDC4"/>
        </a:solidFill>
      </p:bgPr>
    </p:bg>
    <p:spTree>
      <p:nvGrpSpPr>
        <p:cNvPr id="1" name=""/>
        <p:cNvGrpSpPr/>
        <p:nvPr/>
      </p:nvGrpSpPr>
      <p:grpSpPr>
        <a:xfrm>
          <a:off x="0" y="0"/>
          <a:ext cx="0" cy="0"/>
          <a:chOff x="0" y="0"/>
          <a:chExt cx="0" cy="0"/>
        </a:xfrm>
      </p:grpSpPr>
      <p:grpSp>
        <p:nvGrpSpPr>
          <p:cNvPr name="Group 2" id="2"/>
          <p:cNvGrpSpPr/>
          <p:nvPr/>
        </p:nvGrpSpPr>
        <p:grpSpPr>
          <a:xfrm rot="0">
            <a:off x="-341702" y="0"/>
            <a:ext cx="18971404" cy="10287000"/>
            <a:chOff x="0" y="0"/>
            <a:chExt cx="4996584" cy="2709333"/>
          </a:xfrm>
        </p:grpSpPr>
        <p:sp>
          <p:nvSpPr>
            <p:cNvPr name="Freeform 3" id="3"/>
            <p:cNvSpPr/>
            <p:nvPr/>
          </p:nvSpPr>
          <p:spPr>
            <a:xfrm flipH="false" flipV="false" rot="0">
              <a:off x="0" y="0"/>
              <a:ext cx="4996584" cy="2709333"/>
            </a:xfrm>
            <a:custGeom>
              <a:avLst/>
              <a:gdLst/>
              <a:ahLst/>
              <a:cxnLst/>
              <a:rect r="r" b="b" t="t" l="l"/>
              <a:pathLst>
                <a:path h="2709333" w="4996584">
                  <a:moveTo>
                    <a:pt x="0" y="0"/>
                  </a:moveTo>
                  <a:lnTo>
                    <a:pt x="4996584" y="0"/>
                  </a:lnTo>
                  <a:lnTo>
                    <a:pt x="4996584" y="2709333"/>
                  </a:lnTo>
                  <a:lnTo>
                    <a:pt x="0" y="2709333"/>
                  </a:lnTo>
                  <a:close/>
                </a:path>
              </a:pathLst>
            </a:custGeom>
            <a:solidFill>
              <a:srgbClr val="98BDC4"/>
            </a:solidFill>
            <a:ln w="333375" cap="sq">
              <a:solidFill>
                <a:srgbClr val="CA5028"/>
              </a:solidFill>
              <a:prstDash val="solid"/>
              <a:miter/>
            </a:ln>
          </p:spPr>
        </p:sp>
        <p:sp>
          <p:nvSpPr>
            <p:cNvPr name="TextBox 4" id="4"/>
            <p:cNvSpPr txBox="true"/>
            <p:nvPr/>
          </p:nvSpPr>
          <p:spPr>
            <a:xfrm>
              <a:off x="0" y="-57150"/>
              <a:ext cx="4996584" cy="2766483"/>
            </a:xfrm>
            <a:prstGeom prst="rect">
              <a:avLst/>
            </a:prstGeom>
          </p:spPr>
          <p:txBody>
            <a:bodyPr anchor="ctr" rtlCol="false" tIns="50800" lIns="50800" bIns="50800" rIns="50800"/>
            <a:lstStyle/>
            <a:p>
              <a:pPr algn="ctr">
                <a:lnSpc>
                  <a:spcPts val="3080"/>
                </a:lnSpc>
              </a:pPr>
            </a:p>
          </p:txBody>
        </p:sp>
      </p:grpSp>
      <p:grpSp>
        <p:nvGrpSpPr>
          <p:cNvPr name="Group 5" id="5"/>
          <p:cNvGrpSpPr/>
          <p:nvPr/>
        </p:nvGrpSpPr>
        <p:grpSpPr>
          <a:xfrm rot="0">
            <a:off x="-7324" y="2537552"/>
            <a:ext cx="18295324" cy="5076251"/>
            <a:chOff x="0" y="0"/>
            <a:chExt cx="24393765" cy="6768335"/>
          </a:xfrm>
        </p:grpSpPr>
        <p:pic>
          <p:nvPicPr>
            <p:cNvPr name="Picture 6" id="6"/>
            <p:cNvPicPr>
              <a:picLocks noChangeAspect="true"/>
            </p:cNvPicPr>
            <p:nvPr/>
          </p:nvPicPr>
          <p:blipFill>
            <a:blip r:embed="rId2"/>
            <a:srcRect l="0" t="61264" r="13635" b="2564"/>
            <a:stretch>
              <a:fillRect/>
            </a:stretch>
          </p:blipFill>
          <p:spPr>
            <a:xfrm flipH="false" flipV="false">
              <a:off x="0" y="0"/>
              <a:ext cx="24393765" cy="6768335"/>
            </a:xfrm>
            <a:prstGeom prst="rect">
              <a:avLst/>
            </a:prstGeom>
          </p:spPr>
        </p:pic>
      </p:grpSp>
      <p:sp>
        <p:nvSpPr>
          <p:cNvPr name="Freeform 7" id="7"/>
          <p:cNvSpPr/>
          <p:nvPr/>
        </p:nvSpPr>
        <p:spPr>
          <a:xfrm flipH="false" flipV="false" rot="0">
            <a:off x="1394377" y="1414325"/>
            <a:ext cx="2300837" cy="2246454"/>
          </a:xfrm>
          <a:custGeom>
            <a:avLst/>
            <a:gdLst/>
            <a:ahLst/>
            <a:cxnLst/>
            <a:rect r="r" b="b" t="t" l="l"/>
            <a:pathLst>
              <a:path h="2246454" w="2300837">
                <a:moveTo>
                  <a:pt x="0" y="0"/>
                </a:moveTo>
                <a:lnTo>
                  <a:pt x="2300837" y="0"/>
                </a:lnTo>
                <a:lnTo>
                  <a:pt x="2300837" y="2246454"/>
                </a:lnTo>
                <a:lnTo>
                  <a:pt x="0" y="2246454"/>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8" id="8"/>
          <p:cNvSpPr txBox="true"/>
          <p:nvPr/>
        </p:nvSpPr>
        <p:spPr>
          <a:xfrm rot="0">
            <a:off x="4585742" y="7982917"/>
            <a:ext cx="3870752" cy="514350"/>
          </a:xfrm>
          <a:prstGeom prst="rect">
            <a:avLst/>
          </a:prstGeom>
        </p:spPr>
        <p:txBody>
          <a:bodyPr anchor="t" rtlCol="false" tIns="0" lIns="0" bIns="0" rIns="0">
            <a:spAutoFit/>
          </a:bodyPr>
          <a:lstStyle/>
          <a:p>
            <a:pPr algn="ctr" marL="0" indent="0" lvl="0">
              <a:lnSpc>
                <a:spcPts val="3900"/>
              </a:lnSpc>
              <a:spcBef>
                <a:spcPct val="0"/>
              </a:spcBef>
            </a:pPr>
            <a:r>
              <a:rPr lang="en-US" sz="3000" strike="noStrike" u="none">
                <a:solidFill>
                  <a:srgbClr val="000000"/>
                </a:solidFill>
                <a:latin typeface="Poppins Semi-Bold"/>
              </a:rPr>
              <a:t>Mission</a:t>
            </a:r>
          </a:p>
        </p:txBody>
      </p:sp>
      <p:sp>
        <p:nvSpPr>
          <p:cNvPr name="TextBox 9" id="9"/>
          <p:cNvSpPr txBox="true"/>
          <p:nvPr/>
        </p:nvSpPr>
        <p:spPr>
          <a:xfrm rot="0">
            <a:off x="5080566" y="8588274"/>
            <a:ext cx="2881103" cy="74676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00000"/>
                </a:solidFill>
                <a:latin typeface="Poppins"/>
              </a:rPr>
              <a:t>Elaborate on what you want to discuss.</a:t>
            </a:r>
          </a:p>
        </p:txBody>
      </p:sp>
      <p:sp>
        <p:nvSpPr>
          <p:cNvPr name="Freeform 10" id="10"/>
          <p:cNvSpPr/>
          <p:nvPr/>
        </p:nvSpPr>
        <p:spPr>
          <a:xfrm flipH="false" flipV="false" rot="0">
            <a:off x="600035" y="3507078"/>
            <a:ext cx="4617519" cy="5863516"/>
          </a:xfrm>
          <a:custGeom>
            <a:avLst/>
            <a:gdLst/>
            <a:ahLst/>
            <a:cxnLst/>
            <a:rect r="r" b="b" t="t" l="l"/>
            <a:pathLst>
              <a:path h="5863516" w="4617519">
                <a:moveTo>
                  <a:pt x="0" y="0"/>
                </a:moveTo>
                <a:lnTo>
                  <a:pt x="4617519" y="0"/>
                </a:lnTo>
                <a:lnTo>
                  <a:pt x="4617519" y="5863516"/>
                </a:lnTo>
                <a:lnTo>
                  <a:pt x="0" y="5863516"/>
                </a:lnTo>
                <a:lnTo>
                  <a:pt x="0" y="0"/>
                </a:lnTo>
                <a:close/>
              </a:path>
            </a:pathLst>
          </a:custGeom>
          <a:blipFill>
            <a:blip r:embed="rId5"/>
            <a:stretch>
              <a:fillRect l="0" t="0" r="0" b="0"/>
            </a:stretch>
          </a:blipFill>
          <a:ln cap="sq">
            <a:noFill/>
            <a:prstDash val="solid"/>
            <a:miter/>
          </a:ln>
        </p:spPr>
      </p:sp>
      <p:sp>
        <p:nvSpPr>
          <p:cNvPr name="TextBox 11" id="11"/>
          <p:cNvSpPr txBox="true"/>
          <p:nvPr/>
        </p:nvSpPr>
        <p:spPr>
          <a:xfrm rot="0">
            <a:off x="3134757" y="942387"/>
            <a:ext cx="12018486" cy="1123950"/>
          </a:xfrm>
          <a:prstGeom prst="rect">
            <a:avLst/>
          </a:prstGeom>
        </p:spPr>
        <p:txBody>
          <a:bodyPr anchor="t" rtlCol="false" tIns="0" lIns="0" bIns="0" rIns="0">
            <a:spAutoFit/>
          </a:bodyPr>
          <a:lstStyle/>
          <a:p>
            <a:pPr algn="ctr" marL="0" indent="0" lvl="0">
              <a:lnSpc>
                <a:spcPts val="8640"/>
              </a:lnSpc>
              <a:spcBef>
                <a:spcPct val="0"/>
              </a:spcBef>
            </a:pPr>
            <a:r>
              <a:rPr lang="en-US" sz="7200" strike="noStrike" u="none">
                <a:solidFill>
                  <a:srgbClr val="EFC031"/>
                </a:solidFill>
                <a:latin typeface="Motter Tektura"/>
              </a:rPr>
              <a:t>About Our Club</a:t>
            </a:r>
          </a:p>
        </p:txBody>
      </p:sp>
      <p:sp>
        <p:nvSpPr>
          <p:cNvPr name="TextBox 12" id="12"/>
          <p:cNvSpPr txBox="true"/>
          <p:nvPr/>
        </p:nvSpPr>
        <p:spPr>
          <a:xfrm rot="0">
            <a:off x="9824182" y="7984923"/>
            <a:ext cx="3870752" cy="514350"/>
          </a:xfrm>
          <a:prstGeom prst="rect">
            <a:avLst/>
          </a:prstGeom>
        </p:spPr>
        <p:txBody>
          <a:bodyPr anchor="t" rtlCol="false" tIns="0" lIns="0" bIns="0" rIns="0">
            <a:spAutoFit/>
          </a:bodyPr>
          <a:lstStyle/>
          <a:p>
            <a:pPr algn="ctr" marL="0" indent="0" lvl="0">
              <a:lnSpc>
                <a:spcPts val="3900"/>
              </a:lnSpc>
              <a:spcBef>
                <a:spcPct val="0"/>
              </a:spcBef>
            </a:pPr>
            <a:r>
              <a:rPr lang="en-US" sz="3000" strike="noStrike" u="none">
                <a:solidFill>
                  <a:srgbClr val="000000"/>
                </a:solidFill>
                <a:latin typeface="Poppins Semi-Bold"/>
              </a:rPr>
              <a:t>Vision</a:t>
            </a:r>
          </a:p>
        </p:txBody>
      </p:sp>
      <p:sp>
        <p:nvSpPr>
          <p:cNvPr name="TextBox 13" id="13"/>
          <p:cNvSpPr txBox="true"/>
          <p:nvPr/>
        </p:nvSpPr>
        <p:spPr>
          <a:xfrm rot="0">
            <a:off x="10394897" y="8590280"/>
            <a:ext cx="2729322" cy="74676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00000"/>
                </a:solidFill>
                <a:latin typeface="Poppins"/>
              </a:rPr>
              <a:t>Elaborate on what you want to discuss.</a:t>
            </a:r>
          </a:p>
        </p:txBody>
      </p:sp>
      <p:sp>
        <p:nvSpPr>
          <p:cNvPr name="Freeform 14" id="14"/>
          <p:cNvSpPr/>
          <p:nvPr/>
        </p:nvSpPr>
        <p:spPr>
          <a:xfrm flipH="true" flipV="false" rot="0">
            <a:off x="14999859" y="3076024"/>
            <a:ext cx="3533197" cy="6517861"/>
          </a:xfrm>
          <a:custGeom>
            <a:avLst/>
            <a:gdLst/>
            <a:ahLst/>
            <a:cxnLst/>
            <a:rect r="r" b="b" t="t" l="l"/>
            <a:pathLst>
              <a:path h="6517861" w="3533197">
                <a:moveTo>
                  <a:pt x="3533197" y="0"/>
                </a:moveTo>
                <a:lnTo>
                  <a:pt x="0" y="0"/>
                </a:lnTo>
                <a:lnTo>
                  <a:pt x="0" y="6517861"/>
                </a:lnTo>
                <a:lnTo>
                  <a:pt x="3533197" y="6517861"/>
                </a:lnTo>
                <a:lnTo>
                  <a:pt x="3533197"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98BDC4"/>
        </a:solidFill>
      </p:bgPr>
    </p:bg>
    <p:spTree>
      <p:nvGrpSpPr>
        <p:cNvPr id="1" name=""/>
        <p:cNvGrpSpPr/>
        <p:nvPr/>
      </p:nvGrpSpPr>
      <p:grpSpPr>
        <a:xfrm>
          <a:off x="0" y="0"/>
          <a:ext cx="0" cy="0"/>
          <a:chOff x="0" y="0"/>
          <a:chExt cx="0" cy="0"/>
        </a:xfrm>
      </p:grpSpPr>
      <p:grpSp>
        <p:nvGrpSpPr>
          <p:cNvPr name="Group 2" id="2"/>
          <p:cNvGrpSpPr/>
          <p:nvPr/>
        </p:nvGrpSpPr>
        <p:grpSpPr>
          <a:xfrm rot="0">
            <a:off x="-375872" y="0"/>
            <a:ext cx="19039744" cy="10287000"/>
            <a:chOff x="0" y="0"/>
            <a:chExt cx="5014583" cy="2709333"/>
          </a:xfrm>
        </p:grpSpPr>
        <p:sp>
          <p:nvSpPr>
            <p:cNvPr name="Freeform 3" id="3"/>
            <p:cNvSpPr/>
            <p:nvPr/>
          </p:nvSpPr>
          <p:spPr>
            <a:xfrm flipH="false" flipV="false" rot="0">
              <a:off x="0" y="0"/>
              <a:ext cx="5014583" cy="2709333"/>
            </a:xfrm>
            <a:custGeom>
              <a:avLst/>
              <a:gdLst/>
              <a:ahLst/>
              <a:cxnLst/>
              <a:rect r="r" b="b" t="t" l="l"/>
              <a:pathLst>
                <a:path h="2709333" w="5014583">
                  <a:moveTo>
                    <a:pt x="0" y="0"/>
                  </a:moveTo>
                  <a:lnTo>
                    <a:pt x="5014583" y="0"/>
                  </a:lnTo>
                  <a:lnTo>
                    <a:pt x="5014583" y="2709333"/>
                  </a:lnTo>
                  <a:lnTo>
                    <a:pt x="0" y="2709333"/>
                  </a:lnTo>
                  <a:close/>
                </a:path>
              </a:pathLst>
            </a:custGeom>
            <a:solidFill>
              <a:srgbClr val="98BDC4"/>
            </a:solidFill>
            <a:ln w="333375" cap="sq">
              <a:solidFill>
                <a:srgbClr val="CA5028"/>
              </a:solidFill>
              <a:prstDash val="solid"/>
              <a:miter/>
            </a:ln>
          </p:spPr>
        </p:sp>
        <p:sp>
          <p:nvSpPr>
            <p:cNvPr name="TextBox 4" id="4"/>
            <p:cNvSpPr txBox="true"/>
            <p:nvPr/>
          </p:nvSpPr>
          <p:spPr>
            <a:xfrm>
              <a:off x="0" y="-57150"/>
              <a:ext cx="5014583" cy="2766483"/>
            </a:xfrm>
            <a:prstGeom prst="rect">
              <a:avLst/>
            </a:prstGeom>
          </p:spPr>
          <p:txBody>
            <a:bodyPr anchor="ctr" rtlCol="false" tIns="50800" lIns="50800" bIns="50800" rIns="50800"/>
            <a:lstStyle/>
            <a:p>
              <a:pPr algn="ctr">
                <a:lnSpc>
                  <a:spcPts val="3080"/>
                </a:lnSpc>
              </a:pPr>
            </a:p>
          </p:txBody>
        </p:sp>
      </p:grpSp>
      <p:grpSp>
        <p:nvGrpSpPr>
          <p:cNvPr name="Group 5" id="5"/>
          <p:cNvGrpSpPr/>
          <p:nvPr/>
        </p:nvGrpSpPr>
        <p:grpSpPr>
          <a:xfrm rot="0">
            <a:off x="0" y="338051"/>
            <a:ext cx="18288000" cy="9610898"/>
            <a:chOff x="0" y="0"/>
            <a:chExt cx="24384000" cy="12814531"/>
          </a:xfrm>
        </p:grpSpPr>
        <p:pic>
          <p:nvPicPr>
            <p:cNvPr name="Picture 6" id="6"/>
            <p:cNvPicPr>
              <a:picLocks noChangeAspect="true"/>
            </p:cNvPicPr>
            <p:nvPr/>
          </p:nvPicPr>
          <p:blipFill>
            <a:blip r:embed="rId2"/>
            <a:srcRect l="0" t="7288" r="0" b="13881"/>
            <a:stretch>
              <a:fillRect/>
            </a:stretch>
          </p:blipFill>
          <p:spPr>
            <a:xfrm flipH="false" flipV="false">
              <a:off x="0" y="0"/>
              <a:ext cx="24384000" cy="12814531"/>
            </a:xfrm>
            <a:prstGeom prst="rect">
              <a:avLst/>
            </a:prstGeom>
          </p:spPr>
        </p:pic>
      </p:grpSp>
      <p:grpSp>
        <p:nvGrpSpPr>
          <p:cNvPr name="Group 7" id="7"/>
          <p:cNvGrpSpPr>
            <a:grpSpLocks noChangeAspect="true"/>
          </p:cNvGrpSpPr>
          <p:nvPr/>
        </p:nvGrpSpPr>
        <p:grpSpPr>
          <a:xfrm rot="390397">
            <a:off x="12856780" y="1738170"/>
            <a:ext cx="4465265" cy="5829310"/>
            <a:chOff x="0" y="0"/>
            <a:chExt cx="6003290" cy="7837170"/>
          </a:xfrm>
        </p:grpSpPr>
        <p:sp>
          <p:nvSpPr>
            <p:cNvPr name="Freeform 8" id="8"/>
            <p:cNvSpPr/>
            <p:nvPr/>
          </p:nvSpPr>
          <p:spPr>
            <a:xfrm flipH="false" flipV="false" rot="0">
              <a:off x="0" y="0"/>
              <a:ext cx="6003290" cy="7837170"/>
            </a:xfrm>
            <a:custGeom>
              <a:avLst/>
              <a:gdLst/>
              <a:ahLst/>
              <a:cxnLst/>
              <a:rect r="r" b="b" t="t" l="l"/>
              <a:pathLst>
                <a:path h="7837170" w="6003290">
                  <a:moveTo>
                    <a:pt x="0" y="0"/>
                  </a:moveTo>
                  <a:lnTo>
                    <a:pt x="6003290" y="0"/>
                  </a:lnTo>
                  <a:lnTo>
                    <a:pt x="6003290" y="7837170"/>
                  </a:lnTo>
                  <a:lnTo>
                    <a:pt x="0" y="7837170"/>
                  </a:lnTo>
                  <a:close/>
                </a:path>
              </a:pathLst>
            </a:custGeom>
            <a:blipFill>
              <a:blip r:embed="rId3"/>
              <a:stretch>
                <a:fillRect l="-1" t="0" r="-1" b="0"/>
              </a:stretch>
            </a:blipFill>
          </p:spPr>
        </p:sp>
        <p:sp>
          <p:nvSpPr>
            <p:cNvPr name="Freeform 9" id="9"/>
            <p:cNvSpPr/>
            <p:nvPr/>
          </p:nvSpPr>
          <p:spPr>
            <a:xfrm flipH="false" flipV="false" rot="0">
              <a:off x="290830" y="378460"/>
              <a:ext cx="5401311" cy="7259320"/>
            </a:xfrm>
            <a:custGeom>
              <a:avLst/>
              <a:gdLst/>
              <a:ahLst/>
              <a:cxnLst/>
              <a:rect r="r" b="b" t="t" l="l"/>
              <a:pathLst>
                <a:path h="7259320" w="5401311">
                  <a:moveTo>
                    <a:pt x="4695190" y="39370"/>
                  </a:moveTo>
                  <a:lnTo>
                    <a:pt x="5262880" y="39370"/>
                  </a:lnTo>
                  <a:lnTo>
                    <a:pt x="5334000" y="27940"/>
                  </a:lnTo>
                  <a:cubicBezTo>
                    <a:pt x="5334000" y="27940"/>
                    <a:pt x="5347970" y="0"/>
                    <a:pt x="5374640" y="11430"/>
                  </a:cubicBezTo>
                  <a:cubicBezTo>
                    <a:pt x="5401311" y="22860"/>
                    <a:pt x="5396231" y="99060"/>
                    <a:pt x="5396231" y="99060"/>
                  </a:cubicBezTo>
                  <a:lnTo>
                    <a:pt x="5398771" y="7225029"/>
                  </a:lnTo>
                  <a:lnTo>
                    <a:pt x="5354321" y="7225029"/>
                  </a:lnTo>
                  <a:lnTo>
                    <a:pt x="5354321" y="7250429"/>
                  </a:lnTo>
                  <a:lnTo>
                    <a:pt x="4714241" y="7259320"/>
                  </a:lnTo>
                  <a:lnTo>
                    <a:pt x="4714241" y="7221220"/>
                  </a:lnTo>
                  <a:lnTo>
                    <a:pt x="659131" y="7226300"/>
                  </a:lnTo>
                  <a:lnTo>
                    <a:pt x="659131" y="7259320"/>
                  </a:lnTo>
                  <a:lnTo>
                    <a:pt x="110491" y="7247889"/>
                  </a:lnTo>
                  <a:lnTo>
                    <a:pt x="33021" y="7259320"/>
                  </a:lnTo>
                  <a:lnTo>
                    <a:pt x="33021" y="7223760"/>
                  </a:lnTo>
                  <a:lnTo>
                    <a:pt x="5081" y="7223760"/>
                  </a:lnTo>
                  <a:lnTo>
                    <a:pt x="0" y="54610"/>
                  </a:lnTo>
                  <a:lnTo>
                    <a:pt x="4695190" y="39370"/>
                  </a:lnTo>
                  <a:close/>
                </a:path>
              </a:pathLst>
            </a:custGeom>
            <a:blipFill>
              <a:blip r:embed="rId4"/>
              <a:stretch>
                <a:fillRect l="-88969" t="0" r="-13622" b="0"/>
              </a:stretch>
            </a:blipFill>
          </p:spPr>
        </p:sp>
      </p:grpSp>
      <p:sp>
        <p:nvSpPr>
          <p:cNvPr name="Freeform 10" id="10"/>
          <p:cNvSpPr/>
          <p:nvPr/>
        </p:nvSpPr>
        <p:spPr>
          <a:xfrm flipH="false" flipV="false" rot="366767">
            <a:off x="14108957" y="1284705"/>
            <a:ext cx="2973055" cy="1054083"/>
          </a:xfrm>
          <a:custGeom>
            <a:avLst/>
            <a:gdLst/>
            <a:ahLst/>
            <a:cxnLst/>
            <a:rect r="r" b="b" t="t" l="l"/>
            <a:pathLst>
              <a:path h="1054083" w="2973055">
                <a:moveTo>
                  <a:pt x="0" y="0"/>
                </a:moveTo>
                <a:lnTo>
                  <a:pt x="2973055" y="0"/>
                </a:lnTo>
                <a:lnTo>
                  <a:pt x="2973055" y="1054083"/>
                </a:lnTo>
                <a:lnTo>
                  <a:pt x="0" y="1054083"/>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sp>
        <p:nvSpPr>
          <p:cNvPr name="TextBox 11" id="11"/>
          <p:cNvSpPr txBox="true"/>
          <p:nvPr/>
        </p:nvSpPr>
        <p:spPr>
          <a:xfrm rot="0">
            <a:off x="888694" y="927683"/>
            <a:ext cx="7363108" cy="1123950"/>
          </a:xfrm>
          <a:prstGeom prst="rect">
            <a:avLst/>
          </a:prstGeom>
        </p:spPr>
        <p:txBody>
          <a:bodyPr anchor="t" rtlCol="false" tIns="0" lIns="0" bIns="0" rIns="0">
            <a:spAutoFit/>
          </a:bodyPr>
          <a:lstStyle/>
          <a:p>
            <a:pPr marL="0" indent="0" lvl="0">
              <a:lnSpc>
                <a:spcPts val="8640"/>
              </a:lnSpc>
              <a:spcBef>
                <a:spcPct val="0"/>
              </a:spcBef>
            </a:pPr>
            <a:r>
              <a:rPr lang="en-US" sz="7200" strike="noStrike" u="none">
                <a:solidFill>
                  <a:srgbClr val="EFC031"/>
                </a:solidFill>
                <a:latin typeface="Motter Tektura"/>
              </a:rPr>
              <a:t>Introduction</a:t>
            </a:r>
          </a:p>
        </p:txBody>
      </p:sp>
      <p:sp>
        <p:nvSpPr>
          <p:cNvPr name="TextBox 12" id="12"/>
          <p:cNvSpPr txBox="true"/>
          <p:nvPr/>
        </p:nvSpPr>
        <p:spPr>
          <a:xfrm rot="0">
            <a:off x="888694" y="2310078"/>
            <a:ext cx="8208300" cy="1118235"/>
          </a:xfrm>
          <a:prstGeom prst="rect">
            <a:avLst/>
          </a:prstGeom>
        </p:spPr>
        <p:txBody>
          <a:bodyPr anchor="t" rtlCol="false" tIns="0" lIns="0" bIns="0" rIns="0">
            <a:spAutoFit/>
          </a:bodyPr>
          <a:lstStyle/>
          <a:p>
            <a:pPr marL="0" indent="0" lvl="1">
              <a:lnSpc>
                <a:spcPts val="2940"/>
              </a:lnSpc>
              <a:spcBef>
                <a:spcPct val="0"/>
              </a:spcBef>
            </a:pPr>
            <a:r>
              <a:rPr lang="en-US" sz="2100">
                <a:solidFill>
                  <a:srgbClr val="000000"/>
                </a:solidFill>
                <a:latin typeface="Poppins"/>
              </a:rPr>
              <a:t>Lorem ipsum dolor sit amet, consectetur adipiscing elit. Aliquam orci quam, consectetur nec leo vel, consequat tempus neque. Vivamus et risus ipsum.</a:t>
            </a:r>
          </a:p>
        </p:txBody>
      </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98BDC4"/>
        </a:solidFill>
      </p:bgPr>
    </p:bg>
    <p:spTree>
      <p:nvGrpSpPr>
        <p:cNvPr id="1" name=""/>
        <p:cNvGrpSpPr/>
        <p:nvPr/>
      </p:nvGrpSpPr>
      <p:grpSpPr>
        <a:xfrm>
          <a:off x="0" y="0"/>
          <a:ext cx="0" cy="0"/>
          <a:chOff x="0" y="0"/>
          <a:chExt cx="0" cy="0"/>
        </a:xfrm>
      </p:grpSpPr>
      <p:grpSp>
        <p:nvGrpSpPr>
          <p:cNvPr name="Group 2" id="2"/>
          <p:cNvGrpSpPr/>
          <p:nvPr/>
        </p:nvGrpSpPr>
        <p:grpSpPr>
          <a:xfrm rot="0">
            <a:off x="-444213" y="0"/>
            <a:ext cx="19176425" cy="10287000"/>
            <a:chOff x="0" y="0"/>
            <a:chExt cx="5050581" cy="2709333"/>
          </a:xfrm>
        </p:grpSpPr>
        <p:sp>
          <p:nvSpPr>
            <p:cNvPr name="Freeform 3" id="3"/>
            <p:cNvSpPr/>
            <p:nvPr/>
          </p:nvSpPr>
          <p:spPr>
            <a:xfrm flipH="false" flipV="false" rot="0">
              <a:off x="0" y="0"/>
              <a:ext cx="5050581" cy="2709333"/>
            </a:xfrm>
            <a:custGeom>
              <a:avLst/>
              <a:gdLst/>
              <a:ahLst/>
              <a:cxnLst/>
              <a:rect r="r" b="b" t="t" l="l"/>
              <a:pathLst>
                <a:path h="2709333" w="5050581">
                  <a:moveTo>
                    <a:pt x="0" y="0"/>
                  </a:moveTo>
                  <a:lnTo>
                    <a:pt x="5050581" y="0"/>
                  </a:lnTo>
                  <a:lnTo>
                    <a:pt x="5050581" y="2709333"/>
                  </a:lnTo>
                  <a:lnTo>
                    <a:pt x="0" y="2709333"/>
                  </a:lnTo>
                  <a:close/>
                </a:path>
              </a:pathLst>
            </a:custGeom>
            <a:solidFill>
              <a:srgbClr val="AFAF9F"/>
            </a:solidFill>
            <a:ln w="333375" cap="sq">
              <a:solidFill>
                <a:srgbClr val="CA5028"/>
              </a:solidFill>
              <a:prstDash val="solid"/>
              <a:miter/>
            </a:ln>
          </p:spPr>
        </p:sp>
        <p:sp>
          <p:nvSpPr>
            <p:cNvPr name="TextBox 4" id="4"/>
            <p:cNvSpPr txBox="true"/>
            <p:nvPr/>
          </p:nvSpPr>
          <p:spPr>
            <a:xfrm>
              <a:off x="0" y="-57150"/>
              <a:ext cx="5050581" cy="2766483"/>
            </a:xfrm>
            <a:prstGeom prst="rect">
              <a:avLst/>
            </a:prstGeom>
          </p:spPr>
          <p:txBody>
            <a:bodyPr anchor="ctr" rtlCol="false" tIns="50800" lIns="50800" bIns="50800" rIns="50800"/>
            <a:lstStyle/>
            <a:p>
              <a:pPr algn="ctr">
                <a:lnSpc>
                  <a:spcPts val="3080"/>
                </a:lnSpc>
              </a:pPr>
            </a:p>
          </p:txBody>
        </p:sp>
      </p:grpSp>
      <p:grpSp>
        <p:nvGrpSpPr>
          <p:cNvPr name="Group 5" id="5"/>
          <p:cNvGrpSpPr/>
          <p:nvPr/>
        </p:nvGrpSpPr>
        <p:grpSpPr>
          <a:xfrm rot="822175">
            <a:off x="-4043387" y="5103300"/>
            <a:ext cx="22847916" cy="6666290"/>
            <a:chOff x="0" y="0"/>
            <a:chExt cx="6017558" cy="1755731"/>
          </a:xfrm>
        </p:grpSpPr>
        <p:sp>
          <p:nvSpPr>
            <p:cNvPr name="Freeform 6" id="6"/>
            <p:cNvSpPr/>
            <p:nvPr/>
          </p:nvSpPr>
          <p:spPr>
            <a:xfrm flipH="false" flipV="false" rot="0">
              <a:off x="0" y="0"/>
              <a:ext cx="6017558" cy="1755731"/>
            </a:xfrm>
            <a:custGeom>
              <a:avLst/>
              <a:gdLst/>
              <a:ahLst/>
              <a:cxnLst/>
              <a:rect r="r" b="b" t="t" l="l"/>
              <a:pathLst>
                <a:path h="1755731" w="6017558">
                  <a:moveTo>
                    <a:pt x="0" y="0"/>
                  </a:moveTo>
                  <a:lnTo>
                    <a:pt x="6017558" y="0"/>
                  </a:lnTo>
                  <a:lnTo>
                    <a:pt x="6017558" y="1755731"/>
                  </a:lnTo>
                  <a:lnTo>
                    <a:pt x="0" y="1755731"/>
                  </a:lnTo>
                  <a:close/>
                </a:path>
              </a:pathLst>
            </a:custGeom>
            <a:solidFill>
              <a:srgbClr val="CA5028"/>
            </a:solidFill>
          </p:spPr>
        </p:sp>
        <p:sp>
          <p:nvSpPr>
            <p:cNvPr name="TextBox 7" id="7"/>
            <p:cNvSpPr txBox="true"/>
            <p:nvPr/>
          </p:nvSpPr>
          <p:spPr>
            <a:xfrm>
              <a:off x="0" y="-57150"/>
              <a:ext cx="6017558" cy="1812881"/>
            </a:xfrm>
            <a:prstGeom prst="rect">
              <a:avLst/>
            </a:prstGeom>
          </p:spPr>
          <p:txBody>
            <a:bodyPr anchor="ctr" rtlCol="false" tIns="50800" lIns="50800" bIns="50800" rIns="50800"/>
            <a:lstStyle/>
            <a:p>
              <a:pPr algn="ctr">
                <a:lnSpc>
                  <a:spcPts val="3080"/>
                </a:lnSpc>
              </a:pPr>
            </a:p>
          </p:txBody>
        </p:sp>
      </p:grpSp>
      <p:grpSp>
        <p:nvGrpSpPr>
          <p:cNvPr name="Group 8" id="8"/>
          <p:cNvGrpSpPr/>
          <p:nvPr/>
        </p:nvGrpSpPr>
        <p:grpSpPr>
          <a:xfrm rot="806637">
            <a:off x="-1034361" y="7541740"/>
            <a:ext cx="19463313" cy="4902741"/>
            <a:chOff x="0" y="0"/>
            <a:chExt cx="25951084" cy="6536988"/>
          </a:xfrm>
        </p:grpSpPr>
        <p:pic>
          <p:nvPicPr>
            <p:cNvPr name="Picture 9" id="9"/>
            <p:cNvPicPr>
              <a:picLocks noChangeAspect="true"/>
            </p:cNvPicPr>
            <p:nvPr/>
          </p:nvPicPr>
          <p:blipFill>
            <a:blip r:embed="rId2"/>
            <a:srcRect l="0" t="41084" r="0" b="40023"/>
            <a:stretch>
              <a:fillRect/>
            </a:stretch>
          </p:blipFill>
          <p:spPr>
            <a:xfrm flipH="true" flipV="false">
              <a:off x="0" y="0"/>
              <a:ext cx="25951084" cy="6536988"/>
            </a:xfrm>
            <a:prstGeom prst="rect">
              <a:avLst/>
            </a:prstGeom>
          </p:spPr>
        </p:pic>
      </p:grpSp>
      <p:sp>
        <p:nvSpPr>
          <p:cNvPr name="TextBox 10" id="10"/>
          <p:cNvSpPr txBox="true"/>
          <p:nvPr/>
        </p:nvSpPr>
        <p:spPr>
          <a:xfrm rot="830483">
            <a:off x="9720415" y="4757948"/>
            <a:ext cx="3689874" cy="1123950"/>
          </a:xfrm>
          <a:prstGeom prst="rect">
            <a:avLst/>
          </a:prstGeom>
        </p:spPr>
        <p:txBody>
          <a:bodyPr anchor="t" rtlCol="false" tIns="0" lIns="0" bIns="0" rIns="0">
            <a:spAutoFit/>
          </a:bodyPr>
          <a:lstStyle/>
          <a:p>
            <a:pPr algn="ctr" marL="0" indent="0" lvl="0">
              <a:lnSpc>
                <a:spcPts val="8640"/>
              </a:lnSpc>
              <a:spcBef>
                <a:spcPct val="0"/>
              </a:spcBef>
            </a:pPr>
            <a:r>
              <a:rPr lang="en-US" sz="7200" strike="noStrike" u="none">
                <a:solidFill>
                  <a:srgbClr val="EDE0D1"/>
                </a:solidFill>
                <a:latin typeface="Motter Tektura"/>
              </a:rPr>
              <a:t>2023</a:t>
            </a:r>
          </a:p>
        </p:txBody>
      </p:sp>
      <p:sp>
        <p:nvSpPr>
          <p:cNvPr name="Freeform 11" id="11"/>
          <p:cNvSpPr/>
          <p:nvPr/>
        </p:nvSpPr>
        <p:spPr>
          <a:xfrm flipH="false" flipV="false" rot="841998">
            <a:off x="13960874" y="-2171063"/>
            <a:ext cx="5280398" cy="9645691"/>
          </a:xfrm>
          <a:custGeom>
            <a:avLst/>
            <a:gdLst/>
            <a:ahLst/>
            <a:cxnLst/>
            <a:rect r="r" b="b" t="t" l="l"/>
            <a:pathLst>
              <a:path h="9645691" w="5280398">
                <a:moveTo>
                  <a:pt x="0" y="0"/>
                </a:moveTo>
                <a:lnTo>
                  <a:pt x="5280398" y="0"/>
                </a:lnTo>
                <a:lnTo>
                  <a:pt x="5280398" y="9645692"/>
                </a:lnTo>
                <a:lnTo>
                  <a:pt x="0" y="964569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12" id="12"/>
          <p:cNvSpPr txBox="true"/>
          <p:nvPr/>
        </p:nvSpPr>
        <p:spPr>
          <a:xfrm rot="0">
            <a:off x="4765490" y="1119187"/>
            <a:ext cx="8757020" cy="1123950"/>
          </a:xfrm>
          <a:prstGeom prst="rect">
            <a:avLst/>
          </a:prstGeom>
        </p:spPr>
        <p:txBody>
          <a:bodyPr anchor="t" rtlCol="false" tIns="0" lIns="0" bIns="0" rIns="0">
            <a:spAutoFit/>
          </a:bodyPr>
          <a:lstStyle/>
          <a:p>
            <a:pPr algn="ctr" marL="0" indent="0" lvl="0">
              <a:lnSpc>
                <a:spcPts val="8640"/>
              </a:lnSpc>
              <a:spcBef>
                <a:spcPct val="0"/>
              </a:spcBef>
            </a:pPr>
            <a:r>
              <a:rPr lang="en-US" sz="7200" strike="noStrike" u="none">
                <a:solidFill>
                  <a:srgbClr val="EFC031"/>
                </a:solidFill>
                <a:latin typeface="Motter Tektura"/>
              </a:rPr>
              <a:t>Our History</a:t>
            </a:r>
          </a:p>
        </p:txBody>
      </p:sp>
      <p:sp>
        <p:nvSpPr>
          <p:cNvPr name="TextBox 13" id="13"/>
          <p:cNvSpPr txBox="true"/>
          <p:nvPr/>
        </p:nvSpPr>
        <p:spPr>
          <a:xfrm rot="830483">
            <a:off x="1256892" y="2566902"/>
            <a:ext cx="3689874" cy="1123950"/>
          </a:xfrm>
          <a:prstGeom prst="rect">
            <a:avLst/>
          </a:prstGeom>
        </p:spPr>
        <p:txBody>
          <a:bodyPr anchor="t" rtlCol="false" tIns="0" lIns="0" bIns="0" rIns="0">
            <a:spAutoFit/>
          </a:bodyPr>
          <a:lstStyle/>
          <a:p>
            <a:pPr algn="ctr" marL="0" indent="0" lvl="0">
              <a:lnSpc>
                <a:spcPts val="8640"/>
              </a:lnSpc>
              <a:spcBef>
                <a:spcPct val="0"/>
              </a:spcBef>
            </a:pPr>
            <a:r>
              <a:rPr lang="en-US" sz="7200">
                <a:solidFill>
                  <a:srgbClr val="EDE0D1"/>
                </a:solidFill>
                <a:latin typeface="Motter Tektura"/>
              </a:rPr>
              <a:t>2021</a:t>
            </a:r>
          </a:p>
        </p:txBody>
      </p:sp>
      <p:sp>
        <p:nvSpPr>
          <p:cNvPr name="TextBox 14" id="14"/>
          <p:cNvSpPr txBox="true"/>
          <p:nvPr/>
        </p:nvSpPr>
        <p:spPr>
          <a:xfrm rot="830483">
            <a:off x="5460388" y="3587756"/>
            <a:ext cx="3689874" cy="1123950"/>
          </a:xfrm>
          <a:prstGeom prst="rect">
            <a:avLst/>
          </a:prstGeom>
        </p:spPr>
        <p:txBody>
          <a:bodyPr anchor="t" rtlCol="false" tIns="0" lIns="0" bIns="0" rIns="0">
            <a:spAutoFit/>
          </a:bodyPr>
          <a:lstStyle/>
          <a:p>
            <a:pPr algn="ctr" marL="0" indent="0" lvl="0">
              <a:lnSpc>
                <a:spcPts val="8640"/>
              </a:lnSpc>
              <a:spcBef>
                <a:spcPct val="0"/>
              </a:spcBef>
            </a:pPr>
            <a:r>
              <a:rPr lang="en-US" sz="7200" strike="noStrike" u="none">
                <a:solidFill>
                  <a:srgbClr val="EDE0D1"/>
                </a:solidFill>
                <a:latin typeface="Motter Tektura"/>
              </a:rPr>
              <a:t>2022</a:t>
            </a:r>
          </a:p>
        </p:txBody>
      </p:sp>
      <p:sp>
        <p:nvSpPr>
          <p:cNvPr name="TextBox 15" id="15"/>
          <p:cNvSpPr txBox="true"/>
          <p:nvPr/>
        </p:nvSpPr>
        <p:spPr>
          <a:xfrm rot="843639">
            <a:off x="992774" y="4188247"/>
            <a:ext cx="3364925" cy="514350"/>
          </a:xfrm>
          <a:prstGeom prst="rect">
            <a:avLst/>
          </a:prstGeom>
        </p:spPr>
        <p:txBody>
          <a:bodyPr anchor="t" rtlCol="false" tIns="0" lIns="0" bIns="0" rIns="0">
            <a:spAutoFit/>
          </a:bodyPr>
          <a:lstStyle/>
          <a:p>
            <a:pPr algn="ctr" marL="0" indent="0" lvl="0">
              <a:lnSpc>
                <a:spcPts val="3900"/>
              </a:lnSpc>
              <a:spcBef>
                <a:spcPct val="0"/>
              </a:spcBef>
            </a:pPr>
            <a:r>
              <a:rPr lang="en-US" sz="3000" strike="noStrike" u="none">
                <a:solidFill>
                  <a:srgbClr val="000000"/>
                </a:solidFill>
                <a:latin typeface="Poppins Semi-Bold"/>
              </a:rPr>
              <a:t>Add a main point</a:t>
            </a:r>
          </a:p>
        </p:txBody>
      </p:sp>
      <p:sp>
        <p:nvSpPr>
          <p:cNvPr name="TextBox 16" id="16"/>
          <p:cNvSpPr txBox="true"/>
          <p:nvPr/>
        </p:nvSpPr>
        <p:spPr>
          <a:xfrm rot="843639">
            <a:off x="5384220" y="5225931"/>
            <a:ext cx="3364925" cy="514350"/>
          </a:xfrm>
          <a:prstGeom prst="rect">
            <a:avLst/>
          </a:prstGeom>
        </p:spPr>
        <p:txBody>
          <a:bodyPr anchor="t" rtlCol="false" tIns="0" lIns="0" bIns="0" rIns="0">
            <a:spAutoFit/>
          </a:bodyPr>
          <a:lstStyle/>
          <a:p>
            <a:pPr algn="ctr" marL="0" indent="0" lvl="0">
              <a:lnSpc>
                <a:spcPts val="3900"/>
              </a:lnSpc>
              <a:spcBef>
                <a:spcPct val="0"/>
              </a:spcBef>
            </a:pPr>
            <a:r>
              <a:rPr lang="en-US" sz="3000" strike="noStrike" u="none">
                <a:solidFill>
                  <a:srgbClr val="000000"/>
                </a:solidFill>
                <a:latin typeface="Poppins Semi-Bold"/>
              </a:rPr>
              <a:t>Add a main point</a:t>
            </a:r>
          </a:p>
        </p:txBody>
      </p:sp>
      <p:sp>
        <p:nvSpPr>
          <p:cNvPr name="TextBox 17" id="17"/>
          <p:cNvSpPr txBox="true"/>
          <p:nvPr/>
        </p:nvSpPr>
        <p:spPr>
          <a:xfrm rot="843639">
            <a:off x="9699467" y="6294737"/>
            <a:ext cx="3364925" cy="514350"/>
          </a:xfrm>
          <a:prstGeom prst="rect">
            <a:avLst/>
          </a:prstGeom>
        </p:spPr>
        <p:txBody>
          <a:bodyPr anchor="t" rtlCol="false" tIns="0" lIns="0" bIns="0" rIns="0">
            <a:spAutoFit/>
          </a:bodyPr>
          <a:lstStyle/>
          <a:p>
            <a:pPr algn="ctr" marL="0" indent="0" lvl="0">
              <a:lnSpc>
                <a:spcPts val="3900"/>
              </a:lnSpc>
              <a:spcBef>
                <a:spcPct val="0"/>
              </a:spcBef>
            </a:pPr>
            <a:r>
              <a:rPr lang="en-US" sz="3000" strike="noStrike" u="none">
                <a:solidFill>
                  <a:srgbClr val="000000"/>
                </a:solidFill>
                <a:latin typeface="Poppins Semi-Bold"/>
              </a:rPr>
              <a:t>Add a main point</a:t>
            </a:r>
          </a:p>
        </p:txBody>
      </p:sp>
      <p:sp>
        <p:nvSpPr>
          <p:cNvPr name="TextBox 18" id="18"/>
          <p:cNvSpPr txBox="true"/>
          <p:nvPr/>
        </p:nvSpPr>
        <p:spPr>
          <a:xfrm rot="843639">
            <a:off x="997213" y="4816386"/>
            <a:ext cx="2983200" cy="74676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00000"/>
                </a:solidFill>
                <a:latin typeface="Poppins"/>
              </a:rPr>
              <a:t>Elaborate on what you want to discuss.</a:t>
            </a:r>
          </a:p>
        </p:txBody>
      </p:sp>
      <p:sp>
        <p:nvSpPr>
          <p:cNvPr name="TextBox 19" id="19"/>
          <p:cNvSpPr txBox="true"/>
          <p:nvPr/>
        </p:nvSpPr>
        <p:spPr>
          <a:xfrm rot="843639">
            <a:off x="5388660" y="5854070"/>
            <a:ext cx="2983200" cy="74676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00000"/>
                </a:solidFill>
                <a:latin typeface="Poppins"/>
              </a:rPr>
              <a:t>Elaborate on what you want to discuss.</a:t>
            </a:r>
          </a:p>
        </p:txBody>
      </p:sp>
      <p:sp>
        <p:nvSpPr>
          <p:cNvPr name="TextBox 20" id="20"/>
          <p:cNvSpPr txBox="true"/>
          <p:nvPr/>
        </p:nvSpPr>
        <p:spPr>
          <a:xfrm rot="843639">
            <a:off x="9703906" y="6922876"/>
            <a:ext cx="2983200" cy="74676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00000"/>
                </a:solidFill>
                <a:latin typeface="Poppins"/>
              </a:rPr>
              <a:t>Elaborate on what you want to discuss.</a:t>
            </a:r>
          </a:p>
        </p:txBody>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98BDC4"/>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4816593" cy="2709333"/>
          </a:xfrm>
        </p:grpSpPr>
        <p:sp>
          <p:nvSpPr>
            <p:cNvPr name="Freeform 3" id="3"/>
            <p:cNvSpPr/>
            <p:nvPr/>
          </p:nvSpPr>
          <p:spPr>
            <a:xfrm flipH="false" flipV="false" rot="0">
              <a:off x="0" y="0"/>
              <a:ext cx="4816592" cy="2709333"/>
            </a:xfrm>
            <a:custGeom>
              <a:avLst/>
              <a:gdLst/>
              <a:ahLst/>
              <a:cxnLst/>
              <a:rect r="r" b="b" t="t" l="l"/>
              <a:pathLst>
                <a:path h="2709333" w="4816592">
                  <a:moveTo>
                    <a:pt x="0" y="0"/>
                  </a:moveTo>
                  <a:lnTo>
                    <a:pt x="4816592" y="0"/>
                  </a:lnTo>
                  <a:lnTo>
                    <a:pt x="4816592" y="2709333"/>
                  </a:lnTo>
                  <a:lnTo>
                    <a:pt x="0" y="2709333"/>
                  </a:lnTo>
                  <a:close/>
                </a:path>
              </a:pathLst>
            </a:custGeom>
            <a:solidFill>
              <a:srgbClr val="000000">
                <a:alpha val="0"/>
              </a:srgbClr>
            </a:solidFill>
            <a:ln w="876300" cap="sq">
              <a:solidFill>
                <a:srgbClr val="CA5028"/>
              </a:solidFill>
              <a:prstDash val="solid"/>
              <a:miter/>
            </a:ln>
          </p:spPr>
        </p:sp>
        <p:sp>
          <p:nvSpPr>
            <p:cNvPr name="TextBox 4" id="4"/>
            <p:cNvSpPr txBox="true"/>
            <p:nvPr/>
          </p:nvSpPr>
          <p:spPr>
            <a:xfrm>
              <a:off x="0" y="-57150"/>
              <a:ext cx="4816593" cy="2766483"/>
            </a:xfrm>
            <a:prstGeom prst="rect">
              <a:avLst/>
            </a:prstGeom>
          </p:spPr>
          <p:txBody>
            <a:bodyPr anchor="ctr" rtlCol="false" tIns="50800" lIns="50800" bIns="50800" rIns="50800"/>
            <a:lstStyle/>
            <a:p>
              <a:pPr algn="ctr">
                <a:lnSpc>
                  <a:spcPts val="3080"/>
                </a:lnSpc>
              </a:pPr>
            </a:p>
          </p:txBody>
        </p:sp>
      </p:grpSp>
      <p:grpSp>
        <p:nvGrpSpPr>
          <p:cNvPr name="Group 5" id="5"/>
          <p:cNvGrpSpPr/>
          <p:nvPr/>
        </p:nvGrpSpPr>
        <p:grpSpPr>
          <a:xfrm rot="0">
            <a:off x="879981" y="884427"/>
            <a:ext cx="16528038" cy="9402573"/>
            <a:chOff x="0" y="0"/>
            <a:chExt cx="22037383" cy="12536764"/>
          </a:xfrm>
        </p:grpSpPr>
        <p:pic>
          <p:nvPicPr>
            <p:cNvPr name="Picture 6" id="6"/>
            <p:cNvPicPr>
              <a:picLocks noChangeAspect="true"/>
            </p:cNvPicPr>
            <p:nvPr/>
          </p:nvPicPr>
          <p:blipFill>
            <a:blip r:embed="rId2"/>
            <a:srcRect l="0" t="31037" r="0" b="31037"/>
            <a:stretch>
              <a:fillRect/>
            </a:stretch>
          </p:blipFill>
          <p:spPr>
            <a:xfrm flipH="false" flipV="false">
              <a:off x="0" y="0"/>
              <a:ext cx="22037383" cy="12536764"/>
            </a:xfrm>
            <a:prstGeom prst="rect">
              <a:avLst/>
            </a:prstGeom>
          </p:spPr>
        </p:pic>
      </p:grpSp>
      <p:sp>
        <p:nvSpPr>
          <p:cNvPr name="TextBox 7" id="7"/>
          <p:cNvSpPr txBox="true"/>
          <p:nvPr/>
        </p:nvSpPr>
        <p:spPr>
          <a:xfrm rot="0">
            <a:off x="1028700" y="1271889"/>
            <a:ext cx="16230600" cy="1803998"/>
          </a:xfrm>
          <a:prstGeom prst="rect">
            <a:avLst/>
          </a:prstGeom>
        </p:spPr>
        <p:txBody>
          <a:bodyPr anchor="t" rtlCol="false" tIns="0" lIns="0" bIns="0" rIns="0">
            <a:spAutoFit/>
          </a:bodyPr>
          <a:lstStyle/>
          <a:p>
            <a:pPr algn="ctr">
              <a:lnSpc>
                <a:spcPts val="13929"/>
              </a:lnSpc>
            </a:pPr>
            <a:r>
              <a:rPr lang="en-US" sz="11607">
                <a:solidFill>
                  <a:srgbClr val="EFC031"/>
                </a:solidFill>
                <a:latin typeface="Motter Tektura"/>
              </a:rPr>
              <a:t>Our Programs</a:t>
            </a:r>
          </a:p>
        </p:txBody>
      </p:sp>
      <p:grpSp>
        <p:nvGrpSpPr>
          <p:cNvPr name="Group 8" id="8"/>
          <p:cNvGrpSpPr/>
          <p:nvPr/>
        </p:nvGrpSpPr>
        <p:grpSpPr>
          <a:xfrm rot="0">
            <a:off x="2842688" y="3573466"/>
            <a:ext cx="3244239" cy="3244239"/>
            <a:chOff x="0" y="0"/>
            <a:chExt cx="812800" cy="812800"/>
          </a:xfrm>
        </p:grpSpPr>
        <p:sp>
          <p:nvSpPr>
            <p:cNvPr name="Freeform 9" id="9"/>
            <p:cNvSpPr/>
            <p:nvPr/>
          </p:nvSpPr>
          <p:spPr>
            <a:xfrm flipH="false" flipV="false" rot="0">
              <a:off x="0" y="0"/>
              <a:ext cx="812800" cy="812800"/>
            </a:xfrm>
            <a:custGeom>
              <a:avLst/>
              <a:gdLst/>
              <a:ahLst/>
              <a:cxnLst/>
              <a:rect r="r" b="b" t="t" l="l"/>
              <a:pathLst>
                <a:path h="812800" w="812800">
                  <a:moveTo>
                    <a:pt x="406400" y="0"/>
                  </a:moveTo>
                  <a:lnTo>
                    <a:pt x="485289" y="111986"/>
                  </a:lnTo>
                  <a:lnTo>
                    <a:pt x="609600" y="54447"/>
                  </a:lnTo>
                  <a:lnTo>
                    <a:pt x="621927" y="190873"/>
                  </a:lnTo>
                  <a:lnTo>
                    <a:pt x="758353" y="203200"/>
                  </a:lnTo>
                  <a:lnTo>
                    <a:pt x="700814" y="327511"/>
                  </a:lnTo>
                  <a:lnTo>
                    <a:pt x="812800" y="406400"/>
                  </a:lnTo>
                  <a:lnTo>
                    <a:pt x="700814" y="485289"/>
                  </a:lnTo>
                  <a:lnTo>
                    <a:pt x="758353" y="609600"/>
                  </a:lnTo>
                  <a:lnTo>
                    <a:pt x="621927" y="621927"/>
                  </a:lnTo>
                  <a:lnTo>
                    <a:pt x="609600" y="758353"/>
                  </a:lnTo>
                  <a:lnTo>
                    <a:pt x="485289" y="700814"/>
                  </a:lnTo>
                  <a:lnTo>
                    <a:pt x="406400" y="812800"/>
                  </a:lnTo>
                  <a:lnTo>
                    <a:pt x="327511" y="700814"/>
                  </a:lnTo>
                  <a:lnTo>
                    <a:pt x="203200" y="758353"/>
                  </a:lnTo>
                  <a:lnTo>
                    <a:pt x="190873" y="621927"/>
                  </a:lnTo>
                  <a:lnTo>
                    <a:pt x="54447" y="609600"/>
                  </a:lnTo>
                  <a:lnTo>
                    <a:pt x="111986" y="485289"/>
                  </a:lnTo>
                  <a:lnTo>
                    <a:pt x="0" y="406400"/>
                  </a:lnTo>
                  <a:lnTo>
                    <a:pt x="111986" y="327511"/>
                  </a:lnTo>
                  <a:lnTo>
                    <a:pt x="54447" y="203200"/>
                  </a:lnTo>
                  <a:lnTo>
                    <a:pt x="190873" y="190873"/>
                  </a:lnTo>
                  <a:lnTo>
                    <a:pt x="203200" y="54447"/>
                  </a:lnTo>
                  <a:lnTo>
                    <a:pt x="327511" y="111986"/>
                  </a:lnTo>
                  <a:lnTo>
                    <a:pt x="406400" y="0"/>
                  </a:lnTo>
                  <a:close/>
                </a:path>
              </a:pathLst>
            </a:custGeom>
            <a:solidFill>
              <a:srgbClr val="EFC031"/>
            </a:solidFill>
          </p:spPr>
        </p:sp>
        <p:sp>
          <p:nvSpPr>
            <p:cNvPr name="TextBox 10" id="10"/>
            <p:cNvSpPr txBox="true"/>
            <p:nvPr/>
          </p:nvSpPr>
          <p:spPr>
            <a:xfrm>
              <a:off x="127000" y="69850"/>
              <a:ext cx="558800" cy="615950"/>
            </a:xfrm>
            <a:prstGeom prst="rect">
              <a:avLst/>
            </a:prstGeom>
          </p:spPr>
          <p:txBody>
            <a:bodyPr anchor="ctr" rtlCol="false" tIns="50800" lIns="50800" bIns="50800" rIns="50800"/>
            <a:lstStyle/>
            <a:p>
              <a:pPr algn="ctr">
                <a:lnSpc>
                  <a:spcPts val="3080"/>
                </a:lnSpc>
              </a:pPr>
            </a:p>
          </p:txBody>
        </p:sp>
      </p:grpSp>
      <p:grpSp>
        <p:nvGrpSpPr>
          <p:cNvPr name="Group 11" id="11"/>
          <p:cNvGrpSpPr/>
          <p:nvPr/>
        </p:nvGrpSpPr>
        <p:grpSpPr>
          <a:xfrm rot="0">
            <a:off x="2757355" y="3455360"/>
            <a:ext cx="3244239" cy="3244239"/>
            <a:chOff x="0" y="0"/>
            <a:chExt cx="812800" cy="812800"/>
          </a:xfrm>
        </p:grpSpPr>
        <p:sp>
          <p:nvSpPr>
            <p:cNvPr name="Freeform 12" id="12"/>
            <p:cNvSpPr/>
            <p:nvPr/>
          </p:nvSpPr>
          <p:spPr>
            <a:xfrm flipH="false" flipV="false" rot="0">
              <a:off x="0" y="0"/>
              <a:ext cx="812800" cy="812800"/>
            </a:xfrm>
            <a:custGeom>
              <a:avLst/>
              <a:gdLst/>
              <a:ahLst/>
              <a:cxnLst/>
              <a:rect r="r" b="b" t="t" l="l"/>
              <a:pathLst>
                <a:path h="812800" w="812800">
                  <a:moveTo>
                    <a:pt x="406400" y="0"/>
                  </a:moveTo>
                  <a:lnTo>
                    <a:pt x="485289" y="111986"/>
                  </a:lnTo>
                  <a:lnTo>
                    <a:pt x="609600" y="54447"/>
                  </a:lnTo>
                  <a:lnTo>
                    <a:pt x="621927" y="190873"/>
                  </a:lnTo>
                  <a:lnTo>
                    <a:pt x="758353" y="203200"/>
                  </a:lnTo>
                  <a:lnTo>
                    <a:pt x="700814" y="327511"/>
                  </a:lnTo>
                  <a:lnTo>
                    <a:pt x="812800" y="406400"/>
                  </a:lnTo>
                  <a:lnTo>
                    <a:pt x="700814" y="485289"/>
                  </a:lnTo>
                  <a:lnTo>
                    <a:pt x="758353" y="609600"/>
                  </a:lnTo>
                  <a:lnTo>
                    <a:pt x="621927" y="621927"/>
                  </a:lnTo>
                  <a:lnTo>
                    <a:pt x="609600" y="758353"/>
                  </a:lnTo>
                  <a:lnTo>
                    <a:pt x="485289" y="700814"/>
                  </a:lnTo>
                  <a:lnTo>
                    <a:pt x="406400" y="812800"/>
                  </a:lnTo>
                  <a:lnTo>
                    <a:pt x="327511" y="700814"/>
                  </a:lnTo>
                  <a:lnTo>
                    <a:pt x="203200" y="758353"/>
                  </a:lnTo>
                  <a:lnTo>
                    <a:pt x="190873" y="621927"/>
                  </a:lnTo>
                  <a:lnTo>
                    <a:pt x="54447" y="609600"/>
                  </a:lnTo>
                  <a:lnTo>
                    <a:pt x="111986" y="485289"/>
                  </a:lnTo>
                  <a:lnTo>
                    <a:pt x="0" y="406400"/>
                  </a:lnTo>
                  <a:lnTo>
                    <a:pt x="111986" y="327511"/>
                  </a:lnTo>
                  <a:lnTo>
                    <a:pt x="54447" y="203200"/>
                  </a:lnTo>
                  <a:lnTo>
                    <a:pt x="190873" y="190873"/>
                  </a:lnTo>
                  <a:lnTo>
                    <a:pt x="203200" y="54447"/>
                  </a:lnTo>
                  <a:lnTo>
                    <a:pt x="327511" y="111986"/>
                  </a:lnTo>
                  <a:lnTo>
                    <a:pt x="406400" y="0"/>
                  </a:lnTo>
                  <a:close/>
                </a:path>
              </a:pathLst>
            </a:custGeom>
            <a:solidFill>
              <a:srgbClr val="CA5028"/>
            </a:solidFill>
          </p:spPr>
        </p:sp>
        <p:sp>
          <p:nvSpPr>
            <p:cNvPr name="TextBox 13" id="13"/>
            <p:cNvSpPr txBox="true"/>
            <p:nvPr/>
          </p:nvSpPr>
          <p:spPr>
            <a:xfrm>
              <a:off x="127000" y="69850"/>
              <a:ext cx="558800" cy="615950"/>
            </a:xfrm>
            <a:prstGeom prst="rect">
              <a:avLst/>
            </a:prstGeom>
          </p:spPr>
          <p:txBody>
            <a:bodyPr anchor="ctr" rtlCol="false" tIns="50800" lIns="50800" bIns="50800" rIns="50800"/>
            <a:lstStyle/>
            <a:p>
              <a:pPr algn="ctr">
                <a:lnSpc>
                  <a:spcPts val="3080"/>
                </a:lnSpc>
              </a:pPr>
            </a:p>
          </p:txBody>
        </p:sp>
      </p:grpSp>
      <p:sp>
        <p:nvSpPr>
          <p:cNvPr name="TextBox 14" id="14"/>
          <p:cNvSpPr txBox="true"/>
          <p:nvPr/>
        </p:nvSpPr>
        <p:spPr>
          <a:xfrm rot="0">
            <a:off x="3446113" y="4310649"/>
            <a:ext cx="1676224" cy="1352550"/>
          </a:xfrm>
          <a:prstGeom prst="rect">
            <a:avLst/>
          </a:prstGeom>
        </p:spPr>
        <p:txBody>
          <a:bodyPr anchor="t" rtlCol="false" tIns="0" lIns="0" bIns="0" rIns="0">
            <a:spAutoFit/>
          </a:bodyPr>
          <a:lstStyle/>
          <a:p>
            <a:pPr algn="ctr" marL="0" indent="0" lvl="0">
              <a:lnSpc>
                <a:spcPts val="10440"/>
              </a:lnSpc>
              <a:spcBef>
                <a:spcPct val="0"/>
              </a:spcBef>
            </a:pPr>
            <a:r>
              <a:rPr lang="en-US" sz="8700">
                <a:solidFill>
                  <a:srgbClr val="FFFFFF"/>
                </a:solidFill>
                <a:latin typeface="Motter Tektura"/>
              </a:rPr>
              <a:t>02</a:t>
            </a:r>
          </a:p>
        </p:txBody>
      </p:sp>
      <p:sp>
        <p:nvSpPr>
          <p:cNvPr name="TextBox 15" id="15"/>
          <p:cNvSpPr txBox="true"/>
          <p:nvPr/>
        </p:nvSpPr>
        <p:spPr>
          <a:xfrm rot="5400000">
            <a:off x="13350772" y="4900004"/>
            <a:ext cx="9025515" cy="486991"/>
          </a:xfrm>
          <a:prstGeom prst="rect">
            <a:avLst/>
          </a:prstGeom>
        </p:spPr>
        <p:txBody>
          <a:bodyPr anchor="t" rtlCol="false" tIns="0" lIns="0" bIns="0" rIns="0">
            <a:spAutoFit/>
          </a:bodyPr>
          <a:lstStyle/>
          <a:p>
            <a:pPr algn="ctr" marL="0" indent="0" lvl="0">
              <a:lnSpc>
                <a:spcPts val="3775"/>
              </a:lnSpc>
              <a:spcBef>
                <a:spcPct val="0"/>
              </a:spcBef>
            </a:pPr>
            <a:r>
              <a:rPr lang="en-US" sz="2904" spc="453">
                <a:solidFill>
                  <a:srgbClr val="000000"/>
                </a:solidFill>
                <a:latin typeface="Poppins Semi-Bold"/>
              </a:rPr>
              <a:t>02 CANVA SCHOOL SKATE CLUB</a:t>
            </a:r>
          </a:p>
        </p:txBody>
      </p:sp>
      <p:sp>
        <p:nvSpPr>
          <p:cNvPr name="TextBox 16" id="16"/>
          <p:cNvSpPr txBox="true"/>
          <p:nvPr/>
        </p:nvSpPr>
        <p:spPr>
          <a:xfrm rot="-5400000">
            <a:off x="-4104871" y="4900004"/>
            <a:ext cx="9025515" cy="486991"/>
          </a:xfrm>
          <a:prstGeom prst="rect">
            <a:avLst/>
          </a:prstGeom>
        </p:spPr>
        <p:txBody>
          <a:bodyPr anchor="t" rtlCol="false" tIns="0" lIns="0" bIns="0" rIns="0">
            <a:spAutoFit/>
          </a:bodyPr>
          <a:lstStyle/>
          <a:p>
            <a:pPr algn="ctr" marL="0" indent="0" lvl="0">
              <a:lnSpc>
                <a:spcPts val="3775"/>
              </a:lnSpc>
              <a:spcBef>
                <a:spcPct val="0"/>
              </a:spcBef>
            </a:pPr>
            <a:r>
              <a:rPr lang="en-US" sz="2904" spc="453">
                <a:solidFill>
                  <a:srgbClr val="000000"/>
                </a:solidFill>
                <a:latin typeface="Poppins Semi-Bold"/>
              </a:rPr>
              <a:t>02 CANVA SCHOOL SKATE CLUB</a:t>
            </a:r>
          </a:p>
        </p:txBody>
      </p:sp>
      <p:sp>
        <p:nvSpPr>
          <p:cNvPr name="TextBox 17" id="17"/>
          <p:cNvSpPr txBox="true"/>
          <p:nvPr/>
        </p:nvSpPr>
        <p:spPr>
          <a:xfrm rot="0">
            <a:off x="4631242" y="210426"/>
            <a:ext cx="9025515" cy="486991"/>
          </a:xfrm>
          <a:prstGeom prst="rect">
            <a:avLst/>
          </a:prstGeom>
        </p:spPr>
        <p:txBody>
          <a:bodyPr anchor="t" rtlCol="false" tIns="0" lIns="0" bIns="0" rIns="0">
            <a:spAutoFit/>
          </a:bodyPr>
          <a:lstStyle/>
          <a:p>
            <a:pPr algn="ctr" marL="0" indent="0" lvl="0">
              <a:lnSpc>
                <a:spcPts val="3775"/>
              </a:lnSpc>
              <a:spcBef>
                <a:spcPct val="0"/>
              </a:spcBef>
            </a:pPr>
            <a:r>
              <a:rPr lang="en-US" sz="2904" spc="453">
                <a:solidFill>
                  <a:srgbClr val="000000"/>
                </a:solidFill>
                <a:latin typeface="Poppins Semi-Bold"/>
              </a:rPr>
              <a:t>02 CANVA SCHOOL SKATE CLUB</a:t>
            </a:r>
          </a:p>
        </p:txBody>
      </p:sp>
      <p:sp>
        <p:nvSpPr>
          <p:cNvPr name="TextBox 18" id="18"/>
          <p:cNvSpPr txBox="true"/>
          <p:nvPr/>
        </p:nvSpPr>
        <p:spPr>
          <a:xfrm rot="0">
            <a:off x="3032704" y="7265380"/>
            <a:ext cx="2778875" cy="876300"/>
          </a:xfrm>
          <a:prstGeom prst="rect">
            <a:avLst/>
          </a:prstGeom>
        </p:spPr>
        <p:txBody>
          <a:bodyPr anchor="t" rtlCol="false" tIns="0" lIns="0" bIns="0" rIns="0">
            <a:spAutoFit/>
          </a:bodyPr>
          <a:lstStyle/>
          <a:p>
            <a:pPr algn="ctr" marL="0" indent="0" lvl="1">
              <a:lnSpc>
                <a:spcPts val="3570"/>
              </a:lnSpc>
              <a:spcBef>
                <a:spcPct val="0"/>
              </a:spcBef>
            </a:pPr>
            <a:r>
              <a:rPr lang="en-US" sz="2100" strike="noStrike" u="none">
                <a:solidFill>
                  <a:srgbClr val="FFFFFF"/>
                </a:solidFill>
                <a:latin typeface="Poppins"/>
              </a:rPr>
              <a:t>Elaborate on what you want to discuss.</a:t>
            </a:r>
          </a:p>
        </p:txBody>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341702" y="0"/>
            <a:ext cx="18971404" cy="10287000"/>
            <a:chOff x="0" y="0"/>
            <a:chExt cx="4996584" cy="2709333"/>
          </a:xfrm>
        </p:grpSpPr>
        <p:sp>
          <p:nvSpPr>
            <p:cNvPr name="Freeform 3" id="3"/>
            <p:cNvSpPr/>
            <p:nvPr/>
          </p:nvSpPr>
          <p:spPr>
            <a:xfrm flipH="false" flipV="false" rot="0">
              <a:off x="0" y="0"/>
              <a:ext cx="4996584" cy="2709333"/>
            </a:xfrm>
            <a:custGeom>
              <a:avLst/>
              <a:gdLst/>
              <a:ahLst/>
              <a:cxnLst/>
              <a:rect r="r" b="b" t="t" l="l"/>
              <a:pathLst>
                <a:path h="2709333" w="4996584">
                  <a:moveTo>
                    <a:pt x="0" y="0"/>
                  </a:moveTo>
                  <a:lnTo>
                    <a:pt x="4996584" y="0"/>
                  </a:lnTo>
                  <a:lnTo>
                    <a:pt x="4996584" y="2709333"/>
                  </a:lnTo>
                  <a:lnTo>
                    <a:pt x="0" y="2709333"/>
                  </a:lnTo>
                  <a:close/>
                </a:path>
              </a:pathLst>
            </a:custGeom>
            <a:solidFill>
              <a:srgbClr val="98BDC4"/>
            </a:solidFill>
            <a:ln w="333375" cap="sq">
              <a:solidFill>
                <a:srgbClr val="CA5028"/>
              </a:solidFill>
              <a:prstDash val="solid"/>
              <a:miter/>
            </a:ln>
          </p:spPr>
        </p:sp>
        <p:sp>
          <p:nvSpPr>
            <p:cNvPr name="TextBox 4" id="4"/>
            <p:cNvSpPr txBox="true"/>
            <p:nvPr/>
          </p:nvSpPr>
          <p:spPr>
            <a:xfrm>
              <a:off x="0" y="-57150"/>
              <a:ext cx="4996584" cy="2766483"/>
            </a:xfrm>
            <a:prstGeom prst="rect">
              <a:avLst/>
            </a:prstGeom>
          </p:spPr>
          <p:txBody>
            <a:bodyPr anchor="ctr" rtlCol="false" tIns="50800" lIns="50800" bIns="50800" rIns="50800"/>
            <a:lstStyle/>
            <a:p>
              <a:pPr algn="ctr">
                <a:lnSpc>
                  <a:spcPts val="3080"/>
                </a:lnSpc>
              </a:pPr>
            </a:p>
          </p:txBody>
        </p:sp>
      </p:grpSp>
      <p:sp>
        <p:nvSpPr>
          <p:cNvPr name="Freeform 5" id="5"/>
          <p:cNvSpPr/>
          <p:nvPr/>
        </p:nvSpPr>
        <p:spPr>
          <a:xfrm flipH="false" flipV="false" rot="-5400000">
            <a:off x="7292200" y="3894579"/>
            <a:ext cx="8075542" cy="2119830"/>
          </a:xfrm>
          <a:custGeom>
            <a:avLst/>
            <a:gdLst/>
            <a:ahLst/>
            <a:cxnLst/>
            <a:rect r="r" b="b" t="t" l="l"/>
            <a:pathLst>
              <a:path h="2119830" w="8075542">
                <a:moveTo>
                  <a:pt x="0" y="0"/>
                </a:moveTo>
                <a:lnTo>
                  <a:pt x="8075542" y="0"/>
                </a:lnTo>
                <a:lnTo>
                  <a:pt x="8075542" y="2119830"/>
                </a:lnTo>
                <a:lnTo>
                  <a:pt x="0" y="2119830"/>
                </a:lnTo>
                <a:lnTo>
                  <a:pt x="0" y="0"/>
                </a:lnTo>
                <a:close/>
              </a:path>
            </a:pathLst>
          </a:custGeom>
          <a:blipFill>
            <a:blip r:embed="rId2"/>
            <a:stretch>
              <a:fillRect l="0" t="0" r="0" b="0"/>
            </a:stretch>
          </a:blipFill>
        </p:spPr>
      </p:sp>
      <p:grpSp>
        <p:nvGrpSpPr>
          <p:cNvPr name="Group 6" id="6"/>
          <p:cNvGrpSpPr>
            <a:grpSpLocks noChangeAspect="true"/>
          </p:cNvGrpSpPr>
          <p:nvPr/>
        </p:nvGrpSpPr>
        <p:grpSpPr>
          <a:xfrm rot="0">
            <a:off x="0" y="1028700"/>
            <a:ext cx="11615721" cy="6533843"/>
            <a:chOff x="0" y="0"/>
            <a:chExt cx="5852160" cy="3291840"/>
          </a:xfrm>
        </p:grpSpPr>
        <p:sp>
          <p:nvSpPr>
            <p:cNvPr name="Freeform 7" id="7"/>
            <p:cNvSpPr/>
            <p:nvPr/>
          </p:nvSpPr>
          <p:spPr>
            <a:xfrm flipH="false" flipV="false" rot="0">
              <a:off x="0" y="396240"/>
              <a:ext cx="1847850" cy="2691130"/>
            </a:xfrm>
            <a:custGeom>
              <a:avLst/>
              <a:gdLst/>
              <a:ahLst/>
              <a:cxnLst/>
              <a:rect r="r" b="b" t="t" l="l"/>
              <a:pathLst>
                <a:path h="2691130" w="1847850">
                  <a:moveTo>
                    <a:pt x="0" y="0"/>
                  </a:moveTo>
                  <a:lnTo>
                    <a:pt x="1847850" y="0"/>
                  </a:lnTo>
                  <a:lnTo>
                    <a:pt x="1847850" y="2691130"/>
                  </a:lnTo>
                  <a:lnTo>
                    <a:pt x="0" y="2691130"/>
                  </a:lnTo>
                  <a:lnTo>
                    <a:pt x="0" y="0"/>
                  </a:lnTo>
                  <a:close/>
                </a:path>
              </a:pathLst>
            </a:custGeom>
            <a:blipFill>
              <a:blip r:embed="rId3"/>
              <a:stretch>
                <a:fillRect l="-28780" t="0" r="-89673" b="0"/>
              </a:stretch>
            </a:blipFill>
          </p:spPr>
        </p:sp>
        <p:sp>
          <p:nvSpPr>
            <p:cNvPr name="Freeform 8" id="8"/>
            <p:cNvSpPr/>
            <p:nvPr/>
          </p:nvSpPr>
          <p:spPr>
            <a:xfrm flipH="false" flipV="false" rot="0">
              <a:off x="2197735" y="426847"/>
              <a:ext cx="3383534" cy="2688844"/>
            </a:xfrm>
            <a:custGeom>
              <a:avLst/>
              <a:gdLst/>
              <a:ahLst/>
              <a:cxnLst/>
              <a:rect r="r" b="b" t="t" l="l"/>
              <a:pathLst>
                <a:path h="2688844" w="3383534">
                  <a:moveTo>
                    <a:pt x="3383534" y="2688844"/>
                  </a:moveTo>
                  <a:lnTo>
                    <a:pt x="0" y="2688844"/>
                  </a:lnTo>
                  <a:lnTo>
                    <a:pt x="0" y="0"/>
                  </a:lnTo>
                  <a:lnTo>
                    <a:pt x="3383534" y="0"/>
                  </a:lnTo>
                  <a:lnTo>
                    <a:pt x="3383534" y="2688844"/>
                  </a:lnTo>
                  <a:close/>
                </a:path>
              </a:pathLst>
            </a:custGeom>
            <a:blipFill>
              <a:blip r:embed="rId4"/>
              <a:stretch>
                <a:fillRect l="-9601" t="0" r="-9601" b="0"/>
              </a:stretch>
            </a:blipFill>
          </p:spPr>
        </p:sp>
        <p:sp>
          <p:nvSpPr>
            <p:cNvPr name="Freeform 9" id="9"/>
            <p:cNvSpPr/>
            <p:nvPr/>
          </p:nvSpPr>
          <p:spPr>
            <a:xfrm flipH="false" flipV="false" rot="0">
              <a:off x="0" y="0"/>
              <a:ext cx="5852160" cy="3291840"/>
            </a:xfrm>
            <a:custGeom>
              <a:avLst/>
              <a:gdLst/>
              <a:ahLst/>
              <a:cxnLst/>
              <a:rect r="r" b="b" t="t" l="l"/>
              <a:pathLst>
                <a:path h="3291840" w="5852160">
                  <a:moveTo>
                    <a:pt x="5852160" y="3291840"/>
                  </a:moveTo>
                  <a:lnTo>
                    <a:pt x="0" y="3291840"/>
                  </a:lnTo>
                  <a:lnTo>
                    <a:pt x="0" y="0"/>
                  </a:lnTo>
                  <a:lnTo>
                    <a:pt x="5852160" y="0"/>
                  </a:lnTo>
                  <a:lnTo>
                    <a:pt x="5852160" y="3291840"/>
                  </a:lnTo>
                  <a:close/>
                </a:path>
              </a:pathLst>
            </a:custGeom>
            <a:blipFill>
              <a:blip r:embed="rId5"/>
              <a:stretch>
                <a:fillRect l="0" t="0" r="0" b="0"/>
              </a:stretch>
            </a:blipFill>
          </p:spPr>
        </p:sp>
      </p:grpSp>
      <p:sp>
        <p:nvSpPr>
          <p:cNvPr name="Freeform 10" id="10"/>
          <p:cNvSpPr/>
          <p:nvPr/>
        </p:nvSpPr>
        <p:spPr>
          <a:xfrm flipH="false" flipV="false" rot="0">
            <a:off x="8886722" y="4243191"/>
            <a:ext cx="8075542" cy="2119830"/>
          </a:xfrm>
          <a:custGeom>
            <a:avLst/>
            <a:gdLst/>
            <a:ahLst/>
            <a:cxnLst/>
            <a:rect r="r" b="b" t="t" l="l"/>
            <a:pathLst>
              <a:path h="2119830" w="8075542">
                <a:moveTo>
                  <a:pt x="0" y="0"/>
                </a:moveTo>
                <a:lnTo>
                  <a:pt x="8075542" y="0"/>
                </a:lnTo>
                <a:lnTo>
                  <a:pt x="8075542" y="2119829"/>
                </a:lnTo>
                <a:lnTo>
                  <a:pt x="0" y="2119829"/>
                </a:lnTo>
                <a:lnTo>
                  <a:pt x="0" y="0"/>
                </a:lnTo>
                <a:close/>
              </a:path>
            </a:pathLst>
          </a:custGeom>
          <a:blipFill>
            <a:blip r:embed="rId2"/>
            <a:stretch>
              <a:fillRect l="0" t="0" r="0" b="0"/>
            </a:stretch>
          </a:blipFill>
        </p:spPr>
      </p:sp>
      <p:sp>
        <p:nvSpPr>
          <p:cNvPr name="Freeform 11" id="11"/>
          <p:cNvSpPr/>
          <p:nvPr/>
        </p:nvSpPr>
        <p:spPr>
          <a:xfrm flipH="false" flipV="false" rot="-5400000">
            <a:off x="5715829" y="8185712"/>
            <a:ext cx="8075542" cy="2119830"/>
          </a:xfrm>
          <a:custGeom>
            <a:avLst/>
            <a:gdLst/>
            <a:ahLst/>
            <a:cxnLst/>
            <a:rect r="r" b="b" t="t" l="l"/>
            <a:pathLst>
              <a:path h="2119830" w="8075542">
                <a:moveTo>
                  <a:pt x="0" y="0"/>
                </a:moveTo>
                <a:lnTo>
                  <a:pt x="8075542" y="0"/>
                </a:lnTo>
                <a:lnTo>
                  <a:pt x="8075542" y="2119829"/>
                </a:lnTo>
                <a:lnTo>
                  <a:pt x="0" y="2119829"/>
                </a:lnTo>
                <a:lnTo>
                  <a:pt x="0" y="0"/>
                </a:lnTo>
                <a:close/>
              </a:path>
            </a:pathLst>
          </a:custGeom>
          <a:blipFill>
            <a:blip r:embed="rId2"/>
            <a:stretch>
              <a:fillRect l="0" t="0" r="0" b="0"/>
            </a:stretch>
          </a:blipFill>
        </p:spPr>
      </p:sp>
      <p:grpSp>
        <p:nvGrpSpPr>
          <p:cNvPr name="Group 12" id="12"/>
          <p:cNvGrpSpPr/>
          <p:nvPr/>
        </p:nvGrpSpPr>
        <p:grpSpPr>
          <a:xfrm rot="0">
            <a:off x="1110970" y="6029661"/>
            <a:ext cx="4553734" cy="3632056"/>
            <a:chOff x="0" y="0"/>
            <a:chExt cx="6071645" cy="4842741"/>
          </a:xfrm>
        </p:grpSpPr>
        <p:pic>
          <p:nvPicPr>
            <p:cNvPr name="Picture 13" id="13"/>
            <p:cNvPicPr>
              <a:picLocks noChangeAspect="true"/>
            </p:cNvPicPr>
            <p:nvPr/>
          </p:nvPicPr>
          <p:blipFill>
            <a:blip r:embed="rId6"/>
            <a:srcRect l="14696" t="19925" r="37816" b="23261"/>
            <a:stretch>
              <a:fillRect/>
            </a:stretch>
          </p:blipFill>
          <p:spPr>
            <a:xfrm flipH="false" flipV="false">
              <a:off x="0" y="0"/>
              <a:ext cx="6071645" cy="4842741"/>
            </a:xfrm>
            <a:prstGeom prst="rect">
              <a:avLst/>
            </a:prstGeom>
          </p:spPr>
        </p:pic>
      </p:grpSp>
      <p:grpSp>
        <p:nvGrpSpPr>
          <p:cNvPr name="Group 14" id="14"/>
          <p:cNvGrpSpPr>
            <a:grpSpLocks noChangeAspect="true"/>
          </p:cNvGrpSpPr>
          <p:nvPr/>
        </p:nvGrpSpPr>
        <p:grpSpPr>
          <a:xfrm rot="0">
            <a:off x="9312565" y="4859244"/>
            <a:ext cx="8975435" cy="5877638"/>
            <a:chOff x="0" y="0"/>
            <a:chExt cx="6273800" cy="4108450"/>
          </a:xfrm>
        </p:grpSpPr>
        <p:sp>
          <p:nvSpPr>
            <p:cNvPr name="Freeform 15" id="15"/>
            <p:cNvSpPr/>
            <p:nvPr/>
          </p:nvSpPr>
          <p:spPr>
            <a:xfrm flipH="false" flipV="false" rot="0">
              <a:off x="0" y="0"/>
              <a:ext cx="6273800" cy="4108450"/>
            </a:xfrm>
            <a:custGeom>
              <a:avLst/>
              <a:gdLst/>
              <a:ahLst/>
              <a:cxnLst/>
              <a:rect r="r" b="b" t="t" l="l"/>
              <a:pathLst>
                <a:path h="4108450" w="6273800">
                  <a:moveTo>
                    <a:pt x="6273800" y="4108450"/>
                  </a:moveTo>
                  <a:lnTo>
                    <a:pt x="0" y="4108450"/>
                  </a:lnTo>
                  <a:lnTo>
                    <a:pt x="0" y="0"/>
                  </a:lnTo>
                  <a:lnTo>
                    <a:pt x="6273800" y="0"/>
                  </a:lnTo>
                  <a:lnTo>
                    <a:pt x="6273800" y="4108450"/>
                  </a:lnTo>
                  <a:close/>
                </a:path>
              </a:pathLst>
            </a:custGeom>
            <a:blipFill>
              <a:blip r:embed="rId7"/>
              <a:stretch>
                <a:fillRect l="0" t="-22507" r="-20337" b="0"/>
              </a:stretch>
            </a:blipFill>
          </p:spPr>
        </p:sp>
        <p:sp>
          <p:nvSpPr>
            <p:cNvPr name="Freeform 16" id="16"/>
            <p:cNvSpPr/>
            <p:nvPr/>
          </p:nvSpPr>
          <p:spPr>
            <a:xfrm flipH="false" flipV="false" rot="0">
              <a:off x="0" y="0"/>
              <a:ext cx="6273800" cy="4108450"/>
            </a:xfrm>
            <a:custGeom>
              <a:avLst/>
              <a:gdLst/>
              <a:ahLst/>
              <a:cxnLst/>
              <a:rect r="r" b="b" t="t" l="l"/>
              <a:pathLst>
                <a:path h="4108450" w="6273800">
                  <a:moveTo>
                    <a:pt x="6273800" y="4108450"/>
                  </a:moveTo>
                  <a:lnTo>
                    <a:pt x="0" y="4108450"/>
                  </a:lnTo>
                  <a:lnTo>
                    <a:pt x="0" y="0"/>
                  </a:lnTo>
                  <a:lnTo>
                    <a:pt x="6273800" y="0"/>
                  </a:lnTo>
                  <a:lnTo>
                    <a:pt x="6273800" y="4108450"/>
                  </a:lnTo>
                  <a:close/>
                </a:path>
              </a:pathLst>
            </a:custGeom>
            <a:blipFill>
              <a:blip r:embed="rId8"/>
              <a:stretch>
                <a:fillRect l="-84" t="0" r="-84" b="0"/>
              </a:stretch>
            </a:blipFill>
          </p:spPr>
        </p:sp>
      </p:grpSp>
      <p:sp>
        <p:nvSpPr>
          <p:cNvPr name="TextBox 17" id="17"/>
          <p:cNvSpPr txBox="true"/>
          <p:nvPr/>
        </p:nvSpPr>
        <p:spPr>
          <a:xfrm rot="0">
            <a:off x="3828375" y="8285480"/>
            <a:ext cx="4146875" cy="746760"/>
          </a:xfrm>
          <a:prstGeom prst="rect">
            <a:avLst/>
          </a:prstGeom>
        </p:spPr>
        <p:txBody>
          <a:bodyPr anchor="t" rtlCol="false" tIns="0" lIns="0" bIns="0" rIns="0">
            <a:spAutoFit/>
          </a:bodyPr>
          <a:lstStyle/>
          <a:p>
            <a:pPr algn="ctr">
              <a:lnSpc>
                <a:spcPts val="2940"/>
              </a:lnSpc>
              <a:spcBef>
                <a:spcPct val="0"/>
              </a:spcBef>
            </a:pPr>
            <a:r>
              <a:rPr lang="en-US" sz="2100" strike="noStrike" u="none">
                <a:solidFill>
                  <a:srgbClr val="000000"/>
                </a:solidFill>
                <a:latin typeface="Poppins"/>
              </a:rPr>
              <a:t>What can you say about</a:t>
            </a:r>
          </a:p>
          <a:p>
            <a:pPr algn="ctr" marL="0" indent="0" lvl="1">
              <a:lnSpc>
                <a:spcPts val="2940"/>
              </a:lnSpc>
              <a:spcBef>
                <a:spcPct val="0"/>
              </a:spcBef>
            </a:pPr>
            <a:r>
              <a:rPr lang="en-US" sz="2100" strike="noStrike" u="none">
                <a:solidFill>
                  <a:srgbClr val="000000"/>
                </a:solidFill>
                <a:latin typeface="Poppins"/>
              </a:rPr>
              <a:t>your projects? Share it here!</a:t>
            </a:r>
          </a:p>
        </p:txBody>
      </p:sp>
      <p:sp>
        <p:nvSpPr>
          <p:cNvPr name="TextBox 18" id="18"/>
          <p:cNvSpPr txBox="true"/>
          <p:nvPr/>
        </p:nvSpPr>
        <p:spPr>
          <a:xfrm rot="0">
            <a:off x="12656948" y="1598369"/>
            <a:ext cx="4602352" cy="2219325"/>
          </a:xfrm>
          <a:prstGeom prst="rect">
            <a:avLst/>
          </a:prstGeom>
        </p:spPr>
        <p:txBody>
          <a:bodyPr anchor="t" rtlCol="false" tIns="0" lIns="0" bIns="0" rIns="0">
            <a:spAutoFit/>
          </a:bodyPr>
          <a:lstStyle/>
          <a:p>
            <a:pPr algn="r" marL="0" indent="0" lvl="0">
              <a:lnSpc>
                <a:spcPts val="8640"/>
              </a:lnSpc>
              <a:spcBef>
                <a:spcPct val="0"/>
              </a:spcBef>
            </a:pPr>
            <a:r>
              <a:rPr lang="en-US" sz="7200" strike="noStrike" u="none">
                <a:solidFill>
                  <a:srgbClr val="EFC031"/>
                </a:solidFill>
                <a:latin typeface="Motter Tektura"/>
              </a:rPr>
              <a:t>Gallery Image</a:t>
            </a:r>
          </a:p>
        </p:txBody>
      </p:sp>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98BDC4"/>
        </a:solidFill>
      </p:bgPr>
    </p:bg>
    <p:spTree>
      <p:nvGrpSpPr>
        <p:cNvPr id="1" name=""/>
        <p:cNvGrpSpPr/>
        <p:nvPr/>
      </p:nvGrpSpPr>
      <p:grpSpPr>
        <a:xfrm>
          <a:off x="0" y="0"/>
          <a:ext cx="0" cy="0"/>
          <a:chOff x="0" y="0"/>
          <a:chExt cx="0" cy="0"/>
        </a:xfrm>
      </p:grpSpPr>
      <p:grpSp>
        <p:nvGrpSpPr>
          <p:cNvPr name="Group 2" id="2"/>
          <p:cNvGrpSpPr/>
          <p:nvPr/>
        </p:nvGrpSpPr>
        <p:grpSpPr>
          <a:xfrm rot="0">
            <a:off x="-512553" y="0"/>
            <a:ext cx="19313106" cy="10287000"/>
            <a:chOff x="0" y="0"/>
            <a:chExt cx="5086579" cy="2709333"/>
          </a:xfrm>
        </p:grpSpPr>
        <p:sp>
          <p:nvSpPr>
            <p:cNvPr name="Freeform 3" id="3"/>
            <p:cNvSpPr/>
            <p:nvPr/>
          </p:nvSpPr>
          <p:spPr>
            <a:xfrm flipH="false" flipV="false" rot="0">
              <a:off x="0" y="0"/>
              <a:ext cx="5086579" cy="2709333"/>
            </a:xfrm>
            <a:custGeom>
              <a:avLst/>
              <a:gdLst/>
              <a:ahLst/>
              <a:cxnLst/>
              <a:rect r="r" b="b" t="t" l="l"/>
              <a:pathLst>
                <a:path h="2709333" w="5086579">
                  <a:moveTo>
                    <a:pt x="0" y="0"/>
                  </a:moveTo>
                  <a:lnTo>
                    <a:pt x="5086579" y="0"/>
                  </a:lnTo>
                  <a:lnTo>
                    <a:pt x="5086579" y="2709333"/>
                  </a:lnTo>
                  <a:lnTo>
                    <a:pt x="0" y="2709333"/>
                  </a:lnTo>
                  <a:close/>
                </a:path>
              </a:pathLst>
            </a:custGeom>
            <a:solidFill>
              <a:srgbClr val="AFAF9F"/>
            </a:solidFill>
            <a:ln w="333375" cap="sq">
              <a:solidFill>
                <a:srgbClr val="CA5028"/>
              </a:solidFill>
              <a:prstDash val="solid"/>
              <a:miter/>
            </a:ln>
          </p:spPr>
        </p:sp>
        <p:sp>
          <p:nvSpPr>
            <p:cNvPr name="TextBox 4" id="4"/>
            <p:cNvSpPr txBox="true"/>
            <p:nvPr/>
          </p:nvSpPr>
          <p:spPr>
            <a:xfrm>
              <a:off x="0" y="-57150"/>
              <a:ext cx="5086579" cy="2766483"/>
            </a:xfrm>
            <a:prstGeom prst="rect">
              <a:avLst/>
            </a:prstGeom>
          </p:spPr>
          <p:txBody>
            <a:bodyPr anchor="ctr" rtlCol="false" tIns="50800" lIns="50800" bIns="50800" rIns="50800"/>
            <a:lstStyle/>
            <a:p>
              <a:pPr algn="ctr">
                <a:lnSpc>
                  <a:spcPts val="3080"/>
                </a:lnSpc>
              </a:pPr>
            </a:p>
          </p:txBody>
        </p:sp>
      </p:grpSp>
      <p:grpSp>
        <p:nvGrpSpPr>
          <p:cNvPr name="Group 5" id="5"/>
          <p:cNvGrpSpPr/>
          <p:nvPr/>
        </p:nvGrpSpPr>
        <p:grpSpPr>
          <a:xfrm rot="0">
            <a:off x="1428332" y="4718628"/>
            <a:ext cx="1316793" cy="1316793"/>
            <a:chOff x="0" y="0"/>
            <a:chExt cx="812800" cy="812800"/>
          </a:xfrm>
        </p:grpSpPr>
        <p:sp>
          <p:nvSpPr>
            <p:cNvPr name="Freeform 6" id="6"/>
            <p:cNvSpPr/>
            <p:nvPr/>
          </p:nvSpPr>
          <p:spPr>
            <a:xfrm flipH="false" flipV="false" rot="0">
              <a:off x="0" y="0"/>
              <a:ext cx="812800" cy="812800"/>
            </a:xfrm>
            <a:custGeom>
              <a:avLst/>
              <a:gdLst/>
              <a:ahLst/>
              <a:cxnLst/>
              <a:rect r="r" b="b" t="t" l="l"/>
              <a:pathLst>
                <a:path h="812800" w="812800">
                  <a:moveTo>
                    <a:pt x="0" y="0"/>
                  </a:moveTo>
                  <a:lnTo>
                    <a:pt x="812800" y="0"/>
                  </a:lnTo>
                  <a:lnTo>
                    <a:pt x="812800" y="812800"/>
                  </a:lnTo>
                  <a:lnTo>
                    <a:pt x="0" y="812800"/>
                  </a:lnTo>
                  <a:close/>
                </a:path>
              </a:pathLst>
            </a:custGeom>
            <a:solidFill>
              <a:srgbClr val="CA5028"/>
            </a:solidFill>
          </p:spPr>
        </p:sp>
        <p:sp>
          <p:nvSpPr>
            <p:cNvPr name="TextBox 7" id="7"/>
            <p:cNvSpPr txBox="true"/>
            <p:nvPr/>
          </p:nvSpPr>
          <p:spPr>
            <a:xfrm>
              <a:off x="0" y="-57150"/>
              <a:ext cx="812800" cy="869950"/>
            </a:xfrm>
            <a:prstGeom prst="rect">
              <a:avLst/>
            </a:prstGeom>
          </p:spPr>
          <p:txBody>
            <a:bodyPr anchor="ctr" rtlCol="false" tIns="50800" lIns="50800" bIns="50800" rIns="50800"/>
            <a:lstStyle/>
            <a:p>
              <a:pPr algn="ctr">
                <a:lnSpc>
                  <a:spcPts val="3080"/>
                </a:lnSpc>
              </a:pPr>
            </a:p>
          </p:txBody>
        </p:sp>
      </p:grpSp>
      <p:grpSp>
        <p:nvGrpSpPr>
          <p:cNvPr name="Group 8" id="8"/>
          <p:cNvGrpSpPr/>
          <p:nvPr/>
        </p:nvGrpSpPr>
        <p:grpSpPr>
          <a:xfrm rot="0">
            <a:off x="1428332" y="7530846"/>
            <a:ext cx="1316793" cy="1316793"/>
            <a:chOff x="0" y="0"/>
            <a:chExt cx="812800" cy="812800"/>
          </a:xfrm>
        </p:grpSpPr>
        <p:sp>
          <p:nvSpPr>
            <p:cNvPr name="Freeform 9" id="9"/>
            <p:cNvSpPr/>
            <p:nvPr/>
          </p:nvSpPr>
          <p:spPr>
            <a:xfrm flipH="false" flipV="false" rot="0">
              <a:off x="0" y="0"/>
              <a:ext cx="812800" cy="812800"/>
            </a:xfrm>
            <a:custGeom>
              <a:avLst/>
              <a:gdLst/>
              <a:ahLst/>
              <a:cxnLst/>
              <a:rect r="r" b="b" t="t" l="l"/>
              <a:pathLst>
                <a:path h="812800" w="812800">
                  <a:moveTo>
                    <a:pt x="0" y="0"/>
                  </a:moveTo>
                  <a:lnTo>
                    <a:pt x="812800" y="0"/>
                  </a:lnTo>
                  <a:lnTo>
                    <a:pt x="812800" y="812800"/>
                  </a:lnTo>
                  <a:lnTo>
                    <a:pt x="0" y="812800"/>
                  </a:lnTo>
                  <a:close/>
                </a:path>
              </a:pathLst>
            </a:custGeom>
            <a:solidFill>
              <a:srgbClr val="CA5028"/>
            </a:solidFill>
          </p:spPr>
        </p:sp>
        <p:sp>
          <p:nvSpPr>
            <p:cNvPr name="TextBox 10" id="10"/>
            <p:cNvSpPr txBox="true"/>
            <p:nvPr/>
          </p:nvSpPr>
          <p:spPr>
            <a:xfrm>
              <a:off x="0" y="-57150"/>
              <a:ext cx="812800" cy="869950"/>
            </a:xfrm>
            <a:prstGeom prst="rect">
              <a:avLst/>
            </a:prstGeom>
          </p:spPr>
          <p:txBody>
            <a:bodyPr anchor="ctr" rtlCol="false" tIns="50800" lIns="50800" bIns="50800" rIns="50800"/>
            <a:lstStyle/>
            <a:p>
              <a:pPr algn="ctr">
                <a:lnSpc>
                  <a:spcPts val="3080"/>
                </a:lnSpc>
              </a:pPr>
            </a:p>
          </p:txBody>
        </p:sp>
      </p:grpSp>
      <p:grpSp>
        <p:nvGrpSpPr>
          <p:cNvPr name="Group 11" id="11"/>
          <p:cNvGrpSpPr/>
          <p:nvPr/>
        </p:nvGrpSpPr>
        <p:grpSpPr>
          <a:xfrm rot="0">
            <a:off x="9477778" y="331008"/>
            <a:ext cx="8810222" cy="9624984"/>
            <a:chOff x="0" y="0"/>
            <a:chExt cx="11746962" cy="12833311"/>
          </a:xfrm>
        </p:grpSpPr>
        <p:pic>
          <p:nvPicPr>
            <p:cNvPr name="Picture 12" id="12"/>
            <p:cNvPicPr>
              <a:picLocks noChangeAspect="true"/>
            </p:cNvPicPr>
            <p:nvPr/>
          </p:nvPicPr>
          <p:blipFill>
            <a:blip r:embed="rId2"/>
            <a:srcRect l="19478" t="0" r="19478" b="0"/>
            <a:stretch>
              <a:fillRect/>
            </a:stretch>
          </p:blipFill>
          <p:spPr>
            <a:xfrm flipH="false" flipV="false">
              <a:off x="0" y="0"/>
              <a:ext cx="11746962" cy="12833311"/>
            </a:xfrm>
            <a:prstGeom prst="rect">
              <a:avLst/>
            </a:prstGeom>
          </p:spPr>
        </p:pic>
      </p:grpSp>
      <p:sp>
        <p:nvSpPr>
          <p:cNvPr name="Freeform 13" id="13"/>
          <p:cNvSpPr/>
          <p:nvPr/>
        </p:nvSpPr>
        <p:spPr>
          <a:xfrm flipH="false" flipV="false" rot="0">
            <a:off x="1641410" y="4931706"/>
            <a:ext cx="890637" cy="890637"/>
          </a:xfrm>
          <a:custGeom>
            <a:avLst/>
            <a:gdLst/>
            <a:ahLst/>
            <a:cxnLst/>
            <a:rect r="r" b="b" t="t" l="l"/>
            <a:pathLst>
              <a:path h="890637" w="890637">
                <a:moveTo>
                  <a:pt x="0" y="0"/>
                </a:moveTo>
                <a:lnTo>
                  <a:pt x="890636" y="0"/>
                </a:lnTo>
                <a:lnTo>
                  <a:pt x="890636" y="890637"/>
                </a:lnTo>
                <a:lnTo>
                  <a:pt x="0" y="89063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Freeform 14" id="14"/>
          <p:cNvSpPr/>
          <p:nvPr/>
        </p:nvSpPr>
        <p:spPr>
          <a:xfrm flipH="false" flipV="false" rot="0">
            <a:off x="1591850" y="7965467"/>
            <a:ext cx="989755" cy="494878"/>
          </a:xfrm>
          <a:custGeom>
            <a:avLst/>
            <a:gdLst/>
            <a:ahLst/>
            <a:cxnLst/>
            <a:rect r="r" b="b" t="t" l="l"/>
            <a:pathLst>
              <a:path h="494878" w="989755">
                <a:moveTo>
                  <a:pt x="0" y="0"/>
                </a:moveTo>
                <a:lnTo>
                  <a:pt x="989756" y="0"/>
                </a:lnTo>
                <a:lnTo>
                  <a:pt x="989756" y="494878"/>
                </a:lnTo>
                <a:lnTo>
                  <a:pt x="0" y="494878"/>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a:ln cap="sq">
            <a:noFill/>
            <a:prstDash val="solid"/>
            <a:miter/>
          </a:ln>
        </p:spPr>
      </p:sp>
      <p:sp>
        <p:nvSpPr>
          <p:cNvPr name="TextBox 15" id="15"/>
          <p:cNvSpPr txBox="true"/>
          <p:nvPr/>
        </p:nvSpPr>
        <p:spPr>
          <a:xfrm rot="0">
            <a:off x="1076325" y="1000125"/>
            <a:ext cx="6991713" cy="2219325"/>
          </a:xfrm>
          <a:prstGeom prst="rect">
            <a:avLst/>
          </a:prstGeom>
        </p:spPr>
        <p:txBody>
          <a:bodyPr anchor="t" rtlCol="false" tIns="0" lIns="0" bIns="0" rIns="0">
            <a:spAutoFit/>
          </a:bodyPr>
          <a:lstStyle/>
          <a:p>
            <a:pPr algn="ctr" marL="0" indent="0" lvl="0">
              <a:lnSpc>
                <a:spcPts val="8640"/>
              </a:lnSpc>
              <a:spcBef>
                <a:spcPct val="0"/>
              </a:spcBef>
            </a:pPr>
            <a:r>
              <a:rPr lang="en-US" sz="7200" strike="noStrike" u="none">
                <a:solidFill>
                  <a:srgbClr val="EFC031"/>
                </a:solidFill>
                <a:latin typeface="Motter Tektura"/>
              </a:rPr>
              <a:t>Write your topic or idea</a:t>
            </a:r>
          </a:p>
        </p:txBody>
      </p:sp>
      <p:sp>
        <p:nvSpPr>
          <p:cNvPr name="TextBox 16" id="16"/>
          <p:cNvSpPr txBox="true"/>
          <p:nvPr/>
        </p:nvSpPr>
        <p:spPr>
          <a:xfrm rot="0">
            <a:off x="3187673" y="4661478"/>
            <a:ext cx="4584125" cy="514350"/>
          </a:xfrm>
          <a:prstGeom prst="rect">
            <a:avLst/>
          </a:prstGeom>
        </p:spPr>
        <p:txBody>
          <a:bodyPr anchor="t" rtlCol="false" tIns="0" lIns="0" bIns="0" rIns="0">
            <a:spAutoFit/>
          </a:bodyPr>
          <a:lstStyle/>
          <a:p>
            <a:pPr marL="0" indent="0" lvl="0">
              <a:lnSpc>
                <a:spcPts val="3900"/>
              </a:lnSpc>
              <a:spcBef>
                <a:spcPct val="0"/>
              </a:spcBef>
            </a:pPr>
            <a:r>
              <a:rPr lang="en-US" sz="3000" strike="noStrike" u="none">
                <a:solidFill>
                  <a:srgbClr val="000000"/>
                </a:solidFill>
                <a:latin typeface="Poppins Semi-Bold"/>
              </a:rPr>
              <a:t>Add a main point</a:t>
            </a:r>
          </a:p>
        </p:txBody>
      </p:sp>
      <p:sp>
        <p:nvSpPr>
          <p:cNvPr name="TextBox 17" id="17"/>
          <p:cNvSpPr txBox="true"/>
          <p:nvPr/>
        </p:nvSpPr>
        <p:spPr>
          <a:xfrm rot="0">
            <a:off x="3187673" y="7533202"/>
            <a:ext cx="4584125" cy="514350"/>
          </a:xfrm>
          <a:prstGeom prst="rect">
            <a:avLst/>
          </a:prstGeom>
        </p:spPr>
        <p:txBody>
          <a:bodyPr anchor="t" rtlCol="false" tIns="0" lIns="0" bIns="0" rIns="0">
            <a:spAutoFit/>
          </a:bodyPr>
          <a:lstStyle/>
          <a:p>
            <a:pPr marL="0" indent="0" lvl="0">
              <a:lnSpc>
                <a:spcPts val="3900"/>
              </a:lnSpc>
              <a:spcBef>
                <a:spcPct val="0"/>
              </a:spcBef>
            </a:pPr>
            <a:r>
              <a:rPr lang="en-US" sz="3000" strike="noStrike" u="none">
                <a:solidFill>
                  <a:srgbClr val="000000"/>
                </a:solidFill>
                <a:latin typeface="Poppins Semi-Bold"/>
              </a:rPr>
              <a:t>Add a main point</a:t>
            </a:r>
          </a:p>
        </p:txBody>
      </p:sp>
      <p:sp>
        <p:nvSpPr>
          <p:cNvPr name="TextBox 18" id="18"/>
          <p:cNvSpPr txBox="true"/>
          <p:nvPr/>
        </p:nvSpPr>
        <p:spPr>
          <a:xfrm rot="0">
            <a:off x="3187673" y="5312607"/>
            <a:ext cx="3822983" cy="746760"/>
          </a:xfrm>
          <a:prstGeom prst="rect">
            <a:avLst/>
          </a:prstGeom>
        </p:spPr>
        <p:txBody>
          <a:bodyPr anchor="t" rtlCol="false" tIns="0" lIns="0" bIns="0" rIns="0">
            <a:spAutoFit/>
          </a:bodyPr>
          <a:lstStyle/>
          <a:p>
            <a:pPr>
              <a:lnSpc>
                <a:spcPts val="2940"/>
              </a:lnSpc>
              <a:spcBef>
                <a:spcPct val="0"/>
              </a:spcBef>
            </a:pPr>
            <a:r>
              <a:rPr lang="en-US" sz="2100" strike="noStrike" u="none">
                <a:solidFill>
                  <a:srgbClr val="000000"/>
                </a:solidFill>
                <a:latin typeface="Poppins"/>
              </a:rPr>
              <a:t>Briefly elaborate on</a:t>
            </a:r>
          </a:p>
          <a:p>
            <a:pPr marL="0" indent="0" lvl="1">
              <a:lnSpc>
                <a:spcPts val="2940"/>
              </a:lnSpc>
              <a:spcBef>
                <a:spcPct val="0"/>
              </a:spcBef>
            </a:pPr>
            <a:r>
              <a:rPr lang="en-US" sz="2100" strike="noStrike" u="none">
                <a:solidFill>
                  <a:srgbClr val="000000"/>
                </a:solidFill>
                <a:latin typeface="Poppins"/>
              </a:rPr>
              <a:t>what you want to discuss.</a:t>
            </a:r>
          </a:p>
        </p:txBody>
      </p:sp>
      <p:sp>
        <p:nvSpPr>
          <p:cNvPr name="TextBox 19" id="19"/>
          <p:cNvSpPr txBox="true"/>
          <p:nvPr/>
        </p:nvSpPr>
        <p:spPr>
          <a:xfrm rot="0">
            <a:off x="3187673" y="8184331"/>
            <a:ext cx="3822983" cy="746760"/>
          </a:xfrm>
          <a:prstGeom prst="rect">
            <a:avLst/>
          </a:prstGeom>
        </p:spPr>
        <p:txBody>
          <a:bodyPr anchor="t" rtlCol="false" tIns="0" lIns="0" bIns="0" rIns="0">
            <a:spAutoFit/>
          </a:bodyPr>
          <a:lstStyle/>
          <a:p>
            <a:pPr>
              <a:lnSpc>
                <a:spcPts val="2940"/>
              </a:lnSpc>
              <a:spcBef>
                <a:spcPct val="0"/>
              </a:spcBef>
            </a:pPr>
            <a:r>
              <a:rPr lang="en-US" sz="2100" strike="noStrike" u="none">
                <a:solidFill>
                  <a:srgbClr val="000000"/>
                </a:solidFill>
                <a:latin typeface="Poppins"/>
              </a:rPr>
              <a:t>Briefly elaborate on</a:t>
            </a:r>
          </a:p>
          <a:p>
            <a:pPr marL="0" indent="0" lvl="1">
              <a:lnSpc>
                <a:spcPts val="2940"/>
              </a:lnSpc>
              <a:spcBef>
                <a:spcPct val="0"/>
              </a:spcBef>
            </a:pPr>
            <a:r>
              <a:rPr lang="en-US" sz="2100" strike="noStrike" u="none">
                <a:solidFill>
                  <a:srgbClr val="000000"/>
                </a:solidFill>
                <a:latin typeface="Poppins"/>
              </a:rPr>
              <a:t>what you want to discuss.</a:t>
            </a:r>
          </a:p>
        </p:txBody>
      </p:sp>
      <p:sp>
        <p:nvSpPr>
          <p:cNvPr name="Freeform 20" id="20"/>
          <p:cNvSpPr/>
          <p:nvPr/>
        </p:nvSpPr>
        <p:spPr>
          <a:xfrm flipH="true" flipV="false" rot="0">
            <a:off x="6340349" y="6511343"/>
            <a:ext cx="5171841" cy="3898004"/>
          </a:xfrm>
          <a:custGeom>
            <a:avLst/>
            <a:gdLst/>
            <a:ahLst/>
            <a:cxnLst/>
            <a:rect r="r" b="b" t="t" l="l"/>
            <a:pathLst>
              <a:path h="3898004" w="5171841">
                <a:moveTo>
                  <a:pt x="5171841" y="0"/>
                </a:moveTo>
                <a:lnTo>
                  <a:pt x="0" y="0"/>
                </a:lnTo>
                <a:lnTo>
                  <a:pt x="0" y="3898004"/>
                </a:lnTo>
                <a:lnTo>
                  <a:pt x="5171841" y="3898004"/>
                </a:lnTo>
                <a:lnTo>
                  <a:pt x="5171841" y="0"/>
                </a:lnTo>
                <a:close/>
              </a:path>
            </a:pathLst>
          </a:custGeom>
          <a:blipFill>
            <a:blip r:embed="rId7"/>
            <a:stretch>
              <a:fillRect l="-88118" t="-84438" r="-84039" b="-56292"/>
            </a:stretch>
          </a:blipFill>
        </p:spPr>
      </p:sp>
    </p:spTree>
  </p:cSld>
  <p:clrMapOvr>
    <a:masterClrMapping/>
  </p:clrMapOvr>
</p:sld>
</file>

<file path=ppt/slides/slide15.xml><?xml version="1.0" encoding="utf-8"?>
<p:sld xmlns:p="http://schemas.openxmlformats.org/presentationml/2006/main" xmlns:a="http://schemas.openxmlformats.org/drawingml/2006/main" xmlns:r="http://schemas.openxmlformats.org/officeDocument/2006/relationships">
  <p:cSld>
    <p:bg>
      <p:bgPr>
        <a:solidFill>
          <a:srgbClr val="98BDC4"/>
        </a:solidFill>
      </p:bgPr>
    </p:bg>
    <p:spTree>
      <p:nvGrpSpPr>
        <p:cNvPr id="1" name=""/>
        <p:cNvGrpSpPr/>
        <p:nvPr/>
      </p:nvGrpSpPr>
      <p:grpSpPr>
        <a:xfrm>
          <a:off x="0" y="0"/>
          <a:ext cx="0" cy="0"/>
          <a:chOff x="0" y="0"/>
          <a:chExt cx="0" cy="0"/>
        </a:xfrm>
      </p:grpSpPr>
      <p:grpSp>
        <p:nvGrpSpPr>
          <p:cNvPr name="Group 2" id="2"/>
          <p:cNvGrpSpPr/>
          <p:nvPr/>
        </p:nvGrpSpPr>
        <p:grpSpPr>
          <a:xfrm rot="0">
            <a:off x="-512553" y="0"/>
            <a:ext cx="19313106" cy="10287000"/>
            <a:chOff x="0" y="0"/>
            <a:chExt cx="5086579" cy="2709333"/>
          </a:xfrm>
        </p:grpSpPr>
        <p:sp>
          <p:nvSpPr>
            <p:cNvPr name="Freeform 3" id="3"/>
            <p:cNvSpPr/>
            <p:nvPr/>
          </p:nvSpPr>
          <p:spPr>
            <a:xfrm flipH="false" flipV="false" rot="0">
              <a:off x="0" y="0"/>
              <a:ext cx="5086579" cy="2709333"/>
            </a:xfrm>
            <a:custGeom>
              <a:avLst/>
              <a:gdLst/>
              <a:ahLst/>
              <a:cxnLst/>
              <a:rect r="r" b="b" t="t" l="l"/>
              <a:pathLst>
                <a:path h="2709333" w="5086579">
                  <a:moveTo>
                    <a:pt x="0" y="0"/>
                  </a:moveTo>
                  <a:lnTo>
                    <a:pt x="5086579" y="0"/>
                  </a:lnTo>
                  <a:lnTo>
                    <a:pt x="5086579" y="2709333"/>
                  </a:lnTo>
                  <a:lnTo>
                    <a:pt x="0" y="2709333"/>
                  </a:lnTo>
                  <a:close/>
                </a:path>
              </a:pathLst>
            </a:custGeom>
            <a:solidFill>
              <a:srgbClr val="98BDC4"/>
            </a:solidFill>
            <a:ln w="333375" cap="sq">
              <a:solidFill>
                <a:srgbClr val="CA5028"/>
              </a:solidFill>
              <a:prstDash val="solid"/>
              <a:miter/>
            </a:ln>
          </p:spPr>
        </p:sp>
        <p:sp>
          <p:nvSpPr>
            <p:cNvPr name="TextBox 4" id="4"/>
            <p:cNvSpPr txBox="true"/>
            <p:nvPr/>
          </p:nvSpPr>
          <p:spPr>
            <a:xfrm>
              <a:off x="0" y="-57150"/>
              <a:ext cx="5086579" cy="2766483"/>
            </a:xfrm>
            <a:prstGeom prst="rect">
              <a:avLst/>
            </a:prstGeom>
          </p:spPr>
          <p:txBody>
            <a:bodyPr anchor="ctr" rtlCol="false" tIns="50800" lIns="50800" bIns="50800" rIns="50800"/>
            <a:lstStyle/>
            <a:p>
              <a:pPr algn="ctr">
                <a:lnSpc>
                  <a:spcPts val="3080"/>
                </a:lnSpc>
              </a:pPr>
            </a:p>
          </p:txBody>
        </p:sp>
      </p:grpSp>
      <p:grpSp>
        <p:nvGrpSpPr>
          <p:cNvPr name="Group 5" id="5"/>
          <p:cNvGrpSpPr/>
          <p:nvPr/>
        </p:nvGrpSpPr>
        <p:grpSpPr>
          <a:xfrm rot="0">
            <a:off x="2009002" y="3158699"/>
            <a:ext cx="4080091" cy="4369652"/>
            <a:chOff x="0" y="0"/>
            <a:chExt cx="1074592" cy="1150855"/>
          </a:xfrm>
        </p:grpSpPr>
        <p:sp>
          <p:nvSpPr>
            <p:cNvPr name="Freeform 6" id="6"/>
            <p:cNvSpPr/>
            <p:nvPr/>
          </p:nvSpPr>
          <p:spPr>
            <a:xfrm flipH="false" flipV="false" rot="0">
              <a:off x="0" y="0"/>
              <a:ext cx="1074592" cy="1150855"/>
            </a:xfrm>
            <a:custGeom>
              <a:avLst/>
              <a:gdLst/>
              <a:ahLst/>
              <a:cxnLst/>
              <a:rect r="r" b="b" t="t" l="l"/>
              <a:pathLst>
                <a:path h="1150855" w="1074592">
                  <a:moveTo>
                    <a:pt x="0" y="0"/>
                  </a:moveTo>
                  <a:lnTo>
                    <a:pt x="1074592" y="0"/>
                  </a:lnTo>
                  <a:lnTo>
                    <a:pt x="1074592" y="1150855"/>
                  </a:lnTo>
                  <a:lnTo>
                    <a:pt x="0" y="1150855"/>
                  </a:lnTo>
                  <a:close/>
                </a:path>
              </a:pathLst>
            </a:custGeom>
            <a:solidFill>
              <a:srgbClr val="EFC031"/>
            </a:solidFill>
            <a:ln w="104775" cap="sq">
              <a:solidFill>
                <a:srgbClr val="CA5028"/>
              </a:solidFill>
              <a:prstDash val="solid"/>
              <a:miter/>
            </a:ln>
          </p:spPr>
        </p:sp>
        <p:sp>
          <p:nvSpPr>
            <p:cNvPr name="TextBox 7" id="7"/>
            <p:cNvSpPr txBox="true"/>
            <p:nvPr/>
          </p:nvSpPr>
          <p:spPr>
            <a:xfrm>
              <a:off x="0" y="-57150"/>
              <a:ext cx="1074592" cy="1208005"/>
            </a:xfrm>
            <a:prstGeom prst="rect">
              <a:avLst/>
            </a:prstGeom>
          </p:spPr>
          <p:txBody>
            <a:bodyPr anchor="ctr" rtlCol="false" tIns="50800" lIns="50800" bIns="50800" rIns="50800"/>
            <a:lstStyle/>
            <a:p>
              <a:pPr algn="ctr">
                <a:lnSpc>
                  <a:spcPts val="3080"/>
                </a:lnSpc>
              </a:pPr>
            </a:p>
          </p:txBody>
        </p:sp>
      </p:grpSp>
      <p:grpSp>
        <p:nvGrpSpPr>
          <p:cNvPr name="Group 8" id="8"/>
          <p:cNvGrpSpPr/>
          <p:nvPr/>
        </p:nvGrpSpPr>
        <p:grpSpPr>
          <a:xfrm rot="0">
            <a:off x="7052016" y="3158699"/>
            <a:ext cx="4080091" cy="4369652"/>
            <a:chOff x="0" y="0"/>
            <a:chExt cx="1074592" cy="1150855"/>
          </a:xfrm>
        </p:grpSpPr>
        <p:sp>
          <p:nvSpPr>
            <p:cNvPr name="Freeform 9" id="9"/>
            <p:cNvSpPr/>
            <p:nvPr/>
          </p:nvSpPr>
          <p:spPr>
            <a:xfrm flipH="false" flipV="false" rot="0">
              <a:off x="0" y="0"/>
              <a:ext cx="1074592" cy="1150855"/>
            </a:xfrm>
            <a:custGeom>
              <a:avLst/>
              <a:gdLst/>
              <a:ahLst/>
              <a:cxnLst/>
              <a:rect r="r" b="b" t="t" l="l"/>
              <a:pathLst>
                <a:path h="1150855" w="1074592">
                  <a:moveTo>
                    <a:pt x="0" y="0"/>
                  </a:moveTo>
                  <a:lnTo>
                    <a:pt x="1074592" y="0"/>
                  </a:lnTo>
                  <a:lnTo>
                    <a:pt x="1074592" y="1150855"/>
                  </a:lnTo>
                  <a:lnTo>
                    <a:pt x="0" y="1150855"/>
                  </a:lnTo>
                  <a:close/>
                </a:path>
              </a:pathLst>
            </a:custGeom>
            <a:solidFill>
              <a:srgbClr val="EFC031"/>
            </a:solidFill>
            <a:ln w="104775" cap="sq">
              <a:solidFill>
                <a:srgbClr val="CA5028"/>
              </a:solidFill>
              <a:prstDash val="solid"/>
              <a:miter/>
            </a:ln>
          </p:spPr>
        </p:sp>
        <p:sp>
          <p:nvSpPr>
            <p:cNvPr name="TextBox 10" id="10"/>
            <p:cNvSpPr txBox="true"/>
            <p:nvPr/>
          </p:nvSpPr>
          <p:spPr>
            <a:xfrm>
              <a:off x="0" y="-57150"/>
              <a:ext cx="1074592" cy="1208005"/>
            </a:xfrm>
            <a:prstGeom prst="rect">
              <a:avLst/>
            </a:prstGeom>
          </p:spPr>
          <p:txBody>
            <a:bodyPr anchor="ctr" rtlCol="false" tIns="50800" lIns="50800" bIns="50800" rIns="50800"/>
            <a:lstStyle/>
            <a:p>
              <a:pPr algn="ctr">
                <a:lnSpc>
                  <a:spcPts val="3080"/>
                </a:lnSpc>
              </a:pPr>
            </a:p>
          </p:txBody>
        </p:sp>
      </p:grpSp>
      <p:grpSp>
        <p:nvGrpSpPr>
          <p:cNvPr name="Group 11" id="11"/>
          <p:cNvGrpSpPr/>
          <p:nvPr/>
        </p:nvGrpSpPr>
        <p:grpSpPr>
          <a:xfrm rot="0">
            <a:off x="12198907" y="3158699"/>
            <a:ext cx="4080091" cy="4369652"/>
            <a:chOff x="0" y="0"/>
            <a:chExt cx="1074592" cy="1150855"/>
          </a:xfrm>
        </p:grpSpPr>
        <p:sp>
          <p:nvSpPr>
            <p:cNvPr name="Freeform 12" id="12"/>
            <p:cNvSpPr/>
            <p:nvPr/>
          </p:nvSpPr>
          <p:spPr>
            <a:xfrm flipH="false" flipV="false" rot="0">
              <a:off x="0" y="0"/>
              <a:ext cx="1074592" cy="1150855"/>
            </a:xfrm>
            <a:custGeom>
              <a:avLst/>
              <a:gdLst/>
              <a:ahLst/>
              <a:cxnLst/>
              <a:rect r="r" b="b" t="t" l="l"/>
              <a:pathLst>
                <a:path h="1150855" w="1074592">
                  <a:moveTo>
                    <a:pt x="0" y="0"/>
                  </a:moveTo>
                  <a:lnTo>
                    <a:pt x="1074592" y="0"/>
                  </a:lnTo>
                  <a:lnTo>
                    <a:pt x="1074592" y="1150855"/>
                  </a:lnTo>
                  <a:lnTo>
                    <a:pt x="0" y="1150855"/>
                  </a:lnTo>
                  <a:close/>
                </a:path>
              </a:pathLst>
            </a:custGeom>
            <a:solidFill>
              <a:srgbClr val="EFC031"/>
            </a:solidFill>
            <a:ln w="104775" cap="sq">
              <a:solidFill>
                <a:srgbClr val="CA5028"/>
              </a:solidFill>
              <a:prstDash val="solid"/>
              <a:miter/>
            </a:ln>
          </p:spPr>
        </p:sp>
        <p:sp>
          <p:nvSpPr>
            <p:cNvPr name="TextBox 13" id="13"/>
            <p:cNvSpPr txBox="true"/>
            <p:nvPr/>
          </p:nvSpPr>
          <p:spPr>
            <a:xfrm>
              <a:off x="0" y="-57150"/>
              <a:ext cx="1074592" cy="1208005"/>
            </a:xfrm>
            <a:prstGeom prst="rect">
              <a:avLst/>
            </a:prstGeom>
          </p:spPr>
          <p:txBody>
            <a:bodyPr anchor="ctr" rtlCol="false" tIns="50800" lIns="50800" bIns="50800" rIns="50800"/>
            <a:lstStyle/>
            <a:p>
              <a:pPr algn="ctr">
                <a:lnSpc>
                  <a:spcPts val="3080"/>
                </a:lnSpc>
              </a:pPr>
            </a:p>
          </p:txBody>
        </p:sp>
      </p:grpSp>
      <p:grpSp>
        <p:nvGrpSpPr>
          <p:cNvPr name="Group 14" id="14"/>
          <p:cNvGrpSpPr/>
          <p:nvPr/>
        </p:nvGrpSpPr>
        <p:grpSpPr>
          <a:xfrm rot="0">
            <a:off x="2113564" y="3255245"/>
            <a:ext cx="3870967" cy="4176560"/>
            <a:chOff x="0" y="0"/>
            <a:chExt cx="5161289" cy="5568746"/>
          </a:xfrm>
        </p:grpSpPr>
        <p:pic>
          <p:nvPicPr>
            <p:cNvPr name="Picture 15" id="15"/>
            <p:cNvPicPr>
              <a:picLocks noChangeAspect="true"/>
            </p:cNvPicPr>
            <p:nvPr/>
          </p:nvPicPr>
          <p:blipFill>
            <a:blip r:embed="rId2"/>
            <a:srcRect l="11552" t="50250" r="19283" b="0"/>
            <a:stretch>
              <a:fillRect/>
            </a:stretch>
          </p:blipFill>
          <p:spPr>
            <a:xfrm flipH="false" flipV="false">
              <a:off x="0" y="0"/>
              <a:ext cx="5161289" cy="5568746"/>
            </a:xfrm>
            <a:prstGeom prst="rect">
              <a:avLst/>
            </a:prstGeom>
          </p:spPr>
        </p:pic>
      </p:grpSp>
      <p:grpSp>
        <p:nvGrpSpPr>
          <p:cNvPr name="Group 16" id="16"/>
          <p:cNvGrpSpPr/>
          <p:nvPr/>
        </p:nvGrpSpPr>
        <p:grpSpPr>
          <a:xfrm rot="0">
            <a:off x="7156578" y="3255245"/>
            <a:ext cx="3870967" cy="4176560"/>
            <a:chOff x="0" y="0"/>
            <a:chExt cx="5161289" cy="5568746"/>
          </a:xfrm>
        </p:grpSpPr>
        <p:pic>
          <p:nvPicPr>
            <p:cNvPr name="Picture 17" id="17"/>
            <p:cNvPicPr>
              <a:picLocks noChangeAspect="true"/>
            </p:cNvPicPr>
            <p:nvPr/>
          </p:nvPicPr>
          <p:blipFill>
            <a:blip r:embed="rId3"/>
            <a:srcRect l="0" t="14035" r="0" b="14035"/>
            <a:stretch>
              <a:fillRect/>
            </a:stretch>
          </p:blipFill>
          <p:spPr>
            <a:xfrm flipH="false" flipV="false">
              <a:off x="0" y="0"/>
              <a:ext cx="5161289" cy="5568746"/>
            </a:xfrm>
            <a:prstGeom prst="rect">
              <a:avLst/>
            </a:prstGeom>
          </p:spPr>
        </p:pic>
      </p:grpSp>
      <p:grpSp>
        <p:nvGrpSpPr>
          <p:cNvPr name="Group 18" id="18"/>
          <p:cNvGrpSpPr/>
          <p:nvPr/>
        </p:nvGrpSpPr>
        <p:grpSpPr>
          <a:xfrm rot="0">
            <a:off x="12303469" y="3255245"/>
            <a:ext cx="3870967" cy="4176560"/>
            <a:chOff x="0" y="0"/>
            <a:chExt cx="5161289" cy="5568746"/>
          </a:xfrm>
        </p:grpSpPr>
        <p:pic>
          <p:nvPicPr>
            <p:cNvPr name="Picture 19" id="19"/>
            <p:cNvPicPr>
              <a:picLocks noChangeAspect="true"/>
            </p:cNvPicPr>
            <p:nvPr/>
          </p:nvPicPr>
          <p:blipFill>
            <a:blip r:embed="rId4"/>
            <a:srcRect l="20399" t="0" r="20399" b="0"/>
            <a:stretch>
              <a:fillRect/>
            </a:stretch>
          </p:blipFill>
          <p:spPr>
            <a:xfrm flipH="true" flipV="false">
              <a:off x="0" y="0"/>
              <a:ext cx="5161289" cy="5568746"/>
            </a:xfrm>
            <a:prstGeom prst="rect">
              <a:avLst/>
            </a:prstGeom>
          </p:spPr>
        </p:pic>
      </p:grpSp>
      <p:sp>
        <p:nvSpPr>
          <p:cNvPr name="TextBox 20" id="20"/>
          <p:cNvSpPr txBox="true"/>
          <p:nvPr/>
        </p:nvSpPr>
        <p:spPr>
          <a:xfrm rot="0">
            <a:off x="11946891" y="7824851"/>
            <a:ext cx="4584125" cy="514350"/>
          </a:xfrm>
          <a:prstGeom prst="rect">
            <a:avLst/>
          </a:prstGeom>
        </p:spPr>
        <p:txBody>
          <a:bodyPr anchor="t" rtlCol="false" tIns="0" lIns="0" bIns="0" rIns="0">
            <a:spAutoFit/>
          </a:bodyPr>
          <a:lstStyle/>
          <a:p>
            <a:pPr algn="ctr" marL="0" indent="0" lvl="0">
              <a:lnSpc>
                <a:spcPts val="3900"/>
              </a:lnSpc>
              <a:spcBef>
                <a:spcPct val="0"/>
              </a:spcBef>
            </a:pPr>
            <a:r>
              <a:rPr lang="en-US" sz="3000" strike="noStrike" u="none">
                <a:solidFill>
                  <a:srgbClr val="000000"/>
                </a:solidFill>
                <a:latin typeface="Poppins Semi-Bold"/>
              </a:rPr>
              <a:t>Add a main point</a:t>
            </a:r>
          </a:p>
        </p:txBody>
      </p:sp>
      <p:sp>
        <p:nvSpPr>
          <p:cNvPr name="TextBox 21" id="21"/>
          <p:cNvSpPr txBox="true"/>
          <p:nvPr/>
        </p:nvSpPr>
        <p:spPr>
          <a:xfrm rot="0">
            <a:off x="12327461" y="8475980"/>
            <a:ext cx="3822983" cy="746760"/>
          </a:xfrm>
          <a:prstGeom prst="rect">
            <a:avLst/>
          </a:prstGeom>
        </p:spPr>
        <p:txBody>
          <a:bodyPr anchor="t" rtlCol="false" tIns="0" lIns="0" bIns="0" rIns="0">
            <a:spAutoFit/>
          </a:bodyPr>
          <a:lstStyle/>
          <a:p>
            <a:pPr algn="ctr">
              <a:lnSpc>
                <a:spcPts val="2940"/>
              </a:lnSpc>
              <a:spcBef>
                <a:spcPct val="0"/>
              </a:spcBef>
            </a:pPr>
            <a:r>
              <a:rPr lang="en-US" sz="2100" strike="noStrike" u="none">
                <a:solidFill>
                  <a:srgbClr val="000000"/>
                </a:solidFill>
                <a:latin typeface="Poppins"/>
              </a:rPr>
              <a:t>Briefly elaborate on</a:t>
            </a:r>
          </a:p>
          <a:p>
            <a:pPr algn="ctr" marL="0" indent="0" lvl="1">
              <a:lnSpc>
                <a:spcPts val="2940"/>
              </a:lnSpc>
              <a:spcBef>
                <a:spcPct val="0"/>
              </a:spcBef>
            </a:pPr>
            <a:r>
              <a:rPr lang="en-US" sz="2100" strike="noStrike" u="none">
                <a:solidFill>
                  <a:srgbClr val="000000"/>
                </a:solidFill>
                <a:latin typeface="Poppins"/>
              </a:rPr>
              <a:t>what you want to discuss.</a:t>
            </a:r>
          </a:p>
        </p:txBody>
      </p:sp>
      <p:sp>
        <p:nvSpPr>
          <p:cNvPr name="Freeform 22" id="22"/>
          <p:cNvSpPr/>
          <p:nvPr/>
        </p:nvSpPr>
        <p:spPr>
          <a:xfrm flipH="false" flipV="false" rot="0">
            <a:off x="15323563" y="3901450"/>
            <a:ext cx="4061092" cy="6363535"/>
          </a:xfrm>
          <a:custGeom>
            <a:avLst/>
            <a:gdLst/>
            <a:ahLst/>
            <a:cxnLst/>
            <a:rect r="r" b="b" t="t" l="l"/>
            <a:pathLst>
              <a:path h="6363535" w="4061092">
                <a:moveTo>
                  <a:pt x="0" y="0"/>
                </a:moveTo>
                <a:lnTo>
                  <a:pt x="4061093" y="0"/>
                </a:lnTo>
                <a:lnTo>
                  <a:pt x="4061093" y="6363536"/>
                </a:lnTo>
                <a:lnTo>
                  <a:pt x="0" y="6363536"/>
                </a:lnTo>
                <a:lnTo>
                  <a:pt x="0" y="0"/>
                </a:lnTo>
                <a:close/>
              </a:path>
            </a:pathLst>
          </a:custGeom>
          <a:blipFill>
            <a:blip r:embed="rId5">
              <a:extLst>
                <a:ext uri="{96DAC541-7B7A-43D3-8B79-37D633B846F1}">
                  <asvg:svgBlip xmlns:asvg="http://schemas.microsoft.com/office/drawing/2016/SVG/main" r:embed="rId6"/>
                </a:ext>
              </a:extLst>
            </a:blip>
            <a:stretch>
              <a:fillRect l="0" t="0" r="0" b="0"/>
            </a:stretch>
          </a:blipFill>
        </p:spPr>
      </p:sp>
      <p:grpSp>
        <p:nvGrpSpPr>
          <p:cNvPr name="Group 23" id="23"/>
          <p:cNvGrpSpPr/>
          <p:nvPr/>
        </p:nvGrpSpPr>
        <p:grpSpPr>
          <a:xfrm rot="0">
            <a:off x="1199866" y="2446109"/>
            <a:ext cx="1618271" cy="1618271"/>
            <a:chOff x="0" y="0"/>
            <a:chExt cx="812800" cy="812800"/>
          </a:xfrm>
        </p:grpSpPr>
        <p:sp>
          <p:nvSpPr>
            <p:cNvPr name="Freeform 24" id="24"/>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DE0D1"/>
            </a:solidFill>
            <a:ln w="104775" cap="sq">
              <a:solidFill>
                <a:srgbClr val="CA5028"/>
              </a:solidFill>
              <a:prstDash val="solid"/>
              <a:miter/>
            </a:ln>
          </p:spPr>
        </p:sp>
        <p:sp>
          <p:nvSpPr>
            <p:cNvPr name="TextBox 25" id="25"/>
            <p:cNvSpPr txBox="true"/>
            <p:nvPr/>
          </p:nvSpPr>
          <p:spPr>
            <a:xfrm>
              <a:off x="76200" y="19050"/>
              <a:ext cx="660400" cy="717550"/>
            </a:xfrm>
            <a:prstGeom prst="rect">
              <a:avLst/>
            </a:prstGeom>
          </p:spPr>
          <p:txBody>
            <a:bodyPr anchor="ctr" rtlCol="false" tIns="50800" lIns="50800" bIns="50800" rIns="50800"/>
            <a:lstStyle/>
            <a:p>
              <a:pPr algn="ctr">
                <a:lnSpc>
                  <a:spcPts val="3080"/>
                </a:lnSpc>
              </a:pPr>
            </a:p>
          </p:txBody>
        </p:sp>
      </p:grpSp>
      <p:grpSp>
        <p:nvGrpSpPr>
          <p:cNvPr name="Group 26" id="26"/>
          <p:cNvGrpSpPr/>
          <p:nvPr/>
        </p:nvGrpSpPr>
        <p:grpSpPr>
          <a:xfrm rot="0">
            <a:off x="6423848" y="2446109"/>
            <a:ext cx="1618271" cy="1618271"/>
            <a:chOff x="0" y="0"/>
            <a:chExt cx="812800" cy="812800"/>
          </a:xfrm>
        </p:grpSpPr>
        <p:sp>
          <p:nvSpPr>
            <p:cNvPr name="Freeform 27" id="27"/>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DE0D1"/>
            </a:solidFill>
            <a:ln w="104775" cap="sq">
              <a:solidFill>
                <a:srgbClr val="CA5028"/>
              </a:solidFill>
              <a:prstDash val="solid"/>
              <a:miter/>
            </a:ln>
          </p:spPr>
        </p:sp>
        <p:sp>
          <p:nvSpPr>
            <p:cNvPr name="TextBox 28" id="28"/>
            <p:cNvSpPr txBox="true"/>
            <p:nvPr/>
          </p:nvSpPr>
          <p:spPr>
            <a:xfrm>
              <a:off x="76200" y="19050"/>
              <a:ext cx="660400" cy="717550"/>
            </a:xfrm>
            <a:prstGeom prst="rect">
              <a:avLst/>
            </a:prstGeom>
          </p:spPr>
          <p:txBody>
            <a:bodyPr anchor="ctr" rtlCol="false" tIns="50800" lIns="50800" bIns="50800" rIns="50800"/>
            <a:lstStyle/>
            <a:p>
              <a:pPr algn="ctr" marL="0" indent="0" lvl="0">
                <a:lnSpc>
                  <a:spcPts val="3080"/>
                </a:lnSpc>
                <a:spcBef>
                  <a:spcPct val="0"/>
                </a:spcBef>
              </a:pPr>
            </a:p>
          </p:txBody>
        </p:sp>
      </p:grpSp>
      <p:grpSp>
        <p:nvGrpSpPr>
          <p:cNvPr name="Group 29" id="29"/>
          <p:cNvGrpSpPr/>
          <p:nvPr/>
        </p:nvGrpSpPr>
        <p:grpSpPr>
          <a:xfrm rot="0">
            <a:off x="11466177" y="2446109"/>
            <a:ext cx="1618271" cy="1618271"/>
            <a:chOff x="0" y="0"/>
            <a:chExt cx="812800" cy="812800"/>
          </a:xfrm>
        </p:grpSpPr>
        <p:sp>
          <p:nvSpPr>
            <p:cNvPr name="Freeform 30" id="30"/>
            <p:cNvSpPr/>
            <p:nvPr/>
          </p:nvSpPr>
          <p:spPr>
            <a:xfrm flipH="false" flipV="false" rot="0">
              <a:off x="0" y="0"/>
              <a:ext cx="812800" cy="812800"/>
            </a:xfrm>
            <a:custGeom>
              <a:avLst/>
              <a:gdLst/>
              <a:ahLst/>
              <a:cxnLst/>
              <a:rect r="r" b="b" t="t" l="l"/>
              <a:pathLst>
                <a:path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EDE0D1"/>
            </a:solidFill>
            <a:ln w="104775" cap="sq">
              <a:solidFill>
                <a:srgbClr val="CA5028"/>
              </a:solidFill>
              <a:prstDash val="solid"/>
              <a:miter/>
            </a:ln>
          </p:spPr>
        </p:sp>
        <p:sp>
          <p:nvSpPr>
            <p:cNvPr name="TextBox 31" id="31"/>
            <p:cNvSpPr txBox="true"/>
            <p:nvPr/>
          </p:nvSpPr>
          <p:spPr>
            <a:xfrm>
              <a:off x="76200" y="19050"/>
              <a:ext cx="660400" cy="717550"/>
            </a:xfrm>
            <a:prstGeom prst="rect">
              <a:avLst/>
            </a:prstGeom>
          </p:spPr>
          <p:txBody>
            <a:bodyPr anchor="ctr" rtlCol="false" tIns="50800" lIns="50800" bIns="50800" rIns="50800"/>
            <a:lstStyle/>
            <a:p>
              <a:pPr algn="ctr" marL="0" indent="0" lvl="0">
                <a:lnSpc>
                  <a:spcPts val="3080"/>
                </a:lnSpc>
                <a:spcBef>
                  <a:spcPct val="0"/>
                </a:spcBef>
              </a:pPr>
            </a:p>
          </p:txBody>
        </p:sp>
      </p:grpSp>
      <p:sp>
        <p:nvSpPr>
          <p:cNvPr name="TextBox 32" id="32"/>
          <p:cNvSpPr txBox="true"/>
          <p:nvPr/>
        </p:nvSpPr>
        <p:spPr>
          <a:xfrm rot="0">
            <a:off x="1732714" y="904875"/>
            <a:ext cx="14822572" cy="1123950"/>
          </a:xfrm>
          <a:prstGeom prst="rect">
            <a:avLst/>
          </a:prstGeom>
        </p:spPr>
        <p:txBody>
          <a:bodyPr anchor="t" rtlCol="false" tIns="0" lIns="0" bIns="0" rIns="0">
            <a:spAutoFit/>
          </a:bodyPr>
          <a:lstStyle/>
          <a:p>
            <a:pPr algn="ctr" marL="0" indent="0" lvl="0">
              <a:lnSpc>
                <a:spcPts val="8640"/>
              </a:lnSpc>
              <a:spcBef>
                <a:spcPct val="0"/>
              </a:spcBef>
            </a:pPr>
            <a:r>
              <a:rPr lang="en-US" sz="7200" strike="noStrike" u="none">
                <a:solidFill>
                  <a:srgbClr val="EFC031"/>
                </a:solidFill>
                <a:latin typeface="Motter Tektura"/>
              </a:rPr>
              <a:t>Write Your Topic or Idea</a:t>
            </a:r>
          </a:p>
        </p:txBody>
      </p:sp>
      <p:sp>
        <p:nvSpPr>
          <p:cNvPr name="TextBox 33" id="33"/>
          <p:cNvSpPr txBox="true"/>
          <p:nvPr/>
        </p:nvSpPr>
        <p:spPr>
          <a:xfrm rot="0">
            <a:off x="1047055" y="2747681"/>
            <a:ext cx="1771082" cy="958706"/>
          </a:xfrm>
          <a:prstGeom prst="rect">
            <a:avLst/>
          </a:prstGeom>
        </p:spPr>
        <p:txBody>
          <a:bodyPr anchor="t" rtlCol="false" tIns="0" lIns="0" bIns="0" rIns="0">
            <a:spAutoFit/>
          </a:bodyPr>
          <a:lstStyle/>
          <a:p>
            <a:pPr algn="ctr" marL="0" indent="0" lvl="0">
              <a:lnSpc>
                <a:spcPts val="7336"/>
              </a:lnSpc>
              <a:spcBef>
                <a:spcPct val="0"/>
              </a:spcBef>
            </a:pPr>
            <a:r>
              <a:rPr lang="en-US" sz="6113">
                <a:solidFill>
                  <a:srgbClr val="EFC031"/>
                </a:solidFill>
                <a:latin typeface="Motter Tektura"/>
              </a:rPr>
              <a:t>01</a:t>
            </a:r>
          </a:p>
        </p:txBody>
      </p:sp>
      <p:sp>
        <p:nvSpPr>
          <p:cNvPr name="TextBox 34" id="34"/>
          <p:cNvSpPr txBox="true"/>
          <p:nvPr/>
        </p:nvSpPr>
        <p:spPr>
          <a:xfrm rot="0">
            <a:off x="6271038" y="2747681"/>
            <a:ext cx="1771082" cy="958706"/>
          </a:xfrm>
          <a:prstGeom prst="rect">
            <a:avLst/>
          </a:prstGeom>
        </p:spPr>
        <p:txBody>
          <a:bodyPr anchor="t" rtlCol="false" tIns="0" lIns="0" bIns="0" rIns="0">
            <a:spAutoFit/>
          </a:bodyPr>
          <a:lstStyle/>
          <a:p>
            <a:pPr algn="ctr" marL="0" indent="0" lvl="0">
              <a:lnSpc>
                <a:spcPts val="7336"/>
              </a:lnSpc>
              <a:spcBef>
                <a:spcPct val="0"/>
              </a:spcBef>
            </a:pPr>
            <a:r>
              <a:rPr lang="en-US" sz="6113" strike="noStrike" u="none">
                <a:solidFill>
                  <a:srgbClr val="EFC031"/>
                </a:solidFill>
                <a:latin typeface="Motter Tektura"/>
              </a:rPr>
              <a:t>02</a:t>
            </a:r>
          </a:p>
        </p:txBody>
      </p:sp>
      <p:sp>
        <p:nvSpPr>
          <p:cNvPr name="TextBox 35" id="35"/>
          <p:cNvSpPr txBox="true"/>
          <p:nvPr/>
        </p:nvSpPr>
        <p:spPr>
          <a:xfrm rot="0">
            <a:off x="11313366" y="2747681"/>
            <a:ext cx="1771082" cy="958706"/>
          </a:xfrm>
          <a:prstGeom prst="rect">
            <a:avLst/>
          </a:prstGeom>
        </p:spPr>
        <p:txBody>
          <a:bodyPr anchor="t" rtlCol="false" tIns="0" lIns="0" bIns="0" rIns="0">
            <a:spAutoFit/>
          </a:bodyPr>
          <a:lstStyle/>
          <a:p>
            <a:pPr algn="ctr" marL="0" indent="0" lvl="0">
              <a:lnSpc>
                <a:spcPts val="7336"/>
              </a:lnSpc>
              <a:spcBef>
                <a:spcPct val="0"/>
              </a:spcBef>
            </a:pPr>
            <a:r>
              <a:rPr lang="en-US" sz="6113" strike="noStrike" u="none">
                <a:solidFill>
                  <a:srgbClr val="EFC031"/>
                </a:solidFill>
                <a:latin typeface="Motter Tektura"/>
              </a:rPr>
              <a:t>03</a:t>
            </a:r>
          </a:p>
        </p:txBody>
      </p:sp>
      <p:sp>
        <p:nvSpPr>
          <p:cNvPr name="TextBox 36" id="36"/>
          <p:cNvSpPr txBox="true"/>
          <p:nvPr/>
        </p:nvSpPr>
        <p:spPr>
          <a:xfrm rot="0">
            <a:off x="1756985" y="7824851"/>
            <a:ext cx="4584125" cy="514350"/>
          </a:xfrm>
          <a:prstGeom prst="rect">
            <a:avLst/>
          </a:prstGeom>
        </p:spPr>
        <p:txBody>
          <a:bodyPr anchor="t" rtlCol="false" tIns="0" lIns="0" bIns="0" rIns="0">
            <a:spAutoFit/>
          </a:bodyPr>
          <a:lstStyle/>
          <a:p>
            <a:pPr algn="ctr" marL="0" indent="0" lvl="0">
              <a:lnSpc>
                <a:spcPts val="3900"/>
              </a:lnSpc>
              <a:spcBef>
                <a:spcPct val="0"/>
              </a:spcBef>
            </a:pPr>
            <a:r>
              <a:rPr lang="en-US" sz="3000" strike="noStrike" u="none">
                <a:solidFill>
                  <a:srgbClr val="000000"/>
                </a:solidFill>
                <a:latin typeface="Poppins Semi-Bold"/>
              </a:rPr>
              <a:t>Add a main point</a:t>
            </a:r>
          </a:p>
        </p:txBody>
      </p:sp>
      <p:sp>
        <p:nvSpPr>
          <p:cNvPr name="TextBox 37" id="37"/>
          <p:cNvSpPr txBox="true"/>
          <p:nvPr/>
        </p:nvSpPr>
        <p:spPr>
          <a:xfrm rot="0">
            <a:off x="2137556" y="8475980"/>
            <a:ext cx="3822983" cy="746760"/>
          </a:xfrm>
          <a:prstGeom prst="rect">
            <a:avLst/>
          </a:prstGeom>
        </p:spPr>
        <p:txBody>
          <a:bodyPr anchor="t" rtlCol="false" tIns="0" lIns="0" bIns="0" rIns="0">
            <a:spAutoFit/>
          </a:bodyPr>
          <a:lstStyle/>
          <a:p>
            <a:pPr algn="ctr">
              <a:lnSpc>
                <a:spcPts val="2940"/>
              </a:lnSpc>
              <a:spcBef>
                <a:spcPct val="0"/>
              </a:spcBef>
            </a:pPr>
            <a:r>
              <a:rPr lang="en-US" sz="2100" strike="noStrike" u="none">
                <a:solidFill>
                  <a:srgbClr val="000000"/>
                </a:solidFill>
                <a:latin typeface="Poppins"/>
              </a:rPr>
              <a:t>Briefly elaborate on</a:t>
            </a:r>
          </a:p>
          <a:p>
            <a:pPr algn="ctr" marL="0" indent="0" lvl="1">
              <a:lnSpc>
                <a:spcPts val="2940"/>
              </a:lnSpc>
              <a:spcBef>
                <a:spcPct val="0"/>
              </a:spcBef>
            </a:pPr>
            <a:r>
              <a:rPr lang="en-US" sz="2100" strike="noStrike" u="none">
                <a:solidFill>
                  <a:srgbClr val="000000"/>
                </a:solidFill>
                <a:latin typeface="Poppins"/>
              </a:rPr>
              <a:t>what you want to discuss.</a:t>
            </a:r>
          </a:p>
        </p:txBody>
      </p:sp>
      <p:sp>
        <p:nvSpPr>
          <p:cNvPr name="TextBox 38" id="38"/>
          <p:cNvSpPr txBox="true"/>
          <p:nvPr/>
        </p:nvSpPr>
        <p:spPr>
          <a:xfrm rot="0">
            <a:off x="6851938" y="7824851"/>
            <a:ext cx="4584125" cy="514350"/>
          </a:xfrm>
          <a:prstGeom prst="rect">
            <a:avLst/>
          </a:prstGeom>
        </p:spPr>
        <p:txBody>
          <a:bodyPr anchor="t" rtlCol="false" tIns="0" lIns="0" bIns="0" rIns="0">
            <a:spAutoFit/>
          </a:bodyPr>
          <a:lstStyle/>
          <a:p>
            <a:pPr algn="ctr" marL="0" indent="0" lvl="0">
              <a:lnSpc>
                <a:spcPts val="3900"/>
              </a:lnSpc>
              <a:spcBef>
                <a:spcPct val="0"/>
              </a:spcBef>
            </a:pPr>
            <a:r>
              <a:rPr lang="en-US" sz="3000" strike="noStrike" u="none">
                <a:solidFill>
                  <a:srgbClr val="000000"/>
                </a:solidFill>
                <a:latin typeface="Poppins Semi-Bold"/>
              </a:rPr>
              <a:t>Add a main point</a:t>
            </a:r>
          </a:p>
        </p:txBody>
      </p:sp>
      <p:sp>
        <p:nvSpPr>
          <p:cNvPr name="TextBox 39" id="39"/>
          <p:cNvSpPr txBox="true"/>
          <p:nvPr/>
        </p:nvSpPr>
        <p:spPr>
          <a:xfrm rot="0">
            <a:off x="7232509" y="8475980"/>
            <a:ext cx="3822983" cy="746760"/>
          </a:xfrm>
          <a:prstGeom prst="rect">
            <a:avLst/>
          </a:prstGeom>
        </p:spPr>
        <p:txBody>
          <a:bodyPr anchor="t" rtlCol="false" tIns="0" lIns="0" bIns="0" rIns="0">
            <a:spAutoFit/>
          </a:bodyPr>
          <a:lstStyle/>
          <a:p>
            <a:pPr algn="ctr">
              <a:lnSpc>
                <a:spcPts val="2940"/>
              </a:lnSpc>
              <a:spcBef>
                <a:spcPct val="0"/>
              </a:spcBef>
            </a:pPr>
            <a:r>
              <a:rPr lang="en-US" sz="2100" strike="noStrike" u="none">
                <a:solidFill>
                  <a:srgbClr val="000000"/>
                </a:solidFill>
                <a:latin typeface="Poppins"/>
              </a:rPr>
              <a:t>Briefly elaborate on</a:t>
            </a:r>
          </a:p>
          <a:p>
            <a:pPr algn="ctr" marL="0" indent="0" lvl="1">
              <a:lnSpc>
                <a:spcPts val="2940"/>
              </a:lnSpc>
              <a:spcBef>
                <a:spcPct val="0"/>
              </a:spcBef>
            </a:pPr>
            <a:r>
              <a:rPr lang="en-US" sz="2100" strike="noStrike" u="none">
                <a:solidFill>
                  <a:srgbClr val="000000"/>
                </a:solidFill>
                <a:latin typeface="Poppins"/>
              </a:rPr>
              <a:t>what you want to discuss.</a:t>
            </a:r>
          </a:p>
        </p:txBody>
      </p:sp>
    </p:spTree>
  </p:cSld>
  <p:clrMapOvr>
    <a:masterClrMapping/>
  </p:clrMapOvr>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98BDC4"/>
        </a:solidFill>
      </p:bgPr>
    </p:bg>
    <p:spTree>
      <p:nvGrpSpPr>
        <p:cNvPr id="1" name=""/>
        <p:cNvGrpSpPr/>
        <p:nvPr/>
      </p:nvGrpSpPr>
      <p:grpSpPr>
        <a:xfrm>
          <a:off x="0" y="0"/>
          <a:ext cx="0" cy="0"/>
          <a:chOff x="0" y="0"/>
          <a:chExt cx="0" cy="0"/>
        </a:xfrm>
      </p:grpSpPr>
      <p:grpSp>
        <p:nvGrpSpPr>
          <p:cNvPr name="Group 2" id="2"/>
          <p:cNvGrpSpPr/>
          <p:nvPr/>
        </p:nvGrpSpPr>
        <p:grpSpPr>
          <a:xfrm rot="0">
            <a:off x="-683404" y="0"/>
            <a:ext cx="19654808" cy="10287000"/>
            <a:chOff x="0" y="0"/>
            <a:chExt cx="5176575" cy="2709333"/>
          </a:xfrm>
        </p:grpSpPr>
        <p:sp>
          <p:nvSpPr>
            <p:cNvPr name="Freeform 3" id="3"/>
            <p:cNvSpPr/>
            <p:nvPr/>
          </p:nvSpPr>
          <p:spPr>
            <a:xfrm flipH="false" flipV="false" rot="0">
              <a:off x="0" y="0"/>
              <a:ext cx="5176575" cy="2709333"/>
            </a:xfrm>
            <a:custGeom>
              <a:avLst/>
              <a:gdLst/>
              <a:ahLst/>
              <a:cxnLst/>
              <a:rect r="r" b="b" t="t" l="l"/>
              <a:pathLst>
                <a:path h="2709333" w="5176575">
                  <a:moveTo>
                    <a:pt x="0" y="0"/>
                  </a:moveTo>
                  <a:lnTo>
                    <a:pt x="5176575" y="0"/>
                  </a:lnTo>
                  <a:lnTo>
                    <a:pt x="5176575" y="2709333"/>
                  </a:lnTo>
                  <a:lnTo>
                    <a:pt x="0" y="2709333"/>
                  </a:lnTo>
                  <a:close/>
                </a:path>
              </a:pathLst>
            </a:custGeom>
            <a:solidFill>
              <a:srgbClr val="AFAF9F"/>
            </a:solidFill>
            <a:ln w="333375" cap="sq">
              <a:solidFill>
                <a:srgbClr val="CA5028"/>
              </a:solidFill>
              <a:prstDash val="solid"/>
              <a:miter/>
            </a:ln>
          </p:spPr>
        </p:sp>
        <p:sp>
          <p:nvSpPr>
            <p:cNvPr name="TextBox 4" id="4"/>
            <p:cNvSpPr txBox="true"/>
            <p:nvPr/>
          </p:nvSpPr>
          <p:spPr>
            <a:xfrm>
              <a:off x="0" y="-57150"/>
              <a:ext cx="5176575" cy="2766483"/>
            </a:xfrm>
            <a:prstGeom prst="rect">
              <a:avLst/>
            </a:prstGeom>
          </p:spPr>
          <p:txBody>
            <a:bodyPr anchor="ctr" rtlCol="false" tIns="50800" lIns="50800" bIns="50800" rIns="50800"/>
            <a:lstStyle/>
            <a:p>
              <a:pPr algn="ctr">
                <a:lnSpc>
                  <a:spcPts val="3080"/>
                </a:lnSpc>
              </a:pPr>
            </a:p>
          </p:txBody>
        </p:sp>
      </p:grpSp>
      <p:grpSp>
        <p:nvGrpSpPr>
          <p:cNvPr name="Group 5" id="5"/>
          <p:cNvGrpSpPr/>
          <p:nvPr/>
        </p:nvGrpSpPr>
        <p:grpSpPr>
          <a:xfrm rot="0">
            <a:off x="11006213" y="329157"/>
            <a:ext cx="7281787" cy="9630418"/>
            <a:chOff x="0" y="0"/>
            <a:chExt cx="9709049" cy="12840557"/>
          </a:xfrm>
        </p:grpSpPr>
        <p:pic>
          <p:nvPicPr>
            <p:cNvPr name="Picture 6" id="6"/>
            <p:cNvPicPr>
              <a:picLocks noChangeAspect="true"/>
            </p:cNvPicPr>
            <p:nvPr/>
          </p:nvPicPr>
          <p:blipFill>
            <a:blip r:embed="rId2"/>
            <a:srcRect l="24795" t="0" r="24795" b="0"/>
            <a:stretch>
              <a:fillRect/>
            </a:stretch>
          </p:blipFill>
          <p:spPr>
            <a:xfrm flipH="false" flipV="false">
              <a:off x="0" y="0"/>
              <a:ext cx="9709049" cy="12840557"/>
            </a:xfrm>
            <a:prstGeom prst="rect">
              <a:avLst/>
            </a:prstGeom>
          </p:spPr>
        </p:pic>
      </p:grpSp>
      <p:sp>
        <p:nvSpPr>
          <p:cNvPr name="TextBox 7" id="7"/>
          <p:cNvSpPr txBox="true"/>
          <p:nvPr/>
        </p:nvSpPr>
        <p:spPr>
          <a:xfrm rot="0">
            <a:off x="476250" y="1288979"/>
            <a:ext cx="10119949" cy="1123950"/>
          </a:xfrm>
          <a:prstGeom prst="rect">
            <a:avLst/>
          </a:prstGeom>
        </p:spPr>
        <p:txBody>
          <a:bodyPr anchor="t" rtlCol="false" tIns="0" lIns="0" bIns="0" rIns="0">
            <a:spAutoFit/>
          </a:bodyPr>
          <a:lstStyle/>
          <a:p>
            <a:pPr algn="ctr" marL="0" indent="0" lvl="0">
              <a:lnSpc>
                <a:spcPts val="8640"/>
              </a:lnSpc>
              <a:spcBef>
                <a:spcPct val="0"/>
              </a:spcBef>
            </a:pPr>
            <a:r>
              <a:rPr lang="en-US" sz="7200" strike="noStrike" u="none">
                <a:solidFill>
                  <a:srgbClr val="EFC031"/>
                </a:solidFill>
                <a:latin typeface="Motter Tektura"/>
              </a:rPr>
              <a:t>Our Objectives</a:t>
            </a:r>
          </a:p>
        </p:txBody>
      </p:sp>
      <p:sp>
        <p:nvSpPr>
          <p:cNvPr name="TextBox 8" id="8"/>
          <p:cNvSpPr txBox="true"/>
          <p:nvPr/>
        </p:nvSpPr>
        <p:spPr>
          <a:xfrm rot="0">
            <a:off x="792537" y="3970305"/>
            <a:ext cx="3870752" cy="514350"/>
          </a:xfrm>
          <a:prstGeom prst="rect">
            <a:avLst/>
          </a:prstGeom>
        </p:spPr>
        <p:txBody>
          <a:bodyPr anchor="t" rtlCol="false" tIns="0" lIns="0" bIns="0" rIns="0">
            <a:spAutoFit/>
          </a:bodyPr>
          <a:lstStyle/>
          <a:p>
            <a:pPr algn="ctr" marL="0" indent="0" lvl="0">
              <a:lnSpc>
                <a:spcPts val="3900"/>
              </a:lnSpc>
              <a:spcBef>
                <a:spcPct val="0"/>
              </a:spcBef>
            </a:pPr>
            <a:r>
              <a:rPr lang="en-US" sz="3000" strike="noStrike" u="none">
                <a:solidFill>
                  <a:srgbClr val="000000"/>
                </a:solidFill>
                <a:latin typeface="Poppins Semi-Bold"/>
              </a:rPr>
              <a:t>Objective One</a:t>
            </a:r>
          </a:p>
        </p:txBody>
      </p:sp>
      <p:sp>
        <p:nvSpPr>
          <p:cNvPr name="TextBox 9" id="9"/>
          <p:cNvSpPr txBox="true"/>
          <p:nvPr/>
        </p:nvSpPr>
        <p:spPr>
          <a:xfrm rot="0">
            <a:off x="792537" y="6455981"/>
            <a:ext cx="3870752" cy="514350"/>
          </a:xfrm>
          <a:prstGeom prst="rect">
            <a:avLst/>
          </a:prstGeom>
        </p:spPr>
        <p:txBody>
          <a:bodyPr anchor="t" rtlCol="false" tIns="0" lIns="0" bIns="0" rIns="0">
            <a:spAutoFit/>
          </a:bodyPr>
          <a:lstStyle/>
          <a:p>
            <a:pPr algn="ctr" marL="0" indent="0" lvl="0">
              <a:lnSpc>
                <a:spcPts val="3900"/>
              </a:lnSpc>
              <a:spcBef>
                <a:spcPct val="0"/>
              </a:spcBef>
            </a:pPr>
            <a:r>
              <a:rPr lang="en-US" sz="3000" strike="noStrike" u="none">
                <a:solidFill>
                  <a:srgbClr val="000000"/>
                </a:solidFill>
                <a:latin typeface="Poppins Semi-Bold"/>
              </a:rPr>
              <a:t>Objective Two</a:t>
            </a:r>
          </a:p>
        </p:txBody>
      </p:sp>
      <p:sp>
        <p:nvSpPr>
          <p:cNvPr name="TextBox 10" id="10"/>
          <p:cNvSpPr txBox="true"/>
          <p:nvPr/>
        </p:nvSpPr>
        <p:spPr>
          <a:xfrm rot="0">
            <a:off x="1355056" y="4699487"/>
            <a:ext cx="2745714" cy="74676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00000"/>
                </a:solidFill>
                <a:latin typeface="Poppins"/>
              </a:rPr>
              <a:t>Elaborate on what you want to discuss.</a:t>
            </a:r>
          </a:p>
        </p:txBody>
      </p:sp>
      <p:sp>
        <p:nvSpPr>
          <p:cNvPr name="TextBox 11" id="11"/>
          <p:cNvSpPr txBox="true"/>
          <p:nvPr/>
        </p:nvSpPr>
        <p:spPr>
          <a:xfrm rot="0">
            <a:off x="5985476" y="7185163"/>
            <a:ext cx="3144312" cy="746760"/>
          </a:xfrm>
          <a:prstGeom prst="rect">
            <a:avLst/>
          </a:prstGeom>
        </p:spPr>
        <p:txBody>
          <a:bodyPr anchor="t" rtlCol="false" tIns="0" lIns="0" bIns="0" rIns="0">
            <a:spAutoFit/>
          </a:bodyPr>
          <a:lstStyle/>
          <a:p>
            <a:pPr algn="ctr">
              <a:lnSpc>
                <a:spcPts val="2940"/>
              </a:lnSpc>
              <a:spcBef>
                <a:spcPct val="0"/>
              </a:spcBef>
            </a:pPr>
            <a:r>
              <a:rPr lang="en-US" sz="2100" strike="noStrike" u="none">
                <a:solidFill>
                  <a:srgbClr val="000000"/>
                </a:solidFill>
                <a:latin typeface="Poppins"/>
              </a:rPr>
              <a:t>Elaborate on what</a:t>
            </a:r>
          </a:p>
          <a:p>
            <a:pPr algn="ctr" marL="0" indent="0" lvl="1">
              <a:lnSpc>
                <a:spcPts val="2940"/>
              </a:lnSpc>
              <a:spcBef>
                <a:spcPct val="0"/>
              </a:spcBef>
            </a:pPr>
            <a:r>
              <a:rPr lang="en-US" sz="2100" strike="noStrike" u="none">
                <a:solidFill>
                  <a:srgbClr val="000000"/>
                </a:solidFill>
                <a:latin typeface="Poppins"/>
              </a:rPr>
              <a:t>you want to discuss.</a:t>
            </a:r>
          </a:p>
        </p:txBody>
      </p:sp>
      <p:sp>
        <p:nvSpPr>
          <p:cNvPr name="TextBox 12" id="12"/>
          <p:cNvSpPr txBox="true"/>
          <p:nvPr/>
        </p:nvSpPr>
        <p:spPr>
          <a:xfrm rot="0">
            <a:off x="1377200" y="7185163"/>
            <a:ext cx="2701425" cy="746760"/>
          </a:xfrm>
          <a:prstGeom prst="rect">
            <a:avLst/>
          </a:prstGeom>
        </p:spPr>
        <p:txBody>
          <a:bodyPr anchor="t" rtlCol="false" tIns="0" lIns="0" bIns="0" rIns="0">
            <a:spAutoFit/>
          </a:bodyPr>
          <a:lstStyle/>
          <a:p>
            <a:pPr algn="ctr" marL="0" indent="0" lvl="1">
              <a:lnSpc>
                <a:spcPts val="2940"/>
              </a:lnSpc>
              <a:spcBef>
                <a:spcPct val="0"/>
              </a:spcBef>
            </a:pPr>
            <a:r>
              <a:rPr lang="en-US" sz="2100" strike="noStrike" u="none">
                <a:solidFill>
                  <a:srgbClr val="000000"/>
                </a:solidFill>
                <a:latin typeface="Poppins"/>
              </a:rPr>
              <a:t>Elaborate on what you want to discuss.</a:t>
            </a:r>
          </a:p>
        </p:txBody>
      </p:sp>
      <p:pic>
        <p:nvPicPr>
          <p:cNvPr name="Picture 13" id="13"/>
          <p:cNvPicPr>
            <a:picLocks noChangeAspect="true"/>
          </p:cNvPicPr>
          <p:nvPr/>
        </p:nvPicPr>
        <p:blipFill>
          <a:blip r:embed="rId3"/>
          <a:stretch>
            <a:fillRect/>
          </a:stretch>
        </p:blipFill>
        <p:spPr>
          <a:xfrm rot="0">
            <a:off x="5703846" y="3453151"/>
            <a:ext cx="3737392" cy="3737392"/>
          </a:xfrm>
          <a:prstGeom prst="rect">
            <a:avLst/>
          </a:prstGeom>
        </p:spPr>
      </p:pic>
      <p:sp>
        <p:nvSpPr>
          <p:cNvPr name="TextBox 14" id="14"/>
          <p:cNvSpPr txBox="true"/>
          <p:nvPr/>
        </p:nvSpPr>
        <p:spPr>
          <a:xfrm rot="0">
            <a:off x="6513685" y="4925868"/>
            <a:ext cx="2093534" cy="781050"/>
          </a:xfrm>
          <a:prstGeom prst="rect">
            <a:avLst/>
          </a:prstGeom>
        </p:spPr>
        <p:txBody>
          <a:bodyPr anchor="t" rtlCol="false" tIns="0" lIns="0" bIns="0" rIns="0">
            <a:spAutoFit/>
          </a:bodyPr>
          <a:lstStyle/>
          <a:p>
            <a:pPr algn="ctr" marL="0" indent="0" lvl="0">
              <a:lnSpc>
                <a:spcPts val="6000"/>
              </a:lnSpc>
              <a:spcBef>
                <a:spcPct val="0"/>
              </a:spcBef>
            </a:pPr>
            <a:r>
              <a:rPr lang="en-US" sz="5000">
                <a:solidFill>
                  <a:srgbClr val="CA5028"/>
                </a:solidFill>
                <a:latin typeface="Motter Tektura"/>
              </a:rPr>
              <a:t>80%</a:t>
            </a:r>
          </a:p>
        </p:txBody>
      </p:sp>
    </p:spTree>
  </p:cSld>
  <p:clrMapOvr>
    <a:masterClrMapping/>
  </p:clrMapOvr>
</p:sld>
</file>

<file path=ppt/slides/slide1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512553" y="0"/>
            <a:ext cx="19313106" cy="10287000"/>
            <a:chOff x="0" y="0"/>
            <a:chExt cx="5086579" cy="2709333"/>
          </a:xfrm>
        </p:grpSpPr>
        <p:sp>
          <p:nvSpPr>
            <p:cNvPr name="Freeform 3" id="3"/>
            <p:cNvSpPr/>
            <p:nvPr/>
          </p:nvSpPr>
          <p:spPr>
            <a:xfrm flipH="false" flipV="false" rot="0">
              <a:off x="0" y="0"/>
              <a:ext cx="5086579" cy="2709333"/>
            </a:xfrm>
            <a:custGeom>
              <a:avLst/>
              <a:gdLst/>
              <a:ahLst/>
              <a:cxnLst/>
              <a:rect r="r" b="b" t="t" l="l"/>
              <a:pathLst>
                <a:path h="2709333" w="5086579">
                  <a:moveTo>
                    <a:pt x="0" y="0"/>
                  </a:moveTo>
                  <a:lnTo>
                    <a:pt x="5086579" y="0"/>
                  </a:lnTo>
                  <a:lnTo>
                    <a:pt x="5086579" y="2709333"/>
                  </a:lnTo>
                  <a:lnTo>
                    <a:pt x="0" y="2709333"/>
                  </a:lnTo>
                  <a:close/>
                </a:path>
              </a:pathLst>
            </a:custGeom>
            <a:solidFill>
              <a:srgbClr val="98BDC4"/>
            </a:solidFill>
            <a:ln w="333375" cap="sq">
              <a:solidFill>
                <a:srgbClr val="CA5028"/>
              </a:solidFill>
              <a:prstDash val="solid"/>
              <a:miter/>
            </a:ln>
          </p:spPr>
        </p:sp>
        <p:sp>
          <p:nvSpPr>
            <p:cNvPr name="TextBox 4" id="4"/>
            <p:cNvSpPr txBox="true"/>
            <p:nvPr/>
          </p:nvSpPr>
          <p:spPr>
            <a:xfrm>
              <a:off x="0" y="-57150"/>
              <a:ext cx="5086579" cy="2766483"/>
            </a:xfrm>
            <a:prstGeom prst="rect">
              <a:avLst/>
            </a:prstGeom>
          </p:spPr>
          <p:txBody>
            <a:bodyPr anchor="ctr" rtlCol="false" tIns="50800" lIns="50800" bIns="50800" rIns="50800"/>
            <a:lstStyle/>
            <a:p>
              <a:pPr algn="ctr">
                <a:lnSpc>
                  <a:spcPts val="3080"/>
                </a:lnSpc>
              </a:pPr>
            </a:p>
          </p:txBody>
        </p:sp>
      </p:grpSp>
      <p:sp>
        <p:nvSpPr>
          <p:cNvPr name="Freeform 5" id="5"/>
          <p:cNvSpPr/>
          <p:nvPr/>
        </p:nvSpPr>
        <p:spPr>
          <a:xfrm flipH="false" flipV="false" rot="0">
            <a:off x="0" y="336852"/>
            <a:ext cx="18288000" cy="5102646"/>
          </a:xfrm>
          <a:custGeom>
            <a:avLst/>
            <a:gdLst/>
            <a:ahLst/>
            <a:cxnLst/>
            <a:rect r="r" b="b" t="t" l="l"/>
            <a:pathLst>
              <a:path h="5102646" w="18288000">
                <a:moveTo>
                  <a:pt x="0" y="0"/>
                </a:moveTo>
                <a:lnTo>
                  <a:pt x="18288000" y="0"/>
                </a:lnTo>
                <a:lnTo>
                  <a:pt x="18288000" y="5102646"/>
                </a:lnTo>
                <a:lnTo>
                  <a:pt x="0" y="5102646"/>
                </a:lnTo>
                <a:lnTo>
                  <a:pt x="0" y="0"/>
                </a:lnTo>
                <a:close/>
              </a:path>
            </a:pathLst>
          </a:custGeom>
          <a:blipFill>
            <a:blip r:embed="rId2"/>
            <a:stretch>
              <a:fillRect l="0" t="-18786" r="-20167" b="-168334"/>
            </a:stretch>
          </a:blipFill>
        </p:spPr>
      </p:sp>
      <p:sp>
        <p:nvSpPr>
          <p:cNvPr name="TextBox 6" id="6"/>
          <p:cNvSpPr txBox="true"/>
          <p:nvPr/>
        </p:nvSpPr>
        <p:spPr>
          <a:xfrm rot="0">
            <a:off x="742950" y="5921633"/>
            <a:ext cx="9796924" cy="3420999"/>
          </a:xfrm>
          <a:prstGeom prst="rect">
            <a:avLst/>
          </a:prstGeom>
        </p:spPr>
        <p:txBody>
          <a:bodyPr anchor="t" rtlCol="false" tIns="0" lIns="0" bIns="0" rIns="0">
            <a:spAutoFit/>
          </a:bodyPr>
          <a:lstStyle/>
          <a:p>
            <a:pPr marL="0" indent="0" lvl="0">
              <a:lnSpc>
                <a:spcPts val="8928"/>
              </a:lnSpc>
            </a:pPr>
            <a:r>
              <a:rPr lang="en-US" sz="7200" strike="noStrike" u="none">
                <a:solidFill>
                  <a:srgbClr val="EFC031"/>
                </a:solidFill>
                <a:latin typeface="Motter Tektura"/>
              </a:rPr>
              <a:t>Write an original statement or inspiring quote</a:t>
            </a:r>
          </a:p>
        </p:txBody>
      </p:sp>
      <p:sp>
        <p:nvSpPr>
          <p:cNvPr name="TextBox 7" id="7"/>
          <p:cNvSpPr txBox="true"/>
          <p:nvPr/>
        </p:nvSpPr>
        <p:spPr>
          <a:xfrm rot="0">
            <a:off x="12813951" y="781050"/>
            <a:ext cx="4596734" cy="746760"/>
          </a:xfrm>
          <a:prstGeom prst="rect">
            <a:avLst/>
          </a:prstGeom>
        </p:spPr>
        <p:txBody>
          <a:bodyPr anchor="t" rtlCol="false" tIns="0" lIns="0" bIns="0" rIns="0">
            <a:spAutoFit/>
          </a:bodyPr>
          <a:lstStyle/>
          <a:p>
            <a:pPr algn="r" marL="0" indent="0" lvl="1">
              <a:lnSpc>
                <a:spcPts val="2940"/>
              </a:lnSpc>
              <a:spcBef>
                <a:spcPct val="0"/>
              </a:spcBef>
            </a:pPr>
            <a:r>
              <a:rPr lang="en-US" sz="2100" strike="noStrike" u="none">
                <a:solidFill>
                  <a:srgbClr val="000000"/>
                </a:solidFill>
                <a:latin typeface="Poppins"/>
              </a:rPr>
              <a:t>— Include a credit, citation, or supporting message</a:t>
            </a:r>
          </a:p>
        </p:txBody>
      </p:sp>
      <p:sp>
        <p:nvSpPr>
          <p:cNvPr name="Freeform 8" id="8"/>
          <p:cNvSpPr/>
          <p:nvPr/>
        </p:nvSpPr>
        <p:spPr>
          <a:xfrm flipH="false" flipV="false" rot="0">
            <a:off x="9974892" y="2061571"/>
            <a:ext cx="7813578" cy="8149755"/>
          </a:xfrm>
          <a:custGeom>
            <a:avLst/>
            <a:gdLst/>
            <a:ahLst/>
            <a:cxnLst/>
            <a:rect r="r" b="b" t="t" l="l"/>
            <a:pathLst>
              <a:path h="8149755" w="7813578">
                <a:moveTo>
                  <a:pt x="0" y="0"/>
                </a:moveTo>
                <a:lnTo>
                  <a:pt x="7813577" y="0"/>
                </a:lnTo>
                <a:lnTo>
                  <a:pt x="7813577" y="8149755"/>
                </a:lnTo>
                <a:lnTo>
                  <a:pt x="0" y="8149755"/>
                </a:lnTo>
                <a:lnTo>
                  <a:pt x="0" y="0"/>
                </a:lnTo>
                <a:close/>
              </a:path>
            </a:pathLst>
          </a:custGeom>
          <a:blipFill>
            <a:blip r:embed="rId3"/>
            <a:stretch>
              <a:fillRect l="0" t="0" r="0" b="0"/>
            </a:stretch>
          </a:blipFill>
        </p:spPr>
      </p:sp>
    </p:spTree>
  </p:cSld>
  <p:clrMapOvr>
    <a:masterClrMapping/>
  </p:clrMapOvr>
</p:sld>
</file>

<file path=ppt/slides/slide18.xml><?xml version="1.0" encoding="utf-8"?>
<p:sld xmlns:p="http://schemas.openxmlformats.org/presentationml/2006/main" xmlns:a="http://schemas.openxmlformats.org/drawingml/2006/main" xmlns:r="http://schemas.openxmlformats.org/officeDocument/2006/relationships">
  <p:cSld>
    <p:bg>
      <p:bgPr>
        <a:solidFill>
          <a:srgbClr val="98BDC4"/>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4816593" cy="2709333"/>
          </a:xfrm>
        </p:grpSpPr>
        <p:sp>
          <p:nvSpPr>
            <p:cNvPr name="Freeform 3" id="3"/>
            <p:cNvSpPr/>
            <p:nvPr/>
          </p:nvSpPr>
          <p:spPr>
            <a:xfrm flipH="false" flipV="false" rot="0">
              <a:off x="0" y="0"/>
              <a:ext cx="4816592" cy="2709333"/>
            </a:xfrm>
            <a:custGeom>
              <a:avLst/>
              <a:gdLst/>
              <a:ahLst/>
              <a:cxnLst/>
              <a:rect r="r" b="b" t="t" l="l"/>
              <a:pathLst>
                <a:path h="2709333" w="4816592">
                  <a:moveTo>
                    <a:pt x="0" y="0"/>
                  </a:moveTo>
                  <a:lnTo>
                    <a:pt x="4816592" y="0"/>
                  </a:lnTo>
                  <a:lnTo>
                    <a:pt x="4816592" y="2709333"/>
                  </a:lnTo>
                  <a:lnTo>
                    <a:pt x="0" y="2709333"/>
                  </a:lnTo>
                  <a:close/>
                </a:path>
              </a:pathLst>
            </a:custGeom>
            <a:solidFill>
              <a:srgbClr val="000000">
                <a:alpha val="0"/>
              </a:srgbClr>
            </a:solidFill>
            <a:ln w="876300" cap="sq">
              <a:solidFill>
                <a:srgbClr val="CA5028"/>
              </a:solidFill>
              <a:prstDash val="solid"/>
              <a:miter/>
            </a:ln>
          </p:spPr>
        </p:sp>
        <p:sp>
          <p:nvSpPr>
            <p:cNvPr name="TextBox 4" id="4"/>
            <p:cNvSpPr txBox="true"/>
            <p:nvPr/>
          </p:nvSpPr>
          <p:spPr>
            <a:xfrm>
              <a:off x="0" y="-57150"/>
              <a:ext cx="4816593" cy="2766483"/>
            </a:xfrm>
            <a:prstGeom prst="rect">
              <a:avLst/>
            </a:prstGeom>
          </p:spPr>
          <p:txBody>
            <a:bodyPr anchor="ctr" rtlCol="false" tIns="50800" lIns="50800" bIns="50800" rIns="50800"/>
            <a:lstStyle/>
            <a:p>
              <a:pPr algn="ctr">
                <a:lnSpc>
                  <a:spcPts val="3080"/>
                </a:lnSpc>
              </a:pPr>
            </a:p>
          </p:txBody>
        </p:sp>
      </p:grpSp>
      <p:grpSp>
        <p:nvGrpSpPr>
          <p:cNvPr name="Group 5" id="5"/>
          <p:cNvGrpSpPr/>
          <p:nvPr/>
        </p:nvGrpSpPr>
        <p:grpSpPr>
          <a:xfrm rot="0">
            <a:off x="879981" y="884427"/>
            <a:ext cx="16528038" cy="9402573"/>
            <a:chOff x="0" y="0"/>
            <a:chExt cx="22037383" cy="12536764"/>
          </a:xfrm>
        </p:grpSpPr>
        <p:pic>
          <p:nvPicPr>
            <p:cNvPr name="Picture 6" id="6"/>
            <p:cNvPicPr>
              <a:picLocks noChangeAspect="true"/>
            </p:cNvPicPr>
            <p:nvPr/>
          </p:nvPicPr>
          <p:blipFill>
            <a:blip r:embed="rId2"/>
            <a:srcRect l="0" t="7519" r="0" b="7519"/>
            <a:stretch>
              <a:fillRect/>
            </a:stretch>
          </p:blipFill>
          <p:spPr>
            <a:xfrm flipH="false" flipV="false">
              <a:off x="0" y="0"/>
              <a:ext cx="22037383" cy="12536764"/>
            </a:xfrm>
            <a:prstGeom prst="rect">
              <a:avLst/>
            </a:prstGeom>
          </p:spPr>
        </p:pic>
      </p:grpSp>
      <p:sp>
        <p:nvSpPr>
          <p:cNvPr name="TextBox 7" id="7"/>
          <p:cNvSpPr txBox="true"/>
          <p:nvPr/>
        </p:nvSpPr>
        <p:spPr>
          <a:xfrm rot="0">
            <a:off x="1028700" y="1174044"/>
            <a:ext cx="16230600" cy="1803998"/>
          </a:xfrm>
          <a:prstGeom prst="rect">
            <a:avLst/>
          </a:prstGeom>
        </p:spPr>
        <p:txBody>
          <a:bodyPr anchor="t" rtlCol="false" tIns="0" lIns="0" bIns="0" rIns="0">
            <a:spAutoFit/>
          </a:bodyPr>
          <a:lstStyle/>
          <a:p>
            <a:pPr algn="ctr">
              <a:lnSpc>
                <a:spcPts val="13929"/>
              </a:lnSpc>
            </a:pPr>
            <a:r>
              <a:rPr lang="en-US" sz="11607">
                <a:solidFill>
                  <a:srgbClr val="EFC031"/>
                </a:solidFill>
                <a:latin typeface="Motter Tektura"/>
              </a:rPr>
              <a:t>Club Enrollment</a:t>
            </a:r>
          </a:p>
        </p:txBody>
      </p:sp>
      <p:grpSp>
        <p:nvGrpSpPr>
          <p:cNvPr name="Group 8" id="8"/>
          <p:cNvGrpSpPr/>
          <p:nvPr/>
        </p:nvGrpSpPr>
        <p:grpSpPr>
          <a:xfrm rot="0">
            <a:off x="7564547" y="3610498"/>
            <a:ext cx="3244239" cy="3244239"/>
            <a:chOff x="0" y="0"/>
            <a:chExt cx="812800" cy="812800"/>
          </a:xfrm>
        </p:grpSpPr>
        <p:sp>
          <p:nvSpPr>
            <p:cNvPr name="Freeform 9" id="9"/>
            <p:cNvSpPr/>
            <p:nvPr/>
          </p:nvSpPr>
          <p:spPr>
            <a:xfrm flipH="false" flipV="false" rot="0">
              <a:off x="0" y="0"/>
              <a:ext cx="812800" cy="812800"/>
            </a:xfrm>
            <a:custGeom>
              <a:avLst/>
              <a:gdLst/>
              <a:ahLst/>
              <a:cxnLst/>
              <a:rect r="r" b="b" t="t" l="l"/>
              <a:pathLst>
                <a:path h="812800" w="812800">
                  <a:moveTo>
                    <a:pt x="406400" y="0"/>
                  </a:moveTo>
                  <a:lnTo>
                    <a:pt x="485289" y="111986"/>
                  </a:lnTo>
                  <a:lnTo>
                    <a:pt x="609600" y="54447"/>
                  </a:lnTo>
                  <a:lnTo>
                    <a:pt x="621927" y="190873"/>
                  </a:lnTo>
                  <a:lnTo>
                    <a:pt x="758353" y="203200"/>
                  </a:lnTo>
                  <a:lnTo>
                    <a:pt x="700814" y="327511"/>
                  </a:lnTo>
                  <a:lnTo>
                    <a:pt x="812800" y="406400"/>
                  </a:lnTo>
                  <a:lnTo>
                    <a:pt x="700814" y="485289"/>
                  </a:lnTo>
                  <a:lnTo>
                    <a:pt x="758353" y="609600"/>
                  </a:lnTo>
                  <a:lnTo>
                    <a:pt x="621927" y="621927"/>
                  </a:lnTo>
                  <a:lnTo>
                    <a:pt x="609600" y="758353"/>
                  </a:lnTo>
                  <a:lnTo>
                    <a:pt x="485289" y="700814"/>
                  </a:lnTo>
                  <a:lnTo>
                    <a:pt x="406400" y="812800"/>
                  </a:lnTo>
                  <a:lnTo>
                    <a:pt x="327511" y="700814"/>
                  </a:lnTo>
                  <a:lnTo>
                    <a:pt x="203200" y="758353"/>
                  </a:lnTo>
                  <a:lnTo>
                    <a:pt x="190873" y="621927"/>
                  </a:lnTo>
                  <a:lnTo>
                    <a:pt x="54447" y="609600"/>
                  </a:lnTo>
                  <a:lnTo>
                    <a:pt x="111986" y="485289"/>
                  </a:lnTo>
                  <a:lnTo>
                    <a:pt x="0" y="406400"/>
                  </a:lnTo>
                  <a:lnTo>
                    <a:pt x="111986" y="327511"/>
                  </a:lnTo>
                  <a:lnTo>
                    <a:pt x="54447" y="203200"/>
                  </a:lnTo>
                  <a:lnTo>
                    <a:pt x="190873" y="190873"/>
                  </a:lnTo>
                  <a:lnTo>
                    <a:pt x="203200" y="54447"/>
                  </a:lnTo>
                  <a:lnTo>
                    <a:pt x="327511" y="111986"/>
                  </a:lnTo>
                  <a:lnTo>
                    <a:pt x="406400" y="0"/>
                  </a:lnTo>
                  <a:close/>
                </a:path>
              </a:pathLst>
            </a:custGeom>
            <a:solidFill>
              <a:srgbClr val="EFC031"/>
            </a:solidFill>
          </p:spPr>
        </p:sp>
        <p:sp>
          <p:nvSpPr>
            <p:cNvPr name="TextBox 10" id="10"/>
            <p:cNvSpPr txBox="true"/>
            <p:nvPr/>
          </p:nvSpPr>
          <p:spPr>
            <a:xfrm>
              <a:off x="127000" y="69850"/>
              <a:ext cx="558800" cy="615950"/>
            </a:xfrm>
            <a:prstGeom prst="rect">
              <a:avLst/>
            </a:prstGeom>
          </p:spPr>
          <p:txBody>
            <a:bodyPr anchor="ctr" rtlCol="false" tIns="50800" lIns="50800" bIns="50800" rIns="50800"/>
            <a:lstStyle/>
            <a:p>
              <a:pPr algn="ctr">
                <a:lnSpc>
                  <a:spcPts val="3080"/>
                </a:lnSpc>
              </a:pPr>
            </a:p>
          </p:txBody>
        </p:sp>
      </p:grpSp>
      <p:grpSp>
        <p:nvGrpSpPr>
          <p:cNvPr name="Group 11" id="11"/>
          <p:cNvGrpSpPr/>
          <p:nvPr/>
        </p:nvGrpSpPr>
        <p:grpSpPr>
          <a:xfrm rot="0">
            <a:off x="7479214" y="3492392"/>
            <a:ext cx="3244239" cy="3244239"/>
            <a:chOff x="0" y="0"/>
            <a:chExt cx="812800" cy="812800"/>
          </a:xfrm>
        </p:grpSpPr>
        <p:sp>
          <p:nvSpPr>
            <p:cNvPr name="Freeform 12" id="12"/>
            <p:cNvSpPr/>
            <p:nvPr/>
          </p:nvSpPr>
          <p:spPr>
            <a:xfrm flipH="false" flipV="false" rot="0">
              <a:off x="0" y="0"/>
              <a:ext cx="812800" cy="812800"/>
            </a:xfrm>
            <a:custGeom>
              <a:avLst/>
              <a:gdLst/>
              <a:ahLst/>
              <a:cxnLst/>
              <a:rect r="r" b="b" t="t" l="l"/>
              <a:pathLst>
                <a:path h="812800" w="812800">
                  <a:moveTo>
                    <a:pt x="406400" y="0"/>
                  </a:moveTo>
                  <a:lnTo>
                    <a:pt x="485289" y="111986"/>
                  </a:lnTo>
                  <a:lnTo>
                    <a:pt x="609600" y="54447"/>
                  </a:lnTo>
                  <a:lnTo>
                    <a:pt x="621927" y="190873"/>
                  </a:lnTo>
                  <a:lnTo>
                    <a:pt x="758353" y="203200"/>
                  </a:lnTo>
                  <a:lnTo>
                    <a:pt x="700814" y="327511"/>
                  </a:lnTo>
                  <a:lnTo>
                    <a:pt x="812800" y="406400"/>
                  </a:lnTo>
                  <a:lnTo>
                    <a:pt x="700814" y="485289"/>
                  </a:lnTo>
                  <a:lnTo>
                    <a:pt x="758353" y="609600"/>
                  </a:lnTo>
                  <a:lnTo>
                    <a:pt x="621927" y="621927"/>
                  </a:lnTo>
                  <a:lnTo>
                    <a:pt x="609600" y="758353"/>
                  </a:lnTo>
                  <a:lnTo>
                    <a:pt x="485289" y="700814"/>
                  </a:lnTo>
                  <a:lnTo>
                    <a:pt x="406400" y="812800"/>
                  </a:lnTo>
                  <a:lnTo>
                    <a:pt x="327511" y="700814"/>
                  </a:lnTo>
                  <a:lnTo>
                    <a:pt x="203200" y="758353"/>
                  </a:lnTo>
                  <a:lnTo>
                    <a:pt x="190873" y="621927"/>
                  </a:lnTo>
                  <a:lnTo>
                    <a:pt x="54447" y="609600"/>
                  </a:lnTo>
                  <a:lnTo>
                    <a:pt x="111986" y="485289"/>
                  </a:lnTo>
                  <a:lnTo>
                    <a:pt x="0" y="406400"/>
                  </a:lnTo>
                  <a:lnTo>
                    <a:pt x="111986" y="327511"/>
                  </a:lnTo>
                  <a:lnTo>
                    <a:pt x="54447" y="203200"/>
                  </a:lnTo>
                  <a:lnTo>
                    <a:pt x="190873" y="190873"/>
                  </a:lnTo>
                  <a:lnTo>
                    <a:pt x="203200" y="54447"/>
                  </a:lnTo>
                  <a:lnTo>
                    <a:pt x="327511" y="111986"/>
                  </a:lnTo>
                  <a:lnTo>
                    <a:pt x="406400" y="0"/>
                  </a:lnTo>
                  <a:close/>
                </a:path>
              </a:pathLst>
            </a:custGeom>
            <a:solidFill>
              <a:srgbClr val="CA5028"/>
            </a:solidFill>
          </p:spPr>
        </p:sp>
        <p:sp>
          <p:nvSpPr>
            <p:cNvPr name="TextBox 13" id="13"/>
            <p:cNvSpPr txBox="true"/>
            <p:nvPr/>
          </p:nvSpPr>
          <p:spPr>
            <a:xfrm>
              <a:off x="127000" y="69850"/>
              <a:ext cx="558800" cy="615950"/>
            </a:xfrm>
            <a:prstGeom prst="rect">
              <a:avLst/>
            </a:prstGeom>
          </p:spPr>
          <p:txBody>
            <a:bodyPr anchor="ctr" rtlCol="false" tIns="50800" lIns="50800" bIns="50800" rIns="50800"/>
            <a:lstStyle/>
            <a:p>
              <a:pPr algn="ctr">
                <a:lnSpc>
                  <a:spcPts val="3080"/>
                </a:lnSpc>
              </a:pPr>
            </a:p>
          </p:txBody>
        </p:sp>
      </p:grpSp>
      <p:sp>
        <p:nvSpPr>
          <p:cNvPr name="TextBox 14" id="14"/>
          <p:cNvSpPr txBox="true"/>
          <p:nvPr/>
        </p:nvSpPr>
        <p:spPr>
          <a:xfrm rot="0">
            <a:off x="8167971" y="4485670"/>
            <a:ext cx="1676224" cy="1352550"/>
          </a:xfrm>
          <a:prstGeom prst="rect">
            <a:avLst/>
          </a:prstGeom>
        </p:spPr>
        <p:txBody>
          <a:bodyPr anchor="t" rtlCol="false" tIns="0" lIns="0" bIns="0" rIns="0">
            <a:spAutoFit/>
          </a:bodyPr>
          <a:lstStyle/>
          <a:p>
            <a:pPr algn="ctr" marL="0" indent="0" lvl="0">
              <a:lnSpc>
                <a:spcPts val="10440"/>
              </a:lnSpc>
              <a:spcBef>
                <a:spcPct val="0"/>
              </a:spcBef>
            </a:pPr>
            <a:r>
              <a:rPr lang="en-US" sz="8700" strike="noStrike" u="none">
                <a:solidFill>
                  <a:srgbClr val="FFFFFF"/>
                </a:solidFill>
                <a:latin typeface="Motter Tektura"/>
              </a:rPr>
              <a:t>03</a:t>
            </a:r>
          </a:p>
        </p:txBody>
      </p:sp>
      <p:sp>
        <p:nvSpPr>
          <p:cNvPr name="TextBox 15" id="15"/>
          <p:cNvSpPr txBox="true"/>
          <p:nvPr/>
        </p:nvSpPr>
        <p:spPr>
          <a:xfrm rot="5400000">
            <a:off x="13350772" y="4900004"/>
            <a:ext cx="9025515" cy="486991"/>
          </a:xfrm>
          <a:prstGeom prst="rect">
            <a:avLst/>
          </a:prstGeom>
        </p:spPr>
        <p:txBody>
          <a:bodyPr anchor="t" rtlCol="false" tIns="0" lIns="0" bIns="0" rIns="0">
            <a:spAutoFit/>
          </a:bodyPr>
          <a:lstStyle/>
          <a:p>
            <a:pPr algn="ctr" marL="0" indent="0" lvl="0">
              <a:lnSpc>
                <a:spcPts val="3775"/>
              </a:lnSpc>
              <a:spcBef>
                <a:spcPct val="0"/>
              </a:spcBef>
            </a:pPr>
            <a:r>
              <a:rPr lang="en-US" sz="2904" spc="453">
                <a:solidFill>
                  <a:srgbClr val="000000"/>
                </a:solidFill>
                <a:latin typeface="Poppins Semi-Bold"/>
              </a:rPr>
              <a:t>03 CANVA SCHOOL SKATE CLUB</a:t>
            </a:r>
          </a:p>
        </p:txBody>
      </p:sp>
      <p:sp>
        <p:nvSpPr>
          <p:cNvPr name="TextBox 16" id="16"/>
          <p:cNvSpPr txBox="true"/>
          <p:nvPr/>
        </p:nvSpPr>
        <p:spPr>
          <a:xfrm rot="-5400000">
            <a:off x="-4104871" y="4900004"/>
            <a:ext cx="9025515" cy="486991"/>
          </a:xfrm>
          <a:prstGeom prst="rect">
            <a:avLst/>
          </a:prstGeom>
        </p:spPr>
        <p:txBody>
          <a:bodyPr anchor="t" rtlCol="false" tIns="0" lIns="0" bIns="0" rIns="0">
            <a:spAutoFit/>
          </a:bodyPr>
          <a:lstStyle/>
          <a:p>
            <a:pPr algn="ctr" marL="0" indent="0" lvl="0">
              <a:lnSpc>
                <a:spcPts val="3775"/>
              </a:lnSpc>
              <a:spcBef>
                <a:spcPct val="0"/>
              </a:spcBef>
            </a:pPr>
            <a:r>
              <a:rPr lang="en-US" sz="2904" spc="453">
                <a:solidFill>
                  <a:srgbClr val="000000"/>
                </a:solidFill>
                <a:latin typeface="Poppins Semi-Bold"/>
              </a:rPr>
              <a:t>03 CANVA SCHOOL SKATE CLUB</a:t>
            </a:r>
          </a:p>
        </p:txBody>
      </p:sp>
      <p:sp>
        <p:nvSpPr>
          <p:cNvPr name="TextBox 17" id="17"/>
          <p:cNvSpPr txBox="true"/>
          <p:nvPr/>
        </p:nvSpPr>
        <p:spPr>
          <a:xfrm rot="0">
            <a:off x="4631242" y="210426"/>
            <a:ext cx="9025515" cy="486991"/>
          </a:xfrm>
          <a:prstGeom prst="rect">
            <a:avLst/>
          </a:prstGeom>
        </p:spPr>
        <p:txBody>
          <a:bodyPr anchor="t" rtlCol="false" tIns="0" lIns="0" bIns="0" rIns="0">
            <a:spAutoFit/>
          </a:bodyPr>
          <a:lstStyle/>
          <a:p>
            <a:pPr algn="ctr" marL="0" indent="0" lvl="0">
              <a:lnSpc>
                <a:spcPts val="3775"/>
              </a:lnSpc>
              <a:spcBef>
                <a:spcPct val="0"/>
              </a:spcBef>
            </a:pPr>
            <a:r>
              <a:rPr lang="en-US" sz="2904" spc="453">
                <a:solidFill>
                  <a:srgbClr val="000000"/>
                </a:solidFill>
                <a:latin typeface="Poppins Semi-Bold"/>
              </a:rPr>
              <a:t>03 CANVA SCHOOL SKATE CLUB</a:t>
            </a:r>
          </a:p>
        </p:txBody>
      </p:sp>
      <p:sp>
        <p:nvSpPr>
          <p:cNvPr name="TextBox 18" id="18"/>
          <p:cNvSpPr txBox="true"/>
          <p:nvPr/>
        </p:nvSpPr>
        <p:spPr>
          <a:xfrm rot="0">
            <a:off x="7779859" y="7302412"/>
            <a:ext cx="2728281" cy="876300"/>
          </a:xfrm>
          <a:prstGeom prst="rect">
            <a:avLst/>
          </a:prstGeom>
        </p:spPr>
        <p:txBody>
          <a:bodyPr anchor="t" rtlCol="false" tIns="0" lIns="0" bIns="0" rIns="0">
            <a:spAutoFit/>
          </a:bodyPr>
          <a:lstStyle/>
          <a:p>
            <a:pPr algn="ctr" marL="0" indent="0" lvl="1">
              <a:lnSpc>
                <a:spcPts val="3570"/>
              </a:lnSpc>
              <a:spcBef>
                <a:spcPct val="0"/>
              </a:spcBef>
            </a:pPr>
            <a:r>
              <a:rPr lang="en-US" sz="2100" strike="noStrike" u="none">
                <a:solidFill>
                  <a:srgbClr val="FFFFFF"/>
                </a:solidFill>
                <a:latin typeface="Poppins"/>
              </a:rPr>
              <a:t>Elaborate on what you want to discuss.</a:t>
            </a:r>
          </a:p>
        </p:txBody>
      </p:sp>
    </p:spTree>
  </p:cSld>
  <p:clrMapOvr>
    <a:masterClrMapping/>
  </p:clrMapOvr>
</p:sld>
</file>

<file path=ppt/slides/slide19.xml><?xml version="1.0" encoding="utf-8"?>
<p:sld xmlns:p="http://schemas.openxmlformats.org/presentationml/2006/main" xmlns:a="http://schemas.openxmlformats.org/drawingml/2006/main" xmlns:r="http://schemas.openxmlformats.org/officeDocument/2006/relationships">
  <p:cSld>
    <p:bg>
      <p:bgPr>
        <a:solidFill>
          <a:srgbClr val="98BDC4"/>
        </a:solidFill>
      </p:bgPr>
    </p:bg>
    <p:spTree>
      <p:nvGrpSpPr>
        <p:cNvPr id="1" name=""/>
        <p:cNvGrpSpPr/>
        <p:nvPr/>
      </p:nvGrpSpPr>
      <p:grpSpPr>
        <a:xfrm>
          <a:off x="0" y="0"/>
          <a:ext cx="0" cy="0"/>
          <a:chOff x="0" y="0"/>
          <a:chExt cx="0" cy="0"/>
        </a:xfrm>
      </p:grpSpPr>
      <p:grpSp>
        <p:nvGrpSpPr>
          <p:cNvPr name="Group 2" id="2"/>
          <p:cNvGrpSpPr/>
          <p:nvPr/>
        </p:nvGrpSpPr>
        <p:grpSpPr>
          <a:xfrm rot="0">
            <a:off x="-512553" y="0"/>
            <a:ext cx="19313106" cy="10287000"/>
            <a:chOff x="0" y="0"/>
            <a:chExt cx="5086579" cy="2709333"/>
          </a:xfrm>
        </p:grpSpPr>
        <p:sp>
          <p:nvSpPr>
            <p:cNvPr name="Freeform 3" id="3"/>
            <p:cNvSpPr/>
            <p:nvPr/>
          </p:nvSpPr>
          <p:spPr>
            <a:xfrm flipH="false" flipV="false" rot="0">
              <a:off x="0" y="0"/>
              <a:ext cx="5086579" cy="2709333"/>
            </a:xfrm>
            <a:custGeom>
              <a:avLst/>
              <a:gdLst/>
              <a:ahLst/>
              <a:cxnLst/>
              <a:rect r="r" b="b" t="t" l="l"/>
              <a:pathLst>
                <a:path h="2709333" w="5086579">
                  <a:moveTo>
                    <a:pt x="0" y="0"/>
                  </a:moveTo>
                  <a:lnTo>
                    <a:pt x="5086579" y="0"/>
                  </a:lnTo>
                  <a:lnTo>
                    <a:pt x="5086579" y="2709333"/>
                  </a:lnTo>
                  <a:lnTo>
                    <a:pt x="0" y="2709333"/>
                  </a:lnTo>
                  <a:close/>
                </a:path>
              </a:pathLst>
            </a:custGeom>
            <a:solidFill>
              <a:srgbClr val="98BDC4"/>
            </a:solidFill>
            <a:ln w="333375" cap="sq">
              <a:solidFill>
                <a:srgbClr val="CA5028"/>
              </a:solidFill>
              <a:prstDash val="solid"/>
              <a:miter/>
            </a:ln>
          </p:spPr>
        </p:sp>
        <p:sp>
          <p:nvSpPr>
            <p:cNvPr name="TextBox 4" id="4"/>
            <p:cNvSpPr txBox="true"/>
            <p:nvPr/>
          </p:nvSpPr>
          <p:spPr>
            <a:xfrm>
              <a:off x="0" y="-57150"/>
              <a:ext cx="5086579" cy="2766483"/>
            </a:xfrm>
            <a:prstGeom prst="rect">
              <a:avLst/>
            </a:prstGeom>
          </p:spPr>
          <p:txBody>
            <a:bodyPr anchor="ctr" rtlCol="false" tIns="50800" lIns="50800" bIns="50800" rIns="50800"/>
            <a:lstStyle/>
            <a:p>
              <a:pPr algn="ctr">
                <a:lnSpc>
                  <a:spcPts val="3080"/>
                </a:lnSpc>
              </a:pPr>
            </a:p>
          </p:txBody>
        </p:sp>
      </p:grpSp>
      <p:graphicFrame>
        <p:nvGraphicFramePr>
          <p:cNvPr name="Table 5" id="5"/>
          <p:cNvGraphicFramePr>
            <a:graphicFrameLocks noGrp="true"/>
          </p:cNvGraphicFramePr>
          <p:nvPr/>
        </p:nvGraphicFramePr>
        <p:xfrm>
          <a:off x="840664" y="3222141"/>
          <a:ext cx="16606673" cy="6074911"/>
        </p:xfrm>
        <a:graphic>
          <a:graphicData uri="http://schemas.openxmlformats.org/drawingml/2006/table">
            <a:tbl>
              <a:tblPr/>
              <a:tblGrid>
                <a:gridCol w="2771063"/>
                <a:gridCol w="2779832"/>
                <a:gridCol w="2795719"/>
                <a:gridCol w="2724227"/>
                <a:gridCol w="2787775"/>
                <a:gridCol w="2748057"/>
              </a:tblGrid>
              <a:tr h="1276433">
                <a:tc>
                  <a:txBody>
                    <a:bodyPr anchor="t" rtlCol="false"/>
                    <a:lstStyle/>
                    <a:p>
                      <a:pPr algn="ctr">
                        <a:lnSpc>
                          <a:spcPts val="2520"/>
                        </a:lnSpc>
                        <a:defRPr/>
                      </a:pP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0">
                      <a:solidFill>
                        <a:srgbClr val="D1D1D1"/>
                      </a:solidFill>
                      <a:prstDash val="solid"/>
                      <a:round/>
                      <a:headEnd type="none" w="med" len="med"/>
                      <a:tailEnd type="none" w="med" len="med"/>
                    </a:lnT>
                    <a:lnB cmpd="sng" algn="ctr" cap="flat" w="57150">
                      <a:solidFill>
                        <a:srgbClr val="98BDC4"/>
                      </a:solidFill>
                      <a:prstDash val="solid"/>
                      <a:round/>
                      <a:headEnd type="none" w="med" len="med"/>
                      <a:tailEnd type="none" w="med" len="med"/>
                    </a:lnB>
                  </a:tcPr>
                </a:tc>
                <a:tc>
                  <a:txBody>
                    <a:bodyPr anchor="t" rtlCol="false"/>
                    <a:lstStyle/>
                    <a:p>
                      <a:pPr algn="ctr">
                        <a:lnSpc>
                          <a:spcPts val="4199"/>
                        </a:lnSpc>
                        <a:defRPr/>
                      </a:pPr>
                      <a:r>
                        <a:rPr lang="en-US" sz="2999">
                          <a:solidFill>
                            <a:srgbClr val="000000"/>
                          </a:solidFill>
                          <a:latin typeface="Motter Tektura"/>
                        </a:rPr>
                        <a:t>Mon</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0">
                      <a:solidFill>
                        <a:srgbClr val="D1D1D1"/>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4199"/>
                        </a:lnSpc>
                        <a:defRPr/>
                      </a:pPr>
                      <a:r>
                        <a:rPr lang="en-US" sz="2999">
                          <a:solidFill>
                            <a:srgbClr val="000000"/>
                          </a:solidFill>
                          <a:latin typeface="Motter Tektura"/>
                        </a:rPr>
                        <a:t>Tue</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0">
                      <a:solidFill>
                        <a:srgbClr val="D1D1D1"/>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4199"/>
                        </a:lnSpc>
                        <a:defRPr/>
                      </a:pPr>
                      <a:r>
                        <a:rPr lang="en-US" sz="2999">
                          <a:solidFill>
                            <a:srgbClr val="000000"/>
                          </a:solidFill>
                          <a:latin typeface="Motter Tektura"/>
                        </a:rPr>
                        <a:t>Wed</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0">
                      <a:solidFill>
                        <a:srgbClr val="D1D1D1"/>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4199"/>
                        </a:lnSpc>
                        <a:defRPr/>
                      </a:pPr>
                      <a:r>
                        <a:rPr lang="en-US" sz="2999">
                          <a:solidFill>
                            <a:srgbClr val="000000"/>
                          </a:solidFill>
                          <a:latin typeface="Motter Tektura"/>
                        </a:rPr>
                        <a:t>Thu</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0">
                      <a:solidFill>
                        <a:srgbClr val="D1D1D1"/>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4199"/>
                        </a:lnSpc>
                        <a:defRPr/>
                      </a:pPr>
                      <a:r>
                        <a:rPr lang="en-US" sz="2999">
                          <a:solidFill>
                            <a:srgbClr val="000000"/>
                          </a:solidFill>
                          <a:latin typeface="Motter Tektura"/>
                        </a:rPr>
                        <a:t>Fri</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0">
                      <a:solidFill>
                        <a:srgbClr val="D1D1D1"/>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r>
              <a:tr h="959696">
                <a:tc>
                  <a:txBody>
                    <a:bodyPr anchor="t" rtlCol="false"/>
                    <a:lstStyle/>
                    <a:p>
                      <a:pPr algn="ctr">
                        <a:lnSpc>
                          <a:spcPts val="3359"/>
                        </a:lnSpc>
                        <a:defRPr/>
                      </a:pPr>
                      <a:r>
                        <a:rPr lang="en-US" sz="2399">
                          <a:solidFill>
                            <a:srgbClr val="000000"/>
                          </a:solidFill>
                          <a:latin typeface="Poppins Bold"/>
                        </a:rPr>
                        <a:t>Event 1</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CA5028"/>
                    </a:solidFill>
                  </a:tcPr>
                </a:tc>
                <a:tc>
                  <a:txBody>
                    <a:bodyPr anchor="t" rtlCol="false"/>
                    <a:lstStyle/>
                    <a:p>
                      <a:pPr algn="ctr">
                        <a:lnSpc>
                          <a:spcPts val="2799"/>
                        </a:lnSpc>
                        <a:defRPr/>
                      </a:pPr>
                      <a:r>
                        <a:rPr lang="en-US" sz="1999">
                          <a:solidFill>
                            <a:srgbClr val="000000"/>
                          </a:solidFill>
                          <a:latin typeface="Poppins"/>
                        </a:rPr>
                        <a:t>2:00-3:15pm</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2799"/>
                        </a:lnSpc>
                        <a:defRPr/>
                      </a:pP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2799"/>
                        </a:lnSpc>
                        <a:defRPr/>
                      </a:pPr>
                      <a:r>
                        <a:rPr lang="en-US" sz="1999">
                          <a:solidFill>
                            <a:srgbClr val="000000"/>
                          </a:solidFill>
                          <a:latin typeface="Poppins"/>
                        </a:rPr>
                        <a:t>2:00-3:15pm</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2799"/>
                        </a:lnSpc>
                        <a:defRPr/>
                      </a:pP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2799"/>
                        </a:lnSpc>
                        <a:defRPr/>
                      </a:pPr>
                      <a:r>
                        <a:rPr lang="en-US" sz="1999">
                          <a:solidFill>
                            <a:srgbClr val="000000"/>
                          </a:solidFill>
                          <a:latin typeface="Poppins"/>
                        </a:rPr>
                        <a:t>2:00-3:15pm</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r>
              <a:tr h="959696">
                <a:tc>
                  <a:txBody>
                    <a:bodyPr anchor="t" rtlCol="false"/>
                    <a:lstStyle/>
                    <a:p>
                      <a:pPr algn="ctr">
                        <a:lnSpc>
                          <a:spcPts val="3359"/>
                        </a:lnSpc>
                        <a:defRPr/>
                      </a:pPr>
                      <a:r>
                        <a:rPr lang="en-US" sz="2399">
                          <a:solidFill>
                            <a:srgbClr val="000000"/>
                          </a:solidFill>
                          <a:latin typeface="Poppins Bold"/>
                        </a:rPr>
                        <a:t>Event 2</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CA5028"/>
                    </a:solidFill>
                  </a:tcPr>
                </a:tc>
                <a:tc>
                  <a:txBody>
                    <a:bodyPr anchor="t" rtlCol="false"/>
                    <a:lstStyle/>
                    <a:p>
                      <a:pPr algn="ctr">
                        <a:lnSpc>
                          <a:spcPts val="2799"/>
                        </a:lnSpc>
                        <a:defRPr/>
                      </a:pP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2799"/>
                        </a:lnSpc>
                        <a:defRPr/>
                      </a:pPr>
                      <a:r>
                        <a:rPr lang="en-US" sz="1999">
                          <a:solidFill>
                            <a:srgbClr val="000000"/>
                          </a:solidFill>
                          <a:latin typeface="Poppins"/>
                        </a:rPr>
                        <a:t>4:00-5:30pm</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2799"/>
                        </a:lnSpc>
                        <a:defRPr/>
                      </a:pPr>
                      <a:r>
                        <a:rPr lang="en-US" sz="1999">
                          <a:solidFill>
                            <a:srgbClr val="000000"/>
                          </a:solidFill>
                          <a:latin typeface="Poppins"/>
                        </a:rPr>
                        <a:t>4:00-5:30pm</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2799"/>
                        </a:lnSpc>
                        <a:defRPr/>
                      </a:pP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2799"/>
                        </a:lnSpc>
                        <a:defRPr/>
                      </a:pP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r>
              <a:tr h="959696">
                <a:tc>
                  <a:txBody>
                    <a:bodyPr anchor="t" rtlCol="false"/>
                    <a:lstStyle/>
                    <a:p>
                      <a:pPr algn="ctr">
                        <a:lnSpc>
                          <a:spcPts val="3359"/>
                        </a:lnSpc>
                        <a:defRPr/>
                      </a:pPr>
                      <a:r>
                        <a:rPr lang="en-US" sz="2399">
                          <a:solidFill>
                            <a:srgbClr val="000000"/>
                          </a:solidFill>
                          <a:latin typeface="Poppins Bold"/>
                        </a:rPr>
                        <a:t>Event 3</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CA5028"/>
                    </a:solidFill>
                  </a:tcPr>
                </a:tc>
                <a:tc>
                  <a:txBody>
                    <a:bodyPr anchor="t" rtlCol="false"/>
                    <a:lstStyle/>
                    <a:p>
                      <a:pPr algn="ctr">
                        <a:lnSpc>
                          <a:spcPts val="2799"/>
                        </a:lnSpc>
                        <a:defRPr/>
                      </a:pPr>
                      <a:r>
                        <a:rPr lang="en-US" sz="1999">
                          <a:solidFill>
                            <a:srgbClr val="000000"/>
                          </a:solidFill>
                          <a:latin typeface="Poppins"/>
                        </a:rPr>
                        <a:t>1:30-2:00pm</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2799"/>
                        </a:lnSpc>
                        <a:defRPr/>
                      </a:pP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2799"/>
                        </a:lnSpc>
                        <a:defRPr/>
                      </a:pP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2799"/>
                        </a:lnSpc>
                        <a:defRPr/>
                      </a:pPr>
                      <a:r>
                        <a:rPr lang="en-US" sz="1999">
                          <a:solidFill>
                            <a:srgbClr val="000000"/>
                          </a:solidFill>
                          <a:latin typeface="Poppins"/>
                        </a:rPr>
                        <a:t>1:30-2:00pm</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2799"/>
                        </a:lnSpc>
                        <a:defRPr/>
                      </a:pPr>
                      <a:r>
                        <a:rPr lang="en-US" sz="1999">
                          <a:solidFill>
                            <a:srgbClr val="000000"/>
                          </a:solidFill>
                          <a:latin typeface="Poppins"/>
                        </a:rPr>
                        <a:t>1:30-2:00pm</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r>
              <a:tr h="959696">
                <a:tc>
                  <a:txBody>
                    <a:bodyPr anchor="t" rtlCol="false"/>
                    <a:lstStyle/>
                    <a:p>
                      <a:pPr algn="ctr">
                        <a:lnSpc>
                          <a:spcPts val="3359"/>
                        </a:lnSpc>
                        <a:defRPr/>
                      </a:pPr>
                      <a:r>
                        <a:rPr lang="en-US" sz="2399">
                          <a:solidFill>
                            <a:srgbClr val="000000"/>
                          </a:solidFill>
                          <a:latin typeface="Poppins Bold"/>
                        </a:rPr>
                        <a:t>Event 4</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CA5028"/>
                    </a:solidFill>
                  </a:tcPr>
                </a:tc>
                <a:tc>
                  <a:txBody>
                    <a:bodyPr anchor="t" rtlCol="false"/>
                    <a:lstStyle/>
                    <a:p>
                      <a:pPr algn="ctr">
                        <a:lnSpc>
                          <a:spcPts val="2799"/>
                        </a:lnSpc>
                        <a:defRPr/>
                      </a:pP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2799"/>
                        </a:lnSpc>
                        <a:defRPr/>
                      </a:pPr>
                      <a:r>
                        <a:rPr lang="en-US" sz="1999">
                          <a:solidFill>
                            <a:srgbClr val="000000"/>
                          </a:solidFill>
                          <a:latin typeface="Poppins"/>
                        </a:rPr>
                        <a:t>4:00-5:30pm</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2799"/>
                        </a:lnSpc>
                        <a:defRPr/>
                      </a:pP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2799"/>
                        </a:lnSpc>
                        <a:defRPr/>
                      </a:pPr>
                      <a:r>
                        <a:rPr lang="en-US" sz="1999">
                          <a:solidFill>
                            <a:srgbClr val="000000"/>
                          </a:solidFill>
                          <a:latin typeface="Poppins"/>
                        </a:rPr>
                        <a:t>4:00-5:30pm</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c>
                  <a:txBody>
                    <a:bodyPr anchor="t" rtlCol="false"/>
                    <a:lstStyle/>
                    <a:p>
                      <a:pPr algn="ctr">
                        <a:lnSpc>
                          <a:spcPts val="2799"/>
                        </a:lnSpc>
                        <a:defRPr/>
                      </a:pP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57150">
                      <a:solidFill>
                        <a:srgbClr val="98BDC4"/>
                      </a:solidFill>
                      <a:prstDash val="solid"/>
                      <a:round/>
                      <a:headEnd type="none" w="med" len="med"/>
                      <a:tailEnd type="none" w="med" len="med"/>
                    </a:lnB>
                    <a:solidFill>
                      <a:srgbClr val="EFC031"/>
                    </a:solidFill>
                  </a:tcPr>
                </a:tc>
              </a:tr>
              <a:tr h="959696">
                <a:tc>
                  <a:txBody>
                    <a:bodyPr anchor="t" rtlCol="false"/>
                    <a:lstStyle/>
                    <a:p>
                      <a:pPr algn="ctr">
                        <a:lnSpc>
                          <a:spcPts val="3359"/>
                        </a:lnSpc>
                        <a:defRPr/>
                      </a:pPr>
                      <a:r>
                        <a:rPr lang="en-US" sz="2399">
                          <a:solidFill>
                            <a:srgbClr val="000000"/>
                          </a:solidFill>
                          <a:latin typeface="Poppins Bold"/>
                        </a:rPr>
                        <a:t>Event 5</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0">
                      <a:solidFill>
                        <a:srgbClr val="D1D1D1"/>
                      </a:solidFill>
                      <a:prstDash val="solid"/>
                      <a:round/>
                      <a:headEnd type="none" w="med" len="med"/>
                      <a:tailEnd type="none" w="med" len="med"/>
                    </a:lnB>
                    <a:solidFill>
                      <a:srgbClr val="CA5028"/>
                    </a:solidFill>
                  </a:tcPr>
                </a:tc>
                <a:tc>
                  <a:txBody>
                    <a:bodyPr anchor="t" rtlCol="false"/>
                    <a:lstStyle/>
                    <a:p>
                      <a:pPr algn="ctr">
                        <a:lnSpc>
                          <a:spcPts val="2799"/>
                        </a:lnSpc>
                        <a:defRPr/>
                      </a:pPr>
                      <a:r>
                        <a:rPr lang="en-US" sz="1999">
                          <a:solidFill>
                            <a:srgbClr val="000000"/>
                          </a:solidFill>
                          <a:latin typeface="Poppins"/>
                        </a:rPr>
                        <a:t>4:00-5:30pm</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0">
                      <a:solidFill>
                        <a:srgbClr val="D1D1D1"/>
                      </a:solidFill>
                      <a:prstDash val="solid"/>
                      <a:round/>
                      <a:headEnd type="none" w="med" len="med"/>
                      <a:tailEnd type="none" w="med" len="med"/>
                    </a:lnB>
                    <a:solidFill>
                      <a:srgbClr val="EFC031"/>
                    </a:solidFill>
                  </a:tcPr>
                </a:tc>
                <a:tc>
                  <a:txBody>
                    <a:bodyPr anchor="t" rtlCol="false"/>
                    <a:lstStyle/>
                    <a:p>
                      <a:pPr algn="ctr">
                        <a:lnSpc>
                          <a:spcPts val="2799"/>
                        </a:lnSpc>
                        <a:defRPr/>
                      </a:pP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0">
                      <a:solidFill>
                        <a:srgbClr val="D1D1D1"/>
                      </a:solidFill>
                      <a:prstDash val="solid"/>
                      <a:round/>
                      <a:headEnd type="none" w="med" len="med"/>
                      <a:tailEnd type="none" w="med" len="med"/>
                    </a:lnB>
                    <a:solidFill>
                      <a:srgbClr val="EFC031"/>
                    </a:solidFill>
                  </a:tcPr>
                </a:tc>
                <a:tc>
                  <a:txBody>
                    <a:bodyPr anchor="t" rtlCol="false"/>
                    <a:lstStyle/>
                    <a:p>
                      <a:pPr algn="ctr">
                        <a:lnSpc>
                          <a:spcPts val="2799"/>
                        </a:lnSpc>
                        <a:defRPr/>
                      </a:pP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0">
                      <a:solidFill>
                        <a:srgbClr val="D1D1D1"/>
                      </a:solidFill>
                      <a:prstDash val="solid"/>
                      <a:round/>
                      <a:headEnd type="none" w="med" len="med"/>
                      <a:tailEnd type="none" w="med" len="med"/>
                    </a:lnB>
                    <a:solidFill>
                      <a:srgbClr val="EFC031"/>
                    </a:solidFill>
                  </a:tcPr>
                </a:tc>
                <a:tc>
                  <a:txBody>
                    <a:bodyPr anchor="t" rtlCol="false"/>
                    <a:lstStyle/>
                    <a:p>
                      <a:pPr algn="ctr">
                        <a:lnSpc>
                          <a:spcPts val="2799"/>
                        </a:lnSpc>
                        <a:defRPr/>
                      </a:pP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0">
                      <a:solidFill>
                        <a:srgbClr val="D1D1D1"/>
                      </a:solidFill>
                      <a:prstDash val="solid"/>
                      <a:round/>
                      <a:headEnd type="none" w="med" len="med"/>
                      <a:tailEnd type="none" w="med" len="med"/>
                    </a:lnB>
                    <a:solidFill>
                      <a:srgbClr val="EFC031"/>
                    </a:solidFill>
                  </a:tcPr>
                </a:tc>
                <a:tc>
                  <a:txBody>
                    <a:bodyPr anchor="t" rtlCol="false"/>
                    <a:lstStyle/>
                    <a:p>
                      <a:pPr algn="ctr">
                        <a:lnSpc>
                          <a:spcPts val="2799"/>
                        </a:lnSpc>
                        <a:defRPr/>
                      </a:pPr>
                      <a:r>
                        <a:rPr lang="en-US" sz="1999">
                          <a:solidFill>
                            <a:srgbClr val="000000"/>
                          </a:solidFill>
                          <a:latin typeface="Poppins"/>
                        </a:rPr>
                        <a:t>4:00-5:30pm</a:t>
                      </a:r>
                      <a:endParaRPr lang="en-US" sz="1100"/>
                    </a:p>
                  </a:txBody>
                  <a:tcPr marL="0" marR="0" marT="0" marB="0" anchor="ctr">
                    <a:lnL cmpd="sng" algn="ctr" cap="flat" w="0">
                      <a:solidFill>
                        <a:srgbClr val="D1D1D1"/>
                      </a:solidFill>
                      <a:prstDash val="solid"/>
                      <a:round/>
                      <a:headEnd type="none" w="med" len="med"/>
                      <a:tailEnd type="none" w="med" len="med"/>
                    </a:lnL>
                    <a:lnR cmpd="sng" algn="ctr" cap="flat" w="0">
                      <a:solidFill>
                        <a:srgbClr val="D1D1D1"/>
                      </a:solidFill>
                      <a:prstDash val="solid"/>
                      <a:round/>
                      <a:headEnd type="none" w="med" len="med"/>
                      <a:tailEnd type="none" w="med" len="med"/>
                    </a:lnR>
                    <a:lnT cmpd="sng" algn="ctr" cap="flat" w="57150">
                      <a:solidFill>
                        <a:srgbClr val="98BDC4"/>
                      </a:solidFill>
                      <a:prstDash val="solid"/>
                      <a:round/>
                      <a:headEnd type="none" w="med" len="med"/>
                      <a:tailEnd type="none" w="med" len="med"/>
                    </a:lnT>
                    <a:lnB cmpd="sng" algn="ctr" cap="flat" w="0">
                      <a:solidFill>
                        <a:srgbClr val="D1D1D1"/>
                      </a:solidFill>
                      <a:prstDash val="solid"/>
                      <a:round/>
                      <a:headEnd type="none" w="med" len="med"/>
                      <a:tailEnd type="none" w="med" len="med"/>
                    </a:lnB>
                    <a:solidFill>
                      <a:srgbClr val="EFC031"/>
                    </a:solidFill>
                  </a:tcPr>
                </a:tc>
              </a:tr>
            </a:tbl>
          </a:graphicData>
        </a:graphic>
      </p:graphicFrame>
      <p:sp>
        <p:nvSpPr>
          <p:cNvPr name="Freeform 6" id="6"/>
          <p:cNvSpPr/>
          <p:nvPr/>
        </p:nvSpPr>
        <p:spPr>
          <a:xfrm flipH="false" flipV="false" rot="0">
            <a:off x="345451" y="1028700"/>
            <a:ext cx="3439972" cy="3684039"/>
          </a:xfrm>
          <a:custGeom>
            <a:avLst/>
            <a:gdLst/>
            <a:ahLst/>
            <a:cxnLst/>
            <a:rect r="r" b="b" t="t" l="l"/>
            <a:pathLst>
              <a:path h="3684039" w="3439972">
                <a:moveTo>
                  <a:pt x="0" y="0"/>
                </a:moveTo>
                <a:lnTo>
                  <a:pt x="3439972" y="0"/>
                </a:lnTo>
                <a:lnTo>
                  <a:pt x="3439972" y="3684039"/>
                </a:lnTo>
                <a:lnTo>
                  <a:pt x="0" y="3684039"/>
                </a:lnTo>
                <a:lnTo>
                  <a:pt x="0" y="0"/>
                </a:lnTo>
                <a:close/>
              </a:path>
            </a:pathLst>
          </a:custGeom>
          <a:blipFill>
            <a:blip r:embed="rId2"/>
            <a:stretch>
              <a:fillRect l="0" t="0" r="0" b="0"/>
            </a:stretch>
          </a:blipFill>
          <a:ln cap="sq">
            <a:noFill/>
            <a:prstDash val="solid"/>
            <a:miter/>
          </a:ln>
        </p:spPr>
      </p:sp>
      <p:sp>
        <p:nvSpPr>
          <p:cNvPr name="TextBox 7" id="7"/>
          <p:cNvSpPr txBox="true"/>
          <p:nvPr/>
        </p:nvSpPr>
        <p:spPr>
          <a:xfrm rot="0">
            <a:off x="3879538" y="1192569"/>
            <a:ext cx="10528924" cy="1123950"/>
          </a:xfrm>
          <a:prstGeom prst="rect">
            <a:avLst/>
          </a:prstGeom>
        </p:spPr>
        <p:txBody>
          <a:bodyPr anchor="t" rtlCol="false" tIns="0" lIns="0" bIns="0" rIns="0">
            <a:spAutoFit/>
          </a:bodyPr>
          <a:lstStyle/>
          <a:p>
            <a:pPr algn="ctr" marL="0" indent="0" lvl="0">
              <a:lnSpc>
                <a:spcPts val="8640"/>
              </a:lnSpc>
              <a:spcBef>
                <a:spcPct val="0"/>
              </a:spcBef>
            </a:pPr>
            <a:r>
              <a:rPr lang="en-US" sz="7200">
                <a:solidFill>
                  <a:srgbClr val="EFC031"/>
                </a:solidFill>
                <a:latin typeface="Motter Tektura"/>
              </a:rPr>
              <a:t>Meeting Schedule</a:t>
            </a:r>
          </a:p>
        </p:txBody>
      </p:sp>
    </p:spTree>
  </p:cSld>
  <p:clrMapOvr>
    <a:masterClrMapping/>
  </p:clrMapOvr>
</p:sld>
</file>

<file path=ppt/slides/slide20.xml><?xml version="1.0" encoding="utf-8"?>
<p:sld xmlns:p="http://schemas.openxmlformats.org/presentationml/2006/main" xmlns:a="http://schemas.openxmlformats.org/drawingml/2006/main" xmlns:r="http://schemas.openxmlformats.org/officeDocument/2006/relationships">
  <p:cSld>
    <p:bg>
      <p:bgPr>
        <a:solidFill>
          <a:srgbClr val="98BDC4"/>
        </a:solidFill>
      </p:bgPr>
    </p:bg>
    <p:spTree>
      <p:nvGrpSpPr>
        <p:cNvPr id="1" name=""/>
        <p:cNvGrpSpPr/>
        <p:nvPr/>
      </p:nvGrpSpPr>
      <p:grpSpPr>
        <a:xfrm>
          <a:off x="0" y="0"/>
          <a:ext cx="0" cy="0"/>
          <a:chOff x="0" y="0"/>
          <a:chExt cx="0" cy="0"/>
        </a:xfrm>
      </p:grpSpPr>
      <p:grpSp>
        <p:nvGrpSpPr>
          <p:cNvPr name="Group 2" id="2"/>
          <p:cNvGrpSpPr>
            <a:grpSpLocks noChangeAspect="true"/>
          </p:cNvGrpSpPr>
          <p:nvPr/>
        </p:nvGrpSpPr>
        <p:grpSpPr>
          <a:xfrm rot="0">
            <a:off x="0" y="0"/>
            <a:ext cx="18288000" cy="10287000"/>
            <a:chOff x="0" y="0"/>
            <a:chExt cx="5852160" cy="3291840"/>
          </a:xfrm>
        </p:grpSpPr>
        <p:sp>
          <p:nvSpPr>
            <p:cNvPr name="Freeform 3" id="3"/>
            <p:cNvSpPr/>
            <p:nvPr/>
          </p:nvSpPr>
          <p:spPr>
            <a:xfrm flipH="false" flipV="false" rot="0">
              <a:off x="0" y="159893"/>
              <a:ext cx="1393317" cy="2970022"/>
            </a:xfrm>
            <a:custGeom>
              <a:avLst/>
              <a:gdLst/>
              <a:ahLst/>
              <a:cxnLst/>
              <a:rect r="r" b="b" t="t" l="l"/>
              <a:pathLst>
                <a:path h="2970022" w="1393317">
                  <a:moveTo>
                    <a:pt x="0" y="0"/>
                  </a:moveTo>
                  <a:lnTo>
                    <a:pt x="1393317" y="0"/>
                  </a:lnTo>
                  <a:lnTo>
                    <a:pt x="1393317" y="2970022"/>
                  </a:lnTo>
                  <a:lnTo>
                    <a:pt x="0" y="2970022"/>
                  </a:lnTo>
                  <a:lnTo>
                    <a:pt x="0" y="0"/>
                  </a:lnTo>
                  <a:close/>
                </a:path>
              </a:pathLst>
            </a:custGeom>
            <a:blipFill>
              <a:blip r:embed="rId2"/>
              <a:stretch>
                <a:fillRect l="-30601" t="-13437" r="-30601" b="0"/>
              </a:stretch>
            </a:blipFill>
          </p:spPr>
        </p:sp>
        <p:sp>
          <p:nvSpPr>
            <p:cNvPr name="Freeform 4" id="4"/>
            <p:cNvSpPr/>
            <p:nvPr/>
          </p:nvSpPr>
          <p:spPr>
            <a:xfrm flipH="false" flipV="false" rot="0">
              <a:off x="1628394" y="159893"/>
              <a:ext cx="2615565" cy="2970022"/>
            </a:xfrm>
            <a:custGeom>
              <a:avLst/>
              <a:gdLst/>
              <a:ahLst/>
              <a:cxnLst/>
              <a:rect r="r" b="b" t="t" l="l"/>
              <a:pathLst>
                <a:path h="2970022" w="2615565">
                  <a:moveTo>
                    <a:pt x="2615565" y="2970022"/>
                  </a:moveTo>
                  <a:lnTo>
                    <a:pt x="0" y="2970022"/>
                  </a:lnTo>
                  <a:lnTo>
                    <a:pt x="0" y="0"/>
                  </a:lnTo>
                  <a:lnTo>
                    <a:pt x="2615565" y="0"/>
                  </a:lnTo>
                  <a:lnTo>
                    <a:pt x="2615565" y="2970022"/>
                  </a:lnTo>
                  <a:close/>
                </a:path>
              </a:pathLst>
            </a:custGeom>
            <a:blipFill>
              <a:blip r:embed="rId3"/>
              <a:stretch>
                <a:fillRect l="-35057" t="0" r="-35057" b="0"/>
              </a:stretch>
            </a:blipFill>
          </p:spPr>
        </p:sp>
        <p:sp>
          <p:nvSpPr>
            <p:cNvPr name="Freeform 5" id="5"/>
            <p:cNvSpPr/>
            <p:nvPr/>
          </p:nvSpPr>
          <p:spPr>
            <a:xfrm flipH="false" flipV="false" rot="0">
              <a:off x="4449572" y="159893"/>
              <a:ext cx="1402588" cy="2970022"/>
            </a:xfrm>
            <a:custGeom>
              <a:avLst/>
              <a:gdLst/>
              <a:ahLst/>
              <a:cxnLst/>
              <a:rect r="r" b="b" t="t" l="l"/>
              <a:pathLst>
                <a:path h="2970022" w="1402588">
                  <a:moveTo>
                    <a:pt x="1402588" y="2970022"/>
                  </a:moveTo>
                  <a:lnTo>
                    <a:pt x="0" y="2970022"/>
                  </a:lnTo>
                  <a:lnTo>
                    <a:pt x="0" y="0"/>
                  </a:lnTo>
                  <a:lnTo>
                    <a:pt x="1402588" y="0"/>
                  </a:lnTo>
                  <a:lnTo>
                    <a:pt x="1402588" y="2970022"/>
                  </a:lnTo>
                  <a:close/>
                </a:path>
              </a:pathLst>
            </a:custGeom>
            <a:blipFill>
              <a:blip r:embed="rId4"/>
              <a:stretch>
                <a:fillRect l="-20584" t="0" r="-20584" b="0"/>
              </a:stretch>
            </a:blipFill>
          </p:spPr>
        </p:sp>
        <p:sp>
          <p:nvSpPr>
            <p:cNvPr name="Freeform 6" id="6"/>
            <p:cNvSpPr/>
            <p:nvPr/>
          </p:nvSpPr>
          <p:spPr>
            <a:xfrm flipH="false" flipV="false" rot="0">
              <a:off x="0" y="0"/>
              <a:ext cx="5852160" cy="3291840"/>
            </a:xfrm>
            <a:custGeom>
              <a:avLst/>
              <a:gdLst/>
              <a:ahLst/>
              <a:cxnLst/>
              <a:rect r="r" b="b" t="t" l="l"/>
              <a:pathLst>
                <a:path h="3291840" w="5852160">
                  <a:moveTo>
                    <a:pt x="5852160" y="3291840"/>
                  </a:moveTo>
                  <a:lnTo>
                    <a:pt x="0" y="3291840"/>
                  </a:lnTo>
                  <a:lnTo>
                    <a:pt x="0" y="0"/>
                  </a:lnTo>
                  <a:lnTo>
                    <a:pt x="5852160" y="0"/>
                  </a:lnTo>
                  <a:lnTo>
                    <a:pt x="5852160" y="3291840"/>
                  </a:lnTo>
                  <a:close/>
                </a:path>
              </a:pathLst>
            </a:custGeom>
            <a:blipFill>
              <a:blip r:embed="rId5"/>
              <a:stretch>
                <a:fillRect l="0" t="0" r="0" b="0"/>
              </a:stretch>
            </a:blipFill>
          </p:spPr>
        </p:sp>
      </p:grpSp>
      <p:sp>
        <p:nvSpPr>
          <p:cNvPr name="TextBox 7" id="7"/>
          <p:cNvSpPr txBox="true"/>
          <p:nvPr/>
        </p:nvSpPr>
        <p:spPr>
          <a:xfrm rot="0">
            <a:off x="5350870" y="1237350"/>
            <a:ext cx="7586260" cy="1123950"/>
          </a:xfrm>
          <a:prstGeom prst="rect">
            <a:avLst/>
          </a:prstGeom>
        </p:spPr>
        <p:txBody>
          <a:bodyPr anchor="t" rtlCol="false" tIns="0" lIns="0" bIns="0" rIns="0">
            <a:spAutoFit/>
          </a:bodyPr>
          <a:lstStyle/>
          <a:p>
            <a:pPr algn="ctr" marL="0" indent="0" lvl="0">
              <a:lnSpc>
                <a:spcPts val="8640"/>
              </a:lnSpc>
              <a:spcBef>
                <a:spcPct val="0"/>
              </a:spcBef>
            </a:pPr>
            <a:r>
              <a:rPr lang="en-US" sz="7200" strike="noStrike" u="none">
                <a:solidFill>
                  <a:srgbClr val="EFC031"/>
                </a:solidFill>
                <a:latin typeface="Motter Tektura"/>
              </a:rPr>
              <a:t>Past Events</a:t>
            </a:r>
          </a:p>
        </p:txBody>
      </p:sp>
      <p:sp>
        <p:nvSpPr>
          <p:cNvPr name="TextBox 8" id="8"/>
          <p:cNvSpPr txBox="true"/>
          <p:nvPr/>
        </p:nvSpPr>
        <p:spPr>
          <a:xfrm rot="0">
            <a:off x="7646194" y="8146788"/>
            <a:ext cx="2995612" cy="876300"/>
          </a:xfrm>
          <a:prstGeom prst="rect">
            <a:avLst/>
          </a:prstGeom>
        </p:spPr>
        <p:txBody>
          <a:bodyPr anchor="t" rtlCol="false" tIns="0" lIns="0" bIns="0" rIns="0">
            <a:spAutoFit/>
          </a:bodyPr>
          <a:lstStyle/>
          <a:p>
            <a:pPr algn="ctr">
              <a:lnSpc>
                <a:spcPts val="3570"/>
              </a:lnSpc>
              <a:spcBef>
                <a:spcPct val="0"/>
              </a:spcBef>
            </a:pPr>
            <a:r>
              <a:rPr lang="en-US" sz="2100" strike="noStrike" u="none">
                <a:solidFill>
                  <a:srgbClr val="FFFFFF"/>
                </a:solidFill>
                <a:latin typeface="Poppins"/>
              </a:rPr>
              <a:t>Elaborate on what</a:t>
            </a:r>
          </a:p>
          <a:p>
            <a:pPr algn="ctr" marL="0" indent="0" lvl="1">
              <a:lnSpc>
                <a:spcPts val="3570"/>
              </a:lnSpc>
              <a:spcBef>
                <a:spcPct val="0"/>
              </a:spcBef>
            </a:pPr>
            <a:r>
              <a:rPr lang="en-US" sz="2100" strike="noStrike" u="none">
                <a:solidFill>
                  <a:srgbClr val="FFFFFF"/>
                </a:solidFill>
                <a:latin typeface="Poppins"/>
              </a:rPr>
              <a:t>you want to discuss.</a:t>
            </a:r>
          </a:p>
        </p:txBody>
      </p:sp>
      <p:sp>
        <p:nvSpPr>
          <p:cNvPr name="TextBox 9" id="9"/>
          <p:cNvSpPr txBox="true"/>
          <p:nvPr/>
        </p:nvSpPr>
        <p:spPr>
          <a:xfrm rot="0">
            <a:off x="479638" y="8146788"/>
            <a:ext cx="2994605" cy="876300"/>
          </a:xfrm>
          <a:prstGeom prst="rect">
            <a:avLst/>
          </a:prstGeom>
        </p:spPr>
        <p:txBody>
          <a:bodyPr anchor="t" rtlCol="false" tIns="0" lIns="0" bIns="0" rIns="0">
            <a:spAutoFit/>
          </a:bodyPr>
          <a:lstStyle/>
          <a:p>
            <a:pPr algn="ctr">
              <a:lnSpc>
                <a:spcPts val="3570"/>
              </a:lnSpc>
              <a:spcBef>
                <a:spcPct val="0"/>
              </a:spcBef>
            </a:pPr>
            <a:r>
              <a:rPr lang="en-US" sz="2100" strike="noStrike" u="none">
                <a:solidFill>
                  <a:srgbClr val="FFFFFF"/>
                </a:solidFill>
                <a:latin typeface="Poppins"/>
              </a:rPr>
              <a:t>Elaborate on what</a:t>
            </a:r>
          </a:p>
          <a:p>
            <a:pPr algn="ctr" marL="0" indent="0" lvl="1">
              <a:lnSpc>
                <a:spcPts val="3570"/>
              </a:lnSpc>
              <a:spcBef>
                <a:spcPct val="0"/>
              </a:spcBef>
            </a:pPr>
            <a:r>
              <a:rPr lang="en-US" sz="2100" strike="noStrike" u="none">
                <a:solidFill>
                  <a:srgbClr val="FFFFFF"/>
                </a:solidFill>
                <a:latin typeface="Poppins"/>
              </a:rPr>
              <a:t>you want to discuss.</a:t>
            </a:r>
          </a:p>
        </p:txBody>
      </p:sp>
      <p:sp>
        <p:nvSpPr>
          <p:cNvPr name="TextBox 10" id="10"/>
          <p:cNvSpPr txBox="true"/>
          <p:nvPr/>
        </p:nvSpPr>
        <p:spPr>
          <a:xfrm rot="0">
            <a:off x="14813253" y="8146788"/>
            <a:ext cx="2995612" cy="876300"/>
          </a:xfrm>
          <a:prstGeom prst="rect">
            <a:avLst/>
          </a:prstGeom>
        </p:spPr>
        <p:txBody>
          <a:bodyPr anchor="t" rtlCol="false" tIns="0" lIns="0" bIns="0" rIns="0">
            <a:spAutoFit/>
          </a:bodyPr>
          <a:lstStyle/>
          <a:p>
            <a:pPr algn="ctr">
              <a:lnSpc>
                <a:spcPts val="3570"/>
              </a:lnSpc>
              <a:spcBef>
                <a:spcPct val="0"/>
              </a:spcBef>
            </a:pPr>
            <a:r>
              <a:rPr lang="en-US" sz="2100" strike="noStrike" u="none">
                <a:solidFill>
                  <a:srgbClr val="FFFFFF"/>
                </a:solidFill>
                <a:latin typeface="Poppins"/>
              </a:rPr>
              <a:t>Elaborate on what</a:t>
            </a:r>
          </a:p>
          <a:p>
            <a:pPr algn="ctr" marL="0" indent="0" lvl="1">
              <a:lnSpc>
                <a:spcPts val="3570"/>
              </a:lnSpc>
              <a:spcBef>
                <a:spcPct val="0"/>
              </a:spcBef>
            </a:pPr>
            <a:r>
              <a:rPr lang="en-US" sz="2100" strike="noStrike" u="none">
                <a:solidFill>
                  <a:srgbClr val="FFFFFF"/>
                </a:solidFill>
                <a:latin typeface="Poppins"/>
              </a:rPr>
              <a:t>you want to discuss.</a:t>
            </a:r>
          </a:p>
        </p:txBody>
      </p:sp>
    </p:spTree>
  </p:cSld>
  <p:clrMapOvr>
    <a:masterClrMapping/>
  </p:clrMapOvr>
</p:sld>
</file>

<file path=ppt/slides/slide2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grpSp>
        <p:nvGrpSpPr>
          <p:cNvPr name="Group 2" id="2"/>
          <p:cNvGrpSpPr/>
          <p:nvPr/>
        </p:nvGrpSpPr>
        <p:grpSpPr>
          <a:xfrm rot="0">
            <a:off x="-683404" y="0"/>
            <a:ext cx="19654808" cy="10287000"/>
            <a:chOff x="0" y="0"/>
            <a:chExt cx="5176575" cy="2709333"/>
          </a:xfrm>
        </p:grpSpPr>
        <p:sp>
          <p:nvSpPr>
            <p:cNvPr name="Freeform 3" id="3"/>
            <p:cNvSpPr/>
            <p:nvPr/>
          </p:nvSpPr>
          <p:spPr>
            <a:xfrm flipH="false" flipV="false" rot="0">
              <a:off x="0" y="0"/>
              <a:ext cx="5176575" cy="2709333"/>
            </a:xfrm>
            <a:custGeom>
              <a:avLst/>
              <a:gdLst/>
              <a:ahLst/>
              <a:cxnLst/>
              <a:rect r="r" b="b" t="t" l="l"/>
              <a:pathLst>
                <a:path h="2709333" w="5176575">
                  <a:moveTo>
                    <a:pt x="0" y="0"/>
                  </a:moveTo>
                  <a:lnTo>
                    <a:pt x="5176575" y="0"/>
                  </a:lnTo>
                  <a:lnTo>
                    <a:pt x="5176575" y="2709333"/>
                  </a:lnTo>
                  <a:lnTo>
                    <a:pt x="0" y="2709333"/>
                  </a:lnTo>
                  <a:close/>
                </a:path>
              </a:pathLst>
            </a:custGeom>
            <a:solidFill>
              <a:srgbClr val="AFAF9F"/>
            </a:solidFill>
            <a:ln w="333375" cap="sq">
              <a:solidFill>
                <a:srgbClr val="CA5028"/>
              </a:solidFill>
              <a:prstDash val="solid"/>
              <a:miter/>
            </a:ln>
          </p:spPr>
        </p:sp>
        <p:sp>
          <p:nvSpPr>
            <p:cNvPr name="TextBox 4" id="4"/>
            <p:cNvSpPr txBox="true"/>
            <p:nvPr/>
          </p:nvSpPr>
          <p:spPr>
            <a:xfrm>
              <a:off x="0" y="-57150"/>
              <a:ext cx="5176575" cy="2766483"/>
            </a:xfrm>
            <a:prstGeom prst="rect">
              <a:avLst/>
            </a:prstGeom>
          </p:spPr>
          <p:txBody>
            <a:bodyPr anchor="ctr" rtlCol="false" tIns="50800" lIns="50800" bIns="50800" rIns="50800"/>
            <a:lstStyle/>
            <a:p>
              <a:pPr algn="ctr">
                <a:lnSpc>
                  <a:spcPts val="3080"/>
                </a:lnSpc>
              </a:pPr>
            </a:p>
          </p:txBody>
        </p:sp>
      </p:grpSp>
      <p:sp>
        <p:nvSpPr>
          <p:cNvPr name="TextBox 5" id="5"/>
          <p:cNvSpPr txBox="true"/>
          <p:nvPr/>
        </p:nvSpPr>
        <p:spPr>
          <a:xfrm rot="0">
            <a:off x="4593116" y="807665"/>
            <a:ext cx="9101769" cy="1123950"/>
          </a:xfrm>
          <a:prstGeom prst="rect">
            <a:avLst/>
          </a:prstGeom>
        </p:spPr>
        <p:txBody>
          <a:bodyPr anchor="t" rtlCol="false" tIns="0" lIns="0" bIns="0" rIns="0">
            <a:spAutoFit/>
          </a:bodyPr>
          <a:lstStyle/>
          <a:p>
            <a:pPr algn="ctr" marL="0" indent="0" lvl="0">
              <a:lnSpc>
                <a:spcPts val="8640"/>
              </a:lnSpc>
              <a:spcBef>
                <a:spcPct val="0"/>
              </a:spcBef>
            </a:pPr>
            <a:r>
              <a:rPr lang="en-US" sz="7200" strike="noStrike" u="none">
                <a:solidFill>
                  <a:srgbClr val="EFC031"/>
                </a:solidFill>
                <a:latin typeface="Motter Tektura"/>
              </a:rPr>
              <a:t>Future Plans</a:t>
            </a:r>
          </a:p>
        </p:txBody>
      </p:sp>
      <p:sp>
        <p:nvSpPr>
          <p:cNvPr name="TextBox 6" id="6"/>
          <p:cNvSpPr txBox="true"/>
          <p:nvPr/>
        </p:nvSpPr>
        <p:spPr>
          <a:xfrm rot="0">
            <a:off x="983170" y="7115088"/>
            <a:ext cx="2945901" cy="532076"/>
          </a:xfrm>
          <a:prstGeom prst="rect">
            <a:avLst/>
          </a:prstGeom>
        </p:spPr>
        <p:txBody>
          <a:bodyPr anchor="t" rtlCol="false" tIns="0" lIns="0" bIns="0" rIns="0">
            <a:spAutoFit/>
          </a:bodyPr>
          <a:lstStyle/>
          <a:p>
            <a:pPr marL="0" indent="0" lvl="0">
              <a:lnSpc>
                <a:spcPts val="4035"/>
              </a:lnSpc>
              <a:spcBef>
                <a:spcPct val="0"/>
              </a:spcBef>
            </a:pPr>
            <a:r>
              <a:rPr lang="en-US" sz="3104" strike="noStrike" u="none">
                <a:solidFill>
                  <a:srgbClr val="CA5028"/>
                </a:solidFill>
                <a:latin typeface="Poppins Bold"/>
              </a:rPr>
              <a:t>4:15-5:00PM</a:t>
            </a:r>
          </a:p>
        </p:txBody>
      </p:sp>
      <p:sp>
        <p:nvSpPr>
          <p:cNvPr name="TextBox 7" id="7"/>
          <p:cNvSpPr txBox="true"/>
          <p:nvPr/>
        </p:nvSpPr>
        <p:spPr>
          <a:xfrm rot="0">
            <a:off x="7922237" y="8896176"/>
            <a:ext cx="2945901" cy="532076"/>
          </a:xfrm>
          <a:prstGeom prst="rect">
            <a:avLst/>
          </a:prstGeom>
        </p:spPr>
        <p:txBody>
          <a:bodyPr anchor="t" rtlCol="false" tIns="0" lIns="0" bIns="0" rIns="0">
            <a:spAutoFit/>
          </a:bodyPr>
          <a:lstStyle/>
          <a:p>
            <a:pPr algn="l" marL="0" indent="0" lvl="0">
              <a:lnSpc>
                <a:spcPts val="4035"/>
              </a:lnSpc>
              <a:spcBef>
                <a:spcPct val="0"/>
              </a:spcBef>
            </a:pPr>
            <a:r>
              <a:rPr lang="en-US" sz="3104" strike="noStrike" u="none">
                <a:solidFill>
                  <a:srgbClr val="CA5028"/>
                </a:solidFill>
                <a:latin typeface="Poppins Bold"/>
              </a:rPr>
              <a:t>3:15-4:30PM</a:t>
            </a:r>
          </a:p>
        </p:txBody>
      </p:sp>
      <p:sp>
        <p:nvSpPr>
          <p:cNvPr name="TextBox 8" id="8"/>
          <p:cNvSpPr txBox="true"/>
          <p:nvPr/>
        </p:nvSpPr>
        <p:spPr>
          <a:xfrm rot="0">
            <a:off x="14313399" y="1389822"/>
            <a:ext cx="2945901" cy="532076"/>
          </a:xfrm>
          <a:prstGeom prst="rect">
            <a:avLst/>
          </a:prstGeom>
        </p:spPr>
        <p:txBody>
          <a:bodyPr anchor="t" rtlCol="false" tIns="0" lIns="0" bIns="0" rIns="0">
            <a:spAutoFit/>
          </a:bodyPr>
          <a:lstStyle/>
          <a:p>
            <a:pPr algn="r" marL="0" indent="0" lvl="0">
              <a:lnSpc>
                <a:spcPts val="4035"/>
              </a:lnSpc>
              <a:spcBef>
                <a:spcPct val="0"/>
              </a:spcBef>
            </a:pPr>
            <a:r>
              <a:rPr lang="en-US" sz="3104" strike="noStrike" u="none">
                <a:solidFill>
                  <a:srgbClr val="CA5028"/>
                </a:solidFill>
                <a:latin typeface="Poppins Bold"/>
              </a:rPr>
              <a:t>3:15-4:30PM</a:t>
            </a:r>
          </a:p>
        </p:txBody>
      </p:sp>
      <p:grpSp>
        <p:nvGrpSpPr>
          <p:cNvPr name="Group 9" id="9"/>
          <p:cNvGrpSpPr/>
          <p:nvPr/>
        </p:nvGrpSpPr>
        <p:grpSpPr>
          <a:xfrm rot="0">
            <a:off x="935244" y="2573986"/>
            <a:ext cx="4080091" cy="4369652"/>
            <a:chOff x="0" y="0"/>
            <a:chExt cx="1074592" cy="1150855"/>
          </a:xfrm>
        </p:grpSpPr>
        <p:sp>
          <p:nvSpPr>
            <p:cNvPr name="Freeform 10" id="10"/>
            <p:cNvSpPr/>
            <p:nvPr/>
          </p:nvSpPr>
          <p:spPr>
            <a:xfrm flipH="false" flipV="false" rot="0">
              <a:off x="0" y="0"/>
              <a:ext cx="1074592" cy="1150855"/>
            </a:xfrm>
            <a:custGeom>
              <a:avLst/>
              <a:gdLst/>
              <a:ahLst/>
              <a:cxnLst/>
              <a:rect r="r" b="b" t="t" l="l"/>
              <a:pathLst>
                <a:path h="1150855" w="1074592">
                  <a:moveTo>
                    <a:pt x="0" y="0"/>
                  </a:moveTo>
                  <a:lnTo>
                    <a:pt x="1074592" y="0"/>
                  </a:lnTo>
                  <a:lnTo>
                    <a:pt x="1074592" y="1150855"/>
                  </a:lnTo>
                  <a:lnTo>
                    <a:pt x="0" y="1150855"/>
                  </a:lnTo>
                  <a:close/>
                </a:path>
              </a:pathLst>
            </a:custGeom>
            <a:solidFill>
              <a:srgbClr val="EFC031"/>
            </a:solidFill>
            <a:ln w="104775" cap="sq">
              <a:solidFill>
                <a:srgbClr val="CA5028"/>
              </a:solidFill>
              <a:prstDash val="solid"/>
              <a:miter/>
            </a:ln>
          </p:spPr>
        </p:sp>
        <p:sp>
          <p:nvSpPr>
            <p:cNvPr name="TextBox 11" id="11"/>
            <p:cNvSpPr txBox="true"/>
            <p:nvPr/>
          </p:nvSpPr>
          <p:spPr>
            <a:xfrm>
              <a:off x="0" y="-57150"/>
              <a:ext cx="1074592" cy="1208005"/>
            </a:xfrm>
            <a:prstGeom prst="rect">
              <a:avLst/>
            </a:prstGeom>
          </p:spPr>
          <p:txBody>
            <a:bodyPr anchor="ctr" rtlCol="false" tIns="50800" lIns="50800" bIns="50800" rIns="50800"/>
            <a:lstStyle/>
            <a:p>
              <a:pPr algn="ctr">
                <a:lnSpc>
                  <a:spcPts val="3080"/>
                </a:lnSpc>
              </a:pPr>
            </a:p>
          </p:txBody>
        </p:sp>
      </p:grpSp>
      <p:grpSp>
        <p:nvGrpSpPr>
          <p:cNvPr name="Group 12" id="12"/>
          <p:cNvGrpSpPr/>
          <p:nvPr/>
        </p:nvGrpSpPr>
        <p:grpSpPr>
          <a:xfrm rot="0">
            <a:off x="7922237" y="4350597"/>
            <a:ext cx="4080091" cy="4369652"/>
            <a:chOff x="0" y="0"/>
            <a:chExt cx="1074592" cy="1150855"/>
          </a:xfrm>
        </p:grpSpPr>
        <p:sp>
          <p:nvSpPr>
            <p:cNvPr name="Freeform 13" id="13"/>
            <p:cNvSpPr/>
            <p:nvPr/>
          </p:nvSpPr>
          <p:spPr>
            <a:xfrm flipH="false" flipV="false" rot="0">
              <a:off x="0" y="0"/>
              <a:ext cx="1074592" cy="1150855"/>
            </a:xfrm>
            <a:custGeom>
              <a:avLst/>
              <a:gdLst/>
              <a:ahLst/>
              <a:cxnLst/>
              <a:rect r="r" b="b" t="t" l="l"/>
              <a:pathLst>
                <a:path h="1150855" w="1074592">
                  <a:moveTo>
                    <a:pt x="0" y="0"/>
                  </a:moveTo>
                  <a:lnTo>
                    <a:pt x="1074592" y="0"/>
                  </a:lnTo>
                  <a:lnTo>
                    <a:pt x="1074592" y="1150855"/>
                  </a:lnTo>
                  <a:lnTo>
                    <a:pt x="0" y="1150855"/>
                  </a:lnTo>
                  <a:close/>
                </a:path>
              </a:pathLst>
            </a:custGeom>
            <a:solidFill>
              <a:srgbClr val="EFC031"/>
            </a:solidFill>
            <a:ln w="104775" cap="sq">
              <a:solidFill>
                <a:srgbClr val="CA5028"/>
              </a:solidFill>
              <a:prstDash val="solid"/>
              <a:miter/>
            </a:ln>
          </p:spPr>
        </p:sp>
        <p:sp>
          <p:nvSpPr>
            <p:cNvPr name="TextBox 14" id="14"/>
            <p:cNvSpPr txBox="true"/>
            <p:nvPr/>
          </p:nvSpPr>
          <p:spPr>
            <a:xfrm>
              <a:off x="0" y="-57150"/>
              <a:ext cx="1074592" cy="1208005"/>
            </a:xfrm>
            <a:prstGeom prst="rect">
              <a:avLst/>
            </a:prstGeom>
          </p:spPr>
          <p:txBody>
            <a:bodyPr anchor="ctr" rtlCol="false" tIns="50800" lIns="50800" bIns="50800" rIns="50800"/>
            <a:lstStyle/>
            <a:p>
              <a:pPr algn="ctr">
                <a:lnSpc>
                  <a:spcPts val="3080"/>
                </a:lnSpc>
              </a:pPr>
            </a:p>
          </p:txBody>
        </p:sp>
      </p:grpSp>
      <p:grpSp>
        <p:nvGrpSpPr>
          <p:cNvPr name="Group 15" id="15"/>
          <p:cNvGrpSpPr/>
          <p:nvPr/>
        </p:nvGrpSpPr>
        <p:grpSpPr>
          <a:xfrm rot="0">
            <a:off x="13203565" y="2312615"/>
            <a:ext cx="4080091" cy="4369652"/>
            <a:chOff x="0" y="0"/>
            <a:chExt cx="1074592" cy="1150855"/>
          </a:xfrm>
        </p:grpSpPr>
        <p:sp>
          <p:nvSpPr>
            <p:cNvPr name="Freeform 16" id="16"/>
            <p:cNvSpPr/>
            <p:nvPr/>
          </p:nvSpPr>
          <p:spPr>
            <a:xfrm flipH="false" flipV="false" rot="0">
              <a:off x="0" y="0"/>
              <a:ext cx="1074592" cy="1150855"/>
            </a:xfrm>
            <a:custGeom>
              <a:avLst/>
              <a:gdLst/>
              <a:ahLst/>
              <a:cxnLst/>
              <a:rect r="r" b="b" t="t" l="l"/>
              <a:pathLst>
                <a:path h="1150855" w="1074592">
                  <a:moveTo>
                    <a:pt x="0" y="0"/>
                  </a:moveTo>
                  <a:lnTo>
                    <a:pt x="1074592" y="0"/>
                  </a:lnTo>
                  <a:lnTo>
                    <a:pt x="1074592" y="1150855"/>
                  </a:lnTo>
                  <a:lnTo>
                    <a:pt x="0" y="1150855"/>
                  </a:lnTo>
                  <a:close/>
                </a:path>
              </a:pathLst>
            </a:custGeom>
            <a:solidFill>
              <a:srgbClr val="EFC031"/>
            </a:solidFill>
            <a:ln w="104775" cap="sq">
              <a:solidFill>
                <a:srgbClr val="CA5028"/>
              </a:solidFill>
              <a:prstDash val="solid"/>
              <a:miter/>
            </a:ln>
          </p:spPr>
        </p:sp>
        <p:sp>
          <p:nvSpPr>
            <p:cNvPr name="TextBox 17" id="17"/>
            <p:cNvSpPr txBox="true"/>
            <p:nvPr/>
          </p:nvSpPr>
          <p:spPr>
            <a:xfrm>
              <a:off x="0" y="-57150"/>
              <a:ext cx="1074592" cy="1208005"/>
            </a:xfrm>
            <a:prstGeom prst="rect">
              <a:avLst/>
            </a:prstGeom>
          </p:spPr>
          <p:txBody>
            <a:bodyPr anchor="ctr" rtlCol="false" tIns="50800" lIns="50800" bIns="50800" rIns="50800"/>
            <a:lstStyle/>
            <a:p>
              <a:pPr algn="ctr">
                <a:lnSpc>
                  <a:spcPts val="3080"/>
                </a:lnSpc>
              </a:pPr>
            </a:p>
          </p:txBody>
        </p:sp>
      </p:grpSp>
      <p:grpSp>
        <p:nvGrpSpPr>
          <p:cNvPr name="Group 18" id="18"/>
          <p:cNvGrpSpPr/>
          <p:nvPr/>
        </p:nvGrpSpPr>
        <p:grpSpPr>
          <a:xfrm rot="0">
            <a:off x="1039806" y="2670532"/>
            <a:ext cx="3870967" cy="4176560"/>
            <a:chOff x="0" y="0"/>
            <a:chExt cx="5161289" cy="5568746"/>
          </a:xfrm>
        </p:grpSpPr>
        <p:pic>
          <p:nvPicPr>
            <p:cNvPr name="Picture 19" id="19"/>
            <p:cNvPicPr>
              <a:picLocks noChangeAspect="true"/>
            </p:cNvPicPr>
            <p:nvPr/>
          </p:nvPicPr>
          <p:blipFill>
            <a:blip r:embed="rId2"/>
            <a:srcRect l="19269" t="0" r="19269" b="0"/>
            <a:stretch>
              <a:fillRect/>
            </a:stretch>
          </p:blipFill>
          <p:spPr>
            <a:xfrm flipH="false" flipV="false">
              <a:off x="0" y="0"/>
              <a:ext cx="5161289" cy="5568746"/>
            </a:xfrm>
            <a:prstGeom prst="rect">
              <a:avLst/>
            </a:prstGeom>
          </p:spPr>
        </p:pic>
      </p:grpSp>
      <p:grpSp>
        <p:nvGrpSpPr>
          <p:cNvPr name="Group 20" id="20"/>
          <p:cNvGrpSpPr/>
          <p:nvPr/>
        </p:nvGrpSpPr>
        <p:grpSpPr>
          <a:xfrm rot="0">
            <a:off x="8026799" y="4447143"/>
            <a:ext cx="3870967" cy="4176560"/>
            <a:chOff x="0" y="0"/>
            <a:chExt cx="5161289" cy="5568746"/>
          </a:xfrm>
        </p:grpSpPr>
        <p:pic>
          <p:nvPicPr>
            <p:cNvPr name="Picture 21" id="21"/>
            <p:cNvPicPr>
              <a:picLocks noChangeAspect="true"/>
            </p:cNvPicPr>
            <p:nvPr/>
          </p:nvPicPr>
          <p:blipFill>
            <a:blip r:embed="rId3"/>
            <a:srcRect l="0" t="14035" r="0" b="14035"/>
            <a:stretch>
              <a:fillRect/>
            </a:stretch>
          </p:blipFill>
          <p:spPr>
            <a:xfrm flipH="false" flipV="false">
              <a:off x="0" y="0"/>
              <a:ext cx="5161289" cy="5568746"/>
            </a:xfrm>
            <a:prstGeom prst="rect">
              <a:avLst/>
            </a:prstGeom>
          </p:spPr>
        </p:pic>
      </p:grpSp>
      <p:grpSp>
        <p:nvGrpSpPr>
          <p:cNvPr name="Group 22" id="22"/>
          <p:cNvGrpSpPr/>
          <p:nvPr/>
        </p:nvGrpSpPr>
        <p:grpSpPr>
          <a:xfrm rot="0">
            <a:off x="13308128" y="2409161"/>
            <a:ext cx="3870967" cy="4176560"/>
            <a:chOff x="0" y="0"/>
            <a:chExt cx="5161289" cy="5568746"/>
          </a:xfrm>
        </p:grpSpPr>
        <p:pic>
          <p:nvPicPr>
            <p:cNvPr name="Picture 23" id="23"/>
            <p:cNvPicPr>
              <a:picLocks noChangeAspect="true"/>
            </p:cNvPicPr>
            <p:nvPr/>
          </p:nvPicPr>
          <p:blipFill>
            <a:blip r:embed="rId4"/>
            <a:srcRect l="0" t="6842" r="0" b="6842"/>
            <a:stretch>
              <a:fillRect/>
            </a:stretch>
          </p:blipFill>
          <p:spPr>
            <a:xfrm flipH="false" flipV="false">
              <a:off x="0" y="0"/>
              <a:ext cx="5161289" cy="5568746"/>
            </a:xfrm>
            <a:prstGeom prst="rect">
              <a:avLst/>
            </a:prstGeom>
          </p:spPr>
        </p:pic>
      </p:grpSp>
      <p:sp>
        <p:nvSpPr>
          <p:cNvPr name="TextBox 24" id="24"/>
          <p:cNvSpPr txBox="true"/>
          <p:nvPr/>
        </p:nvSpPr>
        <p:spPr>
          <a:xfrm rot="0">
            <a:off x="4010493" y="5992441"/>
            <a:ext cx="2818464" cy="876300"/>
          </a:xfrm>
          <a:prstGeom prst="rect">
            <a:avLst/>
          </a:prstGeom>
        </p:spPr>
        <p:txBody>
          <a:bodyPr anchor="t" rtlCol="false" tIns="0" lIns="0" bIns="0" rIns="0">
            <a:spAutoFit/>
          </a:bodyPr>
          <a:lstStyle/>
          <a:p>
            <a:pPr marL="0" indent="0" lvl="1">
              <a:lnSpc>
                <a:spcPts val="3570"/>
              </a:lnSpc>
              <a:spcBef>
                <a:spcPct val="0"/>
              </a:spcBef>
            </a:pPr>
            <a:r>
              <a:rPr lang="en-US" sz="2100" strike="noStrike" u="none">
                <a:solidFill>
                  <a:srgbClr val="FFFFFF"/>
                </a:solidFill>
                <a:latin typeface="Poppins"/>
              </a:rPr>
              <a:t>Elaborate on what you want to discuss.</a:t>
            </a:r>
          </a:p>
        </p:txBody>
      </p:sp>
      <p:sp>
        <p:nvSpPr>
          <p:cNvPr name="TextBox 25" id="25"/>
          <p:cNvSpPr txBox="true"/>
          <p:nvPr/>
        </p:nvSpPr>
        <p:spPr>
          <a:xfrm rot="0">
            <a:off x="5744330" y="4332843"/>
            <a:ext cx="2995612" cy="876300"/>
          </a:xfrm>
          <a:prstGeom prst="rect">
            <a:avLst/>
          </a:prstGeom>
        </p:spPr>
        <p:txBody>
          <a:bodyPr anchor="t" rtlCol="false" tIns="0" lIns="0" bIns="0" rIns="0">
            <a:spAutoFit/>
          </a:bodyPr>
          <a:lstStyle/>
          <a:p>
            <a:pPr algn="r" marL="0" indent="0" lvl="1">
              <a:lnSpc>
                <a:spcPts val="3570"/>
              </a:lnSpc>
              <a:spcBef>
                <a:spcPct val="0"/>
              </a:spcBef>
            </a:pPr>
            <a:r>
              <a:rPr lang="en-US" sz="2100" strike="noStrike" u="none">
                <a:solidFill>
                  <a:srgbClr val="FFFFFF"/>
                </a:solidFill>
                <a:latin typeface="Poppins"/>
              </a:rPr>
              <a:t>Elaborate on what you want to discuss.</a:t>
            </a:r>
          </a:p>
        </p:txBody>
      </p:sp>
      <p:sp>
        <p:nvSpPr>
          <p:cNvPr name="TextBox 26" id="26"/>
          <p:cNvSpPr txBox="true"/>
          <p:nvPr/>
        </p:nvSpPr>
        <p:spPr>
          <a:xfrm rot="0">
            <a:off x="10980995" y="2294861"/>
            <a:ext cx="2995612" cy="876300"/>
          </a:xfrm>
          <a:prstGeom prst="rect">
            <a:avLst/>
          </a:prstGeom>
        </p:spPr>
        <p:txBody>
          <a:bodyPr anchor="t" rtlCol="false" tIns="0" lIns="0" bIns="0" rIns="0">
            <a:spAutoFit/>
          </a:bodyPr>
          <a:lstStyle/>
          <a:p>
            <a:pPr algn="r" marL="0" indent="0" lvl="1">
              <a:lnSpc>
                <a:spcPts val="3570"/>
              </a:lnSpc>
              <a:spcBef>
                <a:spcPct val="0"/>
              </a:spcBef>
            </a:pPr>
            <a:r>
              <a:rPr lang="en-US" sz="2100" strike="noStrike" u="none">
                <a:solidFill>
                  <a:srgbClr val="FFFFFF"/>
                </a:solidFill>
                <a:latin typeface="Poppins"/>
              </a:rPr>
              <a:t>Elaborate on what you want to discuss.</a:t>
            </a:r>
          </a:p>
        </p:txBody>
      </p:sp>
      <p:sp>
        <p:nvSpPr>
          <p:cNvPr name="TextBox 27" id="27"/>
          <p:cNvSpPr txBox="true"/>
          <p:nvPr/>
        </p:nvSpPr>
        <p:spPr>
          <a:xfrm rot="0">
            <a:off x="1966594" y="1979240"/>
            <a:ext cx="3048740" cy="486991"/>
          </a:xfrm>
          <a:prstGeom prst="rect">
            <a:avLst/>
          </a:prstGeom>
        </p:spPr>
        <p:txBody>
          <a:bodyPr anchor="t" rtlCol="false" tIns="0" lIns="0" bIns="0" rIns="0">
            <a:spAutoFit/>
          </a:bodyPr>
          <a:lstStyle/>
          <a:p>
            <a:pPr algn="r" marL="0" indent="0" lvl="0">
              <a:lnSpc>
                <a:spcPts val="3775"/>
              </a:lnSpc>
            </a:pPr>
            <a:r>
              <a:rPr lang="en-US" sz="2904">
                <a:solidFill>
                  <a:srgbClr val="000000"/>
                </a:solidFill>
                <a:latin typeface="Poppins Semi-Bold"/>
              </a:rPr>
              <a:t>OCT 3 TUE</a:t>
            </a:r>
          </a:p>
        </p:txBody>
      </p:sp>
      <p:sp>
        <p:nvSpPr>
          <p:cNvPr name="TextBox 28" id="28"/>
          <p:cNvSpPr txBox="true"/>
          <p:nvPr/>
        </p:nvSpPr>
        <p:spPr>
          <a:xfrm rot="0">
            <a:off x="8849026" y="3757811"/>
            <a:ext cx="3048740" cy="486991"/>
          </a:xfrm>
          <a:prstGeom prst="rect">
            <a:avLst/>
          </a:prstGeom>
        </p:spPr>
        <p:txBody>
          <a:bodyPr anchor="t" rtlCol="false" tIns="0" lIns="0" bIns="0" rIns="0">
            <a:spAutoFit/>
          </a:bodyPr>
          <a:lstStyle/>
          <a:p>
            <a:pPr algn="r" marL="0" indent="0" lvl="0">
              <a:lnSpc>
                <a:spcPts val="3775"/>
              </a:lnSpc>
              <a:spcBef>
                <a:spcPct val="0"/>
              </a:spcBef>
            </a:pPr>
            <a:r>
              <a:rPr lang="en-US" sz="2904" strike="noStrike" u="none">
                <a:solidFill>
                  <a:srgbClr val="000000"/>
                </a:solidFill>
                <a:latin typeface="Poppins Semi-Bold"/>
              </a:rPr>
              <a:t>OCT 16 MON</a:t>
            </a:r>
          </a:p>
        </p:txBody>
      </p:sp>
      <p:sp>
        <p:nvSpPr>
          <p:cNvPr name="TextBox 29" id="29"/>
          <p:cNvSpPr txBox="true"/>
          <p:nvPr/>
        </p:nvSpPr>
        <p:spPr>
          <a:xfrm rot="0">
            <a:off x="13233148" y="6821116"/>
            <a:ext cx="3048740" cy="486991"/>
          </a:xfrm>
          <a:prstGeom prst="rect">
            <a:avLst/>
          </a:prstGeom>
        </p:spPr>
        <p:txBody>
          <a:bodyPr anchor="t" rtlCol="false" tIns="0" lIns="0" bIns="0" rIns="0">
            <a:spAutoFit/>
          </a:bodyPr>
          <a:lstStyle/>
          <a:p>
            <a:pPr marL="0" indent="0" lvl="0">
              <a:lnSpc>
                <a:spcPts val="3775"/>
              </a:lnSpc>
              <a:spcBef>
                <a:spcPct val="0"/>
              </a:spcBef>
            </a:pPr>
            <a:r>
              <a:rPr lang="en-US" sz="2904" strike="noStrike" u="none">
                <a:solidFill>
                  <a:srgbClr val="000000"/>
                </a:solidFill>
                <a:latin typeface="Poppins Semi-Bold"/>
              </a:rPr>
              <a:t>OCT 27 FRI</a:t>
            </a:r>
          </a:p>
        </p:txBody>
      </p:sp>
      <p:sp>
        <p:nvSpPr>
          <p:cNvPr name="Freeform 30" id="30"/>
          <p:cNvSpPr/>
          <p:nvPr/>
        </p:nvSpPr>
        <p:spPr>
          <a:xfrm flipH="false" flipV="false" rot="0">
            <a:off x="15515761" y="3373148"/>
            <a:ext cx="7844699" cy="8203607"/>
          </a:xfrm>
          <a:custGeom>
            <a:avLst/>
            <a:gdLst/>
            <a:ahLst/>
            <a:cxnLst/>
            <a:rect r="r" b="b" t="t" l="l"/>
            <a:pathLst>
              <a:path h="8203607" w="7844699">
                <a:moveTo>
                  <a:pt x="0" y="0"/>
                </a:moveTo>
                <a:lnTo>
                  <a:pt x="7844699" y="0"/>
                </a:lnTo>
                <a:lnTo>
                  <a:pt x="7844699" y="8203607"/>
                </a:lnTo>
                <a:lnTo>
                  <a:pt x="0" y="8203607"/>
                </a:lnTo>
                <a:lnTo>
                  <a:pt x="0" y="0"/>
                </a:lnTo>
                <a:close/>
              </a:path>
            </a:pathLst>
          </a:custGeom>
          <a:blipFill>
            <a:blip r:embed="rId5"/>
            <a:stretch>
              <a:fillRect l="0" t="0" r="0" b="0"/>
            </a:stretch>
          </a:blipFill>
          <a:ln cap="sq">
            <a:noFill/>
            <a:prstDash val="solid"/>
            <a:miter/>
          </a:ln>
        </p:spPr>
      </p:sp>
    </p:spTree>
  </p:cSld>
  <p:clrMapOvr>
    <a:masterClrMapping/>
  </p:clrMapOvr>
</p:sld>
</file>

<file path=ppt/slides/slide22.xml><?xml version="1.0" encoding="utf-8"?>
<p:sld xmlns:p="http://schemas.openxmlformats.org/presentationml/2006/main" xmlns:a="http://schemas.openxmlformats.org/drawingml/2006/main" xmlns:r="http://schemas.openxmlformats.org/officeDocument/2006/relationships">
  <p:cSld>
    <p:bg>
      <p:bgPr>
        <a:solidFill>
          <a:srgbClr val="98BDC4"/>
        </a:solidFill>
      </p:bgPr>
    </p:bg>
    <p:spTree>
      <p:nvGrpSpPr>
        <p:cNvPr id="1" name=""/>
        <p:cNvGrpSpPr/>
        <p:nvPr/>
      </p:nvGrpSpPr>
      <p:grpSpPr>
        <a:xfrm>
          <a:off x="0" y="0"/>
          <a:ext cx="0" cy="0"/>
          <a:chOff x="0" y="0"/>
          <a:chExt cx="0" cy="0"/>
        </a:xfrm>
      </p:grpSpPr>
      <p:grpSp>
        <p:nvGrpSpPr>
          <p:cNvPr name="Group 2" id="2"/>
          <p:cNvGrpSpPr/>
          <p:nvPr/>
        </p:nvGrpSpPr>
        <p:grpSpPr>
          <a:xfrm rot="0">
            <a:off x="0" y="0"/>
            <a:ext cx="18288000" cy="10287000"/>
            <a:chOff x="0" y="0"/>
            <a:chExt cx="4816593" cy="2709333"/>
          </a:xfrm>
        </p:grpSpPr>
        <p:sp>
          <p:nvSpPr>
            <p:cNvPr name="Freeform 3" id="3"/>
            <p:cNvSpPr/>
            <p:nvPr/>
          </p:nvSpPr>
          <p:spPr>
            <a:xfrm flipH="false" flipV="false" rot="0">
              <a:off x="0" y="0"/>
              <a:ext cx="4816592" cy="2709333"/>
            </a:xfrm>
            <a:custGeom>
              <a:avLst/>
              <a:gdLst/>
              <a:ahLst/>
              <a:cxnLst/>
              <a:rect r="r" b="b" t="t" l="l"/>
              <a:pathLst>
                <a:path h="2709333" w="4816592">
                  <a:moveTo>
                    <a:pt x="0" y="0"/>
                  </a:moveTo>
                  <a:lnTo>
                    <a:pt x="4816592" y="0"/>
                  </a:lnTo>
                  <a:lnTo>
                    <a:pt x="4816592" y="2709333"/>
                  </a:lnTo>
                  <a:lnTo>
                    <a:pt x="0" y="2709333"/>
                  </a:lnTo>
                  <a:close/>
                </a:path>
              </a:pathLst>
            </a:custGeom>
            <a:solidFill>
              <a:srgbClr val="CA5028"/>
            </a:solidFill>
            <a:ln w="876300" cap="sq">
              <a:solidFill>
                <a:srgbClr val="EFC031"/>
              </a:solidFill>
              <a:prstDash val="solid"/>
              <a:miter/>
            </a:ln>
          </p:spPr>
        </p:sp>
        <p:sp>
          <p:nvSpPr>
            <p:cNvPr name="TextBox 4" id="4"/>
            <p:cNvSpPr txBox="true"/>
            <p:nvPr/>
          </p:nvSpPr>
          <p:spPr>
            <a:xfrm>
              <a:off x="0" y="-57150"/>
              <a:ext cx="4816593" cy="2766483"/>
            </a:xfrm>
            <a:prstGeom prst="rect">
              <a:avLst/>
            </a:prstGeom>
          </p:spPr>
          <p:txBody>
            <a:bodyPr anchor="ctr" rtlCol="false" tIns="50800" lIns="50800" bIns="50800" rIns="50800"/>
            <a:lstStyle/>
            <a:p>
              <a:pPr algn="ctr">
                <a:lnSpc>
                  <a:spcPts val="3080"/>
                </a:lnSpc>
              </a:pPr>
            </a:p>
          </p:txBody>
        </p:sp>
      </p:grpSp>
      <p:grpSp>
        <p:nvGrpSpPr>
          <p:cNvPr name="Group 5" id="5"/>
          <p:cNvGrpSpPr/>
          <p:nvPr/>
        </p:nvGrpSpPr>
        <p:grpSpPr>
          <a:xfrm rot="0">
            <a:off x="875794" y="874767"/>
            <a:ext cx="16536412" cy="5060843"/>
            <a:chOff x="0" y="0"/>
            <a:chExt cx="4355269" cy="1332897"/>
          </a:xfrm>
        </p:grpSpPr>
        <p:sp>
          <p:nvSpPr>
            <p:cNvPr name="Freeform 6" id="6"/>
            <p:cNvSpPr/>
            <p:nvPr/>
          </p:nvSpPr>
          <p:spPr>
            <a:xfrm flipH="false" flipV="false" rot="0">
              <a:off x="0" y="0"/>
              <a:ext cx="4355269" cy="1332897"/>
            </a:xfrm>
            <a:custGeom>
              <a:avLst/>
              <a:gdLst/>
              <a:ahLst/>
              <a:cxnLst/>
              <a:rect r="r" b="b" t="t" l="l"/>
              <a:pathLst>
                <a:path h="1332897" w="4355269">
                  <a:moveTo>
                    <a:pt x="0" y="0"/>
                  </a:moveTo>
                  <a:lnTo>
                    <a:pt x="4355269" y="0"/>
                  </a:lnTo>
                  <a:lnTo>
                    <a:pt x="4355269" y="1332897"/>
                  </a:lnTo>
                  <a:lnTo>
                    <a:pt x="0" y="1332897"/>
                  </a:lnTo>
                  <a:close/>
                </a:path>
              </a:pathLst>
            </a:custGeom>
            <a:solidFill>
              <a:srgbClr val="98BDC4"/>
            </a:solidFill>
          </p:spPr>
        </p:sp>
        <p:sp>
          <p:nvSpPr>
            <p:cNvPr name="TextBox 7" id="7"/>
            <p:cNvSpPr txBox="true"/>
            <p:nvPr/>
          </p:nvSpPr>
          <p:spPr>
            <a:xfrm>
              <a:off x="0" y="-57150"/>
              <a:ext cx="4355269" cy="1390047"/>
            </a:xfrm>
            <a:prstGeom prst="rect">
              <a:avLst/>
            </a:prstGeom>
          </p:spPr>
          <p:txBody>
            <a:bodyPr anchor="ctr" rtlCol="false" tIns="50800" lIns="50800" bIns="50800" rIns="50800"/>
            <a:lstStyle/>
            <a:p>
              <a:pPr algn="ctr">
                <a:lnSpc>
                  <a:spcPts val="3080"/>
                </a:lnSpc>
              </a:pPr>
            </a:p>
          </p:txBody>
        </p:sp>
      </p:grpSp>
      <p:grpSp>
        <p:nvGrpSpPr>
          <p:cNvPr name="Group 8" id="8"/>
          <p:cNvGrpSpPr/>
          <p:nvPr/>
        </p:nvGrpSpPr>
        <p:grpSpPr>
          <a:xfrm rot="0">
            <a:off x="1942534" y="1373076"/>
            <a:ext cx="7201466" cy="7612536"/>
            <a:chOff x="0" y="0"/>
            <a:chExt cx="9601954" cy="10150048"/>
          </a:xfrm>
        </p:grpSpPr>
        <p:pic>
          <p:nvPicPr>
            <p:cNvPr name="Picture 9" id="9"/>
            <p:cNvPicPr>
              <a:picLocks noChangeAspect="true"/>
            </p:cNvPicPr>
            <p:nvPr/>
          </p:nvPicPr>
          <p:blipFill>
            <a:blip r:embed="rId2"/>
            <a:srcRect l="0" t="34699" r="8378" b="732"/>
            <a:stretch>
              <a:fillRect/>
            </a:stretch>
          </p:blipFill>
          <p:spPr>
            <a:xfrm flipH="false" flipV="false">
              <a:off x="0" y="0"/>
              <a:ext cx="9601954" cy="10150048"/>
            </a:xfrm>
            <a:prstGeom prst="rect">
              <a:avLst/>
            </a:prstGeom>
          </p:spPr>
        </p:pic>
      </p:grpSp>
      <p:sp>
        <p:nvSpPr>
          <p:cNvPr name="TextBox 10" id="10"/>
          <p:cNvSpPr txBox="true"/>
          <p:nvPr/>
        </p:nvSpPr>
        <p:spPr>
          <a:xfrm rot="0">
            <a:off x="8452311" y="1602232"/>
            <a:ext cx="7995322" cy="3886473"/>
          </a:xfrm>
          <a:prstGeom prst="rect">
            <a:avLst/>
          </a:prstGeom>
        </p:spPr>
        <p:txBody>
          <a:bodyPr anchor="t" rtlCol="false" tIns="0" lIns="0" bIns="0" rIns="0">
            <a:spAutoFit/>
          </a:bodyPr>
          <a:lstStyle/>
          <a:p>
            <a:pPr algn="ctr" marL="0" indent="0" lvl="0">
              <a:lnSpc>
                <a:spcPts val="14957"/>
              </a:lnSpc>
            </a:pPr>
            <a:r>
              <a:rPr lang="en-US" sz="13979" strike="noStrike" u="none">
                <a:solidFill>
                  <a:srgbClr val="EFC031"/>
                </a:solidFill>
                <a:latin typeface="Motter Tektura"/>
              </a:rPr>
              <a:t>Thank You</a:t>
            </a:r>
          </a:p>
        </p:txBody>
      </p:sp>
      <p:sp>
        <p:nvSpPr>
          <p:cNvPr name="TextBox 11" id="11"/>
          <p:cNvSpPr txBox="true"/>
          <p:nvPr/>
        </p:nvSpPr>
        <p:spPr>
          <a:xfrm rot="5400000">
            <a:off x="13350772" y="4900004"/>
            <a:ext cx="9025515" cy="486991"/>
          </a:xfrm>
          <a:prstGeom prst="rect">
            <a:avLst/>
          </a:prstGeom>
        </p:spPr>
        <p:txBody>
          <a:bodyPr anchor="t" rtlCol="false" tIns="0" lIns="0" bIns="0" rIns="0">
            <a:spAutoFit/>
          </a:bodyPr>
          <a:lstStyle/>
          <a:p>
            <a:pPr algn="ctr" marL="0" indent="0" lvl="0">
              <a:lnSpc>
                <a:spcPts val="3775"/>
              </a:lnSpc>
              <a:spcBef>
                <a:spcPct val="0"/>
              </a:spcBef>
            </a:pPr>
            <a:r>
              <a:rPr lang="en-US" sz="2904" spc="453">
                <a:solidFill>
                  <a:srgbClr val="000000"/>
                </a:solidFill>
                <a:latin typeface="Poppins Semi-Bold"/>
              </a:rPr>
              <a:t>CANVA SCHOOL SKATE CLUB</a:t>
            </a:r>
          </a:p>
        </p:txBody>
      </p:sp>
      <p:sp>
        <p:nvSpPr>
          <p:cNvPr name="TextBox 12" id="12"/>
          <p:cNvSpPr txBox="true"/>
          <p:nvPr/>
        </p:nvSpPr>
        <p:spPr>
          <a:xfrm rot="-5400000">
            <a:off x="-4104871" y="4900004"/>
            <a:ext cx="9025515" cy="486991"/>
          </a:xfrm>
          <a:prstGeom prst="rect">
            <a:avLst/>
          </a:prstGeom>
        </p:spPr>
        <p:txBody>
          <a:bodyPr anchor="t" rtlCol="false" tIns="0" lIns="0" bIns="0" rIns="0">
            <a:spAutoFit/>
          </a:bodyPr>
          <a:lstStyle/>
          <a:p>
            <a:pPr algn="ctr" marL="0" indent="0" lvl="0">
              <a:lnSpc>
                <a:spcPts val="3775"/>
              </a:lnSpc>
              <a:spcBef>
                <a:spcPct val="0"/>
              </a:spcBef>
            </a:pPr>
            <a:r>
              <a:rPr lang="en-US" sz="2904" spc="453">
                <a:solidFill>
                  <a:srgbClr val="000000"/>
                </a:solidFill>
                <a:latin typeface="Poppins Semi-Bold"/>
              </a:rPr>
              <a:t>CANVA SCHOOL SKATE CLUB</a:t>
            </a:r>
          </a:p>
        </p:txBody>
      </p:sp>
      <p:sp>
        <p:nvSpPr>
          <p:cNvPr name="TextBox 13" id="13"/>
          <p:cNvSpPr txBox="true"/>
          <p:nvPr/>
        </p:nvSpPr>
        <p:spPr>
          <a:xfrm rot="0">
            <a:off x="4631242" y="210426"/>
            <a:ext cx="9025515" cy="486991"/>
          </a:xfrm>
          <a:prstGeom prst="rect">
            <a:avLst/>
          </a:prstGeom>
        </p:spPr>
        <p:txBody>
          <a:bodyPr anchor="t" rtlCol="false" tIns="0" lIns="0" bIns="0" rIns="0">
            <a:spAutoFit/>
          </a:bodyPr>
          <a:lstStyle/>
          <a:p>
            <a:pPr algn="ctr" marL="0" indent="0" lvl="0">
              <a:lnSpc>
                <a:spcPts val="3775"/>
              </a:lnSpc>
              <a:spcBef>
                <a:spcPct val="0"/>
              </a:spcBef>
            </a:pPr>
            <a:r>
              <a:rPr lang="en-US" sz="2904" spc="453">
                <a:solidFill>
                  <a:srgbClr val="000000"/>
                </a:solidFill>
                <a:latin typeface="Poppins Semi-Bold"/>
              </a:rPr>
              <a:t>CANVA SCHOOL SKATE CLUB</a:t>
            </a:r>
          </a:p>
        </p:txBody>
      </p:sp>
      <p:sp>
        <p:nvSpPr>
          <p:cNvPr name="TextBox 14" id="14"/>
          <p:cNvSpPr txBox="true"/>
          <p:nvPr/>
        </p:nvSpPr>
        <p:spPr>
          <a:xfrm rot="-10800000">
            <a:off x="4631242" y="9618158"/>
            <a:ext cx="9025515" cy="486991"/>
          </a:xfrm>
          <a:prstGeom prst="rect">
            <a:avLst/>
          </a:prstGeom>
        </p:spPr>
        <p:txBody>
          <a:bodyPr anchor="t" rtlCol="false" tIns="0" lIns="0" bIns="0" rIns="0">
            <a:spAutoFit/>
          </a:bodyPr>
          <a:lstStyle/>
          <a:p>
            <a:pPr algn="ctr" marL="0" indent="0" lvl="0">
              <a:lnSpc>
                <a:spcPts val="3775"/>
              </a:lnSpc>
              <a:spcBef>
                <a:spcPct val="0"/>
              </a:spcBef>
            </a:pPr>
            <a:r>
              <a:rPr lang="en-US" sz="2904" spc="453">
                <a:solidFill>
                  <a:srgbClr val="000000"/>
                </a:solidFill>
                <a:latin typeface="Poppins Semi-Bold"/>
              </a:rPr>
              <a:t> CANVA SCHOOL SKATE CLUB</a:t>
            </a:r>
          </a:p>
        </p:txBody>
      </p:sp>
      <p:sp>
        <p:nvSpPr>
          <p:cNvPr name="TextBox 15" id="15"/>
          <p:cNvSpPr txBox="true"/>
          <p:nvPr/>
        </p:nvSpPr>
        <p:spPr>
          <a:xfrm rot="0">
            <a:off x="8208188" y="7041279"/>
            <a:ext cx="4587861" cy="876300"/>
          </a:xfrm>
          <a:prstGeom prst="rect">
            <a:avLst/>
          </a:prstGeom>
        </p:spPr>
        <p:txBody>
          <a:bodyPr anchor="t" rtlCol="false" tIns="0" lIns="0" bIns="0" rIns="0">
            <a:spAutoFit/>
          </a:bodyPr>
          <a:lstStyle/>
          <a:p>
            <a:pPr algn="ctr" marL="0" indent="0" lvl="1">
              <a:lnSpc>
                <a:spcPts val="3570"/>
              </a:lnSpc>
              <a:spcBef>
                <a:spcPct val="0"/>
              </a:spcBef>
            </a:pPr>
            <a:r>
              <a:rPr lang="en-US" sz="2100" strike="noStrike" u="none">
                <a:solidFill>
                  <a:srgbClr val="000000"/>
                </a:solidFill>
                <a:latin typeface="Poppins"/>
              </a:rPr>
              <a:t>Write a closing statement</a:t>
            </a:r>
          </a:p>
          <a:p>
            <a:pPr algn="ctr" marL="0" indent="0" lvl="1">
              <a:lnSpc>
                <a:spcPts val="3570"/>
              </a:lnSpc>
              <a:spcBef>
                <a:spcPct val="0"/>
              </a:spcBef>
            </a:pPr>
            <a:r>
              <a:rPr lang="en-US" sz="2100" strike="noStrike" u="none">
                <a:solidFill>
                  <a:srgbClr val="000000"/>
                </a:solidFill>
                <a:latin typeface="Poppins"/>
              </a:rPr>
              <a:t>or call-to-action here.</a:t>
            </a:r>
          </a:p>
        </p:txBody>
      </p:sp>
      <p:sp>
        <p:nvSpPr>
          <p:cNvPr name="Freeform 16" id="16"/>
          <p:cNvSpPr/>
          <p:nvPr/>
        </p:nvSpPr>
        <p:spPr>
          <a:xfrm flipH="false" flipV="false" rot="0">
            <a:off x="13631462" y="4112324"/>
            <a:ext cx="4208255" cy="5725517"/>
          </a:xfrm>
          <a:custGeom>
            <a:avLst/>
            <a:gdLst/>
            <a:ahLst/>
            <a:cxnLst/>
            <a:rect r="r" b="b" t="t" l="l"/>
            <a:pathLst>
              <a:path h="5725517" w="4208255">
                <a:moveTo>
                  <a:pt x="0" y="0"/>
                </a:moveTo>
                <a:lnTo>
                  <a:pt x="4208255" y="0"/>
                </a:lnTo>
                <a:lnTo>
                  <a:pt x="4208255" y="5725517"/>
                </a:lnTo>
                <a:lnTo>
                  <a:pt x="0" y="5725517"/>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a:ln cap="sq">
            <a:noFill/>
            <a:prstDash val="solid"/>
            <a:miter/>
          </a:ln>
        </p:spPr>
      </p:sp>
    </p:spTree>
  </p:cSld>
  <p:clrMapOvr>
    <a:masterClrMapping/>
  </p:clrMapOvr>
</p:sld>
</file>

<file path=ppt/slides/slide23.xml><?xml version="1.0" encoding="utf-8"?>
<p:sld xmlns:p="http://schemas.openxmlformats.org/presentationml/2006/main" xmlns:a="http://schemas.openxmlformats.org/drawingml/2006/main" xmlns:r="http://schemas.openxmlformats.org/officeDocument/2006/relationships">
  <p:cSld>
    <p:bg>
      <p:bgPr>
        <a:solidFill>
          <a:srgbClr val="98BDC4"/>
        </a:solidFill>
      </p:bgPr>
    </p:bg>
    <p:spTree>
      <p:nvGrpSpPr>
        <p:cNvPr id="1" name=""/>
        <p:cNvGrpSpPr/>
        <p:nvPr/>
      </p:nvGrpSpPr>
      <p:grpSpPr>
        <a:xfrm>
          <a:off x="0" y="0"/>
          <a:ext cx="0" cy="0"/>
          <a:chOff x="0" y="0"/>
          <a:chExt cx="0" cy="0"/>
        </a:xfrm>
      </p:grpSpPr>
      <p:sp>
        <p:nvSpPr>
          <p:cNvPr name="TextBox 2" id="2"/>
          <p:cNvSpPr txBox="true"/>
          <p:nvPr/>
        </p:nvSpPr>
        <p:spPr>
          <a:xfrm rot="0">
            <a:off x="836107" y="794326"/>
            <a:ext cx="5059131" cy="2219325"/>
          </a:xfrm>
          <a:prstGeom prst="rect">
            <a:avLst/>
          </a:prstGeom>
        </p:spPr>
        <p:txBody>
          <a:bodyPr anchor="t" rtlCol="false" tIns="0" lIns="0" bIns="0" rIns="0">
            <a:spAutoFit/>
          </a:bodyPr>
          <a:lstStyle/>
          <a:p>
            <a:pPr marL="0" indent="0" lvl="0">
              <a:lnSpc>
                <a:spcPts val="8640"/>
              </a:lnSpc>
              <a:spcBef>
                <a:spcPct val="0"/>
              </a:spcBef>
            </a:pPr>
            <a:r>
              <a:rPr lang="en-US" sz="7200" strike="noStrike" u="none">
                <a:solidFill>
                  <a:srgbClr val="EFC031"/>
                </a:solidFill>
                <a:latin typeface="Motter Tektura"/>
              </a:rPr>
              <a:t>Resource </a:t>
            </a:r>
          </a:p>
          <a:p>
            <a:pPr marL="0" indent="0" lvl="0">
              <a:lnSpc>
                <a:spcPts val="8640"/>
              </a:lnSpc>
              <a:spcBef>
                <a:spcPct val="0"/>
              </a:spcBef>
            </a:pPr>
            <a:r>
              <a:rPr lang="en-US" sz="7200" strike="noStrike" u="none">
                <a:solidFill>
                  <a:srgbClr val="EFC031"/>
                </a:solidFill>
                <a:latin typeface="Motter Tektura"/>
              </a:rPr>
              <a:t>Page</a:t>
            </a:r>
          </a:p>
        </p:txBody>
      </p:sp>
      <p:sp>
        <p:nvSpPr>
          <p:cNvPr name="TextBox 3" id="3"/>
          <p:cNvSpPr txBox="true"/>
          <p:nvPr/>
        </p:nvSpPr>
        <p:spPr>
          <a:xfrm rot="0">
            <a:off x="836107" y="4791570"/>
            <a:ext cx="4773892" cy="4687570"/>
          </a:xfrm>
          <a:prstGeom prst="rect">
            <a:avLst/>
          </a:prstGeom>
        </p:spPr>
        <p:txBody>
          <a:bodyPr anchor="t" rtlCol="false" tIns="0" lIns="0" bIns="0" rIns="0">
            <a:spAutoFit/>
          </a:bodyPr>
          <a:lstStyle/>
          <a:p>
            <a:pPr algn="l" marL="0" indent="0" lvl="1">
              <a:lnSpc>
                <a:spcPts val="3080"/>
              </a:lnSpc>
              <a:spcBef>
                <a:spcPct val="0"/>
              </a:spcBef>
            </a:pPr>
            <a:r>
              <a:rPr lang="en-US" sz="2200" strike="noStrike" u="none">
                <a:solidFill>
                  <a:srgbClr val="000000"/>
                </a:solidFill>
                <a:latin typeface="Poppins"/>
              </a:rPr>
              <a:t>This presentation template uses</a:t>
            </a:r>
          </a:p>
          <a:p>
            <a:pPr algn="l" marL="0" indent="0" lvl="1">
              <a:lnSpc>
                <a:spcPts val="3080"/>
              </a:lnSpc>
              <a:spcBef>
                <a:spcPct val="0"/>
              </a:spcBef>
            </a:pPr>
            <a:r>
              <a:rPr lang="en-US" sz="2200" strike="noStrike" u="none">
                <a:solidFill>
                  <a:srgbClr val="000000"/>
                </a:solidFill>
                <a:latin typeface="Poppins"/>
              </a:rPr>
              <a:t>the following free fonts:</a:t>
            </a:r>
          </a:p>
          <a:p>
            <a:pPr algn="l" marL="0" indent="0" lvl="1">
              <a:lnSpc>
                <a:spcPts val="3080"/>
              </a:lnSpc>
              <a:spcBef>
                <a:spcPct val="0"/>
              </a:spcBef>
            </a:pPr>
          </a:p>
          <a:p>
            <a:pPr algn="l" marL="0" indent="0" lvl="1">
              <a:lnSpc>
                <a:spcPts val="3080"/>
              </a:lnSpc>
              <a:spcBef>
                <a:spcPct val="0"/>
              </a:spcBef>
            </a:pPr>
            <a:r>
              <a:rPr lang="en-US" sz="2200" strike="noStrike" u="none">
                <a:solidFill>
                  <a:srgbClr val="000000"/>
                </a:solidFill>
                <a:latin typeface="Poppins"/>
              </a:rPr>
              <a:t>Titles: Motter Tektura</a:t>
            </a:r>
          </a:p>
          <a:p>
            <a:pPr algn="l" marL="0" indent="0" lvl="1">
              <a:lnSpc>
                <a:spcPts val="3080"/>
              </a:lnSpc>
              <a:spcBef>
                <a:spcPct val="0"/>
              </a:spcBef>
            </a:pPr>
            <a:r>
              <a:rPr lang="en-US" sz="2200" strike="noStrike" u="none">
                <a:solidFill>
                  <a:srgbClr val="000000"/>
                </a:solidFill>
                <a:latin typeface="Poppins"/>
              </a:rPr>
              <a:t>Headers: Poppins</a:t>
            </a:r>
          </a:p>
          <a:p>
            <a:pPr algn="l" marL="0" indent="0" lvl="1">
              <a:lnSpc>
                <a:spcPts val="3080"/>
              </a:lnSpc>
              <a:spcBef>
                <a:spcPct val="0"/>
              </a:spcBef>
            </a:pPr>
            <a:r>
              <a:rPr lang="en-US" sz="2200" strike="noStrike" u="none">
                <a:solidFill>
                  <a:srgbClr val="000000"/>
                </a:solidFill>
                <a:latin typeface="Poppins"/>
              </a:rPr>
              <a:t>Body Copy: Poppins</a:t>
            </a:r>
          </a:p>
          <a:p>
            <a:pPr algn="l" marL="0" indent="0" lvl="1">
              <a:lnSpc>
                <a:spcPts val="3080"/>
              </a:lnSpc>
              <a:spcBef>
                <a:spcPct val="0"/>
              </a:spcBef>
            </a:pPr>
          </a:p>
          <a:p>
            <a:pPr algn="l" marL="0" indent="0" lvl="1">
              <a:lnSpc>
                <a:spcPts val="3080"/>
              </a:lnSpc>
              <a:spcBef>
                <a:spcPct val="0"/>
              </a:spcBef>
            </a:pPr>
            <a:r>
              <a:rPr lang="en-US" sz="2200" strike="noStrike" u="none">
                <a:solidFill>
                  <a:srgbClr val="000000"/>
                </a:solidFill>
                <a:latin typeface="Poppins"/>
              </a:rPr>
              <a:t>You can find these fonts</a:t>
            </a:r>
          </a:p>
          <a:p>
            <a:pPr algn="l" marL="0" indent="0" lvl="1">
              <a:lnSpc>
                <a:spcPts val="3080"/>
              </a:lnSpc>
              <a:spcBef>
                <a:spcPct val="0"/>
              </a:spcBef>
            </a:pPr>
            <a:r>
              <a:rPr lang="en-US" sz="2200" strike="noStrike" u="none">
                <a:solidFill>
                  <a:srgbClr val="000000"/>
                </a:solidFill>
                <a:latin typeface="Poppins"/>
              </a:rPr>
              <a:t>online too. Happy designing! </a:t>
            </a:r>
          </a:p>
          <a:p>
            <a:pPr algn="l" marL="0" indent="0" lvl="1">
              <a:lnSpc>
                <a:spcPts val="3080"/>
              </a:lnSpc>
              <a:spcBef>
                <a:spcPct val="0"/>
              </a:spcBef>
            </a:pPr>
          </a:p>
          <a:p>
            <a:pPr algn="l" marL="0" indent="0" lvl="1">
              <a:lnSpc>
                <a:spcPts val="3080"/>
              </a:lnSpc>
              <a:spcBef>
                <a:spcPct val="0"/>
              </a:spcBef>
            </a:pPr>
            <a:r>
              <a:rPr lang="en-US" sz="2200" strike="noStrike" u="none">
                <a:solidFill>
                  <a:srgbClr val="000000"/>
                </a:solidFill>
                <a:latin typeface="Poppins"/>
              </a:rPr>
              <a:t>Don't forget to delete this</a:t>
            </a:r>
          </a:p>
          <a:p>
            <a:pPr algn="l" marL="0" indent="0" lvl="1">
              <a:lnSpc>
                <a:spcPts val="3080"/>
              </a:lnSpc>
              <a:spcBef>
                <a:spcPct val="0"/>
              </a:spcBef>
            </a:pPr>
            <a:r>
              <a:rPr lang="en-US" sz="2200" strike="noStrike" u="none">
                <a:solidFill>
                  <a:srgbClr val="000000"/>
                </a:solidFill>
                <a:latin typeface="Poppins"/>
              </a:rPr>
              <a:t>page before presenting. </a:t>
            </a:r>
          </a:p>
        </p:txBody>
      </p:sp>
      <p:sp>
        <p:nvSpPr>
          <p:cNvPr name="TextBox 4" id="4"/>
          <p:cNvSpPr txBox="true"/>
          <p:nvPr/>
        </p:nvSpPr>
        <p:spPr>
          <a:xfrm rot="0">
            <a:off x="836107" y="3483193"/>
            <a:ext cx="4534868" cy="854710"/>
          </a:xfrm>
          <a:prstGeom prst="rect">
            <a:avLst/>
          </a:prstGeom>
        </p:spPr>
        <p:txBody>
          <a:bodyPr anchor="t" rtlCol="false" tIns="0" lIns="0" bIns="0" rIns="0">
            <a:spAutoFit/>
          </a:bodyPr>
          <a:lstStyle/>
          <a:p>
            <a:pPr algn="l" marL="0" indent="0" lvl="0">
              <a:lnSpc>
                <a:spcPts val="3410"/>
              </a:lnSpc>
            </a:pPr>
            <a:r>
              <a:rPr lang="en-US" sz="2200" strike="noStrike" u="none">
                <a:solidFill>
                  <a:srgbClr val="000000"/>
                </a:solidFill>
                <a:latin typeface="Poppins Semi-Bold"/>
              </a:rPr>
              <a:t>Use these design resources</a:t>
            </a:r>
          </a:p>
          <a:p>
            <a:pPr algn="l" marL="0" indent="0" lvl="0">
              <a:lnSpc>
                <a:spcPts val="3410"/>
              </a:lnSpc>
            </a:pPr>
            <a:r>
              <a:rPr lang="en-US" sz="2200" strike="noStrike" u="none">
                <a:solidFill>
                  <a:srgbClr val="000000"/>
                </a:solidFill>
                <a:latin typeface="Poppins Semi-Bold"/>
              </a:rPr>
              <a:t>in your Canva Presentation.</a:t>
            </a:r>
          </a:p>
        </p:txBody>
      </p:sp>
      <p:sp>
        <p:nvSpPr>
          <p:cNvPr name="Freeform 5" id="5"/>
          <p:cNvSpPr/>
          <p:nvPr/>
        </p:nvSpPr>
        <p:spPr>
          <a:xfrm flipH="false" flipV="false" rot="0">
            <a:off x="13534005" y="1457592"/>
            <a:ext cx="1693015" cy="2303422"/>
          </a:xfrm>
          <a:custGeom>
            <a:avLst/>
            <a:gdLst/>
            <a:ahLst/>
            <a:cxnLst/>
            <a:rect r="r" b="b" t="t" l="l"/>
            <a:pathLst>
              <a:path h="2303422" w="1693015">
                <a:moveTo>
                  <a:pt x="0" y="0"/>
                </a:moveTo>
                <a:lnTo>
                  <a:pt x="1693015" y="0"/>
                </a:lnTo>
                <a:lnTo>
                  <a:pt x="1693015" y="2303422"/>
                </a:lnTo>
                <a:lnTo>
                  <a:pt x="0" y="230342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a:ln cap="sq">
            <a:noFill/>
            <a:prstDash val="solid"/>
            <a:miter/>
          </a:ln>
        </p:spPr>
      </p:sp>
      <p:sp>
        <p:nvSpPr>
          <p:cNvPr name="Freeform 6" id="6"/>
          <p:cNvSpPr/>
          <p:nvPr/>
        </p:nvSpPr>
        <p:spPr>
          <a:xfrm flipH="false" flipV="false" rot="0">
            <a:off x="14720240" y="4287204"/>
            <a:ext cx="2413954" cy="2524397"/>
          </a:xfrm>
          <a:custGeom>
            <a:avLst/>
            <a:gdLst/>
            <a:ahLst/>
            <a:cxnLst/>
            <a:rect r="r" b="b" t="t" l="l"/>
            <a:pathLst>
              <a:path h="2524397" w="2413954">
                <a:moveTo>
                  <a:pt x="0" y="0"/>
                </a:moveTo>
                <a:lnTo>
                  <a:pt x="2413954" y="0"/>
                </a:lnTo>
                <a:lnTo>
                  <a:pt x="2413954" y="2524397"/>
                </a:lnTo>
                <a:lnTo>
                  <a:pt x="0" y="2524397"/>
                </a:lnTo>
                <a:lnTo>
                  <a:pt x="0" y="0"/>
                </a:lnTo>
                <a:close/>
              </a:path>
            </a:pathLst>
          </a:custGeom>
          <a:blipFill>
            <a:blip r:embed="rId4"/>
            <a:stretch>
              <a:fillRect l="0" t="0" r="0" b="0"/>
            </a:stretch>
          </a:blipFill>
          <a:ln cap="sq">
            <a:noFill/>
            <a:prstDash val="solid"/>
            <a:miter/>
          </a:ln>
        </p:spPr>
      </p:sp>
      <p:sp>
        <p:nvSpPr>
          <p:cNvPr name="Freeform 7" id="7"/>
          <p:cNvSpPr/>
          <p:nvPr/>
        </p:nvSpPr>
        <p:spPr>
          <a:xfrm flipH="false" flipV="false" rot="0">
            <a:off x="6802543" y="4352512"/>
            <a:ext cx="2295039" cy="2393782"/>
          </a:xfrm>
          <a:custGeom>
            <a:avLst/>
            <a:gdLst/>
            <a:ahLst/>
            <a:cxnLst/>
            <a:rect r="r" b="b" t="t" l="l"/>
            <a:pathLst>
              <a:path h="2393782" w="2295039">
                <a:moveTo>
                  <a:pt x="0" y="0"/>
                </a:moveTo>
                <a:lnTo>
                  <a:pt x="2295039" y="0"/>
                </a:lnTo>
                <a:lnTo>
                  <a:pt x="2295039" y="2393782"/>
                </a:lnTo>
                <a:lnTo>
                  <a:pt x="0" y="2393782"/>
                </a:lnTo>
                <a:lnTo>
                  <a:pt x="0" y="0"/>
                </a:lnTo>
                <a:close/>
              </a:path>
            </a:pathLst>
          </a:custGeom>
          <a:blipFill>
            <a:blip r:embed="rId5"/>
            <a:stretch>
              <a:fillRect l="0" t="0" r="0" b="0"/>
            </a:stretch>
          </a:blipFill>
        </p:spPr>
      </p:sp>
      <p:sp>
        <p:nvSpPr>
          <p:cNvPr name="Freeform 8" id="8"/>
          <p:cNvSpPr/>
          <p:nvPr/>
        </p:nvSpPr>
        <p:spPr>
          <a:xfrm flipH="false" flipV="false" rot="0">
            <a:off x="9692071" y="4405964"/>
            <a:ext cx="1459443" cy="2286877"/>
          </a:xfrm>
          <a:custGeom>
            <a:avLst/>
            <a:gdLst/>
            <a:ahLst/>
            <a:cxnLst/>
            <a:rect r="r" b="b" t="t" l="l"/>
            <a:pathLst>
              <a:path h="2286877" w="1459443">
                <a:moveTo>
                  <a:pt x="0" y="0"/>
                </a:moveTo>
                <a:lnTo>
                  <a:pt x="1459443" y="0"/>
                </a:lnTo>
                <a:lnTo>
                  <a:pt x="1459443" y="2286877"/>
                </a:lnTo>
                <a:lnTo>
                  <a:pt x="0" y="2286877"/>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
        <p:nvSpPr>
          <p:cNvPr name="Freeform 9" id="9"/>
          <p:cNvSpPr/>
          <p:nvPr/>
        </p:nvSpPr>
        <p:spPr>
          <a:xfrm flipH="false" flipV="false" rot="0">
            <a:off x="15573401" y="1326444"/>
            <a:ext cx="1404567" cy="2565719"/>
          </a:xfrm>
          <a:custGeom>
            <a:avLst/>
            <a:gdLst/>
            <a:ahLst/>
            <a:cxnLst/>
            <a:rect r="r" b="b" t="t" l="l"/>
            <a:pathLst>
              <a:path h="2565719" w="1404567">
                <a:moveTo>
                  <a:pt x="0" y="0"/>
                </a:moveTo>
                <a:lnTo>
                  <a:pt x="1404567" y="0"/>
                </a:lnTo>
                <a:lnTo>
                  <a:pt x="1404567" y="2565719"/>
                </a:lnTo>
                <a:lnTo>
                  <a:pt x="0" y="2565719"/>
                </a:lnTo>
                <a:lnTo>
                  <a:pt x="0" y="0"/>
                </a:lnTo>
                <a:close/>
              </a:path>
            </a:pathLst>
          </a:custGeom>
          <a:blipFill>
            <a:blip r:embed="rId8">
              <a:extLst>
                <a:ext uri="{96DAC541-7B7A-43D3-8B79-37D633B846F1}">
                  <asvg:svgBlip xmlns:asvg="http://schemas.microsoft.com/office/drawing/2016/SVG/main" r:embed="rId9"/>
                </a:ext>
              </a:extLst>
            </a:blip>
            <a:stretch>
              <a:fillRect l="0" t="0" r="0" b="0"/>
            </a:stretch>
          </a:blipFill>
        </p:spPr>
      </p:sp>
      <p:sp>
        <p:nvSpPr>
          <p:cNvPr name="Freeform 10" id="10"/>
          <p:cNvSpPr/>
          <p:nvPr/>
        </p:nvSpPr>
        <p:spPr>
          <a:xfrm flipH="false" flipV="false" rot="0">
            <a:off x="6938239" y="7939345"/>
            <a:ext cx="1812963" cy="642778"/>
          </a:xfrm>
          <a:custGeom>
            <a:avLst/>
            <a:gdLst/>
            <a:ahLst/>
            <a:cxnLst/>
            <a:rect r="r" b="b" t="t" l="l"/>
            <a:pathLst>
              <a:path h="642778" w="1812963">
                <a:moveTo>
                  <a:pt x="0" y="0"/>
                </a:moveTo>
                <a:lnTo>
                  <a:pt x="1812962" y="0"/>
                </a:lnTo>
                <a:lnTo>
                  <a:pt x="1812962" y="642778"/>
                </a:lnTo>
                <a:lnTo>
                  <a:pt x="0" y="642778"/>
                </a:lnTo>
                <a:lnTo>
                  <a:pt x="0" y="0"/>
                </a:lnTo>
                <a:close/>
              </a:path>
            </a:pathLst>
          </a:custGeom>
          <a:blipFill>
            <a:blip r:embed="rId10">
              <a:extLst>
                <a:ext uri="{96DAC541-7B7A-43D3-8B79-37D633B846F1}">
                  <asvg:svgBlip xmlns:asvg="http://schemas.microsoft.com/office/drawing/2016/SVG/main" r:embed="rId11"/>
                </a:ext>
              </a:extLst>
            </a:blip>
            <a:stretch>
              <a:fillRect l="0" t="0" r="0" b="0"/>
            </a:stretch>
          </a:blipFill>
        </p:spPr>
      </p:sp>
      <p:sp>
        <p:nvSpPr>
          <p:cNvPr name="Freeform 11" id="11"/>
          <p:cNvSpPr/>
          <p:nvPr/>
        </p:nvSpPr>
        <p:spPr>
          <a:xfrm flipH="false" flipV="false" rot="0">
            <a:off x="10695141" y="1518842"/>
            <a:ext cx="2492484" cy="2180924"/>
          </a:xfrm>
          <a:custGeom>
            <a:avLst/>
            <a:gdLst/>
            <a:ahLst/>
            <a:cxnLst/>
            <a:rect r="r" b="b" t="t" l="l"/>
            <a:pathLst>
              <a:path h="2180924" w="2492484">
                <a:moveTo>
                  <a:pt x="0" y="0"/>
                </a:moveTo>
                <a:lnTo>
                  <a:pt x="2492484" y="0"/>
                </a:lnTo>
                <a:lnTo>
                  <a:pt x="2492484" y="2180923"/>
                </a:lnTo>
                <a:lnTo>
                  <a:pt x="0" y="2180923"/>
                </a:lnTo>
                <a:lnTo>
                  <a:pt x="0" y="0"/>
                </a:lnTo>
                <a:close/>
              </a:path>
            </a:pathLst>
          </a:custGeom>
          <a:blipFill>
            <a:blip r:embed="rId12"/>
            <a:stretch>
              <a:fillRect l="0" t="0" r="0" b="0"/>
            </a:stretch>
          </a:blipFill>
        </p:spPr>
      </p:sp>
      <p:sp>
        <p:nvSpPr>
          <p:cNvPr name="Freeform 12" id="12"/>
          <p:cNvSpPr/>
          <p:nvPr/>
        </p:nvSpPr>
        <p:spPr>
          <a:xfrm flipH="false" flipV="false" rot="0">
            <a:off x="9177348" y="7607185"/>
            <a:ext cx="1214412" cy="1307097"/>
          </a:xfrm>
          <a:custGeom>
            <a:avLst/>
            <a:gdLst/>
            <a:ahLst/>
            <a:cxnLst/>
            <a:rect r="r" b="b" t="t" l="l"/>
            <a:pathLst>
              <a:path h="1307097" w="1214412">
                <a:moveTo>
                  <a:pt x="0" y="0"/>
                </a:moveTo>
                <a:lnTo>
                  <a:pt x="1214412" y="0"/>
                </a:lnTo>
                <a:lnTo>
                  <a:pt x="1214412" y="1307097"/>
                </a:lnTo>
                <a:lnTo>
                  <a:pt x="0" y="1307097"/>
                </a:lnTo>
                <a:lnTo>
                  <a:pt x="0" y="0"/>
                </a:lnTo>
                <a:close/>
              </a:path>
            </a:pathLst>
          </a:custGeom>
          <a:blipFill>
            <a:blip r:embed="rId13">
              <a:extLst>
                <a:ext uri="{96DAC541-7B7A-43D3-8B79-37D633B846F1}">
                  <asvg:svgBlip xmlns:asvg="http://schemas.microsoft.com/office/drawing/2016/SVG/main" r:embed="rId14"/>
                </a:ext>
              </a:extLst>
            </a:blip>
            <a:stretch>
              <a:fillRect l="0" t="0" r="0" b="0"/>
            </a:stretch>
          </a:blipFill>
        </p:spPr>
      </p:sp>
      <p:sp>
        <p:nvSpPr>
          <p:cNvPr name="Freeform 13" id="13"/>
          <p:cNvSpPr/>
          <p:nvPr/>
        </p:nvSpPr>
        <p:spPr>
          <a:xfrm flipH="false" flipV="false" rot="0">
            <a:off x="12373010" y="7758576"/>
            <a:ext cx="1551612" cy="1004316"/>
          </a:xfrm>
          <a:custGeom>
            <a:avLst/>
            <a:gdLst/>
            <a:ahLst/>
            <a:cxnLst/>
            <a:rect r="r" b="b" t="t" l="l"/>
            <a:pathLst>
              <a:path h="1004316" w="1551612">
                <a:moveTo>
                  <a:pt x="0" y="0"/>
                </a:moveTo>
                <a:lnTo>
                  <a:pt x="1551612" y="0"/>
                </a:lnTo>
                <a:lnTo>
                  <a:pt x="1551612" y="1004316"/>
                </a:lnTo>
                <a:lnTo>
                  <a:pt x="0" y="1004316"/>
                </a:lnTo>
                <a:lnTo>
                  <a:pt x="0" y="0"/>
                </a:lnTo>
                <a:close/>
              </a:path>
            </a:pathLst>
          </a:custGeom>
          <a:blipFill>
            <a:blip r:embed="rId15">
              <a:extLst>
                <a:ext uri="{96DAC541-7B7A-43D3-8B79-37D633B846F1}">
                  <asvg:svgBlip xmlns:asvg="http://schemas.microsoft.com/office/drawing/2016/SVG/main" r:embed="rId16"/>
                </a:ext>
              </a:extLst>
            </a:blip>
            <a:stretch>
              <a:fillRect l="0" t="0" r="0" b="0"/>
            </a:stretch>
          </a:blipFill>
        </p:spPr>
      </p:sp>
      <p:sp>
        <p:nvSpPr>
          <p:cNvPr name="Freeform 14" id="14"/>
          <p:cNvSpPr/>
          <p:nvPr/>
        </p:nvSpPr>
        <p:spPr>
          <a:xfrm flipH="false" flipV="false" rot="0">
            <a:off x="11746003" y="4298549"/>
            <a:ext cx="2379748" cy="2501706"/>
          </a:xfrm>
          <a:custGeom>
            <a:avLst/>
            <a:gdLst/>
            <a:ahLst/>
            <a:cxnLst/>
            <a:rect r="r" b="b" t="t" l="l"/>
            <a:pathLst>
              <a:path h="2501706" w="2379748">
                <a:moveTo>
                  <a:pt x="0" y="0"/>
                </a:moveTo>
                <a:lnTo>
                  <a:pt x="2379748" y="0"/>
                </a:lnTo>
                <a:lnTo>
                  <a:pt x="2379748" y="2501707"/>
                </a:lnTo>
                <a:lnTo>
                  <a:pt x="0" y="2501707"/>
                </a:lnTo>
                <a:lnTo>
                  <a:pt x="0" y="0"/>
                </a:lnTo>
                <a:close/>
              </a:path>
            </a:pathLst>
          </a:custGeom>
          <a:blipFill>
            <a:blip r:embed="rId17"/>
            <a:stretch>
              <a:fillRect l="0" t="0" r="0" b="0"/>
            </a:stretch>
          </a:blipFill>
        </p:spPr>
      </p:sp>
      <p:sp>
        <p:nvSpPr>
          <p:cNvPr name="Freeform 15" id="15"/>
          <p:cNvSpPr/>
          <p:nvPr/>
        </p:nvSpPr>
        <p:spPr>
          <a:xfrm flipH="false" flipV="false" rot="0">
            <a:off x="10817906" y="7709597"/>
            <a:ext cx="1128958" cy="1102274"/>
          </a:xfrm>
          <a:custGeom>
            <a:avLst/>
            <a:gdLst/>
            <a:ahLst/>
            <a:cxnLst/>
            <a:rect r="r" b="b" t="t" l="l"/>
            <a:pathLst>
              <a:path h="1102274" w="1128958">
                <a:moveTo>
                  <a:pt x="0" y="0"/>
                </a:moveTo>
                <a:lnTo>
                  <a:pt x="1128958" y="0"/>
                </a:lnTo>
                <a:lnTo>
                  <a:pt x="1128958" y="1102273"/>
                </a:lnTo>
                <a:lnTo>
                  <a:pt x="0" y="1102273"/>
                </a:lnTo>
                <a:lnTo>
                  <a:pt x="0" y="0"/>
                </a:lnTo>
                <a:close/>
              </a:path>
            </a:pathLst>
          </a:custGeom>
          <a:blipFill>
            <a:blip r:embed="rId18">
              <a:extLst>
                <a:ext uri="{96DAC541-7B7A-43D3-8B79-37D633B846F1}">
                  <asvg:svgBlip xmlns:asvg="http://schemas.microsoft.com/office/drawing/2016/SVG/main" r:embed="rId19"/>
                </a:ext>
              </a:extLst>
            </a:blip>
            <a:stretch>
              <a:fillRect l="0" t="0" r="0" b="0"/>
            </a:stretch>
          </a:blipFill>
        </p:spPr>
      </p:sp>
      <p:sp>
        <p:nvSpPr>
          <p:cNvPr name="Freeform 16" id="16"/>
          <p:cNvSpPr/>
          <p:nvPr/>
        </p:nvSpPr>
        <p:spPr>
          <a:xfrm flipH="false" flipV="false" rot="0">
            <a:off x="6997461" y="1495817"/>
            <a:ext cx="1753741" cy="2226972"/>
          </a:xfrm>
          <a:custGeom>
            <a:avLst/>
            <a:gdLst/>
            <a:ahLst/>
            <a:cxnLst/>
            <a:rect r="r" b="b" t="t" l="l"/>
            <a:pathLst>
              <a:path h="2226972" w="1753741">
                <a:moveTo>
                  <a:pt x="0" y="0"/>
                </a:moveTo>
                <a:lnTo>
                  <a:pt x="1753740" y="0"/>
                </a:lnTo>
                <a:lnTo>
                  <a:pt x="1753740" y="2226973"/>
                </a:lnTo>
                <a:lnTo>
                  <a:pt x="0" y="2226973"/>
                </a:lnTo>
                <a:lnTo>
                  <a:pt x="0" y="0"/>
                </a:lnTo>
                <a:close/>
              </a:path>
            </a:pathLst>
          </a:custGeom>
          <a:blipFill>
            <a:blip r:embed="rId20"/>
            <a:stretch>
              <a:fillRect l="0" t="0" r="0" b="0"/>
            </a:stretch>
          </a:blipFill>
          <a:ln cap="sq">
            <a:noFill/>
            <a:prstDash val="solid"/>
            <a:miter/>
          </a:ln>
        </p:spPr>
      </p:sp>
      <p:sp>
        <p:nvSpPr>
          <p:cNvPr name="Freeform 17" id="17"/>
          <p:cNvSpPr/>
          <p:nvPr/>
        </p:nvSpPr>
        <p:spPr>
          <a:xfrm flipH="true" flipV="false" rot="0">
            <a:off x="9097582" y="1455248"/>
            <a:ext cx="1251179" cy="2308110"/>
          </a:xfrm>
          <a:custGeom>
            <a:avLst/>
            <a:gdLst/>
            <a:ahLst/>
            <a:cxnLst/>
            <a:rect r="r" b="b" t="t" l="l"/>
            <a:pathLst>
              <a:path h="2308110" w="1251179">
                <a:moveTo>
                  <a:pt x="1251178" y="0"/>
                </a:moveTo>
                <a:lnTo>
                  <a:pt x="0" y="0"/>
                </a:lnTo>
                <a:lnTo>
                  <a:pt x="0" y="2308111"/>
                </a:lnTo>
                <a:lnTo>
                  <a:pt x="1251178" y="2308111"/>
                </a:lnTo>
                <a:lnTo>
                  <a:pt x="1251178" y="0"/>
                </a:lnTo>
                <a:close/>
              </a:path>
            </a:pathLst>
          </a:custGeom>
          <a:blipFill>
            <a:blip r:embed="rId21">
              <a:extLst>
                <a:ext uri="{96DAC541-7B7A-43D3-8B79-37D633B846F1}">
                  <asvg:svgBlip xmlns:asvg="http://schemas.microsoft.com/office/drawing/2016/SVG/main" r:embed="rId22"/>
                </a:ext>
              </a:extLst>
            </a:blip>
            <a:stretch>
              <a:fillRect l="0" t="0" r="0" b="0"/>
            </a:stretch>
          </a:blipFill>
        </p:spPr>
      </p:sp>
      <p:sp>
        <p:nvSpPr>
          <p:cNvPr name="Freeform 18" id="18"/>
          <p:cNvSpPr/>
          <p:nvPr/>
        </p:nvSpPr>
        <p:spPr>
          <a:xfrm flipH="false" flipV="false" rot="0">
            <a:off x="15986183" y="7716651"/>
            <a:ext cx="1088166" cy="1088166"/>
          </a:xfrm>
          <a:custGeom>
            <a:avLst/>
            <a:gdLst/>
            <a:ahLst/>
            <a:cxnLst/>
            <a:rect r="r" b="b" t="t" l="l"/>
            <a:pathLst>
              <a:path h="1088166" w="1088166">
                <a:moveTo>
                  <a:pt x="0" y="0"/>
                </a:moveTo>
                <a:lnTo>
                  <a:pt x="1088166" y="0"/>
                </a:lnTo>
                <a:lnTo>
                  <a:pt x="1088166" y="1088166"/>
                </a:lnTo>
                <a:lnTo>
                  <a:pt x="0" y="1088166"/>
                </a:lnTo>
                <a:lnTo>
                  <a:pt x="0" y="0"/>
                </a:lnTo>
                <a:close/>
              </a:path>
            </a:pathLst>
          </a:custGeom>
          <a:blipFill>
            <a:blip r:embed="rId23">
              <a:extLst>
                <a:ext uri="{96DAC541-7B7A-43D3-8B79-37D633B846F1}">
                  <asvg:svgBlip xmlns:asvg="http://schemas.microsoft.com/office/drawing/2016/SVG/main" r:embed="rId24"/>
                </a:ext>
              </a:extLst>
            </a:blip>
            <a:stretch>
              <a:fillRect l="0" t="0" r="0" b="0"/>
            </a:stretch>
          </a:blipFill>
        </p:spPr>
      </p:sp>
      <p:sp>
        <p:nvSpPr>
          <p:cNvPr name="Freeform 19" id="19"/>
          <p:cNvSpPr/>
          <p:nvPr/>
        </p:nvSpPr>
        <p:spPr>
          <a:xfrm flipH="false" flipV="false" rot="0">
            <a:off x="14350768" y="7958417"/>
            <a:ext cx="1209268" cy="604634"/>
          </a:xfrm>
          <a:custGeom>
            <a:avLst/>
            <a:gdLst/>
            <a:ahLst/>
            <a:cxnLst/>
            <a:rect r="r" b="b" t="t" l="l"/>
            <a:pathLst>
              <a:path h="604634" w="1209268">
                <a:moveTo>
                  <a:pt x="0" y="0"/>
                </a:moveTo>
                <a:lnTo>
                  <a:pt x="1209268" y="0"/>
                </a:lnTo>
                <a:lnTo>
                  <a:pt x="1209268" y="604634"/>
                </a:lnTo>
                <a:lnTo>
                  <a:pt x="0" y="604634"/>
                </a:lnTo>
                <a:lnTo>
                  <a:pt x="0" y="0"/>
                </a:lnTo>
                <a:close/>
              </a:path>
            </a:pathLst>
          </a:custGeom>
          <a:blipFill>
            <a:blip r:embed="rId25">
              <a:extLst>
                <a:ext uri="{96DAC541-7B7A-43D3-8B79-37D633B846F1}">
                  <asvg:svgBlip xmlns:asvg="http://schemas.microsoft.com/office/drawing/2016/SVG/main" r:embed="rId26"/>
                </a:ext>
              </a:extLst>
            </a:blip>
            <a:stretch>
              <a:fillRect l="0" t="0" r="0" b="0"/>
            </a:stretch>
          </a:blipFill>
          <a:ln cap="sq">
            <a:noFill/>
            <a:prstDash val="solid"/>
            <a:miter/>
          </a:ln>
        </p:spPr>
      </p:sp>
    </p:spTree>
  </p:cSld>
  <p:clrMapOvr>
    <a:masterClrMapping/>
  </p:clrMapOvr>
</p:sld>
</file>

<file path=ppt/slides/slide24.xml><?xml version="1.0" encoding="utf-8"?>
<p:sld xmlns:p="http://schemas.openxmlformats.org/presentationml/2006/main" xmlns:a="http://schemas.openxmlformats.org/drawingml/2006/main" xmlns:r="http://schemas.openxmlformats.org/officeDocument/2006/relationships">
  <p:cSld>
    <p:bg>
      <p:bgPr>
        <a:solidFill>
          <a:srgbClr val="98BDC4"/>
        </a:solidFill>
      </p:bgPr>
    </p:bg>
    <p:spTree>
      <p:nvGrpSpPr>
        <p:cNvPr id="1" name=""/>
        <p:cNvGrpSpPr/>
        <p:nvPr/>
      </p:nvGrpSpPr>
      <p:grpSpPr>
        <a:xfrm>
          <a:off x="0" y="0"/>
          <a:ext cx="0" cy="0"/>
          <a:chOff x="0" y="0"/>
          <a:chExt cx="0" cy="0"/>
        </a:xfrm>
      </p:grpSpPr>
      <p:grpSp>
        <p:nvGrpSpPr>
          <p:cNvPr name="Group 2" id="2"/>
          <p:cNvGrpSpPr/>
          <p:nvPr/>
        </p:nvGrpSpPr>
        <p:grpSpPr>
          <a:xfrm rot="0">
            <a:off x="8302963" y="0"/>
            <a:ext cx="9985037" cy="10287000"/>
            <a:chOff x="0" y="0"/>
            <a:chExt cx="13313383" cy="13716000"/>
          </a:xfrm>
        </p:grpSpPr>
        <p:pic>
          <p:nvPicPr>
            <p:cNvPr name="Picture 3" id="3"/>
            <p:cNvPicPr>
              <a:picLocks noChangeAspect="true"/>
            </p:cNvPicPr>
            <p:nvPr/>
          </p:nvPicPr>
          <p:blipFill>
            <a:blip r:embed="rId2"/>
            <a:srcRect l="7189" t="0" r="32590" b="0"/>
            <a:stretch>
              <a:fillRect/>
            </a:stretch>
          </p:blipFill>
          <p:spPr>
            <a:xfrm flipH="false" flipV="false">
              <a:off x="0" y="0"/>
              <a:ext cx="13313383" cy="13716000"/>
            </a:xfrm>
            <a:prstGeom prst="rect">
              <a:avLst/>
            </a:prstGeom>
          </p:spPr>
        </p:pic>
      </p:grpSp>
      <p:sp>
        <p:nvSpPr>
          <p:cNvPr name="TextBox 4" id="4"/>
          <p:cNvSpPr txBox="true"/>
          <p:nvPr/>
        </p:nvSpPr>
        <p:spPr>
          <a:xfrm rot="0">
            <a:off x="538422" y="1528173"/>
            <a:ext cx="7215972" cy="1651759"/>
          </a:xfrm>
          <a:prstGeom prst="rect">
            <a:avLst/>
          </a:prstGeom>
        </p:spPr>
        <p:txBody>
          <a:bodyPr anchor="t" rtlCol="false" tIns="0" lIns="0" bIns="0" rIns="0">
            <a:spAutoFit/>
          </a:bodyPr>
          <a:lstStyle/>
          <a:p>
            <a:pPr algn="ctr" marL="0" indent="0" lvl="0">
              <a:lnSpc>
                <a:spcPts val="12728"/>
              </a:lnSpc>
              <a:spcBef>
                <a:spcPct val="0"/>
              </a:spcBef>
            </a:pPr>
            <a:r>
              <a:rPr lang="en-US" sz="10606" strike="noStrike" u="none">
                <a:solidFill>
                  <a:srgbClr val="EFC031"/>
                </a:solidFill>
                <a:latin typeface="Motter Tektura"/>
              </a:rPr>
              <a:t>Credits</a:t>
            </a:r>
          </a:p>
        </p:txBody>
      </p:sp>
      <p:sp>
        <p:nvSpPr>
          <p:cNvPr name="TextBox 5" id="5"/>
          <p:cNvSpPr txBox="true"/>
          <p:nvPr/>
        </p:nvSpPr>
        <p:spPr>
          <a:xfrm rot="0">
            <a:off x="1038552" y="5164274"/>
            <a:ext cx="6215712" cy="734060"/>
          </a:xfrm>
          <a:prstGeom prst="rect">
            <a:avLst/>
          </a:prstGeom>
        </p:spPr>
        <p:txBody>
          <a:bodyPr anchor="t" rtlCol="false" tIns="0" lIns="0" bIns="0" rIns="0">
            <a:spAutoFit/>
          </a:bodyPr>
          <a:lstStyle/>
          <a:p>
            <a:pPr algn="ctr" marL="0" indent="0" lvl="0">
              <a:lnSpc>
                <a:spcPts val="2860"/>
              </a:lnSpc>
              <a:spcBef>
                <a:spcPct val="0"/>
              </a:spcBef>
            </a:pPr>
            <a:r>
              <a:rPr lang="en-US" sz="2200" strike="noStrike" u="none">
                <a:solidFill>
                  <a:srgbClr val="000000"/>
                </a:solidFill>
                <a:latin typeface="Poppins Semi-Bold"/>
              </a:rPr>
              <a:t>This presentation template is free for everyone to use thanks to the following:</a:t>
            </a:r>
          </a:p>
        </p:txBody>
      </p:sp>
      <p:sp>
        <p:nvSpPr>
          <p:cNvPr name="TextBox 6" id="6"/>
          <p:cNvSpPr txBox="true"/>
          <p:nvPr/>
        </p:nvSpPr>
        <p:spPr>
          <a:xfrm rot="5400000">
            <a:off x="12978234" y="4714524"/>
            <a:ext cx="8590708" cy="853053"/>
          </a:xfrm>
          <a:prstGeom prst="rect">
            <a:avLst/>
          </a:prstGeom>
        </p:spPr>
        <p:txBody>
          <a:bodyPr anchor="t" rtlCol="false" tIns="0" lIns="0" bIns="0" rIns="0">
            <a:spAutoFit/>
          </a:bodyPr>
          <a:lstStyle/>
          <a:p>
            <a:pPr algn="ctr" marL="0" indent="0" lvl="0">
              <a:lnSpc>
                <a:spcPts val="6502"/>
              </a:lnSpc>
              <a:spcBef>
                <a:spcPct val="0"/>
              </a:spcBef>
            </a:pPr>
            <a:r>
              <a:rPr lang="en-US" sz="5419" strike="noStrike" u="none">
                <a:solidFill>
                  <a:srgbClr val="EDE0D1"/>
                </a:solidFill>
                <a:latin typeface="Motter Tektura"/>
              </a:rPr>
              <a:t>Happy designing! </a:t>
            </a:r>
          </a:p>
        </p:txBody>
      </p:sp>
      <p:sp>
        <p:nvSpPr>
          <p:cNvPr name="Freeform 7" id="7"/>
          <p:cNvSpPr/>
          <p:nvPr/>
        </p:nvSpPr>
        <p:spPr>
          <a:xfrm flipH="false" flipV="false" rot="0">
            <a:off x="2195424" y="3732842"/>
            <a:ext cx="3901967" cy="975492"/>
          </a:xfrm>
          <a:custGeom>
            <a:avLst/>
            <a:gdLst/>
            <a:ahLst/>
            <a:cxnLst/>
            <a:rect r="r" b="b" t="t" l="l"/>
            <a:pathLst>
              <a:path h="975492" w="3901967">
                <a:moveTo>
                  <a:pt x="0" y="0"/>
                </a:moveTo>
                <a:lnTo>
                  <a:pt x="3901967" y="0"/>
                </a:lnTo>
                <a:lnTo>
                  <a:pt x="3901967" y="975492"/>
                </a:lnTo>
                <a:lnTo>
                  <a:pt x="0" y="975492"/>
                </a:lnTo>
                <a:lnTo>
                  <a:pt x="0" y="0"/>
                </a:lnTo>
                <a:close/>
              </a:path>
            </a:pathLst>
          </a:custGeom>
          <a:blipFill>
            <a:blip r:embed="rId3">
              <a:extLst>
                <a:ext uri="{96DAC541-7B7A-43D3-8B79-37D633B846F1}">
                  <asvg:svgBlip xmlns:asvg="http://schemas.microsoft.com/office/drawing/2016/SVG/main" r:embed="rId4"/>
                </a:ext>
              </a:extLst>
            </a:blip>
            <a:stretch>
              <a:fillRect l="0" t="0" r="0" b="0"/>
            </a:stretch>
          </a:blipFill>
        </p:spPr>
      </p:sp>
      <p:sp>
        <p:nvSpPr>
          <p:cNvPr name="TextBox 8" id="8"/>
          <p:cNvSpPr txBox="true"/>
          <p:nvPr/>
        </p:nvSpPr>
        <p:spPr>
          <a:xfrm rot="0">
            <a:off x="2075727" y="6403158"/>
            <a:ext cx="4141360" cy="469265"/>
          </a:xfrm>
          <a:prstGeom prst="rect">
            <a:avLst/>
          </a:prstGeom>
        </p:spPr>
        <p:txBody>
          <a:bodyPr anchor="t" rtlCol="false" tIns="0" lIns="0" bIns="0" rIns="0">
            <a:spAutoFit/>
          </a:bodyPr>
          <a:lstStyle/>
          <a:p>
            <a:pPr algn="ctr" marL="0" indent="0" lvl="0">
              <a:lnSpc>
                <a:spcPts val="3639"/>
              </a:lnSpc>
              <a:spcBef>
                <a:spcPct val="0"/>
              </a:spcBef>
            </a:pPr>
            <a:r>
              <a:rPr lang="en-US" sz="2799" strike="noStrike" u="none">
                <a:solidFill>
                  <a:srgbClr val="000000"/>
                </a:solidFill>
                <a:latin typeface="Motter Tektura"/>
              </a:rPr>
              <a:t>SlidesCarnival</a:t>
            </a:r>
          </a:p>
        </p:txBody>
      </p:sp>
      <p:sp>
        <p:nvSpPr>
          <p:cNvPr name="TextBox 9" id="9"/>
          <p:cNvSpPr txBox="true"/>
          <p:nvPr/>
        </p:nvSpPr>
        <p:spPr>
          <a:xfrm rot="0">
            <a:off x="2075727" y="7814763"/>
            <a:ext cx="4141360" cy="469265"/>
          </a:xfrm>
          <a:prstGeom prst="rect">
            <a:avLst/>
          </a:prstGeom>
        </p:spPr>
        <p:txBody>
          <a:bodyPr anchor="t" rtlCol="false" tIns="0" lIns="0" bIns="0" rIns="0">
            <a:spAutoFit/>
          </a:bodyPr>
          <a:lstStyle/>
          <a:p>
            <a:pPr algn="ctr" marL="0" indent="0" lvl="0">
              <a:lnSpc>
                <a:spcPts val="3639"/>
              </a:lnSpc>
              <a:spcBef>
                <a:spcPct val="0"/>
              </a:spcBef>
            </a:pPr>
            <a:r>
              <a:rPr lang="en-US" sz="2799" strike="noStrike" u="none">
                <a:solidFill>
                  <a:srgbClr val="000000"/>
                </a:solidFill>
                <a:latin typeface="Motter Tektura"/>
              </a:rPr>
              <a:t>Pexels</a:t>
            </a:r>
          </a:p>
        </p:txBody>
      </p:sp>
      <p:sp>
        <p:nvSpPr>
          <p:cNvPr name="TextBox 10" id="10"/>
          <p:cNvSpPr txBox="true"/>
          <p:nvPr/>
        </p:nvSpPr>
        <p:spPr>
          <a:xfrm rot="0">
            <a:off x="1838428" y="6759394"/>
            <a:ext cx="4615958" cy="573404"/>
          </a:xfrm>
          <a:prstGeom prst="rect">
            <a:avLst/>
          </a:prstGeom>
        </p:spPr>
        <p:txBody>
          <a:bodyPr anchor="t" rtlCol="false" tIns="0" lIns="0" bIns="0" rIns="0">
            <a:spAutoFit/>
          </a:bodyPr>
          <a:lstStyle/>
          <a:p>
            <a:pPr algn="ctr" marL="0" indent="0" lvl="1">
              <a:lnSpc>
                <a:spcPts val="4950"/>
              </a:lnSpc>
              <a:spcBef>
                <a:spcPct val="0"/>
              </a:spcBef>
            </a:pPr>
            <a:r>
              <a:rPr lang="en-US" sz="2200" strike="noStrike" u="none">
                <a:solidFill>
                  <a:srgbClr val="000000"/>
                </a:solidFill>
                <a:latin typeface="Poppins"/>
              </a:rPr>
              <a:t>for the presentation template</a:t>
            </a:r>
          </a:p>
        </p:txBody>
      </p:sp>
      <p:sp>
        <p:nvSpPr>
          <p:cNvPr name="TextBox 11" id="11"/>
          <p:cNvSpPr txBox="true"/>
          <p:nvPr/>
        </p:nvSpPr>
        <p:spPr>
          <a:xfrm rot="0">
            <a:off x="2538269" y="8142423"/>
            <a:ext cx="3216277" cy="573404"/>
          </a:xfrm>
          <a:prstGeom prst="rect">
            <a:avLst/>
          </a:prstGeom>
        </p:spPr>
        <p:txBody>
          <a:bodyPr anchor="t" rtlCol="false" tIns="0" lIns="0" bIns="0" rIns="0">
            <a:spAutoFit/>
          </a:bodyPr>
          <a:lstStyle/>
          <a:p>
            <a:pPr algn="ctr" marL="0" indent="0" lvl="1">
              <a:lnSpc>
                <a:spcPts val="4950"/>
              </a:lnSpc>
              <a:spcBef>
                <a:spcPct val="0"/>
              </a:spcBef>
            </a:pPr>
            <a:r>
              <a:rPr lang="en-US" sz="2200" strike="noStrike" u="none">
                <a:solidFill>
                  <a:srgbClr val="000000"/>
                </a:solidFill>
                <a:latin typeface="Poppins"/>
              </a:rPr>
              <a:t>for the photos</a:t>
            </a:r>
          </a:p>
        </p:txBody>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DAF5Y6kw0rQ</dc:identifier>
  <dcterms:modified xsi:type="dcterms:W3CDTF">2011-08-01T06:04:30Z</dcterms:modified>
  <cp:revision>1</cp:revision>
  <dc:title>Copia de 90s Retro School Skate Club</dc:title>
</cp:coreProperties>
</file>