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video/mp4" Extension="mp4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8"/>
    <p:sldId id="257" r:id="rId19"/>
    <p:sldId id="258" r:id="rId20"/>
    <p:sldId id="259" r:id="rId21"/>
    <p:sldId id="260" r:id="rId22"/>
    <p:sldId id="261" r:id="rId23"/>
    <p:sldId id="262" r:id="rId24"/>
    <p:sldId id="263" r:id="rId25"/>
    <p:sldId id="264" r:id="rId26"/>
    <p:sldId id="265" r:id="rId27"/>
    <p:sldId id="266" r:id="rId28"/>
    <p:sldId id="267" r:id="rId29"/>
    <p:sldId id="268" r:id="rId30"/>
    <p:sldId id="269" r:id="rId31"/>
    <p:sldId id="270" r:id="rId32"/>
    <p:sldId id="271" r:id="rId33"/>
    <p:sldId id="272" r:id="rId34"/>
    <p:sldId id="273" r:id="rId35"/>
    <p:sldId id="274" r:id="rId36"/>
    <p:sldId id="275" r:id="rId37"/>
    <p:sldId id="276" r:id="rId38"/>
    <p:sldId id="277" r:id="rId39"/>
    <p:sldId id="278" r:id="rId40"/>
    <p:sldId id="279" r:id="rId41"/>
    <p:sldId id="280" r:id="rId42"/>
    <p:sldId id="281" r:id="rId43"/>
    <p:sldId id="282" r:id="rId44"/>
    <p:sldId id="283" r:id="rId45"/>
    <p:sldId id="284" r:id="rId46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Bevan" charset="1" panose="00000500000000000000"/>
      <p:regular r:id="rId10"/>
    </p:embeddedFont>
    <p:embeddedFont>
      <p:font typeface="Assistant Regular" charset="1" panose="00000500000000000000"/>
      <p:regular r:id="rId11"/>
    </p:embeddedFont>
    <p:embeddedFont>
      <p:font typeface="Assistant Regular Bold" charset="1" panose="00000700000000000000"/>
      <p:regular r:id="rId12"/>
    </p:embeddedFont>
    <p:embeddedFont>
      <p:font typeface="Pangolin" charset="1" panose="00000500000000000000"/>
      <p:regular r:id="rId13"/>
    </p:embeddedFont>
    <p:embeddedFont>
      <p:font typeface="Open Sauce" charset="1" panose="00000500000000000000"/>
      <p:regular r:id="rId14"/>
    </p:embeddedFont>
    <p:embeddedFont>
      <p:font typeface="Open Sauce Bold" charset="1" panose="00000800000000000000"/>
      <p:regular r:id="rId15"/>
    </p:embeddedFont>
    <p:embeddedFont>
      <p:font typeface="Open Sauce Italics" charset="1" panose="00000500000000000000"/>
      <p:regular r:id="rId16"/>
    </p:embeddedFont>
    <p:embeddedFont>
      <p:font typeface="Open Sauce Bold Italics" charset="1" panose="00000800000000000000"/>
      <p:regular r:id="rId17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slides/slide1.xml" Type="http://schemas.openxmlformats.org/officeDocument/2006/relationships/slide"/><Relationship Id="rId19" Target="slides/slide2.xml" Type="http://schemas.openxmlformats.org/officeDocument/2006/relationships/slide"/><Relationship Id="rId2" Target="presProps.xml" Type="http://schemas.openxmlformats.org/officeDocument/2006/relationships/presProps"/><Relationship Id="rId20" Target="slides/slide3.xml" Type="http://schemas.openxmlformats.org/officeDocument/2006/relationships/slide"/><Relationship Id="rId21" Target="slides/slide4.xml" Type="http://schemas.openxmlformats.org/officeDocument/2006/relationships/slide"/><Relationship Id="rId22" Target="slides/slide5.xml" Type="http://schemas.openxmlformats.org/officeDocument/2006/relationships/slide"/><Relationship Id="rId23" Target="slides/slide6.xml" Type="http://schemas.openxmlformats.org/officeDocument/2006/relationships/slide"/><Relationship Id="rId24" Target="slides/slide7.xml" Type="http://schemas.openxmlformats.org/officeDocument/2006/relationships/slide"/><Relationship Id="rId25" Target="slides/slide8.xml" Type="http://schemas.openxmlformats.org/officeDocument/2006/relationships/slide"/><Relationship Id="rId26" Target="slides/slide9.xml" Type="http://schemas.openxmlformats.org/officeDocument/2006/relationships/slide"/><Relationship Id="rId27" Target="slides/slide10.xml" Type="http://schemas.openxmlformats.org/officeDocument/2006/relationships/slide"/><Relationship Id="rId28" Target="slides/slide11.xml" Type="http://schemas.openxmlformats.org/officeDocument/2006/relationships/slide"/><Relationship Id="rId29" Target="slides/slide12.xml" Type="http://schemas.openxmlformats.org/officeDocument/2006/relationships/slide"/><Relationship Id="rId3" Target="viewProps.xml" Type="http://schemas.openxmlformats.org/officeDocument/2006/relationships/viewProps"/><Relationship Id="rId30" Target="slides/slide13.xml" Type="http://schemas.openxmlformats.org/officeDocument/2006/relationships/slide"/><Relationship Id="rId31" Target="slides/slide14.xml" Type="http://schemas.openxmlformats.org/officeDocument/2006/relationships/slide"/><Relationship Id="rId32" Target="slides/slide15.xml" Type="http://schemas.openxmlformats.org/officeDocument/2006/relationships/slide"/><Relationship Id="rId33" Target="slides/slide16.xml" Type="http://schemas.openxmlformats.org/officeDocument/2006/relationships/slide"/><Relationship Id="rId34" Target="slides/slide17.xml" Type="http://schemas.openxmlformats.org/officeDocument/2006/relationships/slide"/><Relationship Id="rId35" Target="slides/slide18.xml" Type="http://schemas.openxmlformats.org/officeDocument/2006/relationships/slide"/><Relationship Id="rId36" Target="slides/slide19.xml" Type="http://schemas.openxmlformats.org/officeDocument/2006/relationships/slide"/><Relationship Id="rId37" Target="slides/slide20.xml" Type="http://schemas.openxmlformats.org/officeDocument/2006/relationships/slide"/><Relationship Id="rId38" Target="slides/slide21.xml" Type="http://schemas.openxmlformats.org/officeDocument/2006/relationships/slide"/><Relationship Id="rId39" Target="slides/slide22.xml" Type="http://schemas.openxmlformats.org/officeDocument/2006/relationships/slide"/><Relationship Id="rId4" Target="theme/theme1.xml" Type="http://schemas.openxmlformats.org/officeDocument/2006/relationships/theme"/><Relationship Id="rId40" Target="slides/slide23.xml" Type="http://schemas.openxmlformats.org/officeDocument/2006/relationships/slide"/><Relationship Id="rId41" Target="slides/slide24.xml" Type="http://schemas.openxmlformats.org/officeDocument/2006/relationships/slide"/><Relationship Id="rId42" Target="slides/slide25.xml" Type="http://schemas.openxmlformats.org/officeDocument/2006/relationships/slide"/><Relationship Id="rId43" Target="slides/slide26.xml" Type="http://schemas.openxmlformats.org/officeDocument/2006/relationships/slide"/><Relationship Id="rId44" Target="slides/slide27.xml" Type="http://schemas.openxmlformats.org/officeDocument/2006/relationships/slide"/><Relationship Id="rId45" Target="slides/slide28.xml" Type="http://schemas.openxmlformats.org/officeDocument/2006/relationships/slide"/><Relationship Id="rId46" Target="slides/slide29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.jpeg" Type="http://schemas.openxmlformats.org/officeDocument/2006/relationships/image"/><Relationship Id="rId3" Target="../media/image3.gif" Type="http://schemas.openxmlformats.org/officeDocument/2006/relationships/image"/><Relationship Id="rId4" Target="../media/image4.png" Type="http://schemas.openxmlformats.org/officeDocument/2006/relationships/image"/><Relationship Id="rId5" Target="../media/image5.png" Type="http://schemas.openxmlformats.org/officeDocument/2006/relationships/image"/><Relationship Id="rId6" Target="../media/image6.pn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jpeg" Type="http://schemas.openxmlformats.org/officeDocument/2006/relationships/image"/><Relationship Id="rId3" Target="../media/image8.png" Type="http://schemas.openxmlformats.org/officeDocument/2006/relationships/image"/><Relationship Id="rId4" Target="../media/image9.png" Type="http://schemas.openxmlformats.org/officeDocument/2006/relationships/image"/><Relationship Id="rId5" Target="../media/image10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jpeg" Type="http://schemas.openxmlformats.org/officeDocument/2006/relationships/image"/><Relationship Id="rId3" Target="../media/image8.png" Type="http://schemas.openxmlformats.org/officeDocument/2006/relationships/image"/><Relationship Id="rId4" Target="../media/image9.png" Type="http://schemas.openxmlformats.org/officeDocument/2006/relationships/image"/><Relationship Id="rId5" Target="../media/image11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jpeg" Type="http://schemas.openxmlformats.org/officeDocument/2006/relationships/image"/><Relationship Id="rId3" Target="../media/image13.gif" Type="http://schemas.openxmlformats.org/officeDocument/2006/relationships/image"/><Relationship Id="rId4" Target="../media/image14.gif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jpeg" Type="http://schemas.openxmlformats.org/officeDocument/2006/relationships/image"/><Relationship Id="rId3" Target="../media/image15.gif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jpeg" Type="http://schemas.openxmlformats.org/officeDocument/2006/relationships/image"/><Relationship Id="rId3" Target="../media/image17.jpeg" Type="http://schemas.openxmlformats.org/officeDocument/2006/relationships/image"/><Relationship Id="rId4" Target="../media/image18.jpeg" Type="http://schemas.openxmlformats.org/officeDocument/2006/relationships/image"/><Relationship Id="rId5" Target="../media/image19.gif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jpeg" Type="http://schemas.openxmlformats.org/officeDocument/2006/relationships/image"/><Relationship Id="rId3" Target="../media/image20.jpe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jpeg" Type="http://schemas.openxmlformats.org/officeDocument/2006/relationships/image"/><Relationship Id="rId3" Target="../media/image22.gif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VADbyUViLz0.mp4" Type="http://schemas.openxmlformats.org/officeDocument/2006/relationships/video"/><Relationship Id="rId11" Target="../media/VADbyUViLz0.mp4" Type="http://schemas.microsoft.com/office/2007/relationships/media"/><Relationship Id="rId2" Target="../media/image7.jpeg" Type="http://schemas.openxmlformats.org/officeDocument/2006/relationships/image"/><Relationship Id="rId3" Target="../media/image23.jpeg" Type="http://schemas.openxmlformats.org/officeDocument/2006/relationships/image"/><Relationship Id="rId4" Target="../media/VADqCAmCitU.mp4" Type="http://schemas.openxmlformats.org/officeDocument/2006/relationships/video"/><Relationship Id="rId5" Target="../media/VADqCAmCitU.mp4" Type="http://schemas.microsoft.com/office/2007/relationships/media"/><Relationship Id="rId6" Target="../media/image24.jpeg" Type="http://schemas.openxmlformats.org/officeDocument/2006/relationships/image"/><Relationship Id="rId7" Target="../media/VAD_36TjbZY.mp4" Type="http://schemas.openxmlformats.org/officeDocument/2006/relationships/video"/><Relationship Id="rId8" Target="../media/VAD_36TjbZY.mp4" Type="http://schemas.microsoft.com/office/2007/relationships/media"/><Relationship Id="rId9" Target="../media/image25.jpe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gif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gif" Type="http://schemas.openxmlformats.org/officeDocument/2006/relationships/image"/><Relationship Id="rId4" Target="../media/image28.gif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jpeg" Type="http://schemas.openxmlformats.org/officeDocument/2006/relationships/image"/><Relationship Id="rId3" Target="../media/image29.jpeg" Type="http://schemas.openxmlformats.org/officeDocument/2006/relationships/image"/><Relationship Id="rId4" Target="../media/image30.jpeg" Type="http://schemas.openxmlformats.org/officeDocument/2006/relationships/image"/><Relationship Id="rId5" Target="../media/image31.jpeg" Type="http://schemas.openxmlformats.org/officeDocument/2006/relationships/image"/><Relationship Id="rId6" Target="../media/image32.gif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jpe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jpeg" Type="http://schemas.openxmlformats.org/officeDocument/2006/relationships/image"/><Relationship Id="rId3" Target="../media/image35.gif" Type="http://schemas.openxmlformats.org/officeDocument/2006/relationships/image"/><Relationship Id="rId4" Target="../media/image36.gif" Type="http://schemas.openxmlformats.org/officeDocument/2006/relationships/image"/><Relationship Id="rId5" Target="../media/image37.gif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8.jpeg" Type="http://schemas.openxmlformats.org/officeDocument/2006/relationships/image"/><Relationship Id="rId3" Target="../media/image39.jpeg" Type="http://schemas.openxmlformats.org/officeDocument/2006/relationships/image"/><Relationship Id="rId4" Target="../media/image40.jpeg" Type="http://schemas.openxmlformats.org/officeDocument/2006/relationships/image"/><Relationship Id="rId5" Target="../media/image41.jpeg" Type="http://schemas.openxmlformats.org/officeDocument/2006/relationships/image"/><Relationship Id="rId6" Target="../media/image42.jpeg" Type="http://schemas.openxmlformats.org/officeDocument/2006/relationships/image"/><Relationship Id="rId7" Target="../media/image43.gif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4.jpeg" Type="http://schemas.openxmlformats.org/officeDocument/2006/relationships/image"/><Relationship Id="rId3" Target="../media/image45.jpeg" Type="http://schemas.openxmlformats.org/officeDocument/2006/relationships/image"/><Relationship Id="rId4" Target="../media/image46.jpeg" Type="http://schemas.openxmlformats.org/officeDocument/2006/relationships/image"/><Relationship Id="rId5" Target="../media/image47.jpe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8.jpe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9.jpeg" Type="http://schemas.openxmlformats.org/officeDocument/2006/relationships/image"/><Relationship Id="rId3" Target="../media/image50.jpeg" Type="http://schemas.openxmlformats.org/officeDocument/2006/relationships/image"/><Relationship Id="rId4" Target="../media/image51.gif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2.gif" Type="http://schemas.openxmlformats.org/officeDocument/2006/relationships/image"/><Relationship Id="rId3" Target="../media/image53.gif" Type="http://schemas.openxmlformats.org/officeDocument/2006/relationships/image"/><Relationship Id="rId4" Target="../media/image54.gif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jpe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5.gif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jpeg" Type="http://schemas.openxmlformats.org/officeDocument/2006/relationships/image"/><Relationship Id="rId3" Target="../media/image56.jpeg" Type="http://schemas.openxmlformats.org/officeDocument/2006/relationships/image"/><Relationship Id="rId4" Target="../media/image57.jpeg" Type="http://schemas.openxmlformats.org/officeDocument/2006/relationships/image"/><Relationship Id="rId5" Target="../media/image58.jpeg" Type="http://schemas.openxmlformats.org/officeDocument/2006/relationships/image"/><Relationship Id="rId6" Target="../media/image59.jpeg" Type="http://schemas.openxmlformats.org/officeDocument/2006/relationships/image"/><Relationship Id="rId7" Target="../media/image60.jpeg" Type="http://schemas.openxmlformats.org/officeDocument/2006/relationships/image"/><Relationship Id="rId8" Target="../media/image61.jpeg" Type="http://schemas.openxmlformats.org/officeDocument/2006/relationships/image"/><Relationship Id="rId9" Target="../media/image62.jpe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jpeg" Type="http://schemas.openxmlformats.org/officeDocument/2006/relationships/image"/><Relationship Id="rId3" Target="../media/image63.jpe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4.jpeg" Type="http://schemas.openxmlformats.org/officeDocument/2006/relationships/image"/><Relationship Id="rId3" Target="../media/image65.jpeg" Type="http://schemas.openxmlformats.org/officeDocument/2006/relationships/image"/><Relationship Id="rId4" Target="../media/image66.jpe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5.png" Type="http://schemas.openxmlformats.org/officeDocument/2006/relationships/image"/><Relationship Id="rId11" Target="../media/image76.svg" Type="http://schemas.openxmlformats.org/officeDocument/2006/relationships/image"/><Relationship Id="rId12" Target="../media/image77.png" Type="http://schemas.openxmlformats.org/officeDocument/2006/relationships/image"/><Relationship Id="rId13" Target="../media/image78.svg" Type="http://schemas.openxmlformats.org/officeDocument/2006/relationships/image"/><Relationship Id="rId14" Target="../media/image79.png" Type="http://schemas.openxmlformats.org/officeDocument/2006/relationships/image"/><Relationship Id="rId15" Target="../media/image80.svg" Type="http://schemas.openxmlformats.org/officeDocument/2006/relationships/image"/><Relationship Id="rId16" Target="../media/image81.png" Type="http://schemas.openxmlformats.org/officeDocument/2006/relationships/image"/><Relationship Id="rId17" Target="../media/image82.svg" Type="http://schemas.openxmlformats.org/officeDocument/2006/relationships/image"/><Relationship Id="rId18" Target="../media/image83.png" Type="http://schemas.openxmlformats.org/officeDocument/2006/relationships/image"/><Relationship Id="rId19" Target="../media/image84.svg" Type="http://schemas.openxmlformats.org/officeDocument/2006/relationships/image"/><Relationship Id="rId2" Target="../media/image67.png" Type="http://schemas.openxmlformats.org/officeDocument/2006/relationships/image"/><Relationship Id="rId20" Target="../media/image85.png" Type="http://schemas.openxmlformats.org/officeDocument/2006/relationships/image"/><Relationship Id="rId21" Target="../media/image86.svg" Type="http://schemas.openxmlformats.org/officeDocument/2006/relationships/image"/><Relationship Id="rId22" Target="../media/image87.png" Type="http://schemas.openxmlformats.org/officeDocument/2006/relationships/image"/><Relationship Id="rId23" Target="../media/image88.svg" Type="http://schemas.openxmlformats.org/officeDocument/2006/relationships/image"/><Relationship Id="rId24" Target="../media/image89.png" Type="http://schemas.openxmlformats.org/officeDocument/2006/relationships/image"/><Relationship Id="rId25" Target="../media/image90.svg" Type="http://schemas.openxmlformats.org/officeDocument/2006/relationships/image"/><Relationship Id="rId26" Target="../media/image91.png" Type="http://schemas.openxmlformats.org/officeDocument/2006/relationships/image"/><Relationship Id="rId27" Target="../media/image92.svg" Type="http://schemas.openxmlformats.org/officeDocument/2006/relationships/image"/><Relationship Id="rId28" Target="../media/image93.png" Type="http://schemas.openxmlformats.org/officeDocument/2006/relationships/image"/><Relationship Id="rId29" Target="../media/image94.svg" Type="http://schemas.openxmlformats.org/officeDocument/2006/relationships/image"/><Relationship Id="rId3" Target="../media/image68.svg" Type="http://schemas.openxmlformats.org/officeDocument/2006/relationships/image"/><Relationship Id="rId30" Target="../media/image95.png" Type="http://schemas.openxmlformats.org/officeDocument/2006/relationships/image"/><Relationship Id="rId31" Target="../media/image96.svg" Type="http://schemas.openxmlformats.org/officeDocument/2006/relationships/image"/><Relationship Id="rId32" Target="../media/image97.png" Type="http://schemas.openxmlformats.org/officeDocument/2006/relationships/image"/><Relationship Id="rId33" Target="../media/image98.svg" Type="http://schemas.openxmlformats.org/officeDocument/2006/relationships/image"/><Relationship Id="rId34" Target="../media/image99.png" Type="http://schemas.openxmlformats.org/officeDocument/2006/relationships/image"/><Relationship Id="rId35" Target="../media/image100.svg" Type="http://schemas.openxmlformats.org/officeDocument/2006/relationships/image"/><Relationship Id="rId36" Target="../media/image101.png" Type="http://schemas.openxmlformats.org/officeDocument/2006/relationships/image"/><Relationship Id="rId37" Target="../media/image102.svg" Type="http://schemas.openxmlformats.org/officeDocument/2006/relationships/image"/><Relationship Id="rId38" Target="../media/image103.png" Type="http://schemas.openxmlformats.org/officeDocument/2006/relationships/image"/><Relationship Id="rId39" Target="../media/image104.svg" Type="http://schemas.openxmlformats.org/officeDocument/2006/relationships/image"/><Relationship Id="rId4" Target="../media/image69.png" Type="http://schemas.openxmlformats.org/officeDocument/2006/relationships/image"/><Relationship Id="rId40" Target="../media/image105.png" Type="http://schemas.openxmlformats.org/officeDocument/2006/relationships/image"/><Relationship Id="rId41" Target="../media/image106.svg" Type="http://schemas.openxmlformats.org/officeDocument/2006/relationships/image"/><Relationship Id="rId42" Target="../media/image107.png" Type="http://schemas.openxmlformats.org/officeDocument/2006/relationships/image"/><Relationship Id="rId43" Target="../media/image108.svg" Type="http://schemas.openxmlformats.org/officeDocument/2006/relationships/image"/><Relationship Id="rId44" Target="../media/image109.png" Type="http://schemas.openxmlformats.org/officeDocument/2006/relationships/image"/><Relationship Id="rId45" Target="../media/image110.svg" Type="http://schemas.openxmlformats.org/officeDocument/2006/relationships/image"/><Relationship Id="rId46" Target="../media/image111.png" Type="http://schemas.openxmlformats.org/officeDocument/2006/relationships/image"/><Relationship Id="rId47" Target="../media/image112.svg" Type="http://schemas.openxmlformats.org/officeDocument/2006/relationships/image"/><Relationship Id="rId48" Target="../media/image113.png" Type="http://schemas.openxmlformats.org/officeDocument/2006/relationships/image"/><Relationship Id="rId49" Target="../media/image114.svg" Type="http://schemas.openxmlformats.org/officeDocument/2006/relationships/image"/><Relationship Id="rId5" Target="../media/image70.svg" Type="http://schemas.openxmlformats.org/officeDocument/2006/relationships/image"/><Relationship Id="rId50" Target="../media/image115.png" Type="http://schemas.openxmlformats.org/officeDocument/2006/relationships/image"/><Relationship Id="rId51" Target="../media/image116.svg" Type="http://schemas.openxmlformats.org/officeDocument/2006/relationships/image"/><Relationship Id="rId52" Target="../media/image117.png" Type="http://schemas.openxmlformats.org/officeDocument/2006/relationships/image"/><Relationship Id="rId53" Target="../media/image118.svg" Type="http://schemas.openxmlformats.org/officeDocument/2006/relationships/image"/><Relationship Id="rId54" Target="../media/image119.png" Type="http://schemas.openxmlformats.org/officeDocument/2006/relationships/image"/><Relationship Id="rId55" Target="../media/image120.svg" Type="http://schemas.openxmlformats.org/officeDocument/2006/relationships/image"/><Relationship Id="rId56" Target="../media/image121.png" Type="http://schemas.openxmlformats.org/officeDocument/2006/relationships/image"/><Relationship Id="rId57" Target="../media/image122.svg" Type="http://schemas.openxmlformats.org/officeDocument/2006/relationships/image"/><Relationship Id="rId58" Target="../media/image123.png" Type="http://schemas.openxmlformats.org/officeDocument/2006/relationships/image"/><Relationship Id="rId59" Target="../media/image124.svg" Type="http://schemas.openxmlformats.org/officeDocument/2006/relationships/image"/><Relationship Id="rId6" Target="../media/image71.png" Type="http://schemas.openxmlformats.org/officeDocument/2006/relationships/image"/><Relationship Id="rId60" Target="../media/image125.png" Type="http://schemas.openxmlformats.org/officeDocument/2006/relationships/image"/><Relationship Id="rId61" Target="../media/image126.svg" Type="http://schemas.openxmlformats.org/officeDocument/2006/relationships/image"/><Relationship Id="rId62" Target="../media/image127.png" Type="http://schemas.openxmlformats.org/officeDocument/2006/relationships/image"/><Relationship Id="rId63" Target="../media/image128.svg" Type="http://schemas.openxmlformats.org/officeDocument/2006/relationships/image"/><Relationship Id="rId64" Target="../media/image129.png" Type="http://schemas.openxmlformats.org/officeDocument/2006/relationships/image"/><Relationship Id="rId65" Target="../media/image130.svg" Type="http://schemas.openxmlformats.org/officeDocument/2006/relationships/image"/><Relationship Id="rId66" Target="../media/image131.png" Type="http://schemas.openxmlformats.org/officeDocument/2006/relationships/image"/><Relationship Id="rId67" Target="../media/image132.svg" Type="http://schemas.openxmlformats.org/officeDocument/2006/relationships/image"/><Relationship Id="rId68" Target="../media/image133.png" Type="http://schemas.openxmlformats.org/officeDocument/2006/relationships/image"/><Relationship Id="rId69" Target="../media/image134.svg" Type="http://schemas.openxmlformats.org/officeDocument/2006/relationships/image"/><Relationship Id="rId7" Target="../media/image72.svg" Type="http://schemas.openxmlformats.org/officeDocument/2006/relationships/image"/><Relationship Id="rId70" Target="../media/image135.png" Type="http://schemas.openxmlformats.org/officeDocument/2006/relationships/image"/><Relationship Id="rId71" Target="../media/image136.svg" Type="http://schemas.openxmlformats.org/officeDocument/2006/relationships/image"/><Relationship Id="rId72" Target="../media/image137.png" Type="http://schemas.openxmlformats.org/officeDocument/2006/relationships/image"/><Relationship Id="rId73" Target="../media/image138.svg" Type="http://schemas.openxmlformats.org/officeDocument/2006/relationships/image"/><Relationship Id="rId74" Target="../media/image139.png" Type="http://schemas.openxmlformats.org/officeDocument/2006/relationships/image"/><Relationship Id="rId75" Target="../media/image140.svg" Type="http://schemas.openxmlformats.org/officeDocument/2006/relationships/image"/><Relationship Id="rId76" Target="../media/image141.png" Type="http://schemas.openxmlformats.org/officeDocument/2006/relationships/image"/><Relationship Id="rId77" Target="../media/image142.svg" Type="http://schemas.openxmlformats.org/officeDocument/2006/relationships/image"/><Relationship Id="rId78" Target="../media/image143.png" Type="http://schemas.openxmlformats.org/officeDocument/2006/relationships/image"/><Relationship Id="rId79" Target="../media/image144.svg" Type="http://schemas.openxmlformats.org/officeDocument/2006/relationships/image"/><Relationship Id="rId8" Target="../media/image73.png" Type="http://schemas.openxmlformats.org/officeDocument/2006/relationships/image"/><Relationship Id="rId9" Target="../media/image74.svg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4.gif" Type="http://schemas.openxmlformats.org/officeDocument/2006/relationships/image"/><Relationship Id="rId11" Target="../media/image35.gif" Type="http://schemas.openxmlformats.org/officeDocument/2006/relationships/image"/><Relationship Id="rId12" Target="../media/image36.gif" Type="http://schemas.openxmlformats.org/officeDocument/2006/relationships/image"/><Relationship Id="rId13" Target="../media/image37.gif" Type="http://schemas.openxmlformats.org/officeDocument/2006/relationships/image"/><Relationship Id="rId14" Target="../media/image3.gif" Type="http://schemas.openxmlformats.org/officeDocument/2006/relationships/image"/><Relationship Id="rId15" Target="../media/image43.gif" Type="http://schemas.openxmlformats.org/officeDocument/2006/relationships/image"/><Relationship Id="rId16" Target="../media/image55.gif" Type="http://schemas.openxmlformats.org/officeDocument/2006/relationships/image"/><Relationship Id="rId17" Target="../media/image14.gif" Type="http://schemas.openxmlformats.org/officeDocument/2006/relationships/image"/><Relationship Id="rId18" Target="../media/image51.gif" Type="http://schemas.openxmlformats.org/officeDocument/2006/relationships/image"/><Relationship Id="rId19" Target="../media/image28.gif" Type="http://schemas.openxmlformats.org/officeDocument/2006/relationships/image"/><Relationship Id="rId2" Target="../media/image145.gif" Type="http://schemas.openxmlformats.org/officeDocument/2006/relationships/image"/><Relationship Id="rId3" Target="../media/image27.gif" Type="http://schemas.openxmlformats.org/officeDocument/2006/relationships/image"/><Relationship Id="rId4" Target="../media/image22.gif" Type="http://schemas.openxmlformats.org/officeDocument/2006/relationships/image"/><Relationship Id="rId5" Target="../media/image32.gif" Type="http://schemas.openxmlformats.org/officeDocument/2006/relationships/image"/><Relationship Id="rId6" Target="../media/image146.gif" Type="http://schemas.openxmlformats.org/officeDocument/2006/relationships/image"/><Relationship Id="rId7" Target="../media/image147.gif" Type="http://schemas.openxmlformats.org/officeDocument/2006/relationships/image"/><Relationship Id="rId8" Target="../media/image52.gif" Type="http://schemas.openxmlformats.org/officeDocument/2006/relationships/image"/><Relationship Id="rId9" Target="../media/image53.gif" Type="http://schemas.openxmlformats.org/officeDocument/2006/relationships/image"/></Relationships>
</file>

<file path=ppt/slides/_rels/slide2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48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15572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138653" y="3490691"/>
            <a:ext cx="7365060" cy="3979701"/>
            <a:chOff x="0" y="0"/>
            <a:chExt cx="1939769" cy="1048152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1939769" cy="1048152"/>
            </a:xfrm>
            <a:custGeom>
              <a:avLst/>
              <a:gdLst/>
              <a:ahLst/>
              <a:cxnLst/>
              <a:rect r="r" b="b" t="t" l="l"/>
              <a:pathLst>
                <a:path h="1048152" w="1939769">
                  <a:moveTo>
                    <a:pt x="0" y="0"/>
                  </a:moveTo>
                  <a:lnTo>
                    <a:pt x="1939769" y="0"/>
                  </a:lnTo>
                  <a:lnTo>
                    <a:pt x="1939769" y="1048152"/>
                  </a:lnTo>
                  <a:lnTo>
                    <a:pt x="0" y="1048152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138653" y="7572970"/>
            <a:ext cx="7365060" cy="802023"/>
            <a:chOff x="0" y="0"/>
            <a:chExt cx="1939769" cy="211232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939769" cy="211232"/>
            </a:xfrm>
            <a:custGeom>
              <a:avLst/>
              <a:gdLst/>
              <a:ahLst/>
              <a:cxnLst/>
              <a:rect r="r" b="b" t="t" l="l"/>
              <a:pathLst>
                <a:path h="211232" w="1939769">
                  <a:moveTo>
                    <a:pt x="0" y="0"/>
                  </a:moveTo>
                  <a:lnTo>
                    <a:pt x="1939769" y="0"/>
                  </a:lnTo>
                  <a:lnTo>
                    <a:pt x="1939769" y="211232"/>
                  </a:lnTo>
                  <a:lnTo>
                    <a:pt x="0" y="211232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1468870" y="3695990"/>
            <a:ext cx="6742727" cy="3652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Digital </a:t>
            </a:r>
          </a:p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company newsletter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497445" y="7610582"/>
            <a:ext cx="3584591" cy="6791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400"/>
              </a:lnSpc>
            </a:pPr>
            <a:r>
              <a:rPr lang="en-US" sz="4500">
                <a:solidFill>
                  <a:srgbClr val="FFFFFF"/>
                </a:solidFill>
                <a:latin typeface="Open Sauce"/>
              </a:rPr>
              <a:t>Presentation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35727" r="0" b="0"/>
          <a:stretch>
            <a:fillRect/>
          </a:stretch>
        </p:blipFill>
        <p:spPr>
          <a:xfrm flipH="false" flipV="false" rot="0">
            <a:off x="0" y="3675283"/>
            <a:ext cx="18288000" cy="6611717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888027" y="3960783"/>
            <a:ext cx="2426527" cy="2426527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3485194" y="3960783"/>
            <a:ext cx="2426527" cy="2426527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297195" y="3960783"/>
            <a:ext cx="2426527" cy="2426527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8279760" y="4321970"/>
            <a:ext cx="1643060" cy="1643060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0" y="0"/>
            <a:ext cx="18288000" cy="3675283"/>
            <a:chOff x="0" y="0"/>
            <a:chExt cx="4816593" cy="967976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4816592" cy="967976"/>
            </a:xfrm>
            <a:custGeom>
              <a:avLst/>
              <a:gdLst/>
              <a:ahLst/>
              <a:cxnLst/>
              <a:rect r="r" b="b" t="t" l="l"/>
              <a:pathLst>
                <a:path h="96797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67976"/>
                  </a:lnTo>
                  <a:lnTo>
                    <a:pt x="0" y="96797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8322470" y="4321970"/>
            <a:ext cx="1643060" cy="1643060"/>
            <a:chOff x="0" y="0"/>
            <a:chExt cx="812800" cy="812800"/>
          </a:xfrm>
        </p:grpSpPr>
        <p:sp>
          <p:nvSpPr>
            <p:cNvPr name="Freeform 13" id="1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938834" y="6396835"/>
            <a:ext cx="3086100" cy="623343"/>
            <a:chOff x="0" y="0"/>
            <a:chExt cx="812800" cy="164173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812800" cy="164173"/>
            </a:xfrm>
            <a:custGeom>
              <a:avLst/>
              <a:gdLst/>
              <a:ahLst/>
              <a:cxnLst/>
              <a:rect r="r" b="b" t="t" l="l"/>
              <a:pathLst>
                <a:path h="164173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64173"/>
                  </a:lnTo>
                  <a:lnTo>
                    <a:pt x="0" y="164173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079"/>
                </a:lnSpc>
                <a:spcBef>
                  <a:spcPct val="0"/>
                </a:spcBef>
              </a:pPr>
              <a:r>
                <a:rPr lang="en-US" sz="2199">
                  <a:solidFill>
                    <a:srgbClr val="282828"/>
                  </a:solidFill>
                  <a:latin typeface="Bevan Bold"/>
                </a:rPr>
                <a:t>CANVA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7587105" y="6396835"/>
            <a:ext cx="3086100" cy="623343"/>
            <a:chOff x="0" y="0"/>
            <a:chExt cx="812800" cy="164173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812800" cy="164173"/>
            </a:xfrm>
            <a:custGeom>
              <a:avLst/>
              <a:gdLst/>
              <a:ahLst/>
              <a:cxnLst/>
              <a:rect r="r" b="b" t="t" l="l"/>
              <a:pathLst>
                <a:path h="164173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64173"/>
                  </a:lnTo>
                  <a:lnTo>
                    <a:pt x="0" y="164173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20" id="20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079"/>
                </a:lnSpc>
                <a:spcBef>
                  <a:spcPct val="0"/>
                </a:spcBef>
              </a:pPr>
              <a:r>
                <a:rPr lang="en-US" sz="2199" u="none">
                  <a:solidFill>
                    <a:srgbClr val="282828"/>
                  </a:solidFill>
                  <a:latin typeface="Bevan Bold"/>
                </a:rPr>
                <a:t>POWERPOINT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3217609" y="6396835"/>
            <a:ext cx="3086100" cy="623343"/>
            <a:chOff x="0" y="0"/>
            <a:chExt cx="812800" cy="164173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812800" cy="164173"/>
            </a:xfrm>
            <a:custGeom>
              <a:avLst/>
              <a:gdLst/>
              <a:ahLst/>
              <a:cxnLst/>
              <a:rect r="r" b="b" t="t" l="l"/>
              <a:pathLst>
                <a:path h="164173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64173"/>
                  </a:lnTo>
                  <a:lnTo>
                    <a:pt x="0" y="164173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079"/>
                </a:lnSpc>
                <a:spcBef>
                  <a:spcPct val="0"/>
                </a:spcBef>
              </a:pPr>
              <a:r>
                <a:rPr lang="en-US" sz="2199">
                  <a:solidFill>
                    <a:srgbClr val="282828"/>
                  </a:solidFill>
                  <a:latin typeface="Bevan Bold"/>
                </a:rPr>
                <a:t>GOOGLE SLIDES</a:t>
              </a:r>
            </a:p>
          </p:txBody>
        </p:sp>
      </p:grpSp>
      <p:pic>
        <p:nvPicPr>
          <p:cNvPr name="Picture 24" id="2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4290681" y="4737696"/>
            <a:ext cx="872701" cy="8727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8627270" y="4688530"/>
            <a:ext cx="928989" cy="928989"/>
          </a:xfrm>
          <a:prstGeom prst="rect">
            <a:avLst/>
          </a:prstGeom>
        </p:spPr>
      </p:pic>
      <p:sp>
        <p:nvSpPr>
          <p:cNvPr name="AutoShape 26" id="26"/>
          <p:cNvSpPr/>
          <p:nvPr/>
        </p:nvSpPr>
        <p:spPr>
          <a:xfrm rot="5400000">
            <a:off x="3256603" y="6765352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5400000">
            <a:off x="9405381" y="6765352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8" id="28"/>
          <p:cNvGrpSpPr/>
          <p:nvPr/>
        </p:nvGrpSpPr>
        <p:grpSpPr>
          <a:xfrm rot="0">
            <a:off x="1028700" y="3595385"/>
            <a:ext cx="7828225" cy="159796"/>
            <a:chOff x="0" y="0"/>
            <a:chExt cx="2061755" cy="42086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30" id="3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31" id="31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3027545" y="4665273"/>
            <a:ext cx="965826" cy="965826"/>
          </a:xfrm>
          <a:prstGeom prst="rect">
            <a:avLst/>
          </a:prstGeom>
        </p:spPr>
      </p:pic>
      <p:sp>
        <p:nvSpPr>
          <p:cNvPr name="TextBox 32" id="32"/>
          <p:cNvSpPr txBox="true"/>
          <p:nvPr/>
        </p:nvSpPr>
        <p:spPr>
          <a:xfrm rot="0">
            <a:off x="1028700" y="826923"/>
            <a:ext cx="9363622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"/>
              </a:rPr>
              <a:t>How to Use This Presentation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601672" y="7092007"/>
            <a:ext cx="3760423" cy="17361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82828"/>
                </a:solidFill>
                <a:latin typeface="Open Sauce"/>
              </a:rPr>
              <a:t>Click on the </a:t>
            </a:r>
            <a:r>
              <a:rPr lang="en-US" sz="2000">
                <a:solidFill>
                  <a:srgbClr val="282828"/>
                </a:solidFill>
                <a:latin typeface="Open Sauce Bold"/>
              </a:rPr>
              <a:t>"Canva"</a:t>
            </a:r>
            <a:r>
              <a:rPr lang="en-US" sz="2000">
                <a:solidFill>
                  <a:srgbClr val="282828"/>
                </a:solidFill>
                <a:latin typeface="Open Sauce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7054507" y="7092007"/>
            <a:ext cx="4379533" cy="2463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82828"/>
                </a:solidFill>
                <a:latin typeface="Open Sauce"/>
              </a:rPr>
              <a:t>Export this design from Canva as a </a:t>
            </a:r>
            <a:r>
              <a:rPr lang="en-US" sz="2000">
                <a:solidFill>
                  <a:srgbClr val="282828"/>
                </a:solidFill>
                <a:latin typeface="Open Sauce Bold"/>
              </a:rPr>
              <a:t>PowerPoint template</a:t>
            </a:r>
            <a:r>
              <a:rPr lang="en-US" sz="2000">
                <a:solidFill>
                  <a:srgbClr val="282828"/>
                </a:solidFill>
                <a:latin typeface="Open Sauce"/>
              </a:rPr>
              <a:t>. Open the design in </a:t>
            </a:r>
            <a:r>
              <a:rPr lang="en-US" sz="2000">
                <a:solidFill>
                  <a:srgbClr val="282828"/>
                </a:solidFill>
                <a:latin typeface="Open Sauce Bold"/>
              </a:rPr>
              <a:t>Canva</a:t>
            </a:r>
            <a:r>
              <a:rPr lang="en-US" sz="2000">
                <a:solidFill>
                  <a:srgbClr val="282828"/>
                </a:solidFill>
                <a:latin typeface="Open Sauce"/>
              </a:rPr>
              <a:t>. This will provide you with all the fonts used and elements used in this presentation as listed on page 25. Learn more on slide 3.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12862681" y="7092007"/>
            <a:ext cx="4191614" cy="2111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82828"/>
                </a:solidFill>
                <a:latin typeface="Open Sauce"/>
              </a:rPr>
              <a:t>Export this design from Canva as a </a:t>
            </a:r>
            <a:r>
              <a:rPr lang="en-US" sz="2000">
                <a:solidFill>
                  <a:srgbClr val="282828"/>
                </a:solidFill>
                <a:latin typeface="Open Sauce Bold"/>
              </a:rPr>
              <a:t>GoogleSlide template</a:t>
            </a:r>
            <a:r>
              <a:rPr lang="en-US" sz="2000">
                <a:solidFill>
                  <a:srgbClr val="282828"/>
                </a:solidFill>
                <a:latin typeface="Open Sauce"/>
              </a:rPr>
              <a:t>. This will provide you with all the fonts used and elements used in this presentation as listed on page 25.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0" y="0"/>
            <a:ext cx="18288000" cy="3675283"/>
            <a:chOff x="0" y="0"/>
            <a:chExt cx="4816593" cy="96797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816592" cy="967976"/>
            </a:xfrm>
            <a:custGeom>
              <a:avLst/>
              <a:gdLst/>
              <a:ahLst/>
              <a:cxnLst/>
              <a:rect r="r" b="b" t="t" l="l"/>
              <a:pathLst>
                <a:path h="96797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67976"/>
                  </a:lnTo>
                  <a:lnTo>
                    <a:pt x="0" y="96797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1028700" y="1183762"/>
            <a:ext cx="12624672" cy="1533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Bevan"/>
              </a:rPr>
              <a:t>Download this presentation as a Powerpoint template in 3 steps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967001" y="6499115"/>
            <a:ext cx="3080960" cy="310736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714961" y="5664699"/>
            <a:ext cx="2528899" cy="3941784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7678127" y="4059241"/>
            <a:ext cx="3760423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82828"/>
                </a:solidFill>
                <a:latin typeface="Open Sauce"/>
              </a:rPr>
              <a:t>Click on the 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"Share"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button on the top right corner in Canva and click on 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"More"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at the bottom of the menu.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3180952" y="5447544"/>
            <a:ext cx="3002615" cy="1736997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1944207" y="4077666"/>
            <a:ext cx="3760423" cy="208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82828"/>
                </a:solidFill>
                <a:latin typeface="Open Sauce"/>
              </a:rPr>
              <a:t>Click on the 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"Canva"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button next to this presentation. Start editing your presentation. You may need to sign in to your Canva account.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180952" y="4059241"/>
            <a:ext cx="3760423" cy="10404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82828"/>
                </a:solidFill>
                <a:latin typeface="Open Sauce"/>
              </a:rPr>
              <a:t>Enter 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"PowerPoint"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in the search bar and click on the PowerPoint icon to download.</a:t>
            </a:r>
          </a:p>
        </p:txBody>
      </p:sp>
      <p:grpSp>
        <p:nvGrpSpPr>
          <p:cNvPr name="Group 13" id="13"/>
          <p:cNvGrpSpPr/>
          <p:nvPr/>
        </p:nvGrpSpPr>
        <p:grpSpPr>
          <a:xfrm rot="0">
            <a:off x="1028700" y="3595385"/>
            <a:ext cx="7828225" cy="159796"/>
            <a:chOff x="0" y="0"/>
            <a:chExt cx="2061755" cy="42086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028700" y="4106866"/>
            <a:ext cx="734137" cy="734137"/>
            <a:chOff x="0" y="0"/>
            <a:chExt cx="978850" cy="978850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0" id="20"/>
            <p:cNvSpPr txBox="true"/>
            <p:nvPr/>
          </p:nvSpPr>
          <p:spPr>
            <a:xfrm rot="0">
              <a:off x="1270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01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6732046" y="4106866"/>
            <a:ext cx="734137" cy="734137"/>
            <a:chOff x="0" y="0"/>
            <a:chExt cx="978850" cy="978850"/>
          </a:xfrm>
        </p:grpSpPr>
        <p:grpSp>
          <p:nvGrpSpPr>
            <p:cNvPr name="Group 22" id="22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24" id="24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5" id="25"/>
            <p:cNvSpPr txBox="true"/>
            <p:nvPr/>
          </p:nvSpPr>
          <p:spPr>
            <a:xfrm rot="0">
              <a:off x="1016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02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2237265" y="4106866"/>
            <a:ext cx="734137" cy="734137"/>
            <a:chOff x="0" y="0"/>
            <a:chExt cx="978850" cy="978850"/>
          </a:xfrm>
        </p:grpSpPr>
        <p:grpSp>
          <p:nvGrpSpPr>
            <p:cNvPr name="Group 27" id="27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29" id="29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30" id="30"/>
            <p:cNvSpPr txBox="true"/>
            <p:nvPr/>
          </p:nvSpPr>
          <p:spPr>
            <a:xfrm rot="0">
              <a:off x="1016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03</a:t>
              </a:r>
            </a:p>
          </p:txBody>
        </p:sp>
      </p:grpSp>
      <p:sp>
        <p:nvSpPr>
          <p:cNvPr name="AutoShape 31" id="31"/>
          <p:cNvSpPr/>
          <p:nvPr/>
        </p:nvSpPr>
        <p:spPr>
          <a:xfrm rot="5400000">
            <a:off x="3578991" y="6899811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5400000">
            <a:off x="9036129" y="6899811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929553" y="5799969"/>
            <a:ext cx="3132773" cy="315962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669040" y="5799969"/>
            <a:ext cx="2528899" cy="3941784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3169529" y="6426770"/>
            <a:ext cx="3066913" cy="1712692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0" y="0"/>
            <a:ext cx="18288000" cy="3675283"/>
            <a:chOff x="0" y="0"/>
            <a:chExt cx="4816593" cy="967976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4816592" cy="967976"/>
            </a:xfrm>
            <a:custGeom>
              <a:avLst/>
              <a:gdLst/>
              <a:ahLst/>
              <a:cxnLst/>
              <a:rect r="r" b="b" t="t" l="l"/>
              <a:pathLst>
                <a:path h="96797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67976"/>
                  </a:lnTo>
                  <a:lnTo>
                    <a:pt x="0" y="96797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28700" y="3595385"/>
            <a:ext cx="7828225" cy="159796"/>
            <a:chOff x="0" y="0"/>
            <a:chExt cx="2061755" cy="42086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028700" y="4106866"/>
            <a:ext cx="734137" cy="734137"/>
            <a:chOff x="0" y="0"/>
            <a:chExt cx="978850" cy="978850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6" id="16"/>
            <p:cNvSpPr txBox="true"/>
            <p:nvPr/>
          </p:nvSpPr>
          <p:spPr>
            <a:xfrm rot="0">
              <a:off x="1270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01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6732046" y="4106866"/>
            <a:ext cx="734137" cy="734137"/>
            <a:chOff x="0" y="0"/>
            <a:chExt cx="978850" cy="978850"/>
          </a:xfrm>
        </p:grpSpPr>
        <p:grpSp>
          <p:nvGrpSpPr>
            <p:cNvPr name="Group 18" id="18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20" id="20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1" id="21"/>
            <p:cNvSpPr txBox="true"/>
            <p:nvPr/>
          </p:nvSpPr>
          <p:spPr>
            <a:xfrm rot="0">
              <a:off x="1016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02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2237265" y="4106866"/>
            <a:ext cx="734137" cy="734137"/>
            <a:chOff x="0" y="0"/>
            <a:chExt cx="978850" cy="978850"/>
          </a:xfrm>
        </p:grpSpPr>
        <p:grpSp>
          <p:nvGrpSpPr>
            <p:cNvPr name="Group 23" id="23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6" id="26"/>
            <p:cNvSpPr txBox="true"/>
            <p:nvPr/>
          </p:nvSpPr>
          <p:spPr>
            <a:xfrm rot="0">
              <a:off x="101677" y="95142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03</a:t>
              </a:r>
            </a:p>
          </p:txBody>
        </p:sp>
      </p:grpSp>
      <p:sp>
        <p:nvSpPr>
          <p:cNvPr name="AutoShape 27" id="27"/>
          <p:cNvSpPr/>
          <p:nvPr/>
        </p:nvSpPr>
        <p:spPr>
          <a:xfrm rot="5400000">
            <a:off x="3578991" y="6899811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8" id="28"/>
          <p:cNvSpPr/>
          <p:nvPr/>
        </p:nvSpPr>
        <p:spPr>
          <a:xfrm rot="5400000">
            <a:off x="9036129" y="6899811"/>
            <a:ext cx="5604941" cy="0"/>
          </a:xfrm>
          <a:prstGeom prst="line">
            <a:avLst/>
          </a:prstGeom>
          <a:ln cap="flat" w="19050">
            <a:solidFill>
              <a:srgbClr val="282828">
                <a:alpha val="47843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29" id="29"/>
          <p:cNvSpPr txBox="true"/>
          <p:nvPr/>
        </p:nvSpPr>
        <p:spPr>
          <a:xfrm rot="0">
            <a:off x="1028700" y="1164712"/>
            <a:ext cx="12140829" cy="1533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Bevan"/>
              </a:rPr>
              <a:t>Use this presentation as a Google Slide template in 3 steps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7594410" y="4059241"/>
            <a:ext cx="3936271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82828"/>
                </a:solidFill>
                <a:latin typeface="Open Sauce"/>
              </a:rPr>
              <a:t>Click on the "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Share"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button on the top right corner in Canva and click on 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"More"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 at the bottom of the menu.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929553" y="4059241"/>
            <a:ext cx="4229350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82828"/>
                </a:solidFill>
                <a:latin typeface="Open Sauce"/>
              </a:rPr>
              <a:t>Click on the "</a:t>
            </a:r>
            <a:r>
              <a:rPr lang="en-US" sz="2000" u="none">
                <a:solidFill>
                  <a:srgbClr val="282828"/>
                </a:solidFill>
                <a:latin typeface="Open Sauce Bold"/>
              </a:rPr>
              <a:t>Canva</a:t>
            </a:r>
            <a:r>
              <a:rPr lang="en-US" sz="2000" u="none">
                <a:solidFill>
                  <a:srgbClr val="282828"/>
                </a:solidFill>
                <a:latin typeface="Open Sauce"/>
              </a:rPr>
              <a:t>" button next to this presentation. Start editing your presentation. You may need to sign in to your Canva account.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3142852" y="4059241"/>
            <a:ext cx="4317274" cy="208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82828"/>
                </a:solidFill>
                <a:latin typeface="Open Sauce"/>
              </a:rPr>
              <a:t>Enter </a:t>
            </a:r>
            <a:r>
              <a:rPr lang="en-US" sz="2000">
                <a:solidFill>
                  <a:srgbClr val="282828"/>
                </a:solidFill>
                <a:latin typeface="Open Sauce Bold"/>
              </a:rPr>
              <a:t>"Google Drive"</a:t>
            </a:r>
            <a:r>
              <a:rPr lang="en-US" sz="2000">
                <a:solidFill>
                  <a:srgbClr val="282828"/>
                </a:solidFill>
                <a:latin typeface="Open Sauce"/>
              </a:rPr>
              <a:t>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CBE2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377157" y="-2174249"/>
            <a:ext cx="20226419" cy="8203225"/>
            <a:chOff x="0" y="0"/>
            <a:chExt cx="26968558" cy="10937634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6872" t="12507" r="3480" b="33835"/>
            <a:stretch>
              <a:fillRect/>
            </a:stretch>
          </p:blipFill>
          <p:spPr>
            <a:xfrm>
              <a:off x="0" y="0"/>
              <a:ext cx="26968558" cy="10937634"/>
            </a:xfrm>
            <a:prstGeom prst="rect">
              <a:avLst/>
            </a:prstGeom>
          </p:spPr>
        </p:pic>
      </p:grpSp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7199" t="70312" r="16418" b="18170"/>
          <a:stretch>
            <a:fillRect/>
          </a:stretch>
        </p:blipFill>
        <p:spPr>
          <a:xfrm flipH="false" flipV="false" rot="0">
            <a:off x="4897618" y="5916644"/>
            <a:ext cx="7867369" cy="20758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1547975" y="1418882"/>
            <a:ext cx="2434024" cy="2425745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957389" y="6356372"/>
            <a:ext cx="15557326" cy="2768009"/>
            <a:chOff x="0" y="0"/>
            <a:chExt cx="20743102" cy="3690678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0"/>
              <a:ext cx="20743102" cy="16233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FFFF"/>
                  </a:solidFill>
                  <a:latin typeface="Bevan"/>
                </a:rPr>
                <a:t>Announcement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2197370"/>
              <a:ext cx="20743102" cy="1493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I'm Rain, and I'll be sharing with you my beautiful ideas. </a:t>
              </a:r>
            </a:p>
            <a:p>
              <a:pPr algn="ctr"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Follow me at @reallygreatsite to learn more.</a:t>
              </a:r>
              <a:r>
                <a:rPr lang="en-US" sz="3500">
                  <a:solidFill>
                    <a:srgbClr val="FFFFFF"/>
                  </a:solidFill>
                  <a:latin typeface="Open Sauce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3062565"/>
            <a:ext cx="5127392" cy="2723623"/>
            <a:chOff x="0" y="0"/>
            <a:chExt cx="6836522" cy="3631498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7" id="7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0" id="10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01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6755402" y="3062565"/>
            <a:ext cx="5127392" cy="2723623"/>
            <a:chOff x="0" y="0"/>
            <a:chExt cx="6836522" cy="3631498"/>
          </a:xfrm>
        </p:grpSpPr>
        <p:grpSp>
          <p:nvGrpSpPr>
            <p:cNvPr name="Group 13" id="13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16" id="16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9" id="19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02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2482105" y="3062565"/>
            <a:ext cx="5127392" cy="2723623"/>
            <a:chOff x="0" y="0"/>
            <a:chExt cx="6836522" cy="3631498"/>
          </a:xfrm>
        </p:grpSpPr>
        <p:grpSp>
          <p:nvGrpSpPr>
            <p:cNvPr name="Group 22" id="22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24" id="24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25" id="25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03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1028700" y="6235604"/>
            <a:ext cx="5127392" cy="2723623"/>
            <a:chOff x="0" y="0"/>
            <a:chExt cx="6836522" cy="3631498"/>
          </a:xfrm>
        </p:grpSpPr>
        <p:grpSp>
          <p:nvGrpSpPr>
            <p:cNvPr name="Group 31" id="31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33" id="33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34" id="34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36" id="3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37" id="37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38" id="38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04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6755402" y="6235604"/>
            <a:ext cx="5127392" cy="2723623"/>
            <a:chOff x="0" y="0"/>
            <a:chExt cx="6836522" cy="3631498"/>
          </a:xfrm>
        </p:grpSpPr>
        <p:grpSp>
          <p:nvGrpSpPr>
            <p:cNvPr name="Group 40" id="40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43" id="43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46" id="46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47" id="47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05</a:t>
              </a: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12482105" y="6235604"/>
            <a:ext cx="5127392" cy="2723623"/>
            <a:chOff x="0" y="0"/>
            <a:chExt cx="6836522" cy="3631498"/>
          </a:xfrm>
        </p:grpSpPr>
        <p:grpSp>
          <p:nvGrpSpPr>
            <p:cNvPr name="Group 49" id="49"/>
            <p:cNvGrpSpPr/>
            <p:nvPr/>
          </p:nvGrpSpPr>
          <p:grpSpPr>
            <a:xfrm rot="0">
              <a:off x="0" y="0"/>
              <a:ext cx="6836522" cy="3631498"/>
              <a:chOff x="0" y="0"/>
              <a:chExt cx="1350424" cy="717333"/>
            </a:xfrm>
          </p:grpSpPr>
          <p:sp>
            <p:nvSpPr>
              <p:cNvPr name="Freeform 50" id="50"/>
              <p:cNvSpPr/>
              <p:nvPr/>
            </p:nvSpPr>
            <p:spPr>
              <a:xfrm>
                <a:off x="0" y="0"/>
                <a:ext cx="1350424" cy="717333"/>
              </a:xfrm>
              <a:custGeom>
                <a:avLst/>
                <a:gdLst/>
                <a:ahLst/>
                <a:cxnLst/>
                <a:rect r="r" b="b" t="t" l="l"/>
                <a:pathLst>
                  <a:path h="717333" w="1350424">
                    <a:moveTo>
                      <a:pt x="0" y="0"/>
                    </a:moveTo>
                    <a:lnTo>
                      <a:pt x="1350424" y="0"/>
                    </a:lnTo>
                    <a:lnTo>
                      <a:pt x="1350424" y="717333"/>
                    </a:lnTo>
                    <a:lnTo>
                      <a:pt x="0" y="717333"/>
                    </a:ln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282828"/>
                </a:solidFill>
              </a:ln>
            </p:spPr>
          </p:sp>
          <p:sp>
            <p:nvSpPr>
              <p:cNvPr name="TextBox 51" id="51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52" id="52"/>
            <p:cNvGrpSpPr/>
            <p:nvPr/>
          </p:nvGrpSpPr>
          <p:grpSpPr>
            <a:xfrm rot="0">
              <a:off x="463625" y="450330"/>
              <a:ext cx="978850" cy="978850"/>
              <a:chOff x="0" y="0"/>
              <a:chExt cx="812800" cy="812800"/>
            </a:xfrm>
          </p:grpSpPr>
          <p:sp>
            <p:nvSpPr>
              <p:cNvPr name="Freeform 53" id="53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54" id="54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55" id="55"/>
            <p:cNvSpPr txBox="true"/>
            <p:nvPr/>
          </p:nvSpPr>
          <p:spPr>
            <a:xfrm rot="0">
              <a:off x="590703" y="1569111"/>
              <a:ext cx="5995250" cy="120546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39"/>
                </a:lnSpc>
              </a:pPr>
              <a:r>
                <a:rPr lang="en-US" sz="2799">
                  <a:solidFill>
                    <a:srgbClr val="282828"/>
                  </a:solidFill>
                  <a:latin typeface="Open Sauce"/>
                </a:rPr>
                <a:t>Amazing announcement for an upcoming event?</a:t>
              </a:r>
            </a:p>
          </p:txBody>
        </p:sp>
        <p:sp>
          <p:nvSpPr>
            <p:cNvPr name="TextBox 56" id="56"/>
            <p:cNvSpPr txBox="true"/>
            <p:nvPr/>
          </p:nvSpPr>
          <p:spPr>
            <a:xfrm rot="0">
              <a:off x="590703" y="545471"/>
              <a:ext cx="851772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06</a:t>
              </a:r>
            </a:p>
          </p:txBody>
        </p:sp>
      </p:grpSp>
      <p:pic>
        <p:nvPicPr>
          <p:cNvPr name="Picture 57" id="5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5400000">
            <a:off x="12413435" y="215411"/>
            <a:ext cx="1088892" cy="2844121"/>
          </a:xfrm>
          <a:prstGeom prst="rect">
            <a:avLst/>
          </a:prstGeom>
        </p:spPr>
      </p:pic>
      <p:sp>
        <p:nvSpPr>
          <p:cNvPr name="TextBox 58" id="58"/>
          <p:cNvSpPr txBox="true"/>
          <p:nvPr/>
        </p:nvSpPr>
        <p:spPr>
          <a:xfrm rot="0">
            <a:off x="1028700" y="1028700"/>
            <a:ext cx="10507121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Table of contents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CBE2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3594613"/>
            <a:ext cx="4999878" cy="2775319"/>
            <a:chOff x="0" y="0"/>
            <a:chExt cx="6666504" cy="3700425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8343" r="0" b="8395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6644061" y="3594613"/>
            <a:ext cx="4999878" cy="2775319"/>
            <a:chOff x="0" y="0"/>
            <a:chExt cx="6666504" cy="3700425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3"/>
            <a:srcRect l="0" t="8343" r="0" b="8395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12259422" y="3594613"/>
            <a:ext cx="4999878" cy="2775319"/>
            <a:chOff x="0" y="0"/>
            <a:chExt cx="6666504" cy="3700425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0" t="8421" r="0" b="8421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8" id="8"/>
          <p:cNvGrpSpPr/>
          <p:nvPr/>
        </p:nvGrpSpPr>
        <p:grpSpPr>
          <a:xfrm rot="0">
            <a:off x="1028700" y="6816326"/>
            <a:ext cx="5116647" cy="1701974"/>
            <a:chOff x="0" y="0"/>
            <a:chExt cx="6822196" cy="2269299"/>
          </a:xfrm>
        </p:grpSpPr>
        <p:grpSp>
          <p:nvGrpSpPr>
            <p:cNvPr name="Group 9" id="9"/>
            <p:cNvGrpSpPr/>
            <p:nvPr/>
          </p:nvGrpSpPr>
          <p:grpSpPr>
            <a:xfrm rot="0">
              <a:off x="0" y="0"/>
              <a:ext cx="978850" cy="978850"/>
              <a:chOff x="0" y="0"/>
              <a:chExt cx="812800" cy="8128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282828"/>
              </a:solidFill>
            </p:spPr>
          </p:sp>
          <p:sp>
            <p:nvSpPr>
              <p:cNvPr name="TextBox 11" id="11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2" id="12"/>
            <p:cNvSpPr txBox="true"/>
            <p:nvPr/>
          </p:nvSpPr>
          <p:spPr>
            <a:xfrm rot="0">
              <a:off x="155692" y="1073355"/>
              <a:ext cx="6666504" cy="11959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40"/>
                </a:lnSpc>
              </a:pPr>
              <a:r>
                <a:rPr lang="en-US" sz="2800">
                  <a:solidFill>
                    <a:srgbClr val="FFFFFF"/>
                  </a:solidFill>
                  <a:latin typeface="Open Sauce"/>
                </a:rPr>
                <a:t>Amazing announcement </a:t>
              </a:r>
            </a:p>
            <a:p>
              <a:pPr>
                <a:lnSpc>
                  <a:spcPts val="3640"/>
                </a:lnSpc>
              </a:pPr>
              <a:r>
                <a:rPr lang="en-US" sz="2800">
                  <a:solidFill>
                    <a:srgbClr val="FFFFFF"/>
                  </a:solidFill>
                  <a:latin typeface="Open Sauce"/>
                </a:rPr>
                <a:t>for an upcoming event?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55692" y="134080"/>
              <a:ext cx="823158" cy="73130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FFFFFF"/>
                  </a:solidFill>
                  <a:latin typeface="Open Sauce"/>
                </a:rPr>
                <a:t>01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644061" y="6816326"/>
            <a:ext cx="734137" cy="734137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259422" y="6816326"/>
            <a:ext cx="734137" cy="734137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028700" y="2394332"/>
            <a:ext cx="7828225" cy="159796"/>
            <a:chOff x="0" y="0"/>
            <a:chExt cx="2061755" cy="42086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23" id="23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1760708" y="401817"/>
            <a:ext cx="4335630" cy="2471309"/>
          </a:xfrm>
          <a:prstGeom prst="rect">
            <a:avLst/>
          </a:prstGeom>
        </p:spPr>
      </p:pic>
      <p:sp>
        <p:nvSpPr>
          <p:cNvPr name="TextBox 24" id="24"/>
          <p:cNvSpPr txBox="true"/>
          <p:nvPr/>
        </p:nvSpPr>
        <p:spPr>
          <a:xfrm rot="0">
            <a:off x="1028700" y="1028700"/>
            <a:ext cx="9806708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Announcements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6760830" y="7614198"/>
            <a:ext cx="4999878" cy="9041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40"/>
              </a:lnSpc>
            </a:pPr>
            <a:r>
              <a:rPr lang="en-US" sz="2800">
                <a:solidFill>
                  <a:srgbClr val="FFFFFF"/>
                </a:solidFill>
                <a:latin typeface="Open Sauce"/>
              </a:rPr>
              <a:t>Amazing announcement </a:t>
            </a:r>
          </a:p>
          <a:p>
            <a:pPr>
              <a:lnSpc>
                <a:spcPts val="3640"/>
              </a:lnSpc>
            </a:pPr>
            <a:r>
              <a:rPr lang="en-US" sz="2800">
                <a:solidFill>
                  <a:srgbClr val="FFFFFF"/>
                </a:solidFill>
                <a:latin typeface="Open Sauce"/>
              </a:rPr>
              <a:t>for an upcoming event?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6732255" y="6909742"/>
            <a:ext cx="617368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02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2376191" y="7614198"/>
            <a:ext cx="4999878" cy="9041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40"/>
              </a:lnSpc>
            </a:pPr>
            <a:r>
              <a:rPr lang="en-US" sz="2800">
                <a:solidFill>
                  <a:srgbClr val="FFFFFF"/>
                </a:solidFill>
                <a:latin typeface="Open Sauce"/>
              </a:rPr>
              <a:t>Amazing announcement </a:t>
            </a:r>
          </a:p>
          <a:p>
            <a:pPr>
              <a:lnSpc>
                <a:spcPts val="3640"/>
              </a:lnSpc>
            </a:pPr>
            <a:r>
              <a:rPr lang="en-US" sz="2800">
                <a:solidFill>
                  <a:srgbClr val="FFFFFF"/>
                </a:solidFill>
                <a:latin typeface="Open Sauce"/>
              </a:rPr>
              <a:t>for an upcoming event?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328566" y="6909742"/>
            <a:ext cx="617368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03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842496" y="4153126"/>
            <a:ext cx="7638598" cy="4986131"/>
            <a:chOff x="0" y="0"/>
            <a:chExt cx="10184797" cy="6648174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9525"/>
              <a:ext cx="10184797" cy="665769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 marL="863603" indent="-431801" lvl="1">
                <a:lnSpc>
                  <a:spcPts val="4800"/>
                </a:lnSpc>
                <a:buFont typeface="Arial"/>
                <a:buChar char="•"/>
              </a:pPr>
              <a:r>
                <a:rPr lang="en-US" sz="4000">
                  <a:solidFill>
                    <a:srgbClr val="282828"/>
                  </a:solidFill>
                  <a:latin typeface="Open Sauce"/>
                </a:rPr>
                <a:t>Write an agenda here</a:t>
              </a:r>
            </a:p>
            <a:p>
              <a:pPr>
                <a:lnSpc>
                  <a:spcPts val="5400"/>
                </a:lnSpc>
              </a:pPr>
            </a:p>
            <a:p>
              <a:pPr algn="l">
                <a:lnSpc>
                  <a:spcPts val="5400"/>
                </a:lnSpc>
              </a:pPr>
            </a:p>
          </p:txBody>
        </p:sp>
        <p:grpSp>
          <p:nvGrpSpPr>
            <p:cNvPr name="Group 5" id="5"/>
            <p:cNvGrpSpPr/>
            <p:nvPr/>
          </p:nvGrpSpPr>
          <p:grpSpPr>
            <a:xfrm rot="0">
              <a:off x="336297" y="82525"/>
              <a:ext cx="572932" cy="572932"/>
              <a:chOff x="0" y="0"/>
              <a:chExt cx="812800" cy="81280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7" id="7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8" id="8"/>
            <p:cNvGrpSpPr/>
            <p:nvPr/>
          </p:nvGrpSpPr>
          <p:grpSpPr>
            <a:xfrm rot="0">
              <a:off x="336297" y="907366"/>
              <a:ext cx="572932" cy="572932"/>
              <a:chOff x="0" y="0"/>
              <a:chExt cx="812800" cy="8128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10" id="10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11" id="11"/>
            <p:cNvGrpSpPr/>
            <p:nvPr/>
          </p:nvGrpSpPr>
          <p:grpSpPr>
            <a:xfrm rot="0">
              <a:off x="336297" y="1732206"/>
              <a:ext cx="572932" cy="572932"/>
              <a:chOff x="0" y="0"/>
              <a:chExt cx="812800" cy="8128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13" id="13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14" id="14"/>
            <p:cNvGrpSpPr/>
            <p:nvPr/>
          </p:nvGrpSpPr>
          <p:grpSpPr>
            <a:xfrm rot="0">
              <a:off x="336297" y="2557047"/>
              <a:ext cx="572932" cy="572932"/>
              <a:chOff x="0" y="0"/>
              <a:chExt cx="812800" cy="8128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16" id="1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17" id="17"/>
            <p:cNvGrpSpPr/>
            <p:nvPr/>
          </p:nvGrpSpPr>
          <p:grpSpPr>
            <a:xfrm rot="0">
              <a:off x="336297" y="3381888"/>
              <a:ext cx="572932" cy="572932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336297" y="4206728"/>
              <a:ext cx="572932" cy="572932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0" y="0"/>
                    </a:moveTo>
                    <a:lnTo>
                      <a:pt x="812800" y="0"/>
                    </a:lnTo>
                    <a:lnTo>
                      <a:pt x="812800" y="812800"/>
                    </a:lnTo>
                    <a:lnTo>
                      <a:pt x="0" y="81280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</p:grpSp>
      <p:pic>
        <p:nvPicPr>
          <p:cNvPr name="Picture 23" id="23"/>
          <p:cNvPicPr>
            <a:picLocks noChangeAspect="true"/>
          </p:cNvPicPr>
          <p:nvPr/>
        </p:nvPicPr>
        <p:blipFill>
          <a:blip r:embed="rId3"/>
          <a:srcRect l="5678" t="0" r="48734" b="0"/>
          <a:stretch>
            <a:fillRect/>
          </a:stretch>
        </p:blipFill>
        <p:spPr>
          <a:xfrm flipH="false" flipV="false" rot="0">
            <a:off x="11197996" y="-94487"/>
            <a:ext cx="7090004" cy="10381487"/>
          </a:xfrm>
          <a:prstGeom prst="rect">
            <a:avLst/>
          </a:prstGeom>
        </p:spPr>
      </p:pic>
      <p:grpSp>
        <p:nvGrpSpPr>
          <p:cNvPr name="Group 24" id="24"/>
          <p:cNvGrpSpPr/>
          <p:nvPr/>
        </p:nvGrpSpPr>
        <p:grpSpPr>
          <a:xfrm rot="0">
            <a:off x="11001976" y="3670006"/>
            <a:ext cx="392041" cy="5588294"/>
            <a:chOff x="0" y="0"/>
            <a:chExt cx="103254" cy="1471814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103254" cy="1471814"/>
            </a:xfrm>
            <a:custGeom>
              <a:avLst/>
              <a:gdLst/>
              <a:ahLst/>
              <a:cxnLst/>
              <a:rect r="r" b="b" t="t" l="l"/>
              <a:pathLst>
                <a:path h="1471814" w="103254">
                  <a:moveTo>
                    <a:pt x="0" y="0"/>
                  </a:moveTo>
                  <a:lnTo>
                    <a:pt x="103254" y="0"/>
                  </a:lnTo>
                  <a:lnTo>
                    <a:pt x="103254" y="1471814"/>
                  </a:lnTo>
                  <a:lnTo>
                    <a:pt x="0" y="1471814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7" id="27"/>
          <p:cNvSpPr txBox="true"/>
          <p:nvPr/>
        </p:nvSpPr>
        <p:spPr>
          <a:xfrm rot="0">
            <a:off x="1028700" y="1028700"/>
            <a:ext cx="9101342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Add an Agenda </a:t>
            </a:r>
          </a:p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Page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028700"/>
            <a:ext cx="5962679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"/>
              </a:rPr>
              <a:t>Big news!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7374684" y="1028700"/>
            <a:ext cx="9884616" cy="7294761"/>
            <a:chOff x="0" y="0"/>
            <a:chExt cx="13179489" cy="9726348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2"/>
            <a:srcRect l="4860" t="0" r="4860" b="93"/>
            <a:stretch>
              <a:fillRect/>
            </a:stretch>
          </p:blipFill>
          <p:spPr>
            <a:xfrm>
              <a:off x="0" y="0"/>
              <a:ext cx="13179489" cy="9726348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0">
            <a:off x="1028700" y="2394332"/>
            <a:ext cx="7828225" cy="159796"/>
            <a:chOff x="0" y="0"/>
            <a:chExt cx="2061755" cy="42086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97" b="26204"/>
          <a:stretch>
            <a:fillRect/>
          </a:stretch>
        </p:blipFill>
        <p:spPr>
          <a:xfrm flipH="false" flipV="false" rot="0">
            <a:off x="7374684" y="1028700"/>
            <a:ext cx="9874994" cy="7294399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7274596" y="8696446"/>
            <a:ext cx="9884616" cy="4485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640"/>
              </a:lnSpc>
              <a:spcBef>
                <a:spcPct val="0"/>
              </a:spcBef>
            </a:pPr>
            <a:r>
              <a:rPr lang="en-US" sz="2800">
                <a:solidFill>
                  <a:srgbClr val="FFFFFF"/>
                </a:solidFill>
                <a:latin typeface="Open Sauce"/>
              </a:rPr>
              <a:t>Elaborate on a personal detail you want to share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7374684" y="8702889"/>
            <a:ext cx="442115" cy="442115"/>
            <a:chOff x="0" y="0"/>
            <a:chExt cx="812800" cy="812800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73419" y="6403540"/>
            <a:ext cx="4999878" cy="1116203"/>
            <a:chOff x="0" y="0"/>
            <a:chExt cx="1316840" cy="293979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1316840" cy="293979"/>
            </a:xfrm>
            <a:custGeom>
              <a:avLst/>
              <a:gdLst/>
              <a:ahLst/>
              <a:cxnLst/>
              <a:rect r="r" b="b" t="t" l="l"/>
              <a:pathLst>
                <a:path h="293979" w="1316840">
                  <a:moveTo>
                    <a:pt x="0" y="0"/>
                  </a:moveTo>
                  <a:lnTo>
                    <a:pt x="1316840" y="0"/>
                  </a:lnTo>
                  <a:lnTo>
                    <a:pt x="1316840" y="293979"/>
                  </a:lnTo>
                  <a:lnTo>
                    <a:pt x="0" y="293979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85725"/>
              <a:ext cx="812800" cy="8985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4499"/>
                </a:lnSpc>
              </a:pPr>
              <a:r>
                <a:rPr lang="en-US" sz="2999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073419" y="3628221"/>
            <a:ext cx="4999878" cy="2775319"/>
            <a:chOff x="0" y="0"/>
            <a:chExt cx="6666504" cy="3700425"/>
          </a:xfrm>
        </p:grpSpPr>
        <p:pic>
          <p:nvPicPr>
            <p:cNvPr name="Picture 7" id="7">
              <a:hlinkClick action="ppaction://media"/>
            </p:cNvPr>
            <p:cNvPicPr>
              <a:picLocks noChangeAspect="true"/>
            </p:cNvPicPr>
            <p:nvPr>
              <a:videoFile r:link="rId4"/>
              <p:extLst>
                <p:ext uri="{DAA4B4D4-6D71-4841-9C94-3DE7FCFB9230}">
                  <p14:media xmlns:p14="http://schemas.microsoft.com/office/powerpoint/2010/main" r:embed="rId5"/>
                </p:ext>
              </p:extLst>
            </p:nvPr>
          </p:nvPicPr>
          <p:blipFill>
            <a:blip r:embed="rId3"/>
            <a:srcRect l="0" t="1309" r="0" b="1309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8" id="8"/>
          <p:cNvGrpSpPr/>
          <p:nvPr/>
        </p:nvGrpSpPr>
        <p:grpSpPr>
          <a:xfrm rot="0">
            <a:off x="12214703" y="3628221"/>
            <a:ext cx="4999878" cy="2775319"/>
            <a:chOff x="0" y="0"/>
            <a:chExt cx="6666504" cy="3700425"/>
          </a:xfrm>
        </p:grpSpPr>
        <p:pic>
          <p:nvPicPr>
            <p:cNvPr name="Picture 9" id="9">
              <a:hlinkClick action="ppaction://media"/>
            </p:cNvPr>
            <p:cNvPicPr>
              <a:picLocks noChangeAspect="true"/>
            </p:cNvPicPr>
            <p:nvPr>
              <a:videoFile r:link="rId7"/>
              <p:extLst>
                <p:ext uri="{DAA4B4D4-6D71-4841-9C94-3DE7FCFB9230}">
                  <p14:media xmlns:p14="http://schemas.microsoft.com/office/powerpoint/2010/main" r:embed="rId8"/>
                </p:ext>
              </p:extLst>
            </p:nvPr>
          </p:nvPicPr>
          <p:blipFill>
            <a:blip r:embed="rId6"/>
            <a:srcRect l="0" t="1309" r="0" b="1309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10" id="10"/>
          <p:cNvGrpSpPr/>
          <p:nvPr/>
        </p:nvGrpSpPr>
        <p:grpSpPr>
          <a:xfrm rot="0">
            <a:off x="6645291" y="6403540"/>
            <a:ext cx="4999878" cy="1116203"/>
            <a:chOff x="0" y="0"/>
            <a:chExt cx="1316840" cy="293979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1316840" cy="293979"/>
            </a:xfrm>
            <a:custGeom>
              <a:avLst/>
              <a:gdLst/>
              <a:ahLst/>
              <a:cxnLst/>
              <a:rect r="r" b="b" t="t" l="l"/>
              <a:pathLst>
                <a:path h="293979" w="1316840">
                  <a:moveTo>
                    <a:pt x="0" y="0"/>
                  </a:moveTo>
                  <a:lnTo>
                    <a:pt x="1316840" y="0"/>
                  </a:lnTo>
                  <a:lnTo>
                    <a:pt x="1316840" y="293979"/>
                  </a:lnTo>
                  <a:lnTo>
                    <a:pt x="0" y="293979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85725"/>
              <a:ext cx="812800" cy="8985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4499"/>
                </a:lnSpc>
              </a:pPr>
              <a:r>
                <a:rPr lang="en-US" sz="2999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6645291" y="3628221"/>
            <a:ext cx="4999878" cy="2775319"/>
            <a:chOff x="0" y="0"/>
            <a:chExt cx="6666504" cy="3700425"/>
          </a:xfrm>
        </p:grpSpPr>
        <p:pic>
          <p:nvPicPr>
            <p:cNvPr name="Picture 14" id="14">
              <a:hlinkClick action="ppaction://media"/>
            </p:cNvPr>
            <p:cNvPicPr>
              <a:picLocks noChangeAspect="true"/>
            </p:cNvPicPr>
            <p:nvPr>
              <a:videoFile r:link="rId10"/>
              <p:extLst>
                <p:ext uri="{DAA4B4D4-6D71-4841-9C94-3DE7FCFB9230}">
                  <p14:media xmlns:p14="http://schemas.microsoft.com/office/powerpoint/2010/main" r:embed="rId11"/>
                </p:ext>
              </p:extLst>
            </p:nvPr>
          </p:nvPicPr>
          <p:blipFill>
            <a:blip r:embed="rId9"/>
            <a:srcRect l="0" t="822" r="0" b="822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15" id="15"/>
          <p:cNvGrpSpPr/>
          <p:nvPr/>
        </p:nvGrpSpPr>
        <p:grpSpPr>
          <a:xfrm rot="0">
            <a:off x="12214703" y="6403540"/>
            <a:ext cx="4999878" cy="1116203"/>
            <a:chOff x="0" y="0"/>
            <a:chExt cx="1316840" cy="293979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1316840" cy="293979"/>
            </a:xfrm>
            <a:custGeom>
              <a:avLst/>
              <a:gdLst/>
              <a:ahLst/>
              <a:cxnLst/>
              <a:rect r="r" b="b" t="t" l="l"/>
              <a:pathLst>
                <a:path h="293979" w="1316840">
                  <a:moveTo>
                    <a:pt x="0" y="0"/>
                  </a:moveTo>
                  <a:lnTo>
                    <a:pt x="1316840" y="0"/>
                  </a:lnTo>
                  <a:lnTo>
                    <a:pt x="1316840" y="293979"/>
                  </a:lnTo>
                  <a:lnTo>
                    <a:pt x="0" y="293979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85725"/>
              <a:ext cx="812800" cy="8985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4499"/>
                </a:lnSpc>
              </a:pPr>
              <a:r>
                <a:rPr lang="en-US" sz="2999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1028700" y="2394332"/>
            <a:ext cx="4163183" cy="159796"/>
            <a:chOff x="0" y="0"/>
            <a:chExt cx="1096476" cy="42086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1096476" cy="42086"/>
            </a:xfrm>
            <a:custGeom>
              <a:avLst/>
              <a:gdLst/>
              <a:ahLst/>
              <a:cxnLst/>
              <a:rect r="r" b="b" t="t" l="l"/>
              <a:pathLst>
                <a:path h="42086" w="1096476">
                  <a:moveTo>
                    <a:pt x="0" y="0"/>
                  </a:moveTo>
                  <a:lnTo>
                    <a:pt x="1096476" y="0"/>
                  </a:lnTo>
                  <a:lnTo>
                    <a:pt x="1096476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1" id="21"/>
          <p:cNvSpPr txBox="true"/>
          <p:nvPr/>
        </p:nvSpPr>
        <p:spPr>
          <a:xfrm rot="0">
            <a:off x="1028700" y="7762182"/>
            <a:ext cx="5089316" cy="9041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40"/>
              </a:lnSpc>
            </a:pPr>
            <a:r>
              <a:rPr lang="en-US" sz="2800">
                <a:solidFill>
                  <a:srgbClr val="282828"/>
                </a:solidFill>
                <a:latin typeface="Open Sauce"/>
              </a:rPr>
              <a:t>Elaborate on a personal detail you want to share.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28700" y="1028700"/>
            <a:ext cx="4586669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In dept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6600572" y="7762182"/>
            <a:ext cx="5089316" cy="9041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40"/>
              </a:lnSpc>
            </a:pPr>
            <a:r>
              <a:rPr lang="en-US" sz="2800">
                <a:solidFill>
                  <a:srgbClr val="282828"/>
                </a:solidFill>
                <a:latin typeface="Open Sauce"/>
              </a:rPr>
              <a:t>Elaborate on a personal detail you want to share.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2169984" y="7762182"/>
            <a:ext cx="5089316" cy="9041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40"/>
              </a:lnSpc>
            </a:pPr>
            <a:r>
              <a:rPr lang="en-US" sz="2800">
                <a:solidFill>
                  <a:srgbClr val="282828"/>
                </a:solidFill>
                <a:latin typeface="Open Sauce"/>
              </a:rPr>
              <a:t>Elaborate on a personal detail you want to share.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7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9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14"/>
                </p:tgtEl>
              </p:cMediaNode>
            </p:video>
          </p:childTnLst>
        </p:cTn>
      </p:par>
    </p:tnLst>
  </p:timing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CBE2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983855" y="3255808"/>
          <a:ext cx="16275445" cy="6002492"/>
        </p:xfrm>
        <a:graphic>
          <a:graphicData uri="http://schemas.openxmlformats.org/drawingml/2006/table">
            <a:tbl>
              <a:tblPr/>
              <a:tblGrid>
                <a:gridCol w="5425148"/>
                <a:gridCol w="5425148"/>
                <a:gridCol w="5425148"/>
              </a:tblGrid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82828"/>
                          </a:solidFill>
                          <a:latin typeface="Open Sauce Bold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940"/>
                        </a:lnSpc>
                      </a:pPr>
                      <a:r>
                        <a:rPr lang="en-US" sz="2100">
                          <a:solidFill>
                            <a:srgbClr val="282828"/>
                          </a:solidFill>
                          <a:latin typeface="Open Sauce"/>
                        </a:rPr>
                        <a:t>What do you do during your free time? 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3CBE23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TextBox 3" id="3"/>
          <p:cNvSpPr txBox="true"/>
          <p:nvPr/>
        </p:nvSpPr>
        <p:spPr>
          <a:xfrm rot="0">
            <a:off x="1028700" y="1028700"/>
            <a:ext cx="7691711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Key features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028700" y="2394332"/>
            <a:ext cx="7828225" cy="159796"/>
            <a:chOff x="0" y="0"/>
            <a:chExt cx="2061755" cy="42086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760708" y="401817"/>
            <a:ext cx="4335630" cy="2471309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3319" r="0" b="3254"/>
            <a:stretch>
              <a:fillRect/>
            </a:stretch>
          </p:blipFill>
          <p:spPr>
            <a:xfrm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3070404" y="4891433"/>
            <a:ext cx="12282130" cy="252067"/>
            <a:chOff x="0" y="0"/>
            <a:chExt cx="3234800" cy="66388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3234800" cy="66388"/>
            </a:xfrm>
            <a:custGeom>
              <a:avLst/>
              <a:gdLst/>
              <a:ahLst/>
              <a:cxnLst/>
              <a:rect r="r" b="b" t="t" l="l"/>
              <a:pathLst>
                <a:path h="66388" w="3234800">
                  <a:moveTo>
                    <a:pt x="0" y="0"/>
                  </a:moveTo>
                  <a:lnTo>
                    <a:pt x="3234800" y="0"/>
                  </a:lnTo>
                  <a:lnTo>
                    <a:pt x="3234800" y="66388"/>
                  </a:lnTo>
                  <a:lnTo>
                    <a:pt x="0" y="66388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4994498" y="4205147"/>
            <a:ext cx="8299004" cy="1509718"/>
            <a:chOff x="0" y="0"/>
            <a:chExt cx="1436468" cy="261316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1436468" cy="261316"/>
            </a:xfrm>
            <a:custGeom>
              <a:avLst/>
              <a:gdLst/>
              <a:ahLst/>
              <a:cxnLst/>
              <a:rect r="r" b="b" t="t" l="l"/>
              <a:pathLst>
                <a:path h="261316" w="1436468">
                  <a:moveTo>
                    <a:pt x="0" y="0"/>
                  </a:moveTo>
                  <a:lnTo>
                    <a:pt x="1436468" y="0"/>
                  </a:lnTo>
                  <a:lnTo>
                    <a:pt x="1436468" y="261316"/>
                  </a:lnTo>
                  <a:lnTo>
                    <a:pt x="0" y="26131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0" id="10"/>
          <p:cNvSpPr txBox="true"/>
          <p:nvPr/>
        </p:nvSpPr>
        <p:spPr>
          <a:xfrm rot="0">
            <a:off x="5229043" y="4351234"/>
            <a:ext cx="7829915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Big launches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5081600" y="6051318"/>
            <a:ext cx="8211902" cy="1888737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2342678" y="1028700"/>
            <a:ext cx="13602645" cy="8229600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467600" y="0"/>
            <a:ext cx="5365076" cy="10287000"/>
            <a:chOff x="0" y="0"/>
            <a:chExt cx="7153435" cy="13716000"/>
          </a:xfrm>
        </p:grpSpPr>
        <p:pic>
          <p:nvPicPr>
            <p:cNvPr name="Picture 4" id="4"/>
            <p:cNvPicPr>
              <a:picLocks noChangeAspect="true"/>
            </p:cNvPicPr>
            <p:nvPr/>
          </p:nvPicPr>
          <p:blipFill>
            <a:blip r:embed="rId3"/>
            <a:srcRect l="0" t="0" r="21720" b="0"/>
            <a:stretch>
              <a:fillRect/>
            </a:stretch>
          </p:blipFill>
          <p:spPr>
            <a:xfrm>
              <a:off x="0" y="0"/>
              <a:ext cx="7153435" cy="13716000"/>
            </a:xfrm>
            <a:prstGeom prst="rect">
              <a:avLst/>
            </a:prstGeom>
          </p:spPr>
        </p:pic>
      </p:grpSp>
      <p:grpSp>
        <p:nvGrpSpPr>
          <p:cNvPr name="Group 5" id="5"/>
          <p:cNvGrpSpPr/>
          <p:nvPr/>
        </p:nvGrpSpPr>
        <p:grpSpPr>
          <a:xfrm rot="0">
            <a:off x="12922924" y="0"/>
            <a:ext cx="5365076" cy="5102502"/>
            <a:chOff x="0" y="0"/>
            <a:chExt cx="7153435" cy="6803336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4"/>
            <a:srcRect l="13132" t="0" r="16813" b="0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12922924" y="5184498"/>
            <a:ext cx="5365076" cy="5102502"/>
            <a:chOff x="0" y="0"/>
            <a:chExt cx="7153435" cy="6803336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5"/>
            <a:srcRect l="14973" t="0" r="14973" b="0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1019175" y="3699574"/>
            <a:ext cx="4163183" cy="159796"/>
            <a:chOff x="0" y="0"/>
            <a:chExt cx="1096476" cy="42086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1096476" cy="42086"/>
            </a:xfrm>
            <a:custGeom>
              <a:avLst/>
              <a:gdLst/>
              <a:ahLst/>
              <a:cxnLst/>
              <a:rect r="r" b="b" t="t" l="l"/>
              <a:pathLst>
                <a:path h="42086" w="1096476">
                  <a:moveTo>
                    <a:pt x="0" y="0"/>
                  </a:moveTo>
                  <a:lnTo>
                    <a:pt x="1096476" y="0"/>
                  </a:lnTo>
                  <a:lnTo>
                    <a:pt x="1096476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5592679">
            <a:off x="14629800" y="6695655"/>
            <a:ext cx="3220785" cy="2737667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028700" y="1028700"/>
            <a:ext cx="5962520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Awesome launch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4390431"/>
            <a:ext cx="4998747" cy="15533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160"/>
              </a:lnSpc>
            </a:pPr>
            <a:r>
              <a:rPr lang="en-US" sz="3200">
                <a:solidFill>
                  <a:srgbClr val="282828"/>
                </a:solidFill>
                <a:latin typeface="Open Sauce"/>
              </a:rPr>
              <a:t>What can you say about these new changes? Share it here!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06" t="2391" r="3424" b="16161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2741618" y="2385055"/>
            <a:ext cx="12804764" cy="3652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Write an original statement or inspiring quote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2741618" y="7288949"/>
            <a:ext cx="12804764" cy="61299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40"/>
              </a:lnSpc>
              <a:spcBef>
                <a:spcPct val="0"/>
              </a:spcBef>
            </a:pPr>
            <a:r>
              <a:rPr lang="en-US" sz="3600">
                <a:solidFill>
                  <a:srgbClr val="282828"/>
                </a:solidFill>
                <a:latin typeface="Open Sauce"/>
              </a:rPr>
              <a:t>— Include a credit, citation, or supporting message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3002935" y="6631034"/>
            <a:ext cx="12282130" cy="131242"/>
            <a:chOff x="0" y="0"/>
            <a:chExt cx="3234800" cy="34566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3234800" cy="34566"/>
            </a:xfrm>
            <a:custGeom>
              <a:avLst/>
              <a:gdLst/>
              <a:ahLst/>
              <a:cxnLst/>
              <a:rect r="r" b="b" t="t" l="l"/>
              <a:pathLst>
                <a:path h="34566" w="3234800">
                  <a:moveTo>
                    <a:pt x="0" y="0"/>
                  </a:moveTo>
                  <a:lnTo>
                    <a:pt x="3234800" y="0"/>
                  </a:lnTo>
                  <a:lnTo>
                    <a:pt x="3234800" y="34566"/>
                  </a:lnTo>
                  <a:lnTo>
                    <a:pt x="0" y="34566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85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204649" y="3897606"/>
            <a:ext cx="2318656" cy="2420947"/>
            <a:chOff x="0" y="0"/>
            <a:chExt cx="812800" cy="848658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2669372" y="6693224"/>
            <a:ext cx="3602308" cy="4803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282828"/>
                </a:solidFill>
                <a:latin typeface="Open Sauce"/>
              </a:rPr>
              <a:t>Add a main point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771950" y="7399304"/>
            <a:ext cx="3161240" cy="12290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282828"/>
                </a:solidFill>
                <a:latin typeface="Open Sauce"/>
              </a:rPr>
              <a:t>Briefly elaborate on what you want to discuss. 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3610868" y="4622791"/>
            <a:ext cx="1506218" cy="963980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7910758" y="3897606"/>
            <a:ext cx="2318656" cy="2420947"/>
            <a:chOff x="0" y="0"/>
            <a:chExt cx="812800" cy="848658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7375481" y="6693224"/>
            <a:ext cx="3602308" cy="4803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282828"/>
                </a:solidFill>
                <a:latin typeface="Open Sauce"/>
              </a:rPr>
              <a:t>Add a main point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7478059" y="7399304"/>
            <a:ext cx="3161240" cy="12290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282828"/>
                </a:solidFill>
                <a:latin typeface="Open Sauce"/>
              </a:rPr>
              <a:t>Briefly elaborate on what you want to discuss. 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8437830" y="4484954"/>
            <a:ext cx="1239655" cy="1239655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0">
            <a:off x="12616867" y="3897606"/>
            <a:ext cx="2318656" cy="2420947"/>
            <a:chOff x="0" y="0"/>
            <a:chExt cx="812800" cy="848658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8" id="18"/>
          <p:cNvSpPr txBox="true"/>
          <p:nvPr/>
        </p:nvSpPr>
        <p:spPr>
          <a:xfrm rot="0">
            <a:off x="12081590" y="6693224"/>
            <a:ext cx="3602308" cy="4803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282828"/>
                </a:solidFill>
                <a:latin typeface="Open Sauce"/>
              </a:rPr>
              <a:t>Add a main point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2184168" y="7399304"/>
            <a:ext cx="3161240" cy="12290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282828"/>
                </a:solidFill>
                <a:latin typeface="Open Sauce"/>
              </a:rPr>
              <a:t>Briefly elaborate on what you want to discuss. </a:t>
            </a:r>
          </a:p>
        </p:txBody>
      </p:sp>
      <p:pic>
        <p:nvPicPr>
          <p:cNvPr name="Picture 20" id="2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2997902" y="4372576"/>
            <a:ext cx="1464410" cy="1464410"/>
          </a:xfrm>
          <a:prstGeom prst="rect">
            <a:avLst/>
          </a:prstGeom>
        </p:spPr>
      </p:pic>
      <p:sp>
        <p:nvSpPr>
          <p:cNvPr name="TextBox 21" id="21"/>
          <p:cNvSpPr txBox="true"/>
          <p:nvPr/>
        </p:nvSpPr>
        <p:spPr>
          <a:xfrm rot="0">
            <a:off x="1028700" y="1028700"/>
            <a:ext cx="14655199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Write your topic or idea</a:t>
            </a:r>
          </a:p>
        </p:txBody>
      </p:sp>
      <p:grpSp>
        <p:nvGrpSpPr>
          <p:cNvPr name="Group 22" id="22"/>
          <p:cNvGrpSpPr/>
          <p:nvPr/>
        </p:nvGrpSpPr>
        <p:grpSpPr>
          <a:xfrm rot="0">
            <a:off x="1028700" y="2394332"/>
            <a:ext cx="7828225" cy="159796"/>
            <a:chOff x="0" y="0"/>
            <a:chExt cx="2061755" cy="42086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24" id="2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12500" r="0" b="1250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8914563" y="-311373"/>
            <a:ext cx="458874" cy="4104337"/>
            <a:chOff x="0" y="0"/>
            <a:chExt cx="79426" cy="7104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79426" cy="710416"/>
            </a:xfrm>
            <a:custGeom>
              <a:avLst/>
              <a:gdLst/>
              <a:ahLst/>
              <a:cxnLst/>
              <a:rect r="r" b="b" t="t" l="l"/>
              <a:pathLst>
                <a:path h="710416" w="79426">
                  <a:moveTo>
                    <a:pt x="0" y="0"/>
                  </a:moveTo>
                  <a:lnTo>
                    <a:pt x="79426" y="0"/>
                  </a:lnTo>
                  <a:lnTo>
                    <a:pt x="79426" y="710416"/>
                  </a:lnTo>
                  <a:lnTo>
                    <a:pt x="0" y="710416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8914563" y="7092180"/>
            <a:ext cx="458874" cy="4104337"/>
            <a:chOff x="0" y="0"/>
            <a:chExt cx="79426" cy="710416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79426" cy="710416"/>
            </a:xfrm>
            <a:custGeom>
              <a:avLst/>
              <a:gdLst/>
              <a:ahLst/>
              <a:cxnLst/>
              <a:rect r="r" b="b" t="t" l="l"/>
              <a:pathLst>
                <a:path h="710416" w="79426">
                  <a:moveTo>
                    <a:pt x="0" y="0"/>
                  </a:moveTo>
                  <a:lnTo>
                    <a:pt x="79426" y="0"/>
                  </a:lnTo>
                  <a:lnTo>
                    <a:pt x="79426" y="710416"/>
                  </a:lnTo>
                  <a:lnTo>
                    <a:pt x="0" y="710416"/>
                  </a:lnTo>
                  <a:close/>
                </a:path>
              </a:pathLst>
            </a:custGeom>
            <a:solidFill>
              <a:srgbClr val="000000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28700" y="1017645"/>
            <a:ext cx="4239637" cy="2775319"/>
            <a:chOff x="0" y="0"/>
            <a:chExt cx="5652850" cy="3700425"/>
          </a:xfrm>
        </p:grpSpPr>
        <p:pic>
          <p:nvPicPr>
            <p:cNvPr name="Picture 10" id="10"/>
            <p:cNvPicPr>
              <a:picLocks noChangeAspect="true"/>
            </p:cNvPicPr>
            <p:nvPr/>
          </p:nvPicPr>
          <p:blipFill>
            <a:blip r:embed="rId3"/>
            <a:srcRect l="0" t="25452" r="0" b="25452"/>
            <a:stretch>
              <a:fillRect/>
            </a:stretch>
          </p:blipFill>
          <p:spPr>
            <a:xfrm>
              <a:off x="0" y="0"/>
              <a:ext cx="5652850" cy="3700425"/>
            </a:xfrm>
            <a:prstGeom prst="rect">
              <a:avLst/>
            </a:prstGeom>
          </p:spPr>
        </p:pic>
      </p:grpSp>
      <p:grpSp>
        <p:nvGrpSpPr>
          <p:cNvPr name="Group 11" id="11"/>
          <p:cNvGrpSpPr/>
          <p:nvPr/>
        </p:nvGrpSpPr>
        <p:grpSpPr>
          <a:xfrm rot="0">
            <a:off x="5559165" y="1017645"/>
            <a:ext cx="2782510" cy="2775319"/>
            <a:chOff x="0" y="0"/>
            <a:chExt cx="3710014" cy="3700425"/>
          </a:xfrm>
        </p:grpSpPr>
        <p:pic>
          <p:nvPicPr>
            <p:cNvPr name="Picture 12" id="12"/>
            <p:cNvPicPr>
              <a:picLocks noChangeAspect="true"/>
            </p:cNvPicPr>
            <p:nvPr/>
          </p:nvPicPr>
          <p:blipFill>
            <a:blip r:embed="rId4"/>
            <a:srcRect l="0" t="16711" r="0" b="16711"/>
            <a:stretch>
              <a:fillRect/>
            </a:stretch>
          </p:blipFill>
          <p:spPr>
            <a:xfrm>
              <a:off x="0" y="0"/>
              <a:ext cx="3710014" cy="3700425"/>
            </a:xfrm>
            <a:prstGeom prst="rect">
              <a:avLst/>
            </a:prstGeom>
          </p:spPr>
        </p:pic>
      </p:grpSp>
      <p:grpSp>
        <p:nvGrpSpPr>
          <p:cNvPr name="Group 13" id="13"/>
          <p:cNvGrpSpPr/>
          <p:nvPr/>
        </p:nvGrpSpPr>
        <p:grpSpPr>
          <a:xfrm rot="0">
            <a:off x="13019663" y="7092180"/>
            <a:ext cx="4239637" cy="2775319"/>
            <a:chOff x="0" y="0"/>
            <a:chExt cx="5652850" cy="3700425"/>
          </a:xfrm>
        </p:grpSpPr>
        <p:pic>
          <p:nvPicPr>
            <p:cNvPr name="Picture 14" id="14"/>
            <p:cNvPicPr>
              <a:picLocks noChangeAspect="true"/>
            </p:cNvPicPr>
            <p:nvPr/>
          </p:nvPicPr>
          <p:blipFill>
            <a:blip r:embed="rId5"/>
            <a:srcRect l="0" t="904" r="0" b="904"/>
            <a:stretch>
              <a:fillRect/>
            </a:stretch>
          </p:blipFill>
          <p:spPr>
            <a:xfrm>
              <a:off x="0" y="0"/>
              <a:ext cx="5652850" cy="3700425"/>
            </a:xfrm>
            <a:prstGeom prst="rect">
              <a:avLst/>
            </a:prstGeom>
          </p:spPr>
        </p:pic>
      </p:grpSp>
      <p:grpSp>
        <p:nvGrpSpPr>
          <p:cNvPr name="Group 15" id="15"/>
          <p:cNvGrpSpPr/>
          <p:nvPr/>
        </p:nvGrpSpPr>
        <p:grpSpPr>
          <a:xfrm rot="0">
            <a:off x="9946325" y="7092180"/>
            <a:ext cx="2782510" cy="2775319"/>
            <a:chOff x="0" y="0"/>
            <a:chExt cx="3710014" cy="3700425"/>
          </a:xfrm>
        </p:grpSpPr>
        <p:pic>
          <p:nvPicPr>
            <p:cNvPr name="Picture 16" id="16"/>
            <p:cNvPicPr>
              <a:picLocks noChangeAspect="true"/>
            </p:cNvPicPr>
            <p:nvPr/>
          </p:nvPicPr>
          <p:blipFill>
            <a:blip r:embed="rId6"/>
            <a:srcRect l="3557" t="0" r="29519" b="0"/>
            <a:stretch>
              <a:fillRect/>
            </a:stretch>
          </p:blipFill>
          <p:spPr>
            <a:xfrm>
              <a:off x="0" y="0"/>
              <a:ext cx="3710014" cy="3700425"/>
            </a:xfrm>
            <a:prstGeom prst="rect">
              <a:avLst/>
            </a:prstGeom>
          </p:spPr>
        </p:pic>
      </p:grpSp>
      <p:sp>
        <p:nvSpPr>
          <p:cNvPr name="TextBox 17" id="17"/>
          <p:cNvSpPr txBox="true"/>
          <p:nvPr/>
        </p:nvSpPr>
        <p:spPr>
          <a:xfrm rot="0">
            <a:off x="3225873" y="4215630"/>
            <a:ext cx="11836253" cy="2438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Add a Section Header</a:t>
            </a:r>
          </a:p>
        </p:txBody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1499636" y="5143500"/>
            <a:ext cx="2744766" cy="3267579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41464" t="28032" r="35104" b="31964"/>
          <a:stretch>
            <a:fillRect/>
          </a:stretch>
        </p:blipFill>
        <p:spPr>
          <a:xfrm flipH="false" flipV="false" rot="0">
            <a:off x="2935691" y="4042284"/>
            <a:ext cx="2429727" cy="2731766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3607" t="0" r="17097" b="0"/>
          <a:stretch>
            <a:fillRect/>
          </a:stretch>
        </p:blipFill>
        <p:spPr>
          <a:xfrm flipH="false" flipV="false" rot="0">
            <a:off x="6264655" y="4042284"/>
            <a:ext cx="2429727" cy="273176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26887" t="6170" r="21543" b="10116"/>
          <a:stretch>
            <a:fillRect/>
          </a:stretch>
        </p:blipFill>
        <p:spPr>
          <a:xfrm flipH="false" flipV="false" rot="0">
            <a:off x="9528177" y="4042284"/>
            <a:ext cx="2429727" cy="27317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33710" t="423" r="31286" b="41614"/>
          <a:stretch>
            <a:fillRect/>
          </a:stretch>
        </p:blipFill>
        <p:spPr>
          <a:xfrm flipH="false" flipV="false" rot="0">
            <a:off x="12922582" y="4042284"/>
            <a:ext cx="2429727" cy="2731766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3212142" y="6723460"/>
            <a:ext cx="1746826" cy="130488"/>
            <a:chOff x="0" y="0"/>
            <a:chExt cx="460069" cy="34367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460069" cy="34367"/>
            </a:xfrm>
            <a:custGeom>
              <a:avLst/>
              <a:gdLst/>
              <a:ahLst/>
              <a:cxnLst/>
              <a:rect r="r" b="b" t="t" l="l"/>
              <a:pathLst>
                <a:path h="34367" w="460069">
                  <a:moveTo>
                    <a:pt x="0" y="0"/>
                  </a:moveTo>
                  <a:lnTo>
                    <a:pt x="460069" y="0"/>
                  </a:lnTo>
                  <a:lnTo>
                    <a:pt x="460069" y="34367"/>
                  </a:lnTo>
                  <a:lnTo>
                    <a:pt x="0" y="34367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602966" y="6708806"/>
            <a:ext cx="1746826" cy="130488"/>
            <a:chOff x="0" y="0"/>
            <a:chExt cx="460069" cy="34367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460069" cy="34367"/>
            </a:xfrm>
            <a:custGeom>
              <a:avLst/>
              <a:gdLst/>
              <a:ahLst/>
              <a:cxnLst/>
              <a:rect r="r" b="b" t="t" l="l"/>
              <a:pathLst>
                <a:path h="34367" w="460069">
                  <a:moveTo>
                    <a:pt x="0" y="0"/>
                  </a:moveTo>
                  <a:lnTo>
                    <a:pt x="460069" y="0"/>
                  </a:lnTo>
                  <a:lnTo>
                    <a:pt x="460069" y="34367"/>
                  </a:lnTo>
                  <a:lnTo>
                    <a:pt x="0" y="34367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9993789" y="6708806"/>
            <a:ext cx="1746826" cy="130488"/>
            <a:chOff x="0" y="0"/>
            <a:chExt cx="460069" cy="34367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460069" cy="34367"/>
            </a:xfrm>
            <a:custGeom>
              <a:avLst/>
              <a:gdLst/>
              <a:ahLst/>
              <a:cxnLst/>
              <a:rect r="r" b="b" t="t" l="l"/>
              <a:pathLst>
                <a:path h="34367" w="460069">
                  <a:moveTo>
                    <a:pt x="0" y="0"/>
                  </a:moveTo>
                  <a:lnTo>
                    <a:pt x="460069" y="0"/>
                  </a:lnTo>
                  <a:lnTo>
                    <a:pt x="460069" y="34367"/>
                  </a:lnTo>
                  <a:lnTo>
                    <a:pt x="0" y="34367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3384613" y="6708806"/>
            <a:ext cx="1746826" cy="130488"/>
            <a:chOff x="0" y="0"/>
            <a:chExt cx="460069" cy="34367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460069" cy="34367"/>
            </a:xfrm>
            <a:custGeom>
              <a:avLst/>
              <a:gdLst/>
              <a:ahLst/>
              <a:cxnLst/>
              <a:rect r="r" b="b" t="t" l="l"/>
              <a:pathLst>
                <a:path h="34367" w="460069">
                  <a:moveTo>
                    <a:pt x="0" y="0"/>
                  </a:moveTo>
                  <a:lnTo>
                    <a:pt x="460069" y="0"/>
                  </a:lnTo>
                  <a:lnTo>
                    <a:pt x="460069" y="34367"/>
                  </a:lnTo>
                  <a:lnTo>
                    <a:pt x="0" y="34367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8" id="18"/>
          <p:cNvSpPr txBox="true"/>
          <p:nvPr/>
        </p:nvSpPr>
        <p:spPr>
          <a:xfrm rot="0">
            <a:off x="1028700" y="2457457"/>
            <a:ext cx="8600284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Elaborate on what you want to discuss 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2935691" y="7266616"/>
            <a:ext cx="2429727" cy="811048"/>
            <a:chOff x="0" y="0"/>
            <a:chExt cx="3239636" cy="1081398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-9525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 Bold"/>
                </a:rPr>
                <a:t> Name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663264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"/>
                </a:rPr>
                <a:t>Title or Position</a:t>
              </a:r>
            </a:p>
          </p:txBody>
        </p:sp>
      </p:grpSp>
      <p:sp>
        <p:nvSpPr>
          <p:cNvPr name="TextBox 22" id="22"/>
          <p:cNvSpPr txBox="true"/>
          <p:nvPr/>
        </p:nvSpPr>
        <p:spPr>
          <a:xfrm rot="0">
            <a:off x="1028700" y="1028700"/>
            <a:ext cx="15974056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Add a Team  Members Page</a:t>
            </a:r>
          </a:p>
        </p:txBody>
      </p:sp>
      <p:grpSp>
        <p:nvGrpSpPr>
          <p:cNvPr name="Group 23" id="23"/>
          <p:cNvGrpSpPr/>
          <p:nvPr/>
        </p:nvGrpSpPr>
        <p:grpSpPr>
          <a:xfrm rot="0">
            <a:off x="6264655" y="7266616"/>
            <a:ext cx="2429727" cy="811048"/>
            <a:chOff x="0" y="0"/>
            <a:chExt cx="3239636" cy="1081398"/>
          </a:xfrm>
        </p:grpSpPr>
        <p:sp>
          <p:nvSpPr>
            <p:cNvPr name="TextBox 24" id="24"/>
            <p:cNvSpPr txBox="true"/>
            <p:nvPr/>
          </p:nvSpPr>
          <p:spPr>
            <a:xfrm rot="0">
              <a:off x="0" y="-9525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 Bold"/>
                </a:rPr>
                <a:t> Name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0" y="663264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"/>
                </a:rPr>
                <a:t>Title or Position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9593618" y="7266616"/>
            <a:ext cx="2429727" cy="811048"/>
            <a:chOff x="0" y="0"/>
            <a:chExt cx="3239636" cy="1081398"/>
          </a:xfrm>
        </p:grpSpPr>
        <p:sp>
          <p:nvSpPr>
            <p:cNvPr name="TextBox 27" id="27"/>
            <p:cNvSpPr txBox="true"/>
            <p:nvPr/>
          </p:nvSpPr>
          <p:spPr>
            <a:xfrm rot="0">
              <a:off x="0" y="-9525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 Bold"/>
                </a:rPr>
                <a:t> Name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0" y="663264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"/>
                </a:rPr>
                <a:t>Title or Position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2922582" y="7266616"/>
            <a:ext cx="2429727" cy="811048"/>
            <a:chOff x="0" y="0"/>
            <a:chExt cx="3239636" cy="1081398"/>
          </a:xfrm>
        </p:grpSpPr>
        <p:sp>
          <p:nvSpPr>
            <p:cNvPr name="TextBox 30" id="30"/>
            <p:cNvSpPr txBox="true"/>
            <p:nvPr/>
          </p:nvSpPr>
          <p:spPr>
            <a:xfrm rot="0">
              <a:off x="0" y="-9525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 Bold"/>
                </a:rPr>
                <a:t> Name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0" y="663264"/>
              <a:ext cx="3239636" cy="4181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520"/>
                </a:lnSpc>
              </a:pPr>
              <a:r>
                <a:rPr lang="en-US" sz="2100" spc="105">
                  <a:solidFill>
                    <a:srgbClr val="FFFFFF"/>
                  </a:solidFill>
                  <a:latin typeface="Open Sauce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893984" y="-47243"/>
            <a:ext cx="12540319" cy="10500629"/>
            <a:chOff x="0" y="0"/>
            <a:chExt cx="3302800" cy="276559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3302800" cy="2765598"/>
            </a:xfrm>
            <a:custGeom>
              <a:avLst/>
              <a:gdLst/>
              <a:ahLst/>
              <a:cxnLst/>
              <a:rect r="r" b="b" t="t" l="l"/>
              <a:pathLst>
                <a:path h="2765598" w="3302800">
                  <a:moveTo>
                    <a:pt x="0" y="0"/>
                  </a:moveTo>
                  <a:lnTo>
                    <a:pt x="3302800" y="0"/>
                  </a:lnTo>
                  <a:lnTo>
                    <a:pt x="3302800" y="2765598"/>
                  </a:lnTo>
                  <a:lnTo>
                    <a:pt x="0" y="2765598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8048882" y="5729403"/>
            <a:ext cx="7158096" cy="13583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400"/>
              </a:lnSpc>
            </a:pPr>
            <a:r>
              <a:rPr lang="en-US" sz="4500">
                <a:solidFill>
                  <a:srgbClr val="282828"/>
                </a:solidFill>
                <a:latin typeface="Open Sauce"/>
              </a:rPr>
              <a:t>Elaborate on what you </a:t>
            </a:r>
          </a:p>
          <a:p>
            <a:pPr>
              <a:lnSpc>
                <a:spcPts val="5400"/>
              </a:lnSpc>
            </a:pPr>
            <a:r>
              <a:rPr lang="en-US" sz="4500">
                <a:solidFill>
                  <a:srgbClr val="282828"/>
                </a:solidFill>
                <a:latin typeface="Open Sauce"/>
              </a:rPr>
              <a:t>want to discuss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8048882" y="3096484"/>
            <a:ext cx="9356192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Write Your Big Topic or Idea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5678" t="0" r="48734" b="0"/>
          <a:stretch>
            <a:fillRect/>
          </a:stretch>
        </p:blipFill>
        <p:spPr>
          <a:xfrm flipH="false" flipV="false" rot="0">
            <a:off x="0" y="-47243"/>
            <a:ext cx="7090004" cy="10381487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6930618" y="2752337"/>
            <a:ext cx="318771" cy="4782325"/>
            <a:chOff x="0" y="0"/>
            <a:chExt cx="83956" cy="1259542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83956" cy="1259542"/>
            </a:xfrm>
            <a:custGeom>
              <a:avLst/>
              <a:gdLst/>
              <a:ahLst/>
              <a:cxnLst/>
              <a:rect r="r" b="b" t="t" l="l"/>
              <a:pathLst>
                <a:path h="1259542" w="83956">
                  <a:moveTo>
                    <a:pt x="0" y="0"/>
                  </a:moveTo>
                  <a:lnTo>
                    <a:pt x="83956" y="0"/>
                  </a:lnTo>
                  <a:lnTo>
                    <a:pt x="83956" y="1259542"/>
                  </a:lnTo>
                  <a:lnTo>
                    <a:pt x="0" y="1259542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393824" y="1028700"/>
            <a:ext cx="4395044" cy="4395044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669582" y="3943177"/>
            <a:ext cx="3843528" cy="10518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Elaborate on the 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featured statistic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881889" y="1319551"/>
            <a:ext cx="3342714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 Bold"/>
              </a:rPr>
              <a:t>2 out </a:t>
            </a:r>
          </a:p>
          <a:p>
            <a:pPr algn="ctr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 Bold"/>
              </a:rPr>
              <a:t>of 5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393824" y="5652344"/>
            <a:ext cx="4395044" cy="3605956"/>
            <a:chOff x="0" y="0"/>
            <a:chExt cx="5860058" cy="4807942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2"/>
            <a:srcRect l="9296" t="0" r="9296" b="0"/>
            <a:stretch>
              <a:fillRect/>
            </a:stretch>
          </p:blipFill>
          <p:spPr>
            <a:xfrm>
              <a:off x="0" y="0"/>
              <a:ext cx="5860058" cy="4807942"/>
            </a:xfrm>
            <a:prstGeom prst="rect">
              <a:avLst/>
            </a:prstGeom>
          </p:spPr>
        </p:pic>
      </p:grpSp>
      <p:grpSp>
        <p:nvGrpSpPr>
          <p:cNvPr name="Group 9" id="9"/>
          <p:cNvGrpSpPr/>
          <p:nvPr/>
        </p:nvGrpSpPr>
        <p:grpSpPr>
          <a:xfrm rot="0">
            <a:off x="6055568" y="1028700"/>
            <a:ext cx="4958896" cy="8229600"/>
            <a:chOff x="0" y="0"/>
            <a:chExt cx="546491" cy="906936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546491" cy="906936"/>
            </a:xfrm>
            <a:custGeom>
              <a:avLst/>
              <a:gdLst/>
              <a:ahLst/>
              <a:cxnLst/>
              <a:rect r="r" b="b" t="t" l="l"/>
              <a:pathLst>
                <a:path h="906936" w="546491">
                  <a:moveTo>
                    <a:pt x="0" y="0"/>
                  </a:moveTo>
                  <a:lnTo>
                    <a:pt x="546491" y="0"/>
                  </a:lnTo>
                  <a:lnTo>
                    <a:pt x="546491" y="906936"/>
                  </a:lnTo>
                  <a:lnTo>
                    <a:pt x="0" y="90693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85248" lIns="85248" bIns="85248" rIns="85248"/>
            <a:lstStyle/>
            <a:p>
              <a:pPr algn="ctr">
                <a:lnSpc>
                  <a:spcPts val="2934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1277851" y="4266862"/>
            <a:ext cx="5981449" cy="4991438"/>
            <a:chOff x="0" y="0"/>
            <a:chExt cx="1106183" cy="923095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106183" cy="923095"/>
            </a:xfrm>
            <a:custGeom>
              <a:avLst/>
              <a:gdLst/>
              <a:ahLst/>
              <a:cxnLst/>
              <a:rect r="r" b="b" t="t" l="l"/>
              <a:pathLst>
                <a:path h="923095" w="1106183">
                  <a:moveTo>
                    <a:pt x="0" y="0"/>
                  </a:moveTo>
                  <a:lnTo>
                    <a:pt x="1106183" y="0"/>
                  </a:lnTo>
                  <a:lnTo>
                    <a:pt x="1106183" y="923095"/>
                  </a:lnTo>
                  <a:lnTo>
                    <a:pt x="0" y="923095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12297548" y="7442259"/>
            <a:ext cx="3942056" cy="10518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Elaborate on the 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featured statistic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1901129" y="4897798"/>
            <a:ext cx="4734894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 Bold"/>
              </a:rPr>
              <a:t>12 million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611596" y="4897798"/>
            <a:ext cx="3843528" cy="10518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Elaborate on the 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featured statistic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6895293" y="3439015"/>
            <a:ext cx="3000375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 Bold"/>
              </a:rPr>
              <a:t>95%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11277851" y="1028700"/>
            <a:ext cx="5981449" cy="3019087"/>
            <a:chOff x="0" y="0"/>
            <a:chExt cx="7975265" cy="4025449"/>
          </a:xfrm>
        </p:grpSpPr>
        <p:pic>
          <p:nvPicPr>
            <p:cNvPr name="Picture 20" id="20"/>
            <p:cNvPicPr>
              <a:picLocks noChangeAspect="true"/>
            </p:cNvPicPr>
            <p:nvPr/>
          </p:nvPicPr>
          <p:blipFill>
            <a:blip r:embed="rId3"/>
            <a:srcRect l="0" t="12262" r="0" b="12262"/>
            <a:stretch>
              <a:fillRect/>
            </a:stretch>
          </p:blipFill>
          <p:spPr>
            <a:xfrm>
              <a:off x="0" y="0"/>
              <a:ext cx="7975265" cy="4025449"/>
            </a:xfrm>
            <a:prstGeom prst="rect">
              <a:avLst/>
            </a:prstGeom>
          </p:spPr>
        </p:pic>
      </p:grpSp>
      <p:pic>
        <p:nvPicPr>
          <p:cNvPr name="Picture 21" id="21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992883" y="6606320"/>
            <a:ext cx="1704231" cy="2410315"/>
          </a:xfrm>
          <a:prstGeom prst="rect">
            <a:avLst/>
          </a:prstGeom>
        </p:spPr>
      </p:pic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CBE2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1382314" y="5447000"/>
            <a:ext cx="14914594" cy="0"/>
          </a:xfrm>
          <a:prstGeom prst="line">
            <a:avLst/>
          </a:prstGeom>
          <a:ln cap="flat" w="4762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" id="3"/>
          <p:cNvGrpSpPr/>
          <p:nvPr/>
        </p:nvGrpSpPr>
        <p:grpSpPr>
          <a:xfrm rot="0">
            <a:off x="1028700" y="2394332"/>
            <a:ext cx="7828225" cy="159796"/>
            <a:chOff x="0" y="0"/>
            <a:chExt cx="2061755" cy="4208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061755" cy="42086"/>
            </a:xfrm>
            <a:custGeom>
              <a:avLst/>
              <a:gdLst/>
              <a:ahLst/>
              <a:cxnLst/>
              <a:rect r="r" b="b" t="t" l="l"/>
              <a:pathLst>
                <a:path h="42086" w="2061755">
                  <a:moveTo>
                    <a:pt x="0" y="0"/>
                  </a:moveTo>
                  <a:lnTo>
                    <a:pt x="2061755" y="0"/>
                  </a:lnTo>
                  <a:lnTo>
                    <a:pt x="2061755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797666" y="4284152"/>
            <a:ext cx="2318656" cy="2420947"/>
            <a:chOff x="0" y="0"/>
            <a:chExt cx="812800" cy="848658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7697597" y="4284152"/>
            <a:ext cx="2318656" cy="2420947"/>
            <a:chOff x="0" y="0"/>
            <a:chExt cx="812800" cy="848658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2768978" y="4284152"/>
            <a:ext cx="2318656" cy="2420947"/>
            <a:chOff x="0" y="0"/>
            <a:chExt cx="812800" cy="848658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812800" cy="848658"/>
            </a:xfrm>
            <a:custGeom>
              <a:avLst/>
              <a:gdLst/>
              <a:ahLst/>
              <a:cxnLst/>
              <a:rect r="r" b="b" t="t" l="l"/>
              <a:pathLst>
                <a:path h="848658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8658"/>
                  </a:lnTo>
                  <a:lnTo>
                    <a:pt x="0" y="848658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140555" y="4747583"/>
            <a:ext cx="1575717" cy="144178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927130" y="4820486"/>
            <a:ext cx="1859590" cy="1253029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101524" y="4657846"/>
            <a:ext cx="1653563" cy="1415669"/>
          </a:xfrm>
          <a:prstGeom prst="rect">
            <a:avLst/>
          </a:prstGeom>
        </p:spPr>
      </p:pic>
      <p:grpSp>
        <p:nvGrpSpPr>
          <p:cNvPr name="Group 18" id="18"/>
          <p:cNvGrpSpPr/>
          <p:nvPr/>
        </p:nvGrpSpPr>
        <p:grpSpPr>
          <a:xfrm rot="0">
            <a:off x="2347343" y="7083830"/>
            <a:ext cx="3364925" cy="1542255"/>
            <a:chOff x="0" y="0"/>
            <a:chExt cx="4486566" cy="2056340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0"/>
              <a:ext cx="4486566" cy="64052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985647"/>
              <a:ext cx="4486566" cy="10706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FFF"/>
                  </a:solidFill>
                  <a:latin typeface="Open Sauce"/>
                </a:rPr>
                <a:t>E</a:t>
              </a:r>
              <a:r>
                <a:rPr lang="en-US" sz="2399" u="none">
                  <a:solidFill>
                    <a:srgbClr val="FFFFFF"/>
                  </a:solidFill>
                  <a:latin typeface="Open Sauce"/>
                </a:rPr>
                <a:t>laborate on what you want to discuss. </a:t>
              </a:r>
            </a:p>
          </p:txBody>
        </p:sp>
      </p:grpSp>
      <p:sp>
        <p:nvSpPr>
          <p:cNvPr name="TextBox 21" id="21"/>
          <p:cNvSpPr txBox="true"/>
          <p:nvPr/>
        </p:nvSpPr>
        <p:spPr>
          <a:xfrm rot="0">
            <a:off x="1028700" y="1028700"/>
            <a:ext cx="12625971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Bevan"/>
              </a:rPr>
              <a:t>Add a Timeline Page </a:t>
            </a:r>
          </a:p>
        </p:txBody>
      </p:sp>
      <p:grpSp>
        <p:nvGrpSpPr>
          <p:cNvPr name="Group 22" id="22"/>
          <p:cNvGrpSpPr/>
          <p:nvPr/>
        </p:nvGrpSpPr>
        <p:grpSpPr>
          <a:xfrm rot="0">
            <a:off x="7299801" y="7083830"/>
            <a:ext cx="3364925" cy="1542255"/>
            <a:chOff x="0" y="0"/>
            <a:chExt cx="4486566" cy="2056340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4486566" cy="64052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985647"/>
              <a:ext cx="4486566" cy="10706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FFF"/>
                  </a:solidFill>
                  <a:latin typeface="Open Sauce"/>
                </a:rPr>
                <a:t>E</a:t>
              </a:r>
              <a:r>
                <a:rPr lang="en-US" sz="2399" u="none">
                  <a:solidFill>
                    <a:srgbClr val="FFFFFF"/>
                  </a:solidFill>
                  <a:latin typeface="Open Sauce"/>
                </a:rPr>
                <a:t>laborate on what you want to discuss. 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2252260" y="7083830"/>
            <a:ext cx="3364925" cy="1542255"/>
            <a:chOff x="0" y="0"/>
            <a:chExt cx="4486566" cy="2056340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4486566" cy="64052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Open Sauce"/>
                </a:rPr>
                <a:t>Add a main point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985647"/>
              <a:ext cx="4486566" cy="107069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FFFFFF"/>
                  </a:solidFill>
                  <a:latin typeface="Open Sauce"/>
                </a:rPr>
                <a:t>E</a:t>
              </a:r>
              <a:r>
                <a:rPr lang="en-US" sz="2399" u="none">
                  <a:solidFill>
                    <a:srgbClr val="FFFFFF"/>
                  </a:solidFill>
                  <a:latin typeface="Open Sauce"/>
                </a:rPr>
                <a:t>laborate on what you want to discuss. </a:t>
              </a:r>
            </a:p>
          </p:txBody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85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aphicFrame>
        <p:nvGraphicFramePr>
          <p:cNvPr name="Table 3" id="3"/>
          <p:cNvGraphicFramePr>
            <a:graphicFrameLocks noGrp="true"/>
          </p:cNvGraphicFramePr>
          <p:nvPr/>
        </p:nvGraphicFramePr>
        <p:xfrm>
          <a:off x="1028700" y="3193557"/>
          <a:ext cx="16176684" cy="6342464"/>
        </p:xfrm>
        <a:graphic>
          <a:graphicData uri="http://schemas.openxmlformats.org/drawingml/2006/table">
            <a:tbl>
              <a:tblPr/>
              <a:tblGrid>
                <a:gridCol w="1678932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</a:tblGrid>
              <a:tr h="75649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YEAR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JAN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FEB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MAR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APRIL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MAY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JUNE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JULY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AUG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SEPT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OCT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NOV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 Bold"/>
                        </a:rPr>
                        <a:t>DEC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40140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1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1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1734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240"/>
                        </a:lnSpc>
                        <a:defRPr/>
                      </a:pPr>
                      <a:r>
                        <a:rPr lang="en-US" sz="1600">
                          <a:solidFill>
                            <a:srgbClr val="282828"/>
                          </a:solidFill>
                          <a:latin typeface="Open Sauce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AutoShape 4" id="4"/>
          <p:cNvSpPr/>
          <p:nvPr/>
        </p:nvSpPr>
        <p:spPr>
          <a:xfrm rot="0">
            <a:off x="2773511" y="4627653"/>
            <a:ext cx="4679123" cy="0"/>
          </a:xfrm>
          <a:prstGeom prst="line">
            <a:avLst/>
          </a:prstGeom>
          <a:ln cap="flat" w="285750">
            <a:solidFill>
              <a:srgbClr val="3CBE2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6466863" y="5908298"/>
            <a:ext cx="4679123" cy="0"/>
          </a:xfrm>
          <a:prstGeom prst="line">
            <a:avLst/>
          </a:prstGeom>
          <a:ln cap="flat" w="285750">
            <a:solidFill>
              <a:srgbClr val="3CBE2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10073426" y="7327803"/>
            <a:ext cx="4679123" cy="0"/>
          </a:xfrm>
          <a:prstGeom prst="line">
            <a:avLst/>
          </a:prstGeom>
          <a:ln cap="flat" w="285750">
            <a:solidFill>
              <a:srgbClr val="3CBE2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0">
            <a:off x="12580177" y="8751126"/>
            <a:ext cx="4171309" cy="0"/>
          </a:xfrm>
          <a:prstGeom prst="line">
            <a:avLst/>
          </a:prstGeom>
          <a:ln cap="flat" w="285750">
            <a:solidFill>
              <a:srgbClr val="3CBE23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8" id="8"/>
          <p:cNvSpPr txBox="true"/>
          <p:nvPr/>
        </p:nvSpPr>
        <p:spPr>
          <a:xfrm rot="0">
            <a:off x="1102296" y="838200"/>
            <a:ext cx="13234111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282828"/>
                </a:solidFill>
                <a:latin typeface="Bevan"/>
              </a:rPr>
              <a:t>Add a Roadmap 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102296" y="2122251"/>
            <a:ext cx="10488568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82828"/>
                </a:solidFill>
                <a:latin typeface="Open Sauce"/>
              </a:rPr>
              <a:t>Elaborate on the data you want to discuss 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3CBE2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644211" y="1117651"/>
            <a:ext cx="6339139" cy="3877479"/>
            <a:chOff x="0" y="0"/>
            <a:chExt cx="465961" cy="285015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65961" cy="285015"/>
            </a:xfrm>
            <a:custGeom>
              <a:avLst/>
              <a:gdLst/>
              <a:ahLst/>
              <a:cxnLst/>
              <a:rect r="r" b="b" t="t" l="l"/>
              <a:pathLst>
                <a:path h="285015" w="465961">
                  <a:moveTo>
                    <a:pt x="0" y="0"/>
                  </a:moveTo>
                  <a:lnTo>
                    <a:pt x="465961" y="0"/>
                  </a:lnTo>
                  <a:lnTo>
                    <a:pt x="465961" y="285015"/>
                  </a:lnTo>
                  <a:lnTo>
                    <a:pt x="0" y="285015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47625">
              <a:solidFill>
                <a:srgbClr val="FFFFFF"/>
              </a:solidFill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10617" t="8071" r="38739" b="47823"/>
          <a:stretch>
            <a:fillRect/>
          </a:stretch>
        </p:blipFill>
        <p:spPr>
          <a:xfrm flipH="false" flipV="false" rot="0">
            <a:off x="2644211" y="1108126"/>
            <a:ext cx="2429714" cy="2116042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9304650" y="1117651"/>
            <a:ext cx="6339139" cy="3877479"/>
            <a:chOff x="0" y="0"/>
            <a:chExt cx="465961" cy="28501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465961" cy="285015"/>
            </a:xfrm>
            <a:custGeom>
              <a:avLst/>
              <a:gdLst/>
              <a:ahLst/>
              <a:cxnLst/>
              <a:rect r="r" b="b" t="t" l="l"/>
              <a:pathLst>
                <a:path h="285015" w="465961">
                  <a:moveTo>
                    <a:pt x="0" y="0"/>
                  </a:moveTo>
                  <a:lnTo>
                    <a:pt x="465961" y="0"/>
                  </a:lnTo>
                  <a:lnTo>
                    <a:pt x="465961" y="285015"/>
                  </a:lnTo>
                  <a:lnTo>
                    <a:pt x="0" y="285015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47625">
              <a:solidFill>
                <a:srgbClr val="FFFFFF"/>
              </a:solidFill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2"/>
          <a:srcRect l="10617" t="8071" r="38739" b="47823"/>
          <a:stretch>
            <a:fillRect/>
          </a:stretch>
        </p:blipFill>
        <p:spPr>
          <a:xfrm flipH="false" flipV="false" rot="0">
            <a:off x="9304650" y="1123471"/>
            <a:ext cx="2429714" cy="2116042"/>
          </a:xfrm>
          <a:prstGeom prst="rect">
            <a:avLst/>
          </a:prstGeom>
        </p:spPr>
      </p:pic>
      <p:grpSp>
        <p:nvGrpSpPr>
          <p:cNvPr name="Group 10" id="10"/>
          <p:cNvGrpSpPr/>
          <p:nvPr/>
        </p:nvGrpSpPr>
        <p:grpSpPr>
          <a:xfrm rot="0">
            <a:off x="2644211" y="5380821"/>
            <a:ext cx="6339139" cy="3877479"/>
            <a:chOff x="0" y="0"/>
            <a:chExt cx="465961" cy="285015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465961" cy="285015"/>
            </a:xfrm>
            <a:custGeom>
              <a:avLst/>
              <a:gdLst/>
              <a:ahLst/>
              <a:cxnLst/>
              <a:rect r="r" b="b" t="t" l="l"/>
              <a:pathLst>
                <a:path h="285015" w="465961">
                  <a:moveTo>
                    <a:pt x="0" y="0"/>
                  </a:moveTo>
                  <a:lnTo>
                    <a:pt x="465961" y="0"/>
                  </a:lnTo>
                  <a:lnTo>
                    <a:pt x="465961" y="285015"/>
                  </a:lnTo>
                  <a:lnTo>
                    <a:pt x="0" y="285015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47625">
              <a:solidFill>
                <a:srgbClr val="FFFFFF"/>
              </a:solidFill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10617" t="8071" r="38739" b="47823"/>
          <a:stretch>
            <a:fillRect/>
          </a:stretch>
        </p:blipFill>
        <p:spPr>
          <a:xfrm flipH="false" flipV="false" rot="0">
            <a:off x="2644211" y="5387979"/>
            <a:ext cx="2429714" cy="2116042"/>
          </a:xfrm>
          <a:prstGeom prst="rect">
            <a:avLst/>
          </a:prstGeom>
        </p:spPr>
      </p:pic>
      <p:grpSp>
        <p:nvGrpSpPr>
          <p:cNvPr name="Group 14" id="14"/>
          <p:cNvGrpSpPr/>
          <p:nvPr/>
        </p:nvGrpSpPr>
        <p:grpSpPr>
          <a:xfrm rot="0">
            <a:off x="9304650" y="5380821"/>
            <a:ext cx="6339139" cy="3877479"/>
            <a:chOff x="0" y="0"/>
            <a:chExt cx="465961" cy="285015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465961" cy="285015"/>
            </a:xfrm>
            <a:custGeom>
              <a:avLst/>
              <a:gdLst/>
              <a:ahLst/>
              <a:cxnLst/>
              <a:rect r="r" b="b" t="t" l="l"/>
              <a:pathLst>
                <a:path h="285015" w="465961">
                  <a:moveTo>
                    <a:pt x="0" y="0"/>
                  </a:moveTo>
                  <a:lnTo>
                    <a:pt x="465961" y="0"/>
                  </a:lnTo>
                  <a:lnTo>
                    <a:pt x="465961" y="285015"/>
                  </a:lnTo>
                  <a:lnTo>
                    <a:pt x="0" y="285015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47625">
              <a:solidFill>
                <a:srgbClr val="FFFFFF"/>
              </a:solidFill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</a:p>
          </p:txBody>
        </p:sp>
      </p:grpSp>
      <p:pic>
        <p:nvPicPr>
          <p:cNvPr name="Picture 17" id="17"/>
          <p:cNvPicPr>
            <a:picLocks noChangeAspect="true"/>
          </p:cNvPicPr>
          <p:nvPr/>
        </p:nvPicPr>
        <p:blipFill>
          <a:blip r:embed="rId2"/>
          <a:srcRect l="10617" t="8071" r="38739" b="47823"/>
          <a:stretch>
            <a:fillRect/>
          </a:stretch>
        </p:blipFill>
        <p:spPr>
          <a:xfrm flipH="false" flipV="false" rot="0">
            <a:off x="9304650" y="5387979"/>
            <a:ext cx="2429714" cy="2116042"/>
          </a:xfrm>
          <a:prstGeom prst="rect">
            <a:avLst/>
          </a:prstGeom>
        </p:spPr>
      </p:pic>
      <p:grpSp>
        <p:nvGrpSpPr>
          <p:cNvPr name="Group 18" id="18"/>
          <p:cNvGrpSpPr/>
          <p:nvPr/>
        </p:nvGrpSpPr>
        <p:grpSpPr>
          <a:xfrm rot="0">
            <a:off x="2950398" y="3183034"/>
            <a:ext cx="5205619" cy="57816"/>
            <a:chOff x="0" y="0"/>
            <a:chExt cx="1129356" cy="12543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2950398" y="7446204"/>
            <a:ext cx="5205619" cy="57816"/>
            <a:chOff x="0" y="0"/>
            <a:chExt cx="1129356" cy="12543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9610837" y="3183034"/>
            <a:ext cx="5205619" cy="57816"/>
            <a:chOff x="0" y="0"/>
            <a:chExt cx="1129356" cy="12543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9610837" y="7446204"/>
            <a:ext cx="5205619" cy="57816"/>
            <a:chOff x="0" y="0"/>
            <a:chExt cx="1129356" cy="12543"/>
          </a:xfrm>
        </p:grpSpPr>
        <p:sp>
          <p:nvSpPr>
            <p:cNvPr name="Freeform 28" id="28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30" id="30"/>
          <p:cNvSpPr txBox="true"/>
          <p:nvPr/>
        </p:nvSpPr>
        <p:spPr>
          <a:xfrm rot="0">
            <a:off x="2950398" y="3334762"/>
            <a:ext cx="2271714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Open Sauce Bold"/>
              </a:rPr>
              <a:t>STRENGTHS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2950398" y="3875688"/>
            <a:ext cx="4653513" cy="8563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399"/>
              </a:lnSpc>
              <a:spcBef>
                <a:spcPct val="0"/>
              </a:spcBef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What are you doing well? </a:t>
            </a:r>
          </a:p>
          <a:p>
            <a:pPr>
              <a:lnSpc>
                <a:spcPts val="2399"/>
              </a:lnSpc>
              <a:spcBef>
                <a:spcPct val="0"/>
              </a:spcBef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What sets you apart? What are your good qualities?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2950398" y="1291091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evan Bold"/>
              </a:rPr>
              <a:t>S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2950398" y="7597933"/>
            <a:ext cx="3190738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Open Sauce Bold"/>
              </a:rPr>
              <a:t>OPPORTUNITIES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2950398" y="8138859"/>
            <a:ext cx="4386813" cy="8563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399"/>
              </a:lnSpc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What are your goals?</a:t>
            </a:r>
            <a:r>
              <a:rPr lang="en-US" sz="1599">
                <a:solidFill>
                  <a:srgbClr val="FFFFFF"/>
                </a:solidFill>
                <a:latin typeface="Open Sauce"/>
              </a:rPr>
              <a:t> </a:t>
            </a:r>
          </a:p>
          <a:p>
            <a:pPr>
              <a:lnSpc>
                <a:spcPts val="2399"/>
              </a:lnSpc>
              <a:spcBef>
                <a:spcPct val="0"/>
              </a:spcBef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Are demands shifting? How can it be improved?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2950398" y="5554262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evan Bold"/>
              </a:rPr>
              <a:t>O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9610837" y="3334762"/>
            <a:ext cx="3202301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Open Sauce Bold"/>
              </a:rPr>
              <a:t>WEAKNESSES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9610837" y="3875688"/>
            <a:ext cx="5693461" cy="11462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399"/>
              </a:lnSpc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Where do you need to improve?</a:t>
            </a:r>
            <a:r>
              <a:rPr lang="en-US" sz="1599">
                <a:solidFill>
                  <a:srgbClr val="FFFFFF"/>
                </a:solidFill>
                <a:latin typeface="Open Sauce"/>
              </a:rPr>
              <a:t> </a:t>
            </a:r>
          </a:p>
          <a:p>
            <a:pPr>
              <a:lnSpc>
                <a:spcPts val="2399"/>
              </a:lnSpc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Are resources adequate? What do others do better than you?</a:t>
            </a:r>
          </a:p>
          <a:p>
            <a:pPr>
              <a:lnSpc>
                <a:spcPts val="2399"/>
              </a:lnSpc>
              <a:spcBef>
                <a:spcPct val="0"/>
              </a:spcBef>
            </a:pPr>
          </a:p>
        </p:txBody>
      </p:sp>
      <p:sp>
        <p:nvSpPr>
          <p:cNvPr name="TextBox 38" id="38"/>
          <p:cNvSpPr txBox="true"/>
          <p:nvPr/>
        </p:nvSpPr>
        <p:spPr>
          <a:xfrm rot="0">
            <a:off x="9610837" y="1291091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evan Bold"/>
              </a:rPr>
              <a:t>W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9610837" y="7597933"/>
            <a:ext cx="1687514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Open Sauce Bold"/>
              </a:rPr>
              <a:t>THREATS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9610837" y="8138859"/>
            <a:ext cx="4386813" cy="5664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399"/>
              </a:lnSpc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What are the blockers you're facing?</a:t>
            </a:r>
            <a:r>
              <a:rPr lang="en-US" sz="1599">
                <a:solidFill>
                  <a:srgbClr val="FFFFFF"/>
                </a:solidFill>
                <a:latin typeface="Open Sauce"/>
              </a:rPr>
              <a:t> </a:t>
            </a:r>
          </a:p>
          <a:p>
            <a:pPr>
              <a:lnSpc>
                <a:spcPts val="2399"/>
              </a:lnSpc>
              <a:spcBef>
                <a:spcPct val="0"/>
              </a:spcBef>
            </a:pPr>
            <a:r>
              <a:rPr lang="en-US" sz="1599">
                <a:solidFill>
                  <a:srgbClr val="FFFFFF"/>
                </a:solidFill>
                <a:latin typeface="Open Sauce"/>
              </a:rPr>
              <a:t>What are factors outside of your control?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9610837" y="5554262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evan Bold"/>
              </a:rPr>
              <a:t>T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081205" y="1095962"/>
            <a:ext cx="8357748" cy="8397406"/>
            <a:chOff x="0" y="0"/>
            <a:chExt cx="11143663" cy="11196541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1199777" y="10678022"/>
              <a:ext cx="1165432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Item 1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3264870" y="10678022"/>
              <a:ext cx="1252917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Item 2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371030" y="10678022"/>
              <a:ext cx="1258266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Item 3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480901" y="10678022"/>
              <a:ext cx="1256196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Item 4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590339" y="10678022"/>
              <a:ext cx="125498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Item 5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856663" y="235447"/>
              <a:ext cx="10287000" cy="10287000"/>
              <a:chOff x="0" y="0"/>
              <a:chExt cx="10287000" cy="10287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24706"/>
                </a:srgbClr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FFFFFF">
                  <a:alpha val="60000"/>
                </a:srgbClr>
              </a:solidFill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3279" y="-47625"/>
              <a:ext cx="650185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50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2071" y="2009775"/>
              <a:ext cx="651393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40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4067175"/>
              <a:ext cx="653463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30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5349" y="6124575"/>
              <a:ext cx="64811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20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92834" y="8181975"/>
              <a:ext cx="560629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10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269357" y="10239375"/>
              <a:ext cx="384106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FFFFFF"/>
                  </a:solidFill>
                  <a:latin typeface="Open Sauce"/>
                </a:rPr>
                <a:t>0 </a:t>
              </a:r>
            </a:p>
          </p:txBody>
        </p:sp>
        <p:grpSp>
          <p:nvGrpSpPr>
            <p:cNvPr name="Group 21" id="21"/>
            <p:cNvGrpSpPr>
              <a:grpSpLocks noChangeAspect="true"/>
            </p:cNvGrpSpPr>
            <p:nvPr/>
          </p:nvGrpSpPr>
          <p:grpSpPr>
            <a:xfrm rot="0">
              <a:off x="856527" y="229097"/>
              <a:ext cx="10287136" cy="10293350"/>
              <a:chOff x="-136" y="-6350"/>
              <a:chExt cx="10287136" cy="1029335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3" id="23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D9D9D9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3CBE23"/>
              </a:solidFill>
            </p:spPr>
          </p:sp>
        </p:grpSp>
      </p:grpSp>
      <p:sp>
        <p:nvSpPr>
          <p:cNvPr name="TextBox 37" id="37"/>
          <p:cNvSpPr txBox="true"/>
          <p:nvPr/>
        </p:nvSpPr>
        <p:spPr>
          <a:xfrm rot="0">
            <a:off x="1028700" y="1100885"/>
            <a:ext cx="7754183" cy="240899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599"/>
              </a:lnSpc>
            </a:pPr>
            <a:r>
              <a:rPr lang="en-US" sz="7999">
                <a:solidFill>
                  <a:srgbClr val="FFFFFF"/>
                </a:solidFill>
                <a:latin typeface="Bevan"/>
              </a:rPr>
              <a:t>Write Your Topic or Idea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019175" y="4508500"/>
            <a:ext cx="5887034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Elaborate on what you want to discuss. </a:t>
            </a:r>
          </a:p>
        </p:txBody>
      </p:sp>
      <p:grpSp>
        <p:nvGrpSpPr>
          <p:cNvPr name="Group 39" id="39"/>
          <p:cNvGrpSpPr/>
          <p:nvPr/>
        </p:nvGrpSpPr>
        <p:grpSpPr>
          <a:xfrm rot="0">
            <a:off x="1019175" y="3953458"/>
            <a:ext cx="4163183" cy="159796"/>
            <a:chOff x="0" y="0"/>
            <a:chExt cx="1096476" cy="42086"/>
          </a:xfrm>
        </p:grpSpPr>
        <p:sp>
          <p:nvSpPr>
            <p:cNvPr name="Freeform 40" id="40"/>
            <p:cNvSpPr/>
            <p:nvPr/>
          </p:nvSpPr>
          <p:spPr>
            <a:xfrm>
              <a:off x="0" y="0"/>
              <a:ext cx="1096476" cy="42086"/>
            </a:xfrm>
            <a:custGeom>
              <a:avLst/>
              <a:gdLst/>
              <a:ahLst/>
              <a:cxnLst/>
              <a:rect r="r" b="b" t="t" l="l"/>
              <a:pathLst>
                <a:path h="42086" w="1096476">
                  <a:moveTo>
                    <a:pt x="0" y="0"/>
                  </a:moveTo>
                  <a:lnTo>
                    <a:pt x="1096476" y="0"/>
                  </a:lnTo>
                  <a:lnTo>
                    <a:pt x="1096476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41" id="4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85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1247775"/>
            <a:ext cx="16230600" cy="11997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599"/>
              </a:lnSpc>
            </a:pPr>
            <a:r>
              <a:rPr lang="en-US" sz="7999">
                <a:solidFill>
                  <a:srgbClr val="282828"/>
                </a:solidFill>
                <a:latin typeface="Bevan"/>
              </a:rPr>
              <a:t>Add a Chart Page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0" t="6985" r="0" b="6985"/>
          <a:stretch>
            <a:fillRect/>
          </a:stretch>
        </p:blipFill>
        <p:spPr>
          <a:xfrm flipH="false" flipV="false" rot="0">
            <a:off x="13176867" y="7176845"/>
            <a:ext cx="706712" cy="910265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28279" t="0" r="19897" b="0"/>
          <a:stretch>
            <a:fillRect/>
          </a:stretch>
        </p:blipFill>
        <p:spPr>
          <a:xfrm flipH="false" flipV="false" rot="0">
            <a:off x="1931266" y="7176845"/>
            <a:ext cx="706712" cy="91026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/>
          <a:srcRect l="24120" t="0" r="24120" b="0"/>
          <a:stretch>
            <a:fillRect/>
          </a:stretch>
        </p:blipFill>
        <p:spPr>
          <a:xfrm flipH="false" flipV="false" rot="0">
            <a:off x="5755035" y="7176845"/>
            <a:ext cx="706712" cy="91026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/>
          <a:srcRect l="24120" t="0" r="24120" b="0"/>
          <a:stretch>
            <a:fillRect/>
          </a:stretch>
        </p:blipFill>
        <p:spPr>
          <a:xfrm flipH="false" flipV="false" rot="0">
            <a:off x="9322351" y="7176845"/>
            <a:ext cx="706712" cy="91026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7"/>
          <a:srcRect l="11779" t="25867" r="17207" b="13390"/>
          <a:stretch>
            <a:fillRect/>
          </a:stretch>
        </p:blipFill>
        <p:spPr>
          <a:xfrm flipH="false" flipV="false" rot="0">
            <a:off x="3372326" y="5586700"/>
            <a:ext cx="706712" cy="906759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8"/>
          <a:srcRect l="42102" t="28738" r="37009" b="33234"/>
          <a:stretch>
            <a:fillRect/>
          </a:stretch>
        </p:blipFill>
        <p:spPr>
          <a:xfrm flipH="false" flipV="false" rot="0">
            <a:off x="7557699" y="3999547"/>
            <a:ext cx="706712" cy="910265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9"/>
          <a:srcRect l="38633" t="4772" r="32417" b="39298"/>
          <a:stretch>
            <a:fillRect/>
          </a:stretch>
        </p:blipFill>
        <p:spPr>
          <a:xfrm flipH="false" flipV="false" rot="0">
            <a:off x="10760195" y="5583194"/>
            <a:ext cx="706712" cy="910265"/>
          </a:xfrm>
          <a:prstGeom prst="rect">
            <a:avLst/>
          </a:prstGeom>
        </p:spPr>
      </p:pic>
      <p:grpSp>
        <p:nvGrpSpPr>
          <p:cNvPr name="Group 11" id="11"/>
          <p:cNvGrpSpPr/>
          <p:nvPr/>
        </p:nvGrpSpPr>
        <p:grpSpPr>
          <a:xfrm rot="0">
            <a:off x="8264412" y="3999547"/>
            <a:ext cx="2486258" cy="910265"/>
            <a:chOff x="0" y="0"/>
            <a:chExt cx="466811" cy="170908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466811" cy="170908"/>
            </a:xfrm>
            <a:custGeom>
              <a:avLst/>
              <a:gdLst/>
              <a:ahLst/>
              <a:cxnLst/>
              <a:rect r="r" b="b" t="t" l="l"/>
              <a:pathLst>
                <a:path h="170908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908"/>
                  </a:lnTo>
                  <a:lnTo>
                    <a:pt x="0" y="170908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sp>
        <p:nvSpPr>
          <p:cNvPr name="AutoShape 14" id="14"/>
          <p:cNvSpPr/>
          <p:nvPr/>
        </p:nvSpPr>
        <p:spPr>
          <a:xfrm rot="-10800000">
            <a:off x="5305600" y="5214612"/>
            <a:ext cx="7404435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5" id="15"/>
          <p:cNvSpPr/>
          <p:nvPr/>
        </p:nvSpPr>
        <p:spPr>
          <a:xfrm rot="-5399924">
            <a:off x="9055004" y="5052687"/>
            <a:ext cx="304800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5400000">
            <a:off x="12524087" y="5400561"/>
            <a:ext cx="352848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-10800000">
            <a:off x="4098088" y="6864776"/>
            <a:ext cx="2739325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 rot="-5400000">
            <a:off x="5128642" y="6680775"/>
            <a:ext cx="387051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-5400000">
            <a:off x="3932529" y="7011285"/>
            <a:ext cx="312069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rot="-10800000">
            <a:off x="11476432" y="6861459"/>
            <a:ext cx="2739325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-5400000">
            <a:off x="12508644" y="6679117"/>
            <a:ext cx="383735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2" id="22"/>
          <p:cNvSpPr/>
          <p:nvPr/>
        </p:nvSpPr>
        <p:spPr>
          <a:xfrm rot="-5400000">
            <a:off x="11310872" y="7007969"/>
            <a:ext cx="312069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3" id="23"/>
          <p:cNvSpPr/>
          <p:nvPr/>
        </p:nvSpPr>
        <p:spPr>
          <a:xfrm rot="-5400000">
            <a:off x="14069247" y="7007969"/>
            <a:ext cx="312069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4" id="24"/>
          <p:cNvSpPr/>
          <p:nvPr/>
        </p:nvSpPr>
        <p:spPr>
          <a:xfrm rot="-5400000">
            <a:off x="5128642" y="5417662"/>
            <a:ext cx="387051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5" id="25"/>
          <p:cNvGrpSpPr/>
          <p:nvPr/>
        </p:nvGrpSpPr>
        <p:grpSpPr>
          <a:xfrm rot="0">
            <a:off x="4079038" y="5584947"/>
            <a:ext cx="2486258" cy="908512"/>
            <a:chOff x="0" y="0"/>
            <a:chExt cx="466811" cy="170579"/>
          </a:xfrm>
        </p:grpSpPr>
        <p:sp>
          <p:nvSpPr>
            <p:cNvPr name="Freeform 26" id="26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27" id="27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11466907" y="5583194"/>
            <a:ext cx="2486258" cy="908512"/>
            <a:chOff x="0" y="0"/>
            <a:chExt cx="466811" cy="170579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30" id="30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2637978" y="7178598"/>
            <a:ext cx="2486258" cy="908512"/>
            <a:chOff x="0" y="0"/>
            <a:chExt cx="466811" cy="170579"/>
          </a:xfrm>
        </p:grpSpPr>
        <p:sp>
          <p:nvSpPr>
            <p:cNvPr name="Freeform 32" id="32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33" id="33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sp>
        <p:nvSpPr>
          <p:cNvPr name="AutoShape 34" id="34"/>
          <p:cNvSpPr/>
          <p:nvPr/>
        </p:nvSpPr>
        <p:spPr>
          <a:xfrm rot="-5400000">
            <a:off x="6690904" y="7011285"/>
            <a:ext cx="312069" cy="0"/>
          </a:xfrm>
          <a:prstGeom prst="line">
            <a:avLst/>
          </a:prstGeom>
          <a:ln cap="flat" w="19050">
            <a:solidFill>
              <a:srgbClr val="282828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5" id="35"/>
          <p:cNvGrpSpPr/>
          <p:nvPr/>
        </p:nvGrpSpPr>
        <p:grpSpPr>
          <a:xfrm rot="0">
            <a:off x="6461748" y="7178598"/>
            <a:ext cx="2486258" cy="908512"/>
            <a:chOff x="0" y="0"/>
            <a:chExt cx="466811" cy="170579"/>
          </a:xfrm>
        </p:grpSpPr>
        <p:sp>
          <p:nvSpPr>
            <p:cNvPr name="Freeform 36" id="36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37" id="37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38" id="38"/>
          <p:cNvGrpSpPr/>
          <p:nvPr/>
        </p:nvGrpSpPr>
        <p:grpSpPr>
          <a:xfrm rot="0">
            <a:off x="10029064" y="7178598"/>
            <a:ext cx="2486258" cy="908512"/>
            <a:chOff x="0" y="0"/>
            <a:chExt cx="466811" cy="170579"/>
          </a:xfrm>
        </p:grpSpPr>
        <p:sp>
          <p:nvSpPr>
            <p:cNvPr name="Freeform 39" id="39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40" id="40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  <p:grpSp>
        <p:nvGrpSpPr>
          <p:cNvPr name="Group 41" id="41"/>
          <p:cNvGrpSpPr/>
          <p:nvPr/>
        </p:nvGrpSpPr>
        <p:grpSpPr>
          <a:xfrm rot="0">
            <a:off x="13883580" y="7178598"/>
            <a:ext cx="2486258" cy="908512"/>
            <a:chOff x="0" y="0"/>
            <a:chExt cx="466811" cy="170579"/>
          </a:xfrm>
        </p:grpSpPr>
        <p:sp>
          <p:nvSpPr>
            <p:cNvPr name="Freeform 42" id="42"/>
            <p:cNvSpPr/>
            <p:nvPr/>
          </p:nvSpPr>
          <p:spPr>
            <a:xfrm>
              <a:off x="0" y="0"/>
              <a:ext cx="466811" cy="170579"/>
            </a:xfrm>
            <a:custGeom>
              <a:avLst/>
              <a:gdLst/>
              <a:ahLst/>
              <a:cxnLst/>
              <a:rect r="r" b="b" t="t" l="l"/>
              <a:pathLst>
                <a:path h="170579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0579"/>
                  </a:lnTo>
                  <a:lnTo>
                    <a:pt x="0" y="170579"/>
                  </a:lnTo>
                  <a:close/>
                </a:path>
              </a:pathLst>
            </a:custGeom>
            <a:solidFill>
              <a:srgbClr val="3CBE23"/>
            </a:solidFill>
            <a:ln>
              <a:noFill/>
            </a:ln>
          </p:spPr>
        </p:sp>
        <p:sp>
          <p:nvSpPr>
            <p:cNvPr name="TextBox 43" id="43"/>
            <p:cNvSpPr txBox="true"/>
            <p:nvPr/>
          </p:nvSpPr>
          <p:spPr>
            <a:xfrm>
              <a:off x="0" y="-19050"/>
              <a:ext cx="812800" cy="8318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FFFFFF"/>
                  </a:solidFill>
                  <a:latin typeface="Open Sauce Bold"/>
                </a:rPr>
                <a:t>Job Title</a:t>
              </a:r>
            </a:p>
          </p:txBody>
        </p:sp>
      </p:grp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85000"/>
          </a:blip>
          <a:srcRect l="9707" t="9890" r="10073" b="989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8051" t="7472" r="16554" b="0"/>
          <a:stretch>
            <a:fillRect/>
          </a:stretch>
        </p:blipFill>
        <p:spPr>
          <a:xfrm flipH="false" flipV="false" rot="0">
            <a:off x="10076459" y="0"/>
            <a:ext cx="8211541" cy="10287000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10076459" y="0"/>
            <a:ext cx="8211541" cy="10287000"/>
            <a:chOff x="0" y="0"/>
            <a:chExt cx="2162710" cy="2709333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2162710" cy="2709333"/>
            </a:xfrm>
            <a:custGeom>
              <a:avLst/>
              <a:gdLst/>
              <a:ahLst/>
              <a:cxnLst/>
              <a:rect r="r" b="b" t="t" l="l"/>
              <a:pathLst>
                <a:path h="2709333" w="2162710">
                  <a:moveTo>
                    <a:pt x="0" y="0"/>
                  </a:moveTo>
                  <a:lnTo>
                    <a:pt x="2162710" y="0"/>
                  </a:lnTo>
                  <a:lnTo>
                    <a:pt x="2162710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3CBE23">
                <a:alpha val="58824"/>
              </a:srgbClr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1028700" y="1028700"/>
            <a:ext cx="10393573" cy="2435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282828"/>
                </a:solidFill>
                <a:latin typeface="Bevan"/>
              </a:rPr>
              <a:t>Fonts In this Presentation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4593222"/>
            <a:ext cx="7628983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82828"/>
                </a:solidFill>
                <a:latin typeface="Open Sauce"/>
              </a:rPr>
              <a:t>This presentation template uses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82828"/>
                </a:solidFill>
                <a:latin typeface="Open Sauce"/>
              </a:rPr>
              <a:t>the following free fonts: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288165" y="6278130"/>
            <a:ext cx="4745166" cy="12762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282828"/>
                </a:solidFill>
                <a:latin typeface="Open Sauce"/>
              </a:rPr>
              <a:t>Titles: </a:t>
            </a:r>
            <a:r>
              <a:rPr lang="en-US" sz="2499">
                <a:solidFill>
                  <a:srgbClr val="282828"/>
                </a:solidFill>
                <a:latin typeface="Open Sauce"/>
              </a:rPr>
              <a:t>Bevan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282828"/>
                </a:solidFill>
                <a:latin typeface="Open Sauce"/>
              </a:rPr>
              <a:t>Headers: </a:t>
            </a:r>
            <a:r>
              <a:rPr lang="en-US" sz="2499">
                <a:solidFill>
                  <a:srgbClr val="282828"/>
                </a:solidFill>
                <a:latin typeface="Open Sauce"/>
              </a:rPr>
              <a:t>Open Sauce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282828"/>
                </a:solidFill>
                <a:latin typeface="Open Sauce"/>
              </a:rPr>
              <a:t>Body Copy:</a:t>
            </a:r>
            <a:r>
              <a:rPr lang="en-US" sz="2500">
                <a:solidFill>
                  <a:srgbClr val="282828"/>
                </a:solidFill>
                <a:latin typeface="Open Sauce Italics"/>
              </a:rPr>
              <a:t> </a:t>
            </a:r>
            <a:r>
              <a:rPr lang="en-US" sz="2500">
                <a:solidFill>
                  <a:srgbClr val="282828"/>
                </a:solidFill>
                <a:latin typeface="Open Sauce"/>
              </a:rPr>
              <a:t>Open Sauce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8131175"/>
            <a:ext cx="8115300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82828"/>
                </a:solidFill>
                <a:latin typeface="Open Sauce"/>
              </a:rPr>
              <a:t>You can find these fonts online too.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82828"/>
                </a:solidFill>
                <a:latin typeface="Open Sauce"/>
              </a:rPr>
              <a:t>Happy designing! 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1028700" y="3725560"/>
            <a:ext cx="4163183" cy="159796"/>
            <a:chOff x="0" y="0"/>
            <a:chExt cx="1096476" cy="42086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1096476" cy="42086"/>
            </a:xfrm>
            <a:custGeom>
              <a:avLst/>
              <a:gdLst/>
              <a:ahLst/>
              <a:cxnLst/>
              <a:rect r="r" b="b" t="t" l="l"/>
              <a:pathLst>
                <a:path h="42086" w="1096476">
                  <a:moveTo>
                    <a:pt x="0" y="0"/>
                  </a:moveTo>
                  <a:lnTo>
                    <a:pt x="1096476" y="0"/>
                  </a:lnTo>
                  <a:lnTo>
                    <a:pt x="1096476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389807" y="1028700"/>
            <a:ext cx="1742379" cy="1802978"/>
            <a:chOff x="0" y="0"/>
            <a:chExt cx="812800" cy="841069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812800" cy="841069"/>
            </a:xfrm>
            <a:custGeom>
              <a:avLst/>
              <a:gdLst/>
              <a:ahLst/>
              <a:cxnLst/>
              <a:rect r="r" b="b" t="t" l="l"/>
              <a:pathLst>
                <a:path h="841069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41069"/>
                  </a:lnTo>
                  <a:lnTo>
                    <a:pt x="0" y="841069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1478549" y="1028700"/>
            <a:ext cx="4395044" cy="3605956"/>
            <a:chOff x="0" y="0"/>
            <a:chExt cx="5860058" cy="4807942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2"/>
            <a:srcRect l="9397" t="0" r="9397" b="93"/>
            <a:stretch>
              <a:fillRect/>
            </a:stretch>
          </p:blipFill>
          <p:spPr>
            <a:xfrm>
              <a:off x="0" y="0"/>
              <a:ext cx="5860058" cy="4807942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16219957" y="3349506"/>
            <a:ext cx="1285150" cy="1285150"/>
            <a:chOff x="0" y="0"/>
            <a:chExt cx="812800" cy="812800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3676071" y="5011588"/>
            <a:ext cx="3829036" cy="2721854"/>
            <a:chOff x="0" y="0"/>
            <a:chExt cx="5105381" cy="3629138"/>
          </a:xfrm>
        </p:grpSpPr>
        <p:pic>
          <p:nvPicPr>
            <p:cNvPr name="Picture 11" id="11"/>
            <p:cNvPicPr>
              <a:picLocks noChangeAspect="true"/>
            </p:cNvPicPr>
            <p:nvPr/>
          </p:nvPicPr>
          <p:blipFill>
            <a:blip r:embed="rId3"/>
            <a:srcRect l="0" t="2610" r="0" b="2610"/>
            <a:stretch>
              <a:fillRect/>
            </a:stretch>
          </p:blipFill>
          <p:spPr>
            <a:xfrm>
              <a:off x="0" y="0"/>
              <a:ext cx="5105381" cy="3629138"/>
            </a:xfrm>
            <a:prstGeom prst="rect">
              <a:avLst/>
            </a:prstGeom>
          </p:spPr>
        </p:pic>
      </p:grpSp>
      <p:grpSp>
        <p:nvGrpSpPr>
          <p:cNvPr name="Group 12" id="12"/>
          <p:cNvGrpSpPr/>
          <p:nvPr/>
        </p:nvGrpSpPr>
        <p:grpSpPr>
          <a:xfrm rot="0">
            <a:off x="9389807" y="5011588"/>
            <a:ext cx="3931991" cy="4246712"/>
            <a:chOff x="0" y="0"/>
            <a:chExt cx="5242654" cy="5662282"/>
          </a:xfrm>
        </p:grpSpPr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4"/>
            <a:srcRect l="19136" t="0" r="19136" b="0"/>
            <a:stretch>
              <a:fillRect/>
            </a:stretch>
          </p:blipFill>
          <p:spPr>
            <a:xfrm>
              <a:off x="0" y="0"/>
              <a:ext cx="5242654" cy="5662282"/>
            </a:xfrm>
            <a:prstGeom prst="rect">
              <a:avLst/>
            </a:prstGeom>
          </p:spPr>
        </p:pic>
      </p:grpSp>
      <p:grpSp>
        <p:nvGrpSpPr>
          <p:cNvPr name="Group 14" id="14"/>
          <p:cNvGrpSpPr/>
          <p:nvPr/>
        </p:nvGrpSpPr>
        <p:grpSpPr>
          <a:xfrm rot="0">
            <a:off x="13676071" y="7973150"/>
            <a:ext cx="1285150" cy="1285150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019175" y="2621752"/>
            <a:ext cx="4163183" cy="159796"/>
            <a:chOff x="0" y="0"/>
            <a:chExt cx="1096476" cy="42086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1096476" cy="42086"/>
            </a:xfrm>
            <a:custGeom>
              <a:avLst/>
              <a:gdLst/>
              <a:ahLst/>
              <a:cxnLst/>
              <a:rect r="r" b="b" t="t" l="l"/>
              <a:pathLst>
                <a:path h="42086" w="1096476">
                  <a:moveTo>
                    <a:pt x="0" y="0"/>
                  </a:moveTo>
                  <a:lnTo>
                    <a:pt x="1096476" y="0"/>
                  </a:lnTo>
                  <a:lnTo>
                    <a:pt x="1096476" y="42086"/>
                  </a:lnTo>
                  <a:lnTo>
                    <a:pt x="0" y="42086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0" id="20"/>
          <p:cNvSpPr txBox="true"/>
          <p:nvPr/>
        </p:nvSpPr>
        <p:spPr>
          <a:xfrm rot="0">
            <a:off x="1028700" y="1028700"/>
            <a:ext cx="4553671" cy="1217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FFFF"/>
                </a:solidFill>
                <a:latin typeface="Bevan"/>
              </a:rPr>
              <a:t>Credits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19175" y="3320931"/>
            <a:ext cx="7244201" cy="2270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This presentation template is free for everyone to use thanks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to the following: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19175" y="5925945"/>
            <a:ext cx="7653879" cy="8455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Open Sauce"/>
              </a:rPr>
              <a:t>SlidesCarnival for the presentation template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FFFFFF"/>
                </a:solidFill>
                <a:latin typeface="Open Sauce"/>
              </a:rPr>
              <a:t>Pexels for the photos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019175" y="7633792"/>
            <a:ext cx="4234435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Happy designing! 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7744458" cy="10287000"/>
            <a:chOff x="0" y="0"/>
            <a:chExt cx="203969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039693" cy="2709333"/>
            </a:xfrm>
            <a:custGeom>
              <a:avLst/>
              <a:gdLst/>
              <a:ahLst/>
              <a:cxnLst/>
              <a:rect r="r" b="b" t="t" l="l"/>
              <a:pathLst>
                <a:path h="2709333" w="2039693">
                  <a:moveTo>
                    <a:pt x="0" y="0"/>
                  </a:moveTo>
                  <a:lnTo>
                    <a:pt x="2039693" y="0"/>
                  </a:lnTo>
                  <a:lnTo>
                    <a:pt x="2039693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38225"/>
            <a:ext cx="5643122" cy="240899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599"/>
              </a:lnSpc>
            </a:pPr>
            <a:r>
              <a:rPr lang="en-US" sz="7999">
                <a:solidFill>
                  <a:srgbClr val="FFFFFF"/>
                </a:solidFill>
                <a:latin typeface="Bevan"/>
              </a:rPr>
              <a:t>Resource </a:t>
            </a:r>
          </a:p>
          <a:p>
            <a:pPr>
              <a:lnSpc>
                <a:spcPts val="9599"/>
              </a:lnSpc>
            </a:pPr>
            <a:r>
              <a:rPr lang="en-US" sz="7999">
                <a:solidFill>
                  <a:srgbClr val="FFFFFF"/>
                </a:solidFill>
                <a:latin typeface="Bevan"/>
              </a:rPr>
              <a:t>Page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6924509"/>
            <a:ext cx="5059131" cy="23337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Open Sauce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Open Sauce"/>
              </a:rPr>
              <a:t>Don't forget to delete this page before presenting.</a:t>
            </a:r>
            <a:r>
              <a:rPr lang="en-US" sz="2400">
                <a:solidFill>
                  <a:srgbClr val="FFFFFF"/>
                </a:solidFill>
                <a:latin typeface="Open Sauce"/>
              </a:rPr>
              <a:t> 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019175" y="3949602"/>
            <a:ext cx="5292618" cy="144533"/>
            <a:chOff x="0" y="0"/>
            <a:chExt cx="1393941" cy="38066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1393941" cy="38066"/>
            </a:xfrm>
            <a:custGeom>
              <a:avLst/>
              <a:gdLst/>
              <a:ahLst/>
              <a:cxnLst/>
              <a:rect r="r" b="b" t="t" l="l"/>
              <a:pathLst>
                <a:path h="38066" w="1393941">
                  <a:moveTo>
                    <a:pt x="0" y="0"/>
                  </a:moveTo>
                  <a:lnTo>
                    <a:pt x="1393941" y="0"/>
                  </a:lnTo>
                  <a:lnTo>
                    <a:pt x="1393941" y="38066"/>
                  </a:lnTo>
                  <a:lnTo>
                    <a:pt x="0" y="3806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318073" y="1649160"/>
            <a:ext cx="847097" cy="72850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940880" y="1597411"/>
            <a:ext cx="579376" cy="83200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637024" y="1597411"/>
            <a:ext cx="832001" cy="83200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92109" y="1700909"/>
            <a:ext cx="1017021" cy="62500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80984" y="1641732"/>
            <a:ext cx="743360" cy="74336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696199" y="1641732"/>
            <a:ext cx="822632" cy="74336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990685" y="1641732"/>
            <a:ext cx="496024" cy="74336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97030" y="3171656"/>
            <a:ext cx="743360" cy="74336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337392" y="3171656"/>
            <a:ext cx="743360" cy="74336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958563" y="1597411"/>
            <a:ext cx="602067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32241" y="3127335"/>
            <a:ext cx="827463" cy="83200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97416" y="3127335"/>
            <a:ext cx="871621" cy="83200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898897" y="3127335"/>
            <a:ext cx="682241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656669" y="3127335"/>
            <a:ext cx="825951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85315" y="3127335"/>
            <a:ext cx="730649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75983" y="3242891"/>
            <a:ext cx="1010671" cy="60089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844890" y="4697288"/>
            <a:ext cx="832001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337392" y="4697288"/>
            <a:ext cx="967444" cy="83200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282091" y="6216043"/>
            <a:ext cx="931977" cy="832001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216946" y="4697288"/>
            <a:ext cx="832001" cy="83200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9002" y="4697288"/>
            <a:ext cx="830489" cy="832001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59545" y="4697288"/>
            <a:ext cx="904349" cy="832001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03949" y="4700894"/>
            <a:ext cx="665830" cy="824789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75983" y="4840151"/>
            <a:ext cx="950796" cy="546276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672446" y="6210124"/>
            <a:ext cx="601346" cy="824789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32170" y="6219649"/>
            <a:ext cx="773802" cy="824789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64350" y="6272285"/>
            <a:ext cx="525902" cy="71951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48629" y="6349073"/>
            <a:ext cx="940385" cy="565941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47392" y="6272285"/>
            <a:ext cx="911831" cy="719517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717601" y="6272285"/>
            <a:ext cx="719517" cy="719517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92071" y="7801963"/>
            <a:ext cx="703404" cy="81446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93943" y="7728803"/>
            <a:ext cx="744172" cy="960786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895496" y="6272285"/>
            <a:ext cx="719517" cy="719517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422910" y="7728803"/>
            <a:ext cx="517077" cy="960786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49430" y="7801963"/>
            <a:ext cx="410195" cy="814467"/>
          </a:xfrm>
          <a:prstGeom prst="rect">
            <a:avLst/>
          </a:prstGeom>
        </p:spPr>
      </p:pic>
      <p:pic>
        <p:nvPicPr>
          <p:cNvPr name="Picture 45" id="45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13581" y="7909057"/>
            <a:ext cx="600279" cy="600279"/>
          </a:xfrm>
          <a:prstGeom prst="rect">
            <a:avLst/>
          </a:prstGeom>
        </p:spPr>
      </p:pic>
      <p:pic>
        <p:nvPicPr>
          <p:cNvPr name="Picture 46" id="46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167816" y="7909057"/>
            <a:ext cx="733674" cy="600279"/>
          </a:xfrm>
          <a:prstGeom prst="rect">
            <a:avLst/>
          </a:prstGeom>
        </p:spPr>
      </p:pic>
      <p:pic>
        <p:nvPicPr>
          <p:cNvPr name="Picture 47" id="47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55446" y="7909057"/>
            <a:ext cx="857541" cy="600279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866942" y="7801963"/>
            <a:ext cx="712289" cy="814467"/>
          </a:xfrm>
          <a:prstGeom prst="rect">
            <a:avLst/>
          </a:prstGeom>
        </p:spPr>
      </p:pic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591611" y="5649908"/>
            <a:ext cx="1473137" cy="1542551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2181165" y="7675755"/>
            <a:ext cx="5730479" cy="131801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774449" y="963820"/>
            <a:ext cx="967218" cy="96721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-5592679">
            <a:off x="10898319" y="4745189"/>
            <a:ext cx="2128751" cy="180943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5774449" y="2561628"/>
            <a:ext cx="967218" cy="967218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0" y="0"/>
            <a:ext cx="7744458" cy="10287000"/>
            <a:chOff x="0" y="0"/>
            <a:chExt cx="2039693" cy="2709333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2039693" cy="2709333"/>
            </a:xfrm>
            <a:custGeom>
              <a:avLst/>
              <a:gdLst/>
              <a:ahLst/>
              <a:cxnLst/>
              <a:rect r="r" b="b" t="t" l="l"/>
              <a:pathLst>
                <a:path h="2709333" w="2039693">
                  <a:moveTo>
                    <a:pt x="0" y="0"/>
                  </a:moveTo>
                  <a:lnTo>
                    <a:pt x="2039693" y="0"/>
                  </a:lnTo>
                  <a:lnTo>
                    <a:pt x="2039693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0" id="10"/>
          <p:cNvSpPr txBox="true"/>
          <p:nvPr/>
        </p:nvSpPr>
        <p:spPr>
          <a:xfrm rot="0">
            <a:off x="1028700" y="1038225"/>
            <a:ext cx="5643122" cy="240899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599"/>
              </a:lnSpc>
            </a:pPr>
            <a:r>
              <a:rPr lang="en-US" sz="7999">
                <a:solidFill>
                  <a:srgbClr val="FFFFFF"/>
                </a:solidFill>
                <a:latin typeface="Bevan"/>
              </a:rPr>
              <a:t>Resource </a:t>
            </a:r>
          </a:p>
          <a:p>
            <a:pPr>
              <a:lnSpc>
                <a:spcPts val="9599"/>
              </a:lnSpc>
            </a:pPr>
            <a:r>
              <a:rPr lang="en-US" sz="7999">
                <a:solidFill>
                  <a:srgbClr val="FFFFFF"/>
                </a:solidFill>
                <a:latin typeface="Bevan"/>
              </a:rPr>
              <a:t>Page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8948502" y="7192459"/>
            <a:ext cx="1112520" cy="2418522"/>
          </a:xfrm>
          <a:prstGeom prst="rect">
            <a:avLst/>
          </a:prstGeom>
        </p:spPr>
      </p:pic>
      <p:sp>
        <p:nvSpPr>
          <p:cNvPr name="TextBox 12" id="12"/>
          <p:cNvSpPr txBox="true"/>
          <p:nvPr/>
        </p:nvSpPr>
        <p:spPr>
          <a:xfrm rot="0">
            <a:off x="1028700" y="6924509"/>
            <a:ext cx="5059131" cy="23337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Open Sauce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FFFF"/>
                </a:solidFill>
                <a:latin typeface="Open Sauce"/>
              </a:rPr>
              <a:t>Don't forget to delete this page before presenting.</a:t>
            </a:r>
            <a:r>
              <a:rPr lang="en-US" sz="2400">
                <a:solidFill>
                  <a:srgbClr val="FFFFFF"/>
                </a:solidFill>
                <a:latin typeface="Open Sauce"/>
              </a:rPr>
              <a:t> </a:t>
            </a:r>
          </a:p>
        </p:txBody>
      </p:sp>
      <p:grpSp>
        <p:nvGrpSpPr>
          <p:cNvPr name="Group 13" id="13"/>
          <p:cNvGrpSpPr/>
          <p:nvPr/>
        </p:nvGrpSpPr>
        <p:grpSpPr>
          <a:xfrm rot="0">
            <a:off x="1019175" y="3949602"/>
            <a:ext cx="5292618" cy="144533"/>
            <a:chOff x="0" y="0"/>
            <a:chExt cx="1393941" cy="38066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1393941" cy="38066"/>
            </a:xfrm>
            <a:custGeom>
              <a:avLst/>
              <a:gdLst/>
              <a:ahLst/>
              <a:cxnLst/>
              <a:rect r="r" b="b" t="t" l="l"/>
              <a:pathLst>
                <a:path h="38066" w="1393941">
                  <a:moveTo>
                    <a:pt x="0" y="0"/>
                  </a:moveTo>
                  <a:lnTo>
                    <a:pt x="1393941" y="0"/>
                  </a:lnTo>
                  <a:lnTo>
                    <a:pt x="1393941" y="38066"/>
                  </a:lnTo>
                  <a:lnTo>
                    <a:pt x="0" y="38066"/>
                  </a:lnTo>
                  <a:close/>
                </a:path>
              </a:pathLst>
            </a:custGeom>
            <a:solidFill>
              <a:srgbClr val="282828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6" id="16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9281920" y="1028700"/>
            <a:ext cx="1017654" cy="931154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1314132" y="1068859"/>
            <a:ext cx="1200990" cy="80925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3687344" y="963820"/>
            <a:ext cx="1067930" cy="914289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9070800" y="2690065"/>
            <a:ext cx="1439893" cy="921532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11458618" y="2561628"/>
            <a:ext cx="1056503" cy="1056503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3626642" y="2489499"/>
            <a:ext cx="1128632" cy="1128632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5774449" y="5793174"/>
            <a:ext cx="1256020" cy="125602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0">
            <a:off x="15566604" y="7821109"/>
            <a:ext cx="1382908" cy="1646319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6"/>
          <a:srcRect l="10617" t="8071" r="68994" b="46777"/>
          <a:stretch>
            <a:fillRect/>
          </a:stretch>
        </p:blipFill>
        <p:spPr>
          <a:xfrm flipH="false" flipV="false" rot="0">
            <a:off x="10510693" y="7318615"/>
            <a:ext cx="978156" cy="2166210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0">
            <a:off x="9144000" y="4094135"/>
            <a:ext cx="1383370" cy="1378664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18"/>
          <a:srcRect l="0" t="0" r="0" b="0"/>
          <a:stretch>
            <a:fillRect/>
          </a:stretch>
        </p:blipFill>
        <p:spPr>
          <a:xfrm flipH="false" flipV="false" rot="0">
            <a:off x="13687344" y="4021868"/>
            <a:ext cx="1151117" cy="1628040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19"/>
          <a:srcRect l="0" t="0" r="0" b="0"/>
          <a:stretch>
            <a:fillRect/>
          </a:stretch>
        </p:blipFill>
        <p:spPr>
          <a:xfrm flipH="false" flipV="false" rot="0">
            <a:off x="11986870" y="7284912"/>
            <a:ext cx="3470572" cy="2099696"/>
          </a:xfrm>
          <a:prstGeom prst="rect">
            <a:avLst/>
          </a:prstGeom>
        </p:spPr>
      </p:pic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82828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330" r="0" b="330"/>
          <a:stretch>
            <a:fillRect/>
          </a:stretch>
        </p:blipFill>
        <p:spPr>
          <a:xfrm flipH="false" flipV="false" rot="0">
            <a:off x="6571426" y="1600360"/>
            <a:ext cx="5163572" cy="1217499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3298552" y="3637170"/>
            <a:ext cx="11690897" cy="18221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FFFFFF"/>
                </a:solidFill>
                <a:latin typeface="Bevan"/>
              </a:rPr>
              <a:t>Free templates for all your presentation needs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7620000"/>
            <a:ext cx="3839042" cy="12519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799">
                <a:solidFill>
                  <a:srgbClr val="FFFFFF"/>
                </a:solidFill>
                <a:latin typeface="Open Sauce"/>
              </a:rPr>
              <a:t>For PowerPoint, Google Slides, and Canva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059151" y="7620000"/>
            <a:ext cx="3839042" cy="12519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799">
                <a:solidFill>
                  <a:srgbClr val="FFFFFF"/>
                </a:solidFill>
                <a:latin typeface="Open Sauce"/>
              </a:rPr>
              <a:t>100% free for personal or commercial use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153212" y="7620000"/>
            <a:ext cx="3839042" cy="12519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799">
                <a:solidFill>
                  <a:srgbClr val="FFFFFF"/>
                </a:solidFill>
                <a:latin typeface="Open Sauce"/>
              </a:rPr>
              <a:t>Ready to use, professional, and customizable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467017" y="7620000"/>
            <a:ext cx="3839042" cy="12519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799">
                <a:solidFill>
                  <a:srgbClr val="FFFFFF"/>
                </a:solidFill>
                <a:latin typeface="Open Sauce"/>
              </a:rPr>
              <a:t>Blow your audience away with attractive visuals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0" y="6082451"/>
            <a:ext cx="18631810" cy="227656"/>
            <a:chOff x="0" y="0"/>
            <a:chExt cx="3224965" cy="3940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3224965" cy="39405"/>
            </a:xfrm>
            <a:custGeom>
              <a:avLst/>
              <a:gdLst/>
              <a:ahLst/>
              <a:cxnLst/>
              <a:rect r="r" b="b" t="t" l="l"/>
              <a:pathLst>
                <a:path h="39405" w="3224965">
                  <a:moveTo>
                    <a:pt x="0" y="0"/>
                  </a:moveTo>
                  <a:lnTo>
                    <a:pt x="3224965" y="0"/>
                  </a:lnTo>
                  <a:lnTo>
                    <a:pt x="3224965" y="39405"/>
                  </a:lnTo>
                  <a:lnTo>
                    <a:pt x="0" y="39405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2675786" y="6881917"/>
            <a:ext cx="544871" cy="544871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706237" y="6881917"/>
            <a:ext cx="544871" cy="544871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0800297" y="6929233"/>
            <a:ext cx="544871" cy="544871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5114102" y="6929233"/>
            <a:ext cx="544871" cy="544871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3CBE23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DAFW61XEDvc</dc:identifier>
  <dcterms:modified xsi:type="dcterms:W3CDTF">2011-08-01T06:04:30Z</dcterms:modified>
  <cp:revision>1</cp:revision>
  <dc:title>Copia de Green and Grey Clean Digital Company Newsletter Presentation</dc:title>
</cp:coreProperties>
</file>