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handoutMasterIdLst>
    <p:handoutMasterId r:id="rId29"/>
  </p:handoutMasterIdLst>
  <p:sldIdLst>
    <p:sldId id="277" r:id="rId2"/>
    <p:sldId id="257" r:id="rId3"/>
    <p:sldId id="395" r:id="rId4"/>
    <p:sldId id="388" r:id="rId5"/>
    <p:sldId id="373" r:id="rId6"/>
    <p:sldId id="389" r:id="rId7"/>
    <p:sldId id="362" r:id="rId8"/>
    <p:sldId id="352" r:id="rId9"/>
    <p:sldId id="391" r:id="rId10"/>
    <p:sldId id="400" r:id="rId11"/>
    <p:sldId id="398" r:id="rId12"/>
    <p:sldId id="402" r:id="rId13"/>
    <p:sldId id="403" r:id="rId14"/>
    <p:sldId id="404" r:id="rId15"/>
    <p:sldId id="396" r:id="rId16"/>
    <p:sldId id="405" r:id="rId17"/>
    <p:sldId id="406" r:id="rId18"/>
    <p:sldId id="292" r:id="rId19"/>
    <p:sldId id="287" r:id="rId20"/>
    <p:sldId id="288" r:id="rId21"/>
    <p:sldId id="407" r:id="rId22"/>
    <p:sldId id="408" r:id="rId23"/>
    <p:sldId id="291" r:id="rId24"/>
    <p:sldId id="294" r:id="rId25"/>
    <p:sldId id="293" r:id="rId26"/>
    <p:sldId id="295" r:id="rId27"/>
  </p:sldIdLst>
  <p:sldSz cx="12192000" cy="6858000"/>
  <p:notesSz cx="6858000" cy="9144000"/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332533"/>
    <a:srgbClr val="FFB29B"/>
    <a:srgbClr val="FDCFC4"/>
    <a:srgbClr val="FF666E"/>
    <a:srgbClr val="FFF5F6"/>
    <a:srgbClr val="008395"/>
    <a:srgbClr val="FFC530"/>
    <a:srgbClr val="F8F8F8"/>
    <a:srgbClr val="FFDE55"/>
    <a:srgbClr val="FFCD5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216" autoAdjust="0"/>
    <p:restoredTop sz="94660"/>
  </p:normalViewPr>
  <p:slideViewPr>
    <p:cSldViewPr snapToGrid="0">
      <p:cViewPr>
        <p:scale>
          <a:sx n="75" d="100"/>
          <a:sy n="75" d="100"/>
        </p:scale>
        <p:origin x="1074" y="62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0" d="100"/>
          <a:sy n="80" d="100"/>
        </p:scale>
        <p:origin x="3066" y="11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handoutMaster" Target="handoutMasters/handout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presProps" Target="pres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2020-04-11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3" Type="http://schemas.openxmlformats.org/officeDocument/2006/relationships/image" Target="../media/image1.png"/><Relationship Id="rId7" Type="http://schemas.openxmlformats.org/officeDocument/2006/relationships/image" Target="../media/image5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9.png"/><Relationship Id="rId5" Type="http://schemas.openxmlformats.org/officeDocument/2006/relationships/image" Target="../media/image3.png"/><Relationship Id="rId15" Type="http://schemas.openxmlformats.org/officeDocument/2006/relationships/image" Target="../media/image13.png"/><Relationship Id="rId10" Type="http://schemas.openxmlformats.org/officeDocument/2006/relationships/image" Target="../media/image8.svg"/><Relationship Id="rId19" Type="http://schemas.openxmlformats.org/officeDocument/2006/relationships/image" Target="../media/image17.png"/><Relationship Id="rId4" Type="http://schemas.openxmlformats.org/officeDocument/2006/relationships/image" Target="../media/image2.svg"/><Relationship Id="rId9" Type="http://schemas.openxmlformats.org/officeDocument/2006/relationships/image" Target="../media/image7.png"/><Relationship Id="rId14" Type="http://schemas.openxmlformats.org/officeDocument/2006/relationships/image" Target="../media/image12.sv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2.svg"/><Relationship Id="rId3" Type="http://schemas.openxmlformats.org/officeDocument/2006/relationships/image" Target="../media/image1.png"/><Relationship Id="rId7" Type="http://schemas.openxmlformats.org/officeDocument/2006/relationships/image" Target="../media/image2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0.svg"/><Relationship Id="rId5" Type="http://schemas.openxmlformats.org/officeDocument/2006/relationships/image" Target="../media/image19.png"/><Relationship Id="rId10" Type="http://schemas.openxmlformats.org/officeDocument/2006/relationships/image" Target="../media/image24.svg"/><Relationship Id="rId4" Type="http://schemas.openxmlformats.org/officeDocument/2006/relationships/image" Target="../media/image2.svg"/><Relationship Id="rId9" Type="http://schemas.openxmlformats.org/officeDocument/2006/relationships/image" Target="../media/image23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svg"/><Relationship Id="rId13" Type="http://schemas.openxmlformats.org/officeDocument/2006/relationships/image" Target="../media/image15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12" Type="http://schemas.openxmlformats.org/officeDocument/2006/relationships/image" Target="../media/image10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svg"/><Relationship Id="rId11" Type="http://schemas.openxmlformats.org/officeDocument/2006/relationships/image" Target="../media/image9.png"/><Relationship Id="rId5" Type="http://schemas.openxmlformats.org/officeDocument/2006/relationships/image" Target="../media/image11.png"/><Relationship Id="rId10" Type="http://schemas.openxmlformats.org/officeDocument/2006/relationships/image" Target="../media/image6.svg"/><Relationship Id="rId4" Type="http://schemas.openxmlformats.org/officeDocument/2006/relationships/image" Target="../media/image2.svg"/><Relationship Id="rId9" Type="http://schemas.openxmlformats.org/officeDocument/2006/relationships/image" Target="../media/image5.png"/><Relationship Id="rId14" Type="http://schemas.openxmlformats.org/officeDocument/2006/relationships/image" Target="../media/image16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2.svg"/><Relationship Id="rId13" Type="http://schemas.openxmlformats.org/officeDocument/2006/relationships/image" Target="../media/image27.png"/><Relationship Id="rId18" Type="http://schemas.openxmlformats.org/officeDocument/2006/relationships/image" Target="../media/image32.svg"/><Relationship Id="rId3" Type="http://schemas.openxmlformats.org/officeDocument/2006/relationships/image" Target="../media/image1.png"/><Relationship Id="rId7" Type="http://schemas.openxmlformats.org/officeDocument/2006/relationships/image" Target="../media/image21.png"/><Relationship Id="rId12" Type="http://schemas.openxmlformats.org/officeDocument/2006/relationships/image" Target="../media/image26.svg"/><Relationship Id="rId17" Type="http://schemas.openxmlformats.org/officeDocument/2006/relationships/image" Target="../media/image31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30.svg"/><Relationship Id="rId20" Type="http://schemas.openxmlformats.org/officeDocument/2006/relationships/image" Target="../media/image16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0.svg"/><Relationship Id="rId11" Type="http://schemas.openxmlformats.org/officeDocument/2006/relationships/image" Target="../media/image25.png"/><Relationship Id="rId5" Type="http://schemas.openxmlformats.org/officeDocument/2006/relationships/image" Target="../media/image19.png"/><Relationship Id="rId15" Type="http://schemas.openxmlformats.org/officeDocument/2006/relationships/image" Target="../media/image29.png"/><Relationship Id="rId10" Type="http://schemas.openxmlformats.org/officeDocument/2006/relationships/image" Target="../media/image8.svg"/><Relationship Id="rId19" Type="http://schemas.openxmlformats.org/officeDocument/2006/relationships/image" Target="../media/image15.png"/><Relationship Id="rId4" Type="http://schemas.openxmlformats.org/officeDocument/2006/relationships/image" Target="../media/image2.svg"/><Relationship Id="rId9" Type="http://schemas.openxmlformats.org/officeDocument/2006/relationships/image" Target="../media/image7.png"/><Relationship Id="rId14" Type="http://schemas.openxmlformats.org/officeDocument/2006/relationships/image" Target="../media/image28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36.svg"/><Relationship Id="rId13" Type="http://schemas.openxmlformats.org/officeDocument/2006/relationships/image" Target="../media/image31.png"/><Relationship Id="rId3" Type="http://schemas.openxmlformats.org/officeDocument/2006/relationships/image" Target="../media/image1.png"/><Relationship Id="rId7" Type="http://schemas.openxmlformats.org/officeDocument/2006/relationships/image" Target="../media/image35.png"/><Relationship Id="rId12" Type="http://schemas.openxmlformats.org/officeDocument/2006/relationships/image" Target="../media/image30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4.svg"/><Relationship Id="rId11" Type="http://schemas.openxmlformats.org/officeDocument/2006/relationships/image" Target="../media/image29.png"/><Relationship Id="rId5" Type="http://schemas.openxmlformats.org/officeDocument/2006/relationships/image" Target="../media/image33.png"/><Relationship Id="rId10" Type="http://schemas.openxmlformats.org/officeDocument/2006/relationships/image" Target="../media/image38.svg"/><Relationship Id="rId4" Type="http://schemas.openxmlformats.org/officeDocument/2006/relationships/image" Target="../media/image2.svg"/><Relationship Id="rId9" Type="http://schemas.openxmlformats.org/officeDocument/2006/relationships/image" Target="../media/image37.png"/><Relationship Id="rId14" Type="http://schemas.openxmlformats.org/officeDocument/2006/relationships/image" Target="../media/image32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4.svg"/><Relationship Id="rId5" Type="http://schemas.openxmlformats.org/officeDocument/2006/relationships/image" Target="../media/image23.png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32.svg"/><Relationship Id="rId13" Type="http://schemas.openxmlformats.org/officeDocument/2006/relationships/image" Target="../media/image13.png"/><Relationship Id="rId3" Type="http://schemas.openxmlformats.org/officeDocument/2006/relationships/image" Target="../media/image1.png"/><Relationship Id="rId7" Type="http://schemas.openxmlformats.org/officeDocument/2006/relationships/image" Target="../media/image31.png"/><Relationship Id="rId12" Type="http://schemas.openxmlformats.org/officeDocument/2006/relationships/image" Target="../media/image16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0.svg"/><Relationship Id="rId11" Type="http://schemas.openxmlformats.org/officeDocument/2006/relationships/image" Target="../media/image15.png"/><Relationship Id="rId5" Type="http://schemas.openxmlformats.org/officeDocument/2006/relationships/image" Target="../media/image29.png"/><Relationship Id="rId10" Type="http://schemas.openxmlformats.org/officeDocument/2006/relationships/image" Target="../media/image28.svg"/><Relationship Id="rId4" Type="http://schemas.openxmlformats.org/officeDocument/2006/relationships/image" Target="../media/image2.svg"/><Relationship Id="rId9" Type="http://schemas.openxmlformats.org/officeDocument/2006/relationships/image" Target="../media/image27.png"/><Relationship Id="rId14" Type="http://schemas.openxmlformats.org/officeDocument/2006/relationships/image" Target="../media/image14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svg"/><Relationship Id="rId13" Type="http://schemas.openxmlformats.org/officeDocument/2006/relationships/image" Target="../media/image37.png"/><Relationship Id="rId3" Type="http://schemas.openxmlformats.org/officeDocument/2006/relationships/image" Target="../media/image1.png"/><Relationship Id="rId7" Type="http://schemas.openxmlformats.org/officeDocument/2006/relationships/image" Target="../media/image25.png"/><Relationship Id="rId12" Type="http://schemas.openxmlformats.org/officeDocument/2006/relationships/image" Target="../media/image14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svg"/><Relationship Id="rId11" Type="http://schemas.openxmlformats.org/officeDocument/2006/relationships/image" Target="../media/image13.png"/><Relationship Id="rId5" Type="http://schemas.openxmlformats.org/officeDocument/2006/relationships/image" Target="../media/image7.png"/><Relationship Id="rId10" Type="http://schemas.openxmlformats.org/officeDocument/2006/relationships/image" Target="../media/image12.svg"/><Relationship Id="rId4" Type="http://schemas.openxmlformats.org/officeDocument/2006/relationships/image" Target="../media/image2.svg"/><Relationship Id="rId9" Type="http://schemas.openxmlformats.org/officeDocument/2006/relationships/image" Target="../media/image11.png"/><Relationship Id="rId14" Type="http://schemas.openxmlformats.org/officeDocument/2006/relationships/image" Target="../media/image38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3" Type="http://schemas.openxmlformats.org/officeDocument/2006/relationships/image" Target="../media/image1.png"/><Relationship Id="rId7" Type="http://schemas.openxmlformats.org/officeDocument/2006/relationships/image" Target="../media/image11.png"/><Relationship Id="rId12" Type="http://schemas.openxmlformats.org/officeDocument/2006/relationships/image" Target="../media/image38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37.png"/><Relationship Id="rId5" Type="http://schemas.openxmlformats.org/officeDocument/2006/relationships/image" Target="../media/image3.png"/><Relationship Id="rId10" Type="http://schemas.openxmlformats.org/officeDocument/2006/relationships/image" Target="../media/image14.svg"/><Relationship Id="rId4" Type="http://schemas.openxmlformats.org/officeDocument/2006/relationships/image" Target="../media/image2.svg"/><Relationship Id="rId9" Type="http://schemas.openxmlformats.org/officeDocument/2006/relationships/image" Target="../media/image13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svg"/><Relationship Id="rId13" Type="http://schemas.openxmlformats.org/officeDocument/2006/relationships/image" Target="../media/image15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12" Type="http://schemas.openxmlformats.org/officeDocument/2006/relationships/image" Target="../media/image10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svg"/><Relationship Id="rId11" Type="http://schemas.openxmlformats.org/officeDocument/2006/relationships/image" Target="../media/image9.png"/><Relationship Id="rId5" Type="http://schemas.openxmlformats.org/officeDocument/2006/relationships/image" Target="../media/image11.png"/><Relationship Id="rId10" Type="http://schemas.openxmlformats.org/officeDocument/2006/relationships/image" Target="../media/image6.svg"/><Relationship Id="rId4" Type="http://schemas.openxmlformats.org/officeDocument/2006/relationships/image" Target="../media/image2.svg"/><Relationship Id="rId9" Type="http://schemas.openxmlformats.org/officeDocument/2006/relationships/image" Target="../media/image5.png"/><Relationship Id="rId14" Type="http://schemas.openxmlformats.org/officeDocument/2006/relationships/image" Target="../media/image16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32.svg"/><Relationship Id="rId13" Type="http://schemas.openxmlformats.org/officeDocument/2006/relationships/image" Target="../media/image13.png"/><Relationship Id="rId3" Type="http://schemas.openxmlformats.org/officeDocument/2006/relationships/image" Target="../media/image1.png"/><Relationship Id="rId7" Type="http://schemas.openxmlformats.org/officeDocument/2006/relationships/image" Target="../media/image31.png"/><Relationship Id="rId12" Type="http://schemas.openxmlformats.org/officeDocument/2006/relationships/image" Target="../media/image16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0.svg"/><Relationship Id="rId11" Type="http://schemas.openxmlformats.org/officeDocument/2006/relationships/image" Target="../media/image15.png"/><Relationship Id="rId5" Type="http://schemas.openxmlformats.org/officeDocument/2006/relationships/image" Target="../media/image29.png"/><Relationship Id="rId10" Type="http://schemas.openxmlformats.org/officeDocument/2006/relationships/image" Target="../media/image28.svg"/><Relationship Id="rId4" Type="http://schemas.openxmlformats.org/officeDocument/2006/relationships/image" Target="../media/image2.svg"/><Relationship Id="rId9" Type="http://schemas.openxmlformats.org/officeDocument/2006/relationships/image" Target="../media/image27.png"/><Relationship Id="rId14" Type="http://schemas.openxmlformats.org/officeDocument/2006/relationships/image" Target="../media/image14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sv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svg"/><Relationship Id="rId5" Type="http://schemas.openxmlformats.org/officeDocument/2006/relationships/image" Target="../media/image11.png"/><Relationship Id="rId4" Type="http://schemas.openxmlformats.org/officeDocument/2006/relationships/image" Target="../media/image2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svg"/><Relationship Id="rId13" Type="http://schemas.openxmlformats.org/officeDocument/2006/relationships/image" Target="../media/image19.png"/><Relationship Id="rId18" Type="http://schemas.openxmlformats.org/officeDocument/2006/relationships/image" Target="../media/image28.svg"/><Relationship Id="rId3" Type="http://schemas.openxmlformats.org/officeDocument/2006/relationships/image" Target="../media/image1.png"/><Relationship Id="rId7" Type="http://schemas.openxmlformats.org/officeDocument/2006/relationships/image" Target="../media/image25.png"/><Relationship Id="rId12" Type="http://schemas.openxmlformats.org/officeDocument/2006/relationships/image" Target="../media/image32.svg"/><Relationship Id="rId17" Type="http://schemas.openxmlformats.org/officeDocument/2006/relationships/image" Target="../media/image27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22.svg"/><Relationship Id="rId20" Type="http://schemas.openxmlformats.org/officeDocument/2006/relationships/image" Target="../media/image16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svg"/><Relationship Id="rId11" Type="http://schemas.openxmlformats.org/officeDocument/2006/relationships/image" Target="../media/image31.png"/><Relationship Id="rId5" Type="http://schemas.openxmlformats.org/officeDocument/2006/relationships/image" Target="../media/image7.png"/><Relationship Id="rId15" Type="http://schemas.openxmlformats.org/officeDocument/2006/relationships/image" Target="../media/image21.png"/><Relationship Id="rId10" Type="http://schemas.openxmlformats.org/officeDocument/2006/relationships/image" Target="../media/image30.svg"/><Relationship Id="rId19" Type="http://schemas.openxmlformats.org/officeDocument/2006/relationships/image" Target="../media/image15.png"/><Relationship Id="rId4" Type="http://schemas.openxmlformats.org/officeDocument/2006/relationships/image" Target="../media/image2.svg"/><Relationship Id="rId9" Type="http://schemas.openxmlformats.org/officeDocument/2006/relationships/image" Target="../media/image29.png"/><Relationship Id="rId14" Type="http://schemas.openxmlformats.org/officeDocument/2006/relationships/image" Target="../media/image20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svg"/><Relationship Id="rId3" Type="http://schemas.openxmlformats.org/officeDocument/2006/relationships/image" Target="../media/image1.png"/><Relationship Id="rId7" Type="http://schemas.openxmlformats.org/officeDocument/2006/relationships/image" Target="../media/image9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10" Type="http://schemas.openxmlformats.org/officeDocument/2006/relationships/image" Target="../media/image16.svg"/><Relationship Id="rId4" Type="http://schemas.openxmlformats.org/officeDocument/2006/relationships/image" Target="../media/image2.svg"/><Relationship Id="rId9" Type="http://schemas.openxmlformats.org/officeDocument/2006/relationships/image" Target="../media/image15.pn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sv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8.svg"/><Relationship Id="rId5" Type="http://schemas.openxmlformats.org/officeDocument/2006/relationships/image" Target="../media/image27.png"/><Relationship Id="rId10" Type="http://schemas.openxmlformats.org/officeDocument/2006/relationships/image" Target="../media/image14.svg"/><Relationship Id="rId4" Type="http://schemas.openxmlformats.org/officeDocument/2006/relationships/image" Target="../media/image2.svg"/><Relationship Id="rId9" Type="http://schemas.openxmlformats.org/officeDocument/2006/relationships/image" Target="../media/image13.pn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sv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svg"/><Relationship Id="rId5" Type="http://schemas.openxmlformats.org/officeDocument/2006/relationships/image" Target="../media/image11.png"/><Relationship Id="rId10" Type="http://schemas.openxmlformats.org/officeDocument/2006/relationships/image" Target="../media/image38.svg"/><Relationship Id="rId4" Type="http://schemas.openxmlformats.org/officeDocument/2006/relationships/image" Target="../media/image2.svg"/><Relationship Id="rId9" Type="http://schemas.openxmlformats.org/officeDocument/2006/relationships/image" Target="../media/image37.pn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" name="그래픽 1">
            <a:extLst>
              <a:ext uri="{FF2B5EF4-FFF2-40B4-BE49-F238E27FC236}">
                <a16:creationId xmlns:a16="http://schemas.microsoft.com/office/drawing/2014/main" id="{6E2FAE4B-07EF-4B16-A305-09ED586CD5D0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-12700" y="-12700"/>
            <a:ext cx="3552092" cy="2565400"/>
          </a:xfrm>
          <a:prstGeom prst="rect">
            <a:avLst/>
          </a:prstGeom>
        </p:spPr>
      </p:pic>
      <p:pic>
        <p:nvPicPr>
          <p:cNvPr id="3" name="그래픽 2">
            <a:extLst>
              <a:ext uri="{FF2B5EF4-FFF2-40B4-BE49-F238E27FC236}">
                <a16:creationId xmlns:a16="http://schemas.microsoft.com/office/drawing/2014/main" id="{5C2CFF11-3E9D-46FE-9939-6651C83568F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7323643" y="-12700"/>
            <a:ext cx="4630911" cy="2870200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44DC9DED-0B48-4742-9C0F-BFF13593240E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871200" y="4191000"/>
            <a:ext cx="1333500" cy="2667000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F13275E5-8A66-4F2D-B8B7-4F5250EFE8D6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9450928" y="3091089"/>
            <a:ext cx="2074322" cy="1366612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A79EAF04-9821-42A4-8C3E-5CAEC8E8E627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-12700" y="4714522"/>
            <a:ext cx="2425700" cy="215617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A9D2116-E42D-4E8A-8320-1DCEA474623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rot="4312554">
            <a:off x="918983" y="4494212"/>
            <a:ext cx="590550" cy="63817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FC73A109-2B89-4915-A8BB-7A4377079B39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50800" y="5222874"/>
            <a:ext cx="2351151" cy="157162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1E182761-4423-4D6A-919A-EF90D52FEA59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0181607" y="204564"/>
            <a:ext cx="1899210" cy="177618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" name="그래픽 1">
            <a:extLst>
              <a:ext uri="{FF2B5EF4-FFF2-40B4-BE49-F238E27FC236}">
                <a16:creationId xmlns:a16="http://schemas.microsoft.com/office/drawing/2014/main" id="{A5F76DC5-7412-4DD6-A6D2-4C5407866162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88900" y="4441661"/>
            <a:ext cx="2811463" cy="2416339"/>
          </a:xfrm>
          <a:prstGeom prst="rect">
            <a:avLst/>
          </a:prstGeom>
        </p:spPr>
      </p:pic>
      <p:pic>
        <p:nvPicPr>
          <p:cNvPr id="3" name="그래픽 2">
            <a:extLst>
              <a:ext uri="{FF2B5EF4-FFF2-40B4-BE49-F238E27FC236}">
                <a16:creationId xmlns:a16="http://schemas.microsoft.com/office/drawing/2014/main" id="{814FF301-AF80-4658-B30B-822C3A06579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665289" y="5098089"/>
            <a:ext cx="1471612" cy="1362872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2F52A20A-A918-4F3A-8CF1-79D62DF5BCFE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591800" y="0"/>
            <a:ext cx="1600200" cy="8763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49050517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C108F4D4-6CD2-41EE-BA66-C8154B1578B4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-12700" y="4714522"/>
            <a:ext cx="2425700" cy="215617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3C5E18F2-7FCA-46EB-B88B-9078D5EB866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4312554">
            <a:off x="918983" y="4494212"/>
            <a:ext cx="590550" cy="638175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67F340D7-BEA6-40B2-B21B-D877BECEF0B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9742775" y="-12699"/>
            <a:ext cx="2275987" cy="1410638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2E65B6A5-AFDC-469F-9931-E63C5E5075FF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788287" y="1512742"/>
            <a:ext cx="1019482" cy="67165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57B2DDAB-D903-4A44-B139-6619C6A6E5F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13253" r="37963"/>
          <a:stretch/>
        </p:blipFill>
        <p:spPr>
          <a:xfrm>
            <a:off x="11299167" y="0"/>
            <a:ext cx="892834" cy="83452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8834686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FCDAC020-6B33-4E7E-8AFC-98A93337ACF7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V="1">
            <a:off x="9738953" y="0"/>
            <a:ext cx="2216509" cy="1905000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57E942C1-A78A-4D99-A33B-BA97C9E17686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11025188" y="368299"/>
            <a:ext cx="1063818" cy="985211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50C59F4A-8302-4874-83AE-641919A52FF4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417927" y="5284454"/>
            <a:ext cx="786773" cy="1573546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AFF2AB25-9C42-40D6-9522-06F7B2D3016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10333235" y="5432789"/>
            <a:ext cx="1223862" cy="80630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70F11ADD-3EC4-41DE-B2D0-E170168222E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-8965" y="6217017"/>
            <a:ext cx="2298700" cy="640984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A3C478FB-14AC-43CA-9095-09F9BBB15C7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12578"/>
          <a:stretch/>
        </p:blipFill>
        <p:spPr>
          <a:xfrm>
            <a:off x="0" y="-2774"/>
            <a:ext cx="1968456" cy="1111409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A30E588-BCA0-42A4-86DD-3EF2CA81DB44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126873" y="589441"/>
            <a:ext cx="605570" cy="542925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35B27D73-5AD6-44A3-97E1-FFA9FFE1D345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223418" y="5865404"/>
            <a:ext cx="1206240" cy="80631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0639360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" name="그래픽 1">
            <a:extLst>
              <a:ext uri="{FF2B5EF4-FFF2-40B4-BE49-F238E27FC236}">
                <a16:creationId xmlns:a16="http://schemas.microsoft.com/office/drawing/2014/main" id="{AEE76C32-6CCE-404F-A7DE-EF748B61F3B9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0" y="5229225"/>
            <a:ext cx="1438275" cy="1628775"/>
          </a:xfrm>
          <a:prstGeom prst="rect">
            <a:avLst/>
          </a:prstGeom>
        </p:spPr>
      </p:pic>
      <p:pic>
        <p:nvPicPr>
          <p:cNvPr id="3" name="그래픽 2">
            <a:extLst>
              <a:ext uri="{FF2B5EF4-FFF2-40B4-BE49-F238E27FC236}">
                <a16:creationId xmlns:a16="http://schemas.microsoft.com/office/drawing/2014/main" id="{BD11F265-EBAA-4D6C-9FDE-EA4B1711F01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654175" y="6100762"/>
            <a:ext cx="609600" cy="495300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52851365-C953-4D0F-8D18-536A969EEFF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5228"/>
          <a:stretch/>
        </p:blipFill>
        <p:spPr>
          <a:xfrm>
            <a:off x="0" y="5229225"/>
            <a:ext cx="1151060" cy="1263143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E7DBC5D-D478-44BB-9989-EC6C3F24178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12578"/>
          <a:stretch/>
        </p:blipFill>
        <p:spPr>
          <a:xfrm flipH="1">
            <a:off x="10402221" y="-2774"/>
            <a:ext cx="1789779" cy="1010526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D78EE332-914E-45B2-B8E9-638CE8F8EB08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820675" flipH="1">
            <a:off x="10503957" y="502489"/>
            <a:ext cx="756911" cy="67861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2958478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9FCB2EFD-A47D-4977-AFBA-DFEE18A99E91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49300" y="787400"/>
            <a:ext cx="4597400" cy="5283200"/>
          </a:xfrm>
          <a:prstGeom prst="roundRect">
            <a:avLst>
              <a:gd name="adj" fmla="val 893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8EC70C52-959C-49EF-A3CB-69379D42A503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0591800" y="0"/>
            <a:ext cx="1600200" cy="8763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4566507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EB97E5AD-A192-4238-85DD-E7EEEFC3B79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711700" y="2042927"/>
            <a:ext cx="2768600" cy="2768600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1FF2508A-4DAD-4294-B558-1B5ACD2FA860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965200" y="2042927"/>
            <a:ext cx="2768600" cy="2768600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C03103EF-9945-4F5D-8236-1BB6985883D8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458200" y="2042927"/>
            <a:ext cx="2768600" cy="2768600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CE059840-50F6-4222-8917-D048BA79B47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2578"/>
          <a:stretch/>
        </p:blipFill>
        <p:spPr>
          <a:xfrm>
            <a:off x="0" y="-2774"/>
            <a:ext cx="1450568" cy="819004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1B6FB90D-F569-4F82-B65E-D2658E77177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830400" y="433633"/>
            <a:ext cx="446248" cy="400085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5F602CF9-BBF8-4802-A574-660230148D43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 flipV="1">
            <a:off x="9948424" y="0"/>
            <a:ext cx="2256275" cy="629154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882D8BA6-7B88-4ACE-BF52-20E2A10C862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551551" y="338871"/>
            <a:ext cx="1183977" cy="791429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3DBDBA5B-1E02-43CD-B488-AB92CCBB22E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4312554" flipH="1" flipV="1">
            <a:off x="10169899" y="348186"/>
            <a:ext cx="326461" cy="35279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1444926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82516BF6-02DC-49F1-8275-01B38C7D23DA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0" y="5284454"/>
            <a:ext cx="786773" cy="1573546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D55B27BC-D959-47EF-9294-068D24F87416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647603" y="5432789"/>
            <a:ext cx="1223862" cy="806309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647B49C3-D381-4B00-8E3C-F9B894317D89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V="1">
            <a:off x="-12700" y="-8965"/>
            <a:ext cx="2425700" cy="215617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3AFBBB94-1EBF-4339-93AD-F64065EE8C88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rot="17287446" flipV="1">
            <a:off x="1181081" y="1223654"/>
            <a:ext cx="590550" cy="63817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7F5EEA4B-86DD-496D-BF9C-B0F3F6A2DA6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5228"/>
          <a:stretch/>
        </p:blipFill>
        <p:spPr>
          <a:xfrm>
            <a:off x="0" y="1663975"/>
            <a:ext cx="1151060" cy="126314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4657453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17">
            <a:extLst>
              <a:ext uri="{FF2B5EF4-FFF2-40B4-BE49-F238E27FC236}">
                <a16:creationId xmlns:a16="http://schemas.microsoft.com/office/drawing/2014/main" id="{DA58778C-E136-40F7-9E82-36B7451FC392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864506" y="2300513"/>
            <a:ext cx="3208520" cy="1823811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17">
            <a:extLst>
              <a:ext uri="{FF2B5EF4-FFF2-40B4-BE49-F238E27FC236}">
                <a16:creationId xmlns:a16="http://schemas.microsoft.com/office/drawing/2014/main" id="{0F032619-00D1-47CE-B2F7-1559C8183218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491740" y="2300513"/>
            <a:ext cx="3208520" cy="1823811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17">
            <a:extLst>
              <a:ext uri="{FF2B5EF4-FFF2-40B4-BE49-F238E27FC236}">
                <a16:creationId xmlns:a16="http://schemas.microsoft.com/office/drawing/2014/main" id="{D8DD3F9C-E116-4705-800A-68677AC19D1D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8118974" y="2300513"/>
            <a:ext cx="3208520" cy="1823811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757A2632-B0BF-4F73-AA45-9BC57AEF8490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-12700" y="-12700"/>
            <a:ext cx="2074984" cy="149860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11DAC15D-AEFA-4570-A998-557AAC7701F2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10708713" y="-8965"/>
            <a:ext cx="1495986" cy="1329765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4E630D52-646C-4A3E-A007-81ADCCF138D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1060287" flipH="1" flipV="1">
            <a:off x="10526609" y="221752"/>
            <a:ext cx="364206" cy="393577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6ED43560-D04C-4215-8E07-E267657EF2C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-4183"/>
          <a:stretch/>
        </p:blipFill>
        <p:spPr>
          <a:xfrm>
            <a:off x="11130290" y="226147"/>
            <a:ext cx="900087" cy="89850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4079075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389F3250-BA3E-4EF2-BD2E-FDF4D10F1C84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-12701" y="5089889"/>
            <a:ext cx="2003413" cy="1780810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05DFF65A-9951-4705-87DF-9E35CDD16CA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4312554">
            <a:off x="756787" y="4907932"/>
            <a:ext cx="487741" cy="527076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19BDFD7F-D805-478B-A9E2-5C30105CEB1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068396" y="-12699"/>
            <a:ext cx="1973398" cy="122309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99FAF835-DCAC-497E-BE5D-599ED88410B8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974908" y="1309938"/>
            <a:ext cx="883944" cy="582362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A0944FD-49E5-4318-AE1C-82062D17D52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13253" r="37963"/>
          <a:stretch/>
        </p:blipFill>
        <p:spPr>
          <a:xfrm>
            <a:off x="11417869" y="-1688"/>
            <a:ext cx="774132" cy="7235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6387850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" name="그룹 1">
            <a:extLst>
              <a:ext uri="{FF2B5EF4-FFF2-40B4-BE49-F238E27FC236}">
                <a16:creationId xmlns:a16="http://schemas.microsoft.com/office/drawing/2014/main" id="{73860B3F-24EA-41FA-9926-AB629991FD40}"/>
              </a:ext>
            </a:extLst>
          </p:cNvPr>
          <p:cNvGrpSpPr/>
          <p:nvPr userDrawn="1"/>
        </p:nvGrpSpPr>
        <p:grpSpPr>
          <a:xfrm flipH="1" flipV="1">
            <a:off x="10327919" y="5788426"/>
            <a:ext cx="1876781" cy="1082274"/>
            <a:chOff x="0" y="-2774"/>
            <a:chExt cx="1450568" cy="836492"/>
          </a:xfrm>
        </p:grpSpPr>
        <p:pic>
          <p:nvPicPr>
            <p:cNvPr id="5" name="그래픽 4">
              <a:extLst>
                <a:ext uri="{FF2B5EF4-FFF2-40B4-BE49-F238E27FC236}">
                  <a16:creationId xmlns:a16="http://schemas.microsoft.com/office/drawing/2014/main" id="{F8749141-E347-4757-A20C-45ACBD833B7B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rcRect l="12578"/>
            <a:stretch/>
          </p:blipFill>
          <p:spPr>
            <a:xfrm>
              <a:off x="0" y="-2774"/>
              <a:ext cx="1450568" cy="819004"/>
            </a:xfrm>
            <a:prstGeom prst="rect">
              <a:avLst/>
            </a:prstGeom>
          </p:spPr>
        </p:pic>
        <p:pic>
          <p:nvPicPr>
            <p:cNvPr id="6" name="그래픽 5">
              <a:extLst>
                <a:ext uri="{FF2B5EF4-FFF2-40B4-BE49-F238E27FC236}">
                  <a16:creationId xmlns:a16="http://schemas.microsoft.com/office/drawing/2014/main" id="{117CA414-7760-4090-9832-86D9329E621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830400" y="433633"/>
              <a:ext cx="446248" cy="400085"/>
            </a:xfrm>
            <a:prstGeom prst="rect">
              <a:avLst/>
            </a:prstGeom>
          </p:spPr>
        </p:pic>
      </p:grpSp>
      <p:pic>
        <p:nvPicPr>
          <p:cNvPr id="7" name="그래픽 6">
            <a:extLst>
              <a:ext uri="{FF2B5EF4-FFF2-40B4-BE49-F238E27FC236}">
                <a16:creationId xmlns:a16="http://schemas.microsoft.com/office/drawing/2014/main" id="{C2BFD926-DF13-4824-A63A-557A656357AB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V="1">
            <a:off x="-8965" y="0"/>
            <a:ext cx="2298700" cy="640984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8CAD250-7432-4241-BEE4-A1DE4337A10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299618" y="237829"/>
            <a:ext cx="1206240" cy="80631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77F558A-AC18-4366-9C83-B9F0EABAC18A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7287446" flipV="1">
            <a:off x="1731496" y="354733"/>
            <a:ext cx="332600" cy="35942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4649576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07F08715-D82F-4FE2-A997-37E674FBA48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763656" y="0"/>
            <a:ext cx="5428344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FC781939-FE9D-4D3C-A881-62637AD3DE8A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-12701" y="5089889"/>
            <a:ext cx="2003413" cy="178081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92047203-1458-49ED-A199-07496C4B5E7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4312554">
            <a:off x="756787" y="4907932"/>
            <a:ext cx="487741" cy="52707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949681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ACA6685D-FA24-447A-BDBF-4FA05480E9E5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683587" y="5815774"/>
            <a:ext cx="521113" cy="1042226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1663BF6D-46FA-44BA-A84A-620ACBF6CDEE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10965150" y="5914023"/>
            <a:ext cx="810615" cy="534053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88F06801-FC67-47DB-864B-D4C023E7FB8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12578"/>
          <a:stretch/>
        </p:blipFill>
        <p:spPr>
          <a:xfrm>
            <a:off x="1" y="-2773"/>
            <a:ext cx="1017118" cy="574274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F7A1C93F-4326-492C-A2AE-F830703C42C9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rot="19779325">
            <a:off x="529156" y="284364"/>
            <a:ext cx="430147" cy="385649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A34DA7EE-1E22-4420-A5D5-3F32913CE31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flipH="1">
            <a:off x="178843" y="5829301"/>
            <a:ext cx="1196915" cy="1028700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04252510-42D9-4A3A-8A73-B2387E5609F1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06729" y="6127106"/>
            <a:ext cx="574462" cy="532014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2ED5A5B-F7B5-4F72-8D57-1F5F8C4027EF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 flipH="1" flipV="1">
            <a:off x="10965150" y="0"/>
            <a:ext cx="1239550" cy="345644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D0BF8F13-7F63-41AC-BBD5-F96AA9A640BE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 flipH="1" flipV="1">
            <a:off x="11428938" y="100453"/>
            <a:ext cx="650452" cy="43479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1553257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7">
            <a:extLst>
              <a:ext uri="{FF2B5EF4-FFF2-40B4-BE49-F238E27FC236}">
                <a16:creationId xmlns:a16="http://schemas.microsoft.com/office/drawing/2014/main" id="{2820A422-1768-4A9D-86A6-6C106872F611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477727" y="1679069"/>
            <a:ext cx="1959655" cy="3896405"/>
          </a:xfrm>
          <a:prstGeom prst="roundRect">
            <a:avLst>
              <a:gd name="adj" fmla="val 428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7">
            <a:extLst>
              <a:ext uri="{FF2B5EF4-FFF2-40B4-BE49-F238E27FC236}">
                <a16:creationId xmlns:a16="http://schemas.microsoft.com/office/drawing/2014/main" id="{FC25E49B-EF63-4AE0-AF2A-8CF48B4390A3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279780" y="1679069"/>
            <a:ext cx="1959655" cy="3896405"/>
          </a:xfrm>
          <a:prstGeom prst="roundRect">
            <a:avLst>
              <a:gd name="adj" fmla="val 428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43B4DDC4-4894-4786-BE2C-71CF623A4400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9049065" y="-12700"/>
            <a:ext cx="2920629" cy="1810182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4702101A-E1AA-4BB6-A4BB-B6E2C9ADC22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0390704" y="1944802"/>
            <a:ext cx="1308236" cy="861897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4D907B55-EAFF-44D8-8F27-B39B828CAF1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13253" r="37963"/>
          <a:stretch/>
        </p:blipFill>
        <p:spPr>
          <a:xfrm>
            <a:off x="11046284" y="3596"/>
            <a:ext cx="1145717" cy="10708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3688266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7">
            <a:extLst>
              <a:ext uri="{FF2B5EF4-FFF2-40B4-BE49-F238E27FC236}">
                <a16:creationId xmlns:a16="http://schemas.microsoft.com/office/drawing/2014/main" id="{F768669C-CD21-4DEA-9AAB-280C8D31FA75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2018148" y="1223800"/>
            <a:ext cx="3668682" cy="4543425"/>
          </a:xfrm>
          <a:prstGeom prst="roundRect">
            <a:avLst>
              <a:gd name="adj" fmla="val 140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9D6C3260-29EC-474C-849F-C908EC7C6F91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 flipV="1">
            <a:off x="8604800" y="0"/>
            <a:ext cx="3599900" cy="1003819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3492552F-08C8-49DB-B7DC-42417BFFCED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9567092" y="540671"/>
            <a:ext cx="1889043" cy="1262729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B65D36F2-D580-4F3F-89A3-E630A7C2C29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4312554" flipH="1" flipV="1">
            <a:off x="8958164" y="555533"/>
            <a:ext cx="520871" cy="56287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5234433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7">
            <a:extLst>
              <a:ext uri="{FF2B5EF4-FFF2-40B4-BE49-F238E27FC236}">
                <a16:creationId xmlns:a16="http://schemas.microsoft.com/office/drawing/2014/main" id="{908186F1-38B8-49D9-ACA8-B6357534674B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767611" y="1149160"/>
            <a:ext cx="6290413" cy="3657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grpSp>
        <p:nvGrpSpPr>
          <p:cNvPr id="2" name="그룹 1">
            <a:extLst>
              <a:ext uri="{FF2B5EF4-FFF2-40B4-BE49-F238E27FC236}">
                <a16:creationId xmlns:a16="http://schemas.microsoft.com/office/drawing/2014/main" id="{A00CC6BC-B2A4-4C9E-9C87-DCF80ED366FA}"/>
              </a:ext>
            </a:extLst>
          </p:cNvPr>
          <p:cNvGrpSpPr/>
          <p:nvPr userDrawn="1"/>
        </p:nvGrpSpPr>
        <p:grpSpPr>
          <a:xfrm flipH="1">
            <a:off x="9451412" y="-8965"/>
            <a:ext cx="2753287" cy="2447365"/>
            <a:chOff x="9182100" y="-8965"/>
            <a:chExt cx="2425700" cy="2156177"/>
          </a:xfrm>
        </p:grpSpPr>
        <p:pic>
          <p:nvPicPr>
            <p:cNvPr id="6" name="그래픽 5">
              <a:extLst>
                <a:ext uri="{FF2B5EF4-FFF2-40B4-BE49-F238E27FC236}">
                  <a16:creationId xmlns:a16="http://schemas.microsoft.com/office/drawing/2014/main" id="{3BED22AD-9483-4008-B2B8-A1F71C69659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/>
            </a:stretch>
          </p:blipFill>
          <p:spPr>
            <a:xfrm flipV="1">
              <a:off x="9182100" y="-8965"/>
              <a:ext cx="2425700" cy="2156177"/>
            </a:xfrm>
            <a:prstGeom prst="rect">
              <a:avLst/>
            </a:prstGeom>
          </p:spPr>
        </p:pic>
        <p:pic>
          <p:nvPicPr>
            <p:cNvPr id="7" name="그래픽 6">
              <a:extLst>
                <a:ext uri="{FF2B5EF4-FFF2-40B4-BE49-F238E27FC236}">
                  <a16:creationId xmlns:a16="http://schemas.microsoft.com/office/drawing/2014/main" id="{F1B39F3F-6A36-4827-81E5-B31666A116D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 rot="17287446" flipV="1">
              <a:off x="10375881" y="1223654"/>
              <a:ext cx="590550" cy="638175"/>
            </a:xfrm>
            <a:prstGeom prst="rect">
              <a:avLst/>
            </a:prstGeom>
          </p:spPr>
        </p:pic>
      </p:grpSp>
      <p:pic>
        <p:nvPicPr>
          <p:cNvPr id="8" name="그래픽 7">
            <a:extLst>
              <a:ext uri="{FF2B5EF4-FFF2-40B4-BE49-F238E27FC236}">
                <a16:creationId xmlns:a16="http://schemas.microsoft.com/office/drawing/2014/main" id="{A7563C97-B902-40EA-BC84-E92AD45A774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-4183"/>
          <a:stretch/>
        </p:blipFill>
        <p:spPr>
          <a:xfrm>
            <a:off x="10742331" y="140790"/>
            <a:ext cx="1265360" cy="126314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018244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F5F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700" r:id="rId14"/>
    <p:sldLayoutId id="2147483701" r:id="rId15"/>
    <p:sldLayoutId id="2147483702" r:id="rId16"/>
    <p:sldLayoutId id="2147483687" r:id="rId17"/>
    <p:sldLayoutId id="2147483664" r:id="rId18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svg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6.xml"/><Relationship Id="rId5" Type="http://schemas.openxmlformats.org/officeDocument/2006/relationships/image" Target="../media/image22.svg"/><Relationship Id="rId4" Type="http://schemas.openxmlformats.org/officeDocument/2006/relationships/image" Target="../media/image21.png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5.png"/><Relationship Id="rId3" Type="http://schemas.openxmlformats.org/officeDocument/2006/relationships/image" Target="../media/image20.svg"/><Relationship Id="rId7" Type="http://schemas.openxmlformats.org/officeDocument/2006/relationships/image" Target="../media/image8.svg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12.xml"/><Relationship Id="rId6" Type="http://schemas.openxmlformats.org/officeDocument/2006/relationships/image" Target="../media/image7.png"/><Relationship Id="rId5" Type="http://schemas.openxmlformats.org/officeDocument/2006/relationships/image" Target="../media/image22.svg"/><Relationship Id="rId4" Type="http://schemas.openxmlformats.org/officeDocument/2006/relationships/image" Target="../media/image21.png"/><Relationship Id="rId9" Type="http://schemas.openxmlformats.org/officeDocument/2006/relationships/image" Target="../media/image26.sv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2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8.xml"/><Relationship Id="rId4" Type="http://schemas.openxmlformats.org/officeDocument/2006/relationships/image" Target="../media/image2.sv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Box 10">
            <a:extLst>
              <a:ext uri="{FF2B5EF4-FFF2-40B4-BE49-F238E27FC236}">
                <a16:creationId xmlns:a16="http://schemas.microsoft.com/office/drawing/2014/main" id="{A3C95EE9-5812-44B5-BDD3-59FC15450C25}"/>
              </a:ext>
            </a:extLst>
          </p:cNvPr>
          <p:cNvSpPr txBox="1"/>
          <p:nvPr/>
        </p:nvSpPr>
        <p:spPr>
          <a:xfrm>
            <a:off x="2150072" y="1897806"/>
            <a:ext cx="7891855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5400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PRESENTATION COVER TITLE</a:t>
            </a:r>
            <a:endParaRPr lang="ko-KR" altLang="en-US" sz="540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EF182921-227A-4D4E-AE42-25624AF5819A}"/>
              </a:ext>
            </a:extLst>
          </p:cNvPr>
          <p:cNvSpPr txBox="1"/>
          <p:nvPr/>
        </p:nvSpPr>
        <p:spPr>
          <a:xfrm>
            <a:off x="2150072" y="3698298"/>
            <a:ext cx="789185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rgbClr val="332533"/>
                </a:solidFill>
                <a:cs typeface="Arial" panose="020B0604020202020204" pitchFamily="34" charset="0"/>
              </a:rPr>
              <a:t>Insert</a:t>
            </a:r>
            <a:r>
              <a:rPr lang="ko-KR" altLang="en-US" sz="2400" b="1" dirty="0">
                <a:solidFill>
                  <a:srgbClr val="332533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b="1" dirty="0">
                <a:solidFill>
                  <a:srgbClr val="332533"/>
                </a:solidFill>
                <a:cs typeface="Arial" panose="020B0604020202020204" pitchFamily="34" charset="0"/>
              </a:rPr>
              <a:t>the</a:t>
            </a:r>
            <a:r>
              <a:rPr lang="ko-KR" altLang="en-US" sz="2400" b="1" dirty="0">
                <a:solidFill>
                  <a:srgbClr val="332533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b="1" dirty="0">
                <a:solidFill>
                  <a:srgbClr val="332533"/>
                </a:solidFill>
                <a:cs typeface="Arial" panose="020B0604020202020204" pitchFamily="34" charset="0"/>
              </a:rPr>
              <a:t>sub</a:t>
            </a:r>
            <a:r>
              <a:rPr lang="ko-KR" altLang="en-US" sz="2400" b="1" dirty="0">
                <a:solidFill>
                  <a:srgbClr val="332533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b="1" dirty="0">
                <a:solidFill>
                  <a:srgbClr val="332533"/>
                </a:solidFill>
                <a:cs typeface="Arial" panose="020B0604020202020204" pitchFamily="34" charset="0"/>
              </a:rPr>
              <a:t>title</a:t>
            </a:r>
            <a:r>
              <a:rPr lang="ko-KR" altLang="en-US" sz="2400" b="1" dirty="0">
                <a:solidFill>
                  <a:srgbClr val="332533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b="1" dirty="0">
                <a:solidFill>
                  <a:srgbClr val="332533"/>
                </a:solidFill>
                <a:cs typeface="Arial" panose="020B0604020202020204" pitchFamily="34" charset="0"/>
              </a:rPr>
              <a:t>of</a:t>
            </a:r>
            <a:r>
              <a:rPr lang="ko-KR" altLang="en-US" sz="2400" b="1" dirty="0">
                <a:solidFill>
                  <a:srgbClr val="332533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b="1" dirty="0">
                <a:solidFill>
                  <a:srgbClr val="332533"/>
                </a:solidFill>
                <a:cs typeface="Arial" panose="020B0604020202020204" pitchFamily="34" charset="0"/>
              </a:rPr>
              <a:t>your</a:t>
            </a:r>
            <a:r>
              <a:rPr lang="ko-KR" altLang="en-US" sz="2400" b="1" dirty="0">
                <a:solidFill>
                  <a:srgbClr val="332533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b="1" dirty="0">
                <a:solidFill>
                  <a:srgbClr val="332533"/>
                </a:solidFill>
                <a:cs typeface="Arial" panose="020B0604020202020204" pitchFamily="34" charset="0"/>
              </a:rPr>
              <a:t>presentation</a:t>
            </a:r>
            <a:endParaRPr lang="ko-KR" altLang="en-US" sz="2400" b="1" dirty="0">
              <a:solidFill>
                <a:srgbClr val="332533"/>
              </a:solidFill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2CF9130C-AF63-4719-8CFF-E27718FA6ED9}"/>
              </a:ext>
            </a:extLst>
          </p:cNvPr>
          <p:cNvSpPr txBox="1"/>
          <p:nvPr/>
        </p:nvSpPr>
        <p:spPr>
          <a:xfrm>
            <a:off x="2700707" y="4252295"/>
            <a:ext cx="6790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r>
              <a:rPr lang="en-US" altLang="ko-KR" sz="1400" dirty="0">
                <a:solidFill>
                  <a:srgbClr val="332533"/>
                </a:solidFill>
              </a:rPr>
              <a:t>, sed do </a:t>
            </a:r>
            <a:r>
              <a:rPr lang="en-US" altLang="ko-KR" sz="1400" dirty="0" err="1">
                <a:solidFill>
                  <a:srgbClr val="332533"/>
                </a:solidFill>
              </a:rPr>
              <a:t>eiusmod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tempor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incididunt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ut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labore</a:t>
            </a:r>
            <a:r>
              <a:rPr lang="en-US" altLang="ko-KR" sz="1400" dirty="0">
                <a:solidFill>
                  <a:srgbClr val="332533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2533"/>
                </a:solidFill>
              </a:rPr>
              <a:t>aliqua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17D78444-A606-409F-9FDD-A30C80BB6019}"/>
              </a:ext>
            </a:extLst>
          </p:cNvPr>
          <p:cNvSpPr/>
          <p:nvPr/>
        </p:nvSpPr>
        <p:spPr>
          <a:xfrm>
            <a:off x="4862818" y="5448301"/>
            <a:ext cx="2466363" cy="375242"/>
          </a:xfrm>
          <a:prstGeom prst="roundRect">
            <a:avLst>
              <a:gd name="adj" fmla="val 50000"/>
            </a:avLst>
          </a:prstGeom>
          <a:solidFill>
            <a:srgbClr val="3325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400" b="1" dirty="0">
                <a:solidFill>
                  <a:srgbClr val="F8F8F8"/>
                </a:solidFill>
              </a:rPr>
              <a:t>00. 00. 20XX</a:t>
            </a:r>
            <a:endParaRPr lang="ko-KR" altLang="en-US" sz="1400" b="1" dirty="0">
              <a:solidFill>
                <a:srgbClr val="F8F8F8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D8CE0DDB-0BD4-49EA-8050-1A09001B42F7}"/>
              </a:ext>
            </a:extLst>
          </p:cNvPr>
          <p:cNvSpPr txBox="1"/>
          <p:nvPr/>
        </p:nvSpPr>
        <p:spPr>
          <a:xfrm>
            <a:off x="6255438" y="2081606"/>
            <a:ext cx="455796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E2602899-6E24-455A-961F-051342DEE355}"/>
              </a:ext>
            </a:extLst>
          </p:cNvPr>
          <p:cNvSpPr/>
          <p:nvPr/>
        </p:nvSpPr>
        <p:spPr>
          <a:xfrm>
            <a:off x="5381369" y="1643853"/>
            <a:ext cx="103560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332533"/>
                </a:solidFill>
                <a:latin typeface="+mj-lt"/>
              </a:rPr>
              <a:t>01.</a:t>
            </a:r>
            <a:endParaRPr lang="ko-KR" altLang="en-US" sz="2800" dirty="0">
              <a:solidFill>
                <a:srgbClr val="332533"/>
              </a:solidFill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33203363-93D4-4C94-AFF6-00FB21F5FB66}"/>
              </a:ext>
            </a:extLst>
          </p:cNvPr>
          <p:cNvSpPr/>
          <p:nvPr/>
        </p:nvSpPr>
        <p:spPr>
          <a:xfrm>
            <a:off x="6235444" y="1743045"/>
            <a:ext cx="457353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332533"/>
                </a:solidFill>
              </a:rPr>
              <a:t>Lorem ipsum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2E6C4D89-29E9-4769-AFF8-444028B80586}"/>
              </a:ext>
            </a:extLst>
          </p:cNvPr>
          <p:cNvSpPr txBox="1"/>
          <p:nvPr/>
        </p:nvSpPr>
        <p:spPr>
          <a:xfrm>
            <a:off x="6255438" y="3275521"/>
            <a:ext cx="455796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3905059C-7D55-4059-81F0-34904A924B2A}"/>
              </a:ext>
            </a:extLst>
          </p:cNvPr>
          <p:cNvSpPr/>
          <p:nvPr/>
        </p:nvSpPr>
        <p:spPr>
          <a:xfrm>
            <a:off x="5381369" y="2837768"/>
            <a:ext cx="103560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332533"/>
                </a:solidFill>
                <a:latin typeface="+mj-lt"/>
              </a:rPr>
              <a:t>02.</a:t>
            </a:r>
            <a:endParaRPr lang="ko-KR" altLang="en-US" sz="2800" dirty="0">
              <a:solidFill>
                <a:srgbClr val="332533"/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826CD4E8-6F0D-4168-B5EA-3B58947275FD}"/>
              </a:ext>
            </a:extLst>
          </p:cNvPr>
          <p:cNvSpPr/>
          <p:nvPr/>
        </p:nvSpPr>
        <p:spPr>
          <a:xfrm>
            <a:off x="6235444" y="2936960"/>
            <a:ext cx="457353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332533"/>
                </a:solidFill>
              </a:rPr>
              <a:t>Lorem ipsum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39648DE-4E6A-47A3-A0DB-2E437A29E2D4}"/>
              </a:ext>
            </a:extLst>
          </p:cNvPr>
          <p:cNvSpPr txBox="1"/>
          <p:nvPr/>
        </p:nvSpPr>
        <p:spPr>
          <a:xfrm>
            <a:off x="6255438" y="4469436"/>
            <a:ext cx="455796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A2F52FB1-1BB1-4750-8C87-0B2E11D667B5}"/>
              </a:ext>
            </a:extLst>
          </p:cNvPr>
          <p:cNvSpPr/>
          <p:nvPr/>
        </p:nvSpPr>
        <p:spPr>
          <a:xfrm>
            <a:off x="5381369" y="4031683"/>
            <a:ext cx="103560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332533"/>
                </a:solidFill>
                <a:latin typeface="+mj-lt"/>
              </a:rPr>
              <a:t>03.</a:t>
            </a:r>
            <a:endParaRPr lang="ko-KR" altLang="en-US" sz="2800" dirty="0">
              <a:solidFill>
                <a:srgbClr val="332533"/>
              </a:solidFill>
              <a:latin typeface="+mj-lt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6FFBD06F-8C32-4EDD-91F6-C34718EB1274}"/>
              </a:ext>
            </a:extLst>
          </p:cNvPr>
          <p:cNvSpPr/>
          <p:nvPr/>
        </p:nvSpPr>
        <p:spPr>
          <a:xfrm>
            <a:off x="6235444" y="4130875"/>
            <a:ext cx="457353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332533"/>
                </a:solidFill>
              </a:rPr>
              <a:t>Lorem ipsum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AF20BE22-CD51-4569-A1F5-1889690F6C30}"/>
              </a:ext>
            </a:extLst>
          </p:cNvPr>
          <p:cNvSpPr txBox="1"/>
          <p:nvPr/>
        </p:nvSpPr>
        <p:spPr>
          <a:xfrm>
            <a:off x="6255438" y="5663351"/>
            <a:ext cx="455796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DE2428A6-CC1C-4576-9CEB-B3F351AF876A}"/>
              </a:ext>
            </a:extLst>
          </p:cNvPr>
          <p:cNvSpPr/>
          <p:nvPr/>
        </p:nvSpPr>
        <p:spPr>
          <a:xfrm>
            <a:off x="5381369" y="5225598"/>
            <a:ext cx="103560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332533"/>
                </a:solidFill>
                <a:latin typeface="+mj-lt"/>
              </a:rPr>
              <a:t>04.</a:t>
            </a:r>
            <a:endParaRPr lang="ko-KR" altLang="en-US" sz="2800" dirty="0">
              <a:solidFill>
                <a:srgbClr val="332533"/>
              </a:solidFill>
              <a:latin typeface="+mj-lt"/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21530DA1-9685-483A-8B40-6DED5498A9CE}"/>
              </a:ext>
            </a:extLst>
          </p:cNvPr>
          <p:cNvSpPr/>
          <p:nvPr/>
        </p:nvSpPr>
        <p:spPr>
          <a:xfrm>
            <a:off x="6235444" y="5324790"/>
            <a:ext cx="457353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332533"/>
                </a:solidFill>
              </a:rPr>
              <a:t>Lorem ipsum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71CF42F-A454-4690-A4AE-BCB9CF4ECAF8}"/>
              </a:ext>
            </a:extLst>
          </p:cNvPr>
          <p:cNvSpPr txBox="1"/>
          <p:nvPr/>
        </p:nvSpPr>
        <p:spPr>
          <a:xfrm>
            <a:off x="782624" y="875498"/>
            <a:ext cx="3649676" cy="646331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3600" b="0" dirty="0">
                <a:solidFill>
                  <a:srgbClr val="332533"/>
                </a:solidFill>
                <a:latin typeface="+mj-lt"/>
              </a:rPr>
              <a:t>CONTENTS</a:t>
            </a:r>
            <a:endParaRPr lang="ko-KR" altLang="en-US" sz="3600" b="0" dirty="0">
              <a:solidFill>
                <a:srgbClr val="332533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A178C3C-A9C4-4E18-9C57-1D80C7C93A51}"/>
              </a:ext>
            </a:extLst>
          </p:cNvPr>
          <p:cNvSpPr txBox="1"/>
          <p:nvPr/>
        </p:nvSpPr>
        <p:spPr>
          <a:xfrm>
            <a:off x="819948" y="1465492"/>
            <a:ext cx="3606458" cy="338554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2533"/>
                </a:solidFill>
              </a:rPr>
              <a:t>amet</a:t>
            </a:r>
            <a:endParaRPr lang="ko-KR" altLang="en-US" sz="1600" b="1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TextBox 33">
            <a:extLst>
              <a:ext uri="{FF2B5EF4-FFF2-40B4-BE49-F238E27FC236}">
                <a16:creationId xmlns:a16="http://schemas.microsoft.com/office/drawing/2014/main" id="{5B6E256E-2D92-436D-ABC1-D0D446FD6494}"/>
              </a:ext>
            </a:extLst>
          </p:cNvPr>
          <p:cNvSpPr txBox="1"/>
          <p:nvPr/>
        </p:nvSpPr>
        <p:spPr>
          <a:xfrm>
            <a:off x="782624" y="875498"/>
            <a:ext cx="3649676" cy="646331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3600" b="0" dirty="0">
                <a:solidFill>
                  <a:srgbClr val="332533"/>
                </a:solidFill>
                <a:latin typeface="+mj-lt"/>
              </a:rPr>
              <a:t>AGENDA</a:t>
            </a:r>
            <a:endParaRPr lang="ko-KR" altLang="en-US" sz="3600" b="0" dirty="0">
              <a:solidFill>
                <a:srgbClr val="332533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7F47294-0BCF-4365-B5E5-C19616AFACDA}"/>
              </a:ext>
            </a:extLst>
          </p:cNvPr>
          <p:cNvSpPr txBox="1"/>
          <p:nvPr/>
        </p:nvSpPr>
        <p:spPr>
          <a:xfrm>
            <a:off x="819948" y="1465492"/>
            <a:ext cx="3606458" cy="338554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2533"/>
                </a:solidFill>
              </a:rPr>
              <a:t>amet</a:t>
            </a:r>
            <a:endParaRPr lang="ko-KR" altLang="en-US" sz="160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4" name="타원 53">
            <a:extLst>
              <a:ext uri="{FF2B5EF4-FFF2-40B4-BE49-F238E27FC236}">
                <a16:creationId xmlns:a16="http://schemas.microsoft.com/office/drawing/2014/main" id="{F0566DDB-879E-4339-BA04-3FE8287FF04E}"/>
              </a:ext>
            </a:extLst>
          </p:cNvPr>
          <p:cNvSpPr/>
          <p:nvPr/>
        </p:nvSpPr>
        <p:spPr>
          <a:xfrm>
            <a:off x="2832676" y="2311642"/>
            <a:ext cx="898591" cy="898591"/>
          </a:xfrm>
          <a:prstGeom prst="ellipse">
            <a:avLst/>
          </a:prstGeom>
          <a:solidFill>
            <a:srgbClr val="FF666E"/>
          </a:solidFill>
          <a:ln w="762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5" name="타원 54">
            <a:extLst>
              <a:ext uri="{FF2B5EF4-FFF2-40B4-BE49-F238E27FC236}">
                <a16:creationId xmlns:a16="http://schemas.microsoft.com/office/drawing/2014/main" id="{2FB5CCCC-A5F8-4E19-8B33-F34C8E8B70E0}"/>
              </a:ext>
            </a:extLst>
          </p:cNvPr>
          <p:cNvSpPr/>
          <p:nvPr/>
        </p:nvSpPr>
        <p:spPr>
          <a:xfrm>
            <a:off x="7109883" y="2311642"/>
            <a:ext cx="898591" cy="898591"/>
          </a:xfrm>
          <a:prstGeom prst="ellipse">
            <a:avLst/>
          </a:prstGeom>
          <a:solidFill>
            <a:srgbClr val="FF666E"/>
          </a:solidFill>
          <a:ln w="762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56" name="그룹 55">
            <a:extLst>
              <a:ext uri="{FF2B5EF4-FFF2-40B4-BE49-F238E27FC236}">
                <a16:creationId xmlns:a16="http://schemas.microsoft.com/office/drawing/2014/main" id="{6CBC2400-A3F9-4910-BB4B-A578933F2BE2}"/>
              </a:ext>
            </a:extLst>
          </p:cNvPr>
          <p:cNvGrpSpPr/>
          <p:nvPr/>
        </p:nvGrpSpPr>
        <p:grpSpPr>
          <a:xfrm>
            <a:off x="7423347" y="2585598"/>
            <a:ext cx="248519" cy="33141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D3475B6D-69C4-432C-93FC-EA59EBDB021C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B295DD18-5208-4F3D-9F76-D6373A6BD1C6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9" name="그룹 58">
            <a:extLst>
              <a:ext uri="{FF2B5EF4-FFF2-40B4-BE49-F238E27FC236}">
                <a16:creationId xmlns:a16="http://schemas.microsoft.com/office/drawing/2014/main" id="{FE31DF23-08F1-4FCE-9E3B-5352E9AF506D}"/>
              </a:ext>
            </a:extLst>
          </p:cNvPr>
          <p:cNvGrpSpPr/>
          <p:nvPr/>
        </p:nvGrpSpPr>
        <p:grpSpPr>
          <a:xfrm>
            <a:off x="3152092" y="2573553"/>
            <a:ext cx="327164" cy="326763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7159737D-4C9A-4383-A813-77FCB25C68C9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4E693B45-017C-4370-9F02-33FFD5233D43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5C07A5A6-7C19-495A-9501-7D25C185388F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28BC81B5-9F1A-4ADF-AA2A-5F47EC91D786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2969647D-2DF2-422F-AF0F-E7DAAE83FED2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5C301662-CC8A-4DE2-A096-2EA9478029C7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6E2B1A41-6B46-4843-ABDB-47FB92D89CC8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7" name="TextBox 66">
            <a:extLst>
              <a:ext uri="{FF2B5EF4-FFF2-40B4-BE49-F238E27FC236}">
                <a16:creationId xmlns:a16="http://schemas.microsoft.com/office/drawing/2014/main" id="{E5AB2911-7B4F-4BBA-882E-DD398B2604F5}"/>
              </a:ext>
            </a:extLst>
          </p:cNvPr>
          <p:cNvSpPr txBox="1"/>
          <p:nvPr/>
        </p:nvSpPr>
        <p:spPr>
          <a:xfrm>
            <a:off x="3901533" y="2637515"/>
            <a:ext cx="300846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68" name="직사각형 67">
            <a:extLst>
              <a:ext uri="{FF2B5EF4-FFF2-40B4-BE49-F238E27FC236}">
                <a16:creationId xmlns:a16="http://schemas.microsoft.com/office/drawing/2014/main" id="{2C3A557F-ED24-49BA-AC01-F9742A1C860B}"/>
              </a:ext>
            </a:extLst>
          </p:cNvPr>
          <p:cNvSpPr/>
          <p:nvPr/>
        </p:nvSpPr>
        <p:spPr>
          <a:xfrm>
            <a:off x="3881902" y="2362290"/>
            <a:ext cx="302809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  <a:endParaRPr lang="ko-KR" altLang="en-US" sz="1600" dirty="0">
              <a:solidFill>
                <a:srgbClr val="332533"/>
              </a:solidFill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90F9FCB-3E3F-4521-A35C-50CD4482F1B4}"/>
              </a:ext>
            </a:extLst>
          </p:cNvPr>
          <p:cNvSpPr txBox="1"/>
          <p:nvPr/>
        </p:nvSpPr>
        <p:spPr>
          <a:xfrm>
            <a:off x="8204889" y="2637515"/>
            <a:ext cx="300846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70" name="직사각형 69">
            <a:extLst>
              <a:ext uri="{FF2B5EF4-FFF2-40B4-BE49-F238E27FC236}">
                <a16:creationId xmlns:a16="http://schemas.microsoft.com/office/drawing/2014/main" id="{23E7F6C0-1C77-49A0-85DA-22B851A85E6B}"/>
              </a:ext>
            </a:extLst>
          </p:cNvPr>
          <p:cNvSpPr/>
          <p:nvPr/>
        </p:nvSpPr>
        <p:spPr>
          <a:xfrm>
            <a:off x="8185258" y="2362290"/>
            <a:ext cx="302809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  <a:endParaRPr lang="ko-KR" altLang="en-US" sz="1600" dirty="0">
              <a:solidFill>
                <a:srgbClr val="332533"/>
              </a:solidFill>
            </a:endParaRPr>
          </a:p>
        </p:txBody>
      </p:sp>
      <p:sp>
        <p:nvSpPr>
          <p:cNvPr id="71" name="타원 70">
            <a:extLst>
              <a:ext uri="{FF2B5EF4-FFF2-40B4-BE49-F238E27FC236}">
                <a16:creationId xmlns:a16="http://schemas.microsoft.com/office/drawing/2014/main" id="{9840319B-8841-4B0D-A2A0-39889ED928D4}"/>
              </a:ext>
            </a:extLst>
          </p:cNvPr>
          <p:cNvSpPr/>
          <p:nvPr/>
        </p:nvSpPr>
        <p:spPr>
          <a:xfrm>
            <a:off x="2832676" y="3627427"/>
            <a:ext cx="898591" cy="898591"/>
          </a:xfrm>
          <a:prstGeom prst="ellipse">
            <a:avLst/>
          </a:prstGeom>
          <a:solidFill>
            <a:srgbClr val="FF666E"/>
          </a:solidFill>
          <a:ln w="762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2" name="타원 71">
            <a:extLst>
              <a:ext uri="{FF2B5EF4-FFF2-40B4-BE49-F238E27FC236}">
                <a16:creationId xmlns:a16="http://schemas.microsoft.com/office/drawing/2014/main" id="{B4A4B3DB-9556-4D3D-8AC3-03A2316D6260}"/>
              </a:ext>
            </a:extLst>
          </p:cNvPr>
          <p:cNvSpPr/>
          <p:nvPr/>
        </p:nvSpPr>
        <p:spPr>
          <a:xfrm>
            <a:off x="7109883" y="3627427"/>
            <a:ext cx="898591" cy="898591"/>
          </a:xfrm>
          <a:prstGeom prst="ellipse">
            <a:avLst/>
          </a:prstGeom>
          <a:solidFill>
            <a:srgbClr val="FF666E"/>
          </a:solidFill>
          <a:ln w="762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17EDC080-BA96-4944-876A-FADED74BA8B3}"/>
              </a:ext>
            </a:extLst>
          </p:cNvPr>
          <p:cNvGrpSpPr/>
          <p:nvPr/>
        </p:nvGrpSpPr>
        <p:grpSpPr>
          <a:xfrm>
            <a:off x="3120013" y="3890113"/>
            <a:ext cx="316629" cy="324799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E460B39B-3697-45C2-B716-4F0F835642F4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B7874967-B8D2-4F99-8A54-8CC2641F3548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64651142-FB87-4BC4-9F44-B4C872FF9DF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6A43129B-0EF4-4300-874D-C6E5B8512D26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8" name="그룹 77">
            <a:extLst>
              <a:ext uri="{FF2B5EF4-FFF2-40B4-BE49-F238E27FC236}">
                <a16:creationId xmlns:a16="http://schemas.microsoft.com/office/drawing/2014/main" id="{5F8ADD09-59D9-4BAB-8D61-6BB5055D907A}"/>
              </a:ext>
            </a:extLst>
          </p:cNvPr>
          <p:cNvGrpSpPr/>
          <p:nvPr/>
        </p:nvGrpSpPr>
        <p:grpSpPr>
          <a:xfrm>
            <a:off x="7394833" y="3912378"/>
            <a:ext cx="328687" cy="328687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76AE5F10-7D7A-409F-9558-738B08A6598A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BCBD397-C49D-48DC-A1A1-7848BAEE7266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E9EA3E3B-A3A7-48F2-8631-57A21D9C7B66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5143AA30-EC7A-4670-AF72-7E937E5BBEDD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DB1B170-481E-4BA3-8448-FBBEE0D94C22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4" name="TextBox 83">
            <a:extLst>
              <a:ext uri="{FF2B5EF4-FFF2-40B4-BE49-F238E27FC236}">
                <a16:creationId xmlns:a16="http://schemas.microsoft.com/office/drawing/2014/main" id="{B348D3E3-A445-4EBF-9155-48ADDEFC482D}"/>
              </a:ext>
            </a:extLst>
          </p:cNvPr>
          <p:cNvSpPr txBox="1"/>
          <p:nvPr/>
        </p:nvSpPr>
        <p:spPr>
          <a:xfrm>
            <a:off x="3901533" y="3947344"/>
            <a:ext cx="300846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85" name="직사각형 84">
            <a:extLst>
              <a:ext uri="{FF2B5EF4-FFF2-40B4-BE49-F238E27FC236}">
                <a16:creationId xmlns:a16="http://schemas.microsoft.com/office/drawing/2014/main" id="{B60A2233-C0A8-4258-BBA7-3C7DA68E4E93}"/>
              </a:ext>
            </a:extLst>
          </p:cNvPr>
          <p:cNvSpPr/>
          <p:nvPr/>
        </p:nvSpPr>
        <p:spPr>
          <a:xfrm>
            <a:off x="3881902" y="3672119"/>
            <a:ext cx="302809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  <a:endParaRPr lang="ko-KR" altLang="en-US" sz="1600" dirty="0">
              <a:solidFill>
                <a:srgbClr val="332533"/>
              </a:solidFill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F8EDD4C-C22B-4CBB-BF5B-723764595DFE}"/>
              </a:ext>
            </a:extLst>
          </p:cNvPr>
          <p:cNvSpPr txBox="1"/>
          <p:nvPr/>
        </p:nvSpPr>
        <p:spPr>
          <a:xfrm>
            <a:off x="8204889" y="3947344"/>
            <a:ext cx="300846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87" name="직사각형 86">
            <a:extLst>
              <a:ext uri="{FF2B5EF4-FFF2-40B4-BE49-F238E27FC236}">
                <a16:creationId xmlns:a16="http://schemas.microsoft.com/office/drawing/2014/main" id="{6C9C342F-8AD3-43BB-B045-A780ADD77D1F}"/>
              </a:ext>
            </a:extLst>
          </p:cNvPr>
          <p:cNvSpPr/>
          <p:nvPr/>
        </p:nvSpPr>
        <p:spPr>
          <a:xfrm>
            <a:off x="8185258" y="3672119"/>
            <a:ext cx="302809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  <a:endParaRPr lang="ko-KR" altLang="en-US" sz="1600" dirty="0">
              <a:solidFill>
                <a:srgbClr val="332533"/>
              </a:solidFill>
            </a:endParaRPr>
          </a:p>
        </p:txBody>
      </p:sp>
      <p:sp>
        <p:nvSpPr>
          <p:cNvPr id="88" name="타원 87">
            <a:extLst>
              <a:ext uri="{FF2B5EF4-FFF2-40B4-BE49-F238E27FC236}">
                <a16:creationId xmlns:a16="http://schemas.microsoft.com/office/drawing/2014/main" id="{DD34EDDC-A147-4E5D-A824-510385658CF7}"/>
              </a:ext>
            </a:extLst>
          </p:cNvPr>
          <p:cNvSpPr/>
          <p:nvPr/>
        </p:nvSpPr>
        <p:spPr>
          <a:xfrm>
            <a:off x="2832676" y="4943212"/>
            <a:ext cx="898591" cy="898591"/>
          </a:xfrm>
          <a:prstGeom prst="ellipse">
            <a:avLst/>
          </a:prstGeom>
          <a:solidFill>
            <a:srgbClr val="FF666E"/>
          </a:solidFill>
          <a:ln w="762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9" name="타원 88">
            <a:extLst>
              <a:ext uri="{FF2B5EF4-FFF2-40B4-BE49-F238E27FC236}">
                <a16:creationId xmlns:a16="http://schemas.microsoft.com/office/drawing/2014/main" id="{E347DAC2-A273-4BED-93E2-2FE057F7B79A}"/>
              </a:ext>
            </a:extLst>
          </p:cNvPr>
          <p:cNvSpPr/>
          <p:nvPr/>
        </p:nvSpPr>
        <p:spPr>
          <a:xfrm>
            <a:off x="7109883" y="4943212"/>
            <a:ext cx="898591" cy="898591"/>
          </a:xfrm>
          <a:prstGeom prst="ellipse">
            <a:avLst/>
          </a:prstGeom>
          <a:solidFill>
            <a:srgbClr val="FF666E"/>
          </a:solidFill>
          <a:ln w="762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90" name="자유형: 도형 89">
            <a:extLst>
              <a:ext uri="{FF2B5EF4-FFF2-40B4-BE49-F238E27FC236}">
                <a16:creationId xmlns:a16="http://schemas.microsoft.com/office/drawing/2014/main" id="{51F50000-E6D7-47C3-91BF-3D25FF513597}"/>
              </a:ext>
            </a:extLst>
          </p:cNvPr>
          <p:cNvSpPr/>
          <p:nvPr/>
        </p:nvSpPr>
        <p:spPr>
          <a:xfrm>
            <a:off x="7414876" y="5261313"/>
            <a:ext cx="288604" cy="328687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788F7F62-0E2F-4DBD-B949-44EFD92CF92D}"/>
              </a:ext>
            </a:extLst>
          </p:cNvPr>
          <p:cNvGrpSpPr/>
          <p:nvPr/>
        </p:nvGrpSpPr>
        <p:grpSpPr>
          <a:xfrm>
            <a:off x="3136161" y="5235098"/>
            <a:ext cx="328448" cy="314819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73DB0CCC-39C9-4C29-9B97-034B0B2CF440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CC15F5D5-9719-479B-A47D-CD924CBC1471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94" name="TextBox 93">
            <a:extLst>
              <a:ext uri="{FF2B5EF4-FFF2-40B4-BE49-F238E27FC236}">
                <a16:creationId xmlns:a16="http://schemas.microsoft.com/office/drawing/2014/main" id="{18790561-0615-4165-B636-9CAFD16883D3}"/>
              </a:ext>
            </a:extLst>
          </p:cNvPr>
          <p:cNvSpPr txBox="1"/>
          <p:nvPr/>
        </p:nvSpPr>
        <p:spPr>
          <a:xfrm>
            <a:off x="3901533" y="5257172"/>
            <a:ext cx="300846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95" name="직사각형 94">
            <a:extLst>
              <a:ext uri="{FF2B5EF4-FFF2-40B4-BE49-F238E27FC236}">
                <a16:creationId xmlns:a16="http://schemas.microsoft.com/office/drawing/2014/main" id="{63752985-2F0E-45BF-AB68-C6F30E854F1D}"/>
              </a:ext>
            </a:extLst>
          </p:cNvPr>
          <p:cNvSpPr/>
          <p:nvPr/>
        </p:nvSpPr>
        <p:spPr>
          <a:xfrm>
            <a:off x="3881902" y="4981947"/>
            <a:ext cx="302809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  <a:endParaRPr lang="ko-KR" altLang="en-US" sz="1600" dirty="0">
              <a:solidFill>
                <a:srgbClr val="332533"/>
              </a:solidFill>
            </a:endParaRPr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BCFA35E1-673C-48D1-81DA-99872394157D}"/>
              </a:ext>
            </a:extLst>
          </p:cNvPr>
          <p:cNvSpPr txBox="1"/>
          <p:nvPr/>
        </p:nvSpPr>
        <p:spPr>
          <a:xfrm>
            <a:off x="8204889" y="5257172"/>
            <a:ext cx="300846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97" name="직사각형 96">
            <a:extLst>
              <a:ext uri="{FF2B5EF4-FFF2-40B4-BE49-F238E27FC236}">
                <a16:creationId xmlns:a16="http://schemas.microsoft.com/office/drawing/2014/main" id="{5D0AC3C3-812A-4DD6-B4BD-245F830E7CF6}"/>
              </a:ext>
            </a:extLst>
          </p:cNvPr>
          <p:cNvSpPr/>
          <p:nvPr/>
        </p:nvSpPr>
        <p:spPr>
          <a:xfrm>
            <a:off x="8185258" y="4981947"/>
            <a:ext cx="302809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  <a:endParaRPr lang="ko-KR" altLang="en-US" sz="1600" dirty="0">
              <a:solidFill>
                <a:srgbClr val="332533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530846867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B120BE51-6FBE-4969-B88E-3E84A074E5FF}"/>
              </a:ext>
            </a:extLst>
          </p:cNvPr>
          <p:cNvSpPr txBox="1"/>
          <p:nvPr/>
        </p:nvSpPr>
        <p:spPr>
          <a:xfrm>
            <a:off x="3568700" y="2396688"/>
            <a:ext cx="505460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b="1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b="1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6DC497C1-9B8B-41DA-8E4F-315420186C0A}"/>
              </a:ext>
            </a:extLst>
          </p:cNvPr>
          <p:cNvSpPr txBox="1"/>
          <p:nvPr/>
        </p:nvSpPr>
        <p:spPr>
          <a:xfrm>
            <a:off x="3575317" y="3630314"/>
            <a:ext cx="504136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2533"/>
                </a:solidFill>
              </a:rPr>
              <a:t>amet</a:t>
            </a:r>
            <a:r>
              <a:rPr lang="en-US" altLang="ko-KR" sz="1600" dirty="0">
                <a:solidFill>
                  <a:srgbClr val="332533"/>
                </a:solidFill>
              </a:rPr>
              <a:t>, </a:t>
            </a:r>
            <a:r>
              <a:rPr lang="en-US" altLang="ko-KR" sz="16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600" dirty="0">
                <a:solidFill>
                  <a:srgbClr val="332533"/>
                </a:solidFill>
              </a:rPr>
              <a:t> </a:t>
            </a:r>
            <a:r>
              <a:rPr lang="en-US" altLang="ko-KR" sz="1600" dirty="0" err="1">
                <a:solidFill>
                  <a:srgbClr val="332533"/>
                </a:solidFill>
              </a:rPr>
              <a:t>adipiscing</a:t>
            </a:r>
            <a:r>
              <a:rPr lang="en-US" altLang="ko-KR" sz="1600" dirty="0">
                <a:solidFill>
                  <a:srgbClr val="332533"/>
                </a:solidFill>
              </a:rPr>
              <a:t> </a:t>
            </a:r>
            <a:r>
              <a:rPr lang="en-US" altLang="ko-KR" sz="1600" dirty="0" err="1">
                <a:solidFill>
                  <a:srgbClr val="332533"/>
                </a:solidFill>
              </a:rPr>
              <a:t>elit</a:t>
            </a:r>
            <a:r>
              <a:rPr lang="en-US" altLang="ko-KR" sz="1600" dirty="0">
                <a:solidFill>
                  <a:srgbClr val="332533"/>
                </a:solidFill>
              </a:rPr>
              <a:t>, sed do </a:t>
            </a:r>
            <a:r>
              <a:rPr lang="en-US" altLang="ko-KR" sz="1600" dirty="0" err="1">
                <a:solidFill>
                  <a:srgbClr val="332533"/>
                </a:solidFill>
              </a:rPr>
              <a:t>eiusmod</a:t>
            </a:r>
            <a:r>
              <a:rPr lang="en-US" altLang="ko-KR" sz="1600" dirty="0">
                <a:solidFill>
                  <a:srgbClr val="332533"/>
                </a:solidFill>
              </a:rPr>
              <a:t> </a:t>
            </a:r>
            <a:r>
              <a:rPr lang="en-US" altLang="ko-KR" sz="1600" dirty="0" err="1">
                <a:solidFill>
                  <a:srgbClr val="332533"/>
                </a:solidFill>
              </a:rPr>
              <a:t>tempor</a:t>
            </a:r>
            <a:r>
              <a:rPr lang="en-US" altLang="ko-KR" sz="1600" dirty="0">
                <a:solidFill>
                  <a:srgbClr val="332533"/>
                </a:solidFill>
              </a:rPr>
              <a:t> </a:t>
            </a:r>
            <a:r>
              <a:rPr lang="en-US" altLang="ko-KR" sz="1600" dirty="0" err="1">
                <a:solidFill>
                  <a:srgbClr val="332533"/>
                </a:solidFill>
              </a:rPr>
              <a:t>incididunt</a:t>
            </a:r>
            <a:r>
              <a:rPr lang="en-US" altLang="ko-KR" sz="1600" dirty="0">
                <a:solidFill>
                  <a:srgbClr val="332533"/>
                </a:solidFill>
              </a:rPr>
              <a:t> </a:t>
            </a:r>
            <a:r>
              <a:rPr lang="en-US" altLang="ko-KR" sz="1600" dirty="0" err="1">
                <a:solidFill>
                  <a:srgbClr val="332533"/>
                </a:solidFill>
              </a:rPr>
              <a:t>ut</a:t>
            </a:r>
            <a:r>
              <a:rPr lang="en-US" altLang="ko-KR" sz="1600" dirty="0">
                <a:solidFill>
                  <a:srgbClr val="332533"/>
                </a:solidFill>
              </a:rPr>
              <a:t> </a:t>
            </a:r>
            <a:r>
              <a:rPr lang="en-US" altLang="ko-KR" sz="1600" dirty="0" err="1">
                <a:solidFill>
                  <a:srgbClr val="332533"/>
                </a:solidFill>
              </a:rPr>
              <a:t>labore</a:t>
            </a:r>
            <a:r>
              <a:rPr lang="en-US" altLang="ko-KR" sz="1600" dirty="0">
                <a:solidFill>
                  <a:srgbClr val="332533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332533"/>
                </a:solidFill>
              </a:rPr>
              <a:t>aliqua</a:t>
            </a:r>
            <a:r>
              <a:rPr lang="en-US" altLang="ko-KR" sz="1600" dirty="0">
                <a:solidFill>
                  <a:srgbClr val="332533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39309359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EE39DCD5-16BF-447F-B9BA-B396411C4C24}"/>
              </a:ext>
            </a:extLst>
          </p:cNvPr>
          <p:cNvSpPr txBox="1"/>
          <p:nvPr/>
        </p:nvSpPr>
        <p:spPr>
          <a:xfrm>
            <a:off x="1054102" y="1639694"/>
            <a:ext cx="3435552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1C4ABCD-7C8C-4EC8-A167-E3ACBDA8C2FF}"/>
              </a:ext>
            </a:extLst>
          </p:cNvPr>
          <p:cNvSpPr txBox="1"/>
          <p:nvPr/>
        </p:nvSpPr>
        <p:spPr>
          <a:xfrm>
            <a:off x="1054102" y="3526270"/>
            <a:ext cx="343555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r>
              <a:rPr lang="en-US" altLang="ko-KR" sz="1400" dirty="0">
                <a:solidFill>
                  <a:srgbClr val="332533"/>
                </a:solidFill>
              </a:rPr>
              <a:t>, sed do </a:t>
            </a:r>
            <a:r>
              <a:rPr lang="en-US" altLang="ko-KR" sz="1400" dirty="0" err="1">
                <a:solidFill>
                  <a:srgbClr val="332533"/>
                </a:solidFill>
              </a:rPr>
              <a:t>eiusmod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tempor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incididunt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ut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labore</a:t>
            </a:r>
            <a:r>
              <a:rPr lang="en-US" altLang="ko-KR" sz="1400" dirty="0">
                <a:solidFill>
                  <a:srgbClr val="332533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2533"/>
                </a:solidFill>
              </a:rPr>
              <a:t>aliqua</a:t>
            </a:r>
            <a:r>
              <a:rPr lang="en-US" altLang="ko-KR" sz="14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9BAFD313-83DD-488E-872B-2F09EA8EADD0}"/>
              </a:ext>
            </a:extLst>
          </p:cNvPr>
          <p:cNvSpPr txBox="1"/>
          <p:nvPr/>
        </p:nvSpPr>
        <p:spPr>
          <a:xfrm>
            <a:off x="5604534" y="2480037"/>
            <a:ext cx="266316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25309F21-7950-4AAB-893B-FDCB8B6D771D}"/>
              </a:ext>
            </a:extLst>
          </p:cNvPr>
          <p:cNvSpPr/>
          <p:nvPr/>
        </p:nvSpPr>
        <p:spPr>
          <a:xfrm>
            <a:off x="5604533" y="2132136"/>
            <a:ext cx="266316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2709E428-0A17-4F90-9294-960CA1CDC0C6}"/>
              </a:ext>
            </a:extLst>
          </p:cNvPr>
          <p:cNvSpPr/>
          <p:nvPr/>
        </p:nvSpPr>
        <p:spPr>
          <a:xfrm>
            <a:off x="5591833" y="1637391"/>
            <a:ext cx="26631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2533"/>
                </a:solidFill>
                <a:latin typeface="+mj-lt"/>
              </a:rPr>
              <a:t>01.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44AE7A30-F95B-4D9C-A524-B83602672786}"/>
              </a:ext>
            </a:extLst>
          </p:cNvPr>
          <p:cNvSpPr txBox="1"/>
          <p:nvPr/>
        </p:nvSpPr>
        <p:spPr>
          <a:xfrm>
            <a:off x="8792234" y="2480037"/>
            <a:ext cx="266316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071AEBE5-A488-42EE-B090-DCB9CDF1DD46}"/>
              </a:ext>
            </a:extLst>
          </p:cNvPr>
          <p:cNvSpPr/>
          <p:nvPr/>
        </p:nvSpPr>
        <p:spPr>
          <a:xfrm>
            <a:off x="8792233" y="2132136"/>
            <a:ext cx="266316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5EC4CEDE-B416-4320-848A-632F81055A5C}"/>
              </a:ext>
            </a:extLst>
          </p:cNvPr>
          <p:cNvSpPr/>
          <p:nvPr/>
        </p:nvSpPr>
        <p:spPr>
          <a:xfrm>
            <a:off x="8779533" y="1637391"/>
            <a:ext cx="26631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2533"/>
                </a:solidFill>
                <a:latin typeface="+mj-lt"/>
              </a:rPr>
              <a:t>02.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7AB48222-E4C3-47B8-818D-23B48E291119}"/>
              </a:ext>
            </a:extLst>
          </p:cNvPr>
          <p:cNvSpPr txBox="1"/>
          <p:nvPr/>
        </p:nvSpPr>
        <p:spPr>
          <a:xfrm>
            <a:off x="5604534" y="4828278"/>
            <a:ext cx="266316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66BB0DFC-3F7D-4DAA-B97F-A61BBF511297}"/>
              </a:ext>
            </a:extLst>
          </p:cNvPr>
          <p:cNvSpPr/>
          <p:nvPr/>
        </p:nvSpPr>
        <p:spPr>
          <a:xfrm>
            <a:off x="5604533" y="4480377"/>
            <a:ext cx="266316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35825EAD-DE5C-452A-BE07-0B00520A5A48}"/>
              </a:ext>
            </a:extLst>
          </p:cNvPr>
          <p:cNvSpPr/>
          <p:nvPr/>
        </p:nvSpPr>
        <p:spPr>
          <a:xfrm>
            <a:off x="5591833" y="3985632"/>
            <a:ext cx="26631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2533"/>
                </a:solidFill>
                <a:latin typeface="+mj-lt"/>
              </a:rPr>
              <a:t>03.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EE4C0939-999E-49F8-9723-CBE2C65B2A00}"/>
              </a:ext>
            </a:extLst>
          </p:cNvPr>
          <p:cNvSpPr txBox="1"/>
          <p:nvPr/>
        </p:nvSpPr>
        <p:spPr>
          <a:xfrm>
            <a:off x="8792234" y="4828278"/>
            <a:ext cx="266316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8421BA61-1771-4DED-9A58-1349037D55B4}"/>
              </a:ext>
            </a:extLst>
          </p:cNvPr>
          <p:cNvSpPr/>
          <p:nvPr/>
        </p:nvSpPr>
        <p:spPr>
          <a:xfrm>
            <a:off x="8792233" y="4480377"/>
            <a:ext cx="266316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5F9BAF83-AADD-48A9-A7BA-8CB8766672C8}"/>
              </a:ext>
            </a:extLst>
          </p:cNvPr>
          <p:cNvSpPr/>
          <p:nvPr/>
        </p:nvSpPr>
        <p:spPr>
          <a:xfrm>
            <a:off x="8779533" y="3985632"/>
            <a:ext cx="26631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2533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3509560281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TextBox 32">
            <a:extLst>
              <a:ext uri="{FF2B5EF4-FFF2-40B4-BE49-F238E27FC236}">
                <a16:creationId xmlns:a16="http://schemas.microsoft.com/office/drawing/2014/main" id="{5398B3DE-1F22-401C-AD59-A6AB2E49077B}"/>
              </a:ext>
            </a:extLst>
          </p:cNvPr>
          <p:cNvSpPr txBox="1"/>
          <p:nvPr/>
        </p:nvSpPr>
        <p:spPr>
          <a:xfrm>
            <a:off x="6229392" y="1636857"/>
            <a:ext cx="493390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0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3200" b="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8365ED8C-F4E7-4649-B58E-35D4FD60880A}"/>
              </a:ext>
            </a:extLst>
          </p:cNvPr>
          <p:cNvSpPr txBox="1"/>
          <p:nvPr/>
        </p:nvSpPr>
        <p:spPr>
          <a:xfrm>
            <a:off x="6235121" y="2248910"/>
            <a:ext cx="492099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E2077E64-0857-4208-ADB1-9BA943FAAE1E}"/>
              </a:ext>
            </a:extLst>
          </p:cNvPr>
          <p:cNvGrpSpPr/>
          <p:nvPr/>
        </p:nvGrpSpPr>
        <p:grpSpPr>
          <a:xfrm>
            <a:off x="6684655" y="3501692"/>
            <a:ext cx="325694" cy="509174"/>
            <a:chOff x="2176740" y="5552108"/>
            <a:chExt cx="257175" cy="402049"/>
          </a:xfrm>
          <a:solidFill>
            <a:srgbClr val="332533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10364DCB-783D-4A80-BFC8-0FC9D8206E04}"/>
                </a:ext>
              </a:extLst>
            </p:cNvPr>
            <p:cNvSpPr/>
            <p:nvPr/>
          </p:nvSpPr>
          <p:spPr>
            <a:xfrm>
              <a:off x="2176740" y="5620788"/>
              <a:ext cx="257175" cy="333369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 dirty="0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9BB84E7D-771E-4281-BCED-F114957952D9}"/>
                </a:ext>
              </a:extLst>
            </p:cNvPr>
            <p:cNvSpPr/>
            <p:nvPr/>
          </p:nvSpPr>
          <p:spPr>
            <a:xfrm>
              <a:off x="2286374" y="5552108"/>
              <a:ext cx="28576" cy="57149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C0377C82-93C9-4955-9B8C-E3938E79149D}"/>
                </a:ext>
              </a:extLst>
            </p:cNvPr>
            <p:cNvSpPr/>
            <p:nvPr/>
          </p:nvSpPr>
          <p:spPr>
            <a:xfrm>
              <a:off x="2234946" y="5560356"/>
              <a:ext cx="38100" cy="47624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674B9927-BDBE-4216-9DA7-6D964F6FEBA7}"/>
                </a:ext>
              </a:extLst>
            </p:cNvPr>
            <p:cNvSpPr/>
            <p:nvPr/>
          </p:nvSpPr>
          <p:spPr>
            <a:xfrm>
              <a:off x="2330381" y="5560507"/>
              <a:ext cx="38100" cy="47624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</p:grpSp>
      <p:sp>
        <p:nvSpPr>
          <p:cNvPr id="40" name="TextBox 39">
            <a:extLst>
              <a:ext uri="{FF2B5EF4-FFF2-40B4-BE49-F238E27FC236}">
                <a16:creationId xmlns:a16="http://schemas.microsoft.com/office/drawing/2014/main" id="{C2C07A52-8FE5-4246-BBD5-7BA610A55C2F}"/>
              </a:ext>
            </a:extLst>
          </p:cNvPr>
          <p:cNvSpPr txBox="1"/>
          <p:nvPr/>
        </p:nvSpPr>
        <p:spPr>
          <a:xfrm>
            <a:off x="6000792" y="4507424"/>
            <a:ext cx="1753174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00C27914-A833-4F53-B55C-5857D10C4E43}"/>
              </a:ext>
            </a:extLst>
          </p:cNvPr>
          <p:cNvSpPr/>
          <p:nvPr/>
        </p:nvSpPr>
        <p:spPr>
          <a:xfrm>
            <a:off x="6000792" y="4179174"/>
            <a:ext cx="1753176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42" name="자유형: 도형 41">
            <a:extLst>
              <a:ext uri="{FF2B5EF4-FFF2-40B4-BE49-F238E27FC236}">
                <a16:creationId xmlns:a16="http://schemas.microsoft.com/office/drawing/2014/main" id="{A6C5538F-4FF8-4A54-9C73-92853D9D445E}"/>
              </a:ext>
            </a:extLst>
          </p:cNvPr>
          <p:cNvSpPr/>
          <p:nvPr/>
        </p:nvSpPr>
        <p:spPr>
          <a:xfrm>
            <a:off x="8485577" y="3544446"/>
            <a:ext cx="445616" cy="445614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332533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61BE21B3-2DFA-4D96-A589-0E6D4232FF70}"/>
              </a:ext>
            </a:extLst>
          </p:cNvPr>
          <p:cNvSpPr txBox="1"/>
          <p:nvPr/>
        </p:nvSpPr>
        <p:spPr>
          <a:xfrm>
            <a:off x="7819759" y="4507424"/>
            <a:ext cx="1753174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D79B0961-89B8-4E9C-95CF-4F6EAB2D3670}"/>
              </a:ext>
            </a:extLst>
          </p:cNvPr>
          <p:cNvSpPr/>
          <p:nvPr/>
        </p:nvSpPr>
        <p:spPr>
          <a:xfrm>
            <a:off x="7819759" y="4179174"/>
            <a:ext cx="1753176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45" name="자유형: 도형 44">
            <a:extLst>
              <a:ext uri="{FF2B5EF4-FFF2-40B4-BE49-F238E27FC236}">
                <a16:creationId xmlns:a16="http://schemas.microsoft.com/office/drawing/2014/main" id="{32BD6126-16CC-4C89-A227-D9B174A41C58}"/>
              </a:ext>
            </a:extLst>
          </p:cNvPr>
          <p:cNvSpPr/>
          <p:nvPr/>
        </p:nvSpPr>
        <p:spPr>
          <a:xfrm>
            <a:off x="10310591" y="3521120"/>
            <a:ext cx="405428" cy="488898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332533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D504BF5D-342B-4852-AEEC-2904C6FE33F2}"/>
              </a:ext>
            </a:extLst>
          </p:cNvPr>
          <p:cNvSpPr txBox="1"/>
          <p:nvPr/>
        </p:nvSpPr>
        <p:spPr>
          <a:xfrm>
            <a:off x="9638726" y="4507424"/>
            <a:ext cx="1753174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D28AF360-F5D7-4BCD-AEB0-6C5D86EF4D53}"/>
              </a:ext>
            </a:extLst>
          </p:cNvPr>
          <p:cNvSpPr/>
          <p:nvPr/>
        </p:nvSpPr>
        <p:spPr>
          <a:xfrm>
            <a:off x="9638726" y="4179173"/>
            <a:ext cx="1753176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82C3F4FC-B43D-4F59-899D-52B077D00E0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8A3D53BF-C1ED-4184-A54C-35795917BF39}"/>
              </a:ext>
            </a:extLst>
          </p:cNvPr>
          <p:cNvGrpSpPr/>
          <p:nvPr/>
        </p:nvGrpSpPr>
        <p:grpSpPr>
          <a:xfrm>
            <a:off x="88901" y="4991100"/>
            <a:ext cx="2354932" cy="1866900"/>
            <a:chOff x="88900" y="4441661"/>
            <a:chExt cx="3048001" cy="2416339"/>
          </a:xfrm>
        </p:grpSpPr>
        <p:pic>
          <p:nvPicPr>
            <p:cNvPr id="48" name="그래픽 47">
              <a:extLst>
                <a:ext uri="{FF2B5EF4-FFF2-40B4-BE49-F238E27FC236}">
                  <a16:creationId xmlns:a16="http://schemas.microsoft.com/office/drawing/2014/main" id="{B49816C6-E9AA-4532-880B-B428CB792E23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88900" y="4441661"/>
              <a:ext cx="2811463" cy="2416339"/>
            </a:xfrm>
            <a:prstGeom prst="rect">
              <a:avLst/>
            </a:prstGeom>
          </p:spPr>
        </p:pic>
        <p:pic>
          <p:nvPicPr>
            <p:cNvPr id="49" name="그래픽 48">
              <a:extLst>
                <a:ext uri="{FF2B5EF4-FFF2-40B4-BE49-F238E27FC236}">
                  <a16:creationId xmlns:a16="http://schemas.microsoft.com/office/drawing/2014/main" id="{795B2179-404A-4AC7-8411-88540BA578F7}"/>
                </a:ext>
              </a:extLst>
            </p:cNvPr>
            <p:cNvPicPr>
              <a:picLocks noChangeAspect="1"/>
            </p:cNvPicPr>
            <p:nvPr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1665289" y="5098089"/>
              <a:ext cx="1471612" cy="1362872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424914255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TextBox 27">
            <a:extLst>
              <a:ext uri="{FF2B5EF4-FFF2-40B4-BE49-F238E27FC236}">
                <a16:creationId xmlns:a16="http://schemas.microsoft.com/office/drawing/2014/main" id="{E14FDFE2-2E95-4CD7-983C-CB449DC930F6}"/>
              </a:ext>
            </a:extLst>
          </p:cNvPr>
          <p:cNvSpPr txBox="1"/>
          <p:nvPr/>
        </p:nvSpPr>
        <p:spPr>
          <a:xfrm>
            <a:off x="965200" y="5135048"/>
            <a:ext cx="27686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28E64378-9CED-4255-BBC4-54523D614557}"/>
              </a:ext>
            </a:extLst>
          </p:cNvPr>
          <p:cNvSpPr txBox="1"/>
          <p:nvPr/>
        </p:nvSpPr>
        <p:spPr>
          <a:xfrm>
            <a:off x="965200" y="5465228"/>
            <a:ext cx="27686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DDCAE862-268A-420C-A74E-CB61DC919D69}"/>
              </a:ext>
            </a:extLst>
          </p:cNvPr>
          <p:cNvSpPr txBox="1"/>
          <p:nvPr/>
        </p:nvSpPr>
        <p:spPr>
          <a:xfrm>
            <a:off x="4711700" y="5135048"/>
            <a:ext cx="27686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017E2338-A200-435A-80C6-E775F3BADE6D}"/>
              </a:ext>
            </a:extLst>
          </p:cNvPr>
          <p:cNvSpPr txBox="1"/>
          <p:nvPr/>
        </p:nvSpPr>
        <p:spPr>
          <a:xfrm>
            <a:off x="4711700" y="5465228"/>
            <a:ext cx="27686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660A7211-DEB4-4B22-93DF-A0433FA11D8C}"/>
              </a:ext>
            </a:extLst>
          </p:cNvPr>
          <p:cNvSpPr txBox="1"/>
          <p:nvPr/>
        </p:nvSpPr>
        <p:spPr>
          <a:xfrm>
            <a:off x="8458200" y="5135048"/>
            <a:ext cx="27686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EE5A99A-534D-418D-999E-845D6A278C72}"/>
              </a:ext>
            </a:extLst>
          </p:cNvPr>
          <p:cNvSpPr txBox="1"/>
          <p:nvPr/>
        </p:nvSpPr>
        <p:spPr>
          <a:xfrm>
            <a:off x="8458200" y="5465228"/>
            <a:ext cx="27686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7A3E1751-0D9F-4092-896C-8B9761DEAB7A}"/>
              </a:ext>
            </a:extLst>
          </p:cNvPr>
          <p:cNvSpPr txBox="1"/>
          <p:nvPr/>
        </p:nvSpPr>
        <p:spPr>
          <a:xfrm>
            <a:off x="1625599" y="1008262"/>
            <a:ext cx="894080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2F12A5B-7E2E-40B8-B4B6-06CAFB86AD83}"/>
              </a:ext>
            </a:extLst>
          </p:cNvPr>
          <p:cNvSpPr txBox="1"/>
          <p:nvPr/>
        </p:nvSpPr>
        <p:spPr>
          <a:xfrm>
            <a:off x="1625599" y="566424"/>
            <a:ext cx="89408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2800" b="1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87EC52C2-3974-4957-A1F7-C9998B9826E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EC085657-A202-4550-A098-1130A255D53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EC36C413-9A3F-4227-9216-EFC125A0020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295680261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TextBox 41">
            <a:extLst>
              <a:ext uri="{FF2B5EF4-FFF2-40B4-BE49-F238E27FC236}">
                <a16:creationId xmlns:a16="http://schemas.microsoft.com/office/drawing/2014/main" id="{261CBE93-71CC-4530-A879-6E728F691C00}"/>
              </a:ext>
            </a:extLst>
          </p:cNvPr>
          <p:cNvSpPr txBox="1"/>
          <p:nvPr/>
        </p:nvSpPr>
        <p:spPr>
          <a:xfrm>
            <a:off x="1052848" y="1228069"/>
            <a:ext cx="363345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360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DA4C0E3B-08E6-47F2-BDF5-012A87D61754}"/>
              </a:ext>
            </a:extLst>
          </p:cNvPr>
          <p:cNvSpPr txBox="1"/>
          <p:nvPr/>
        </p:nvSpPr>
        <p:spPr>
          <a:xfrm>
            <a:off x="1090949" y="2479645"/>
            <a:ext cx="34239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endParaRPr lang="en-US" altLang="ko-KR" sz="1400" dirty="0">
              <a:solidFill>
                <a:srgbClr val="332533"/>
              </a:solidFill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B7278-4572-407E-93AA-942F127D36DA}"/>
              </a:ext>
            </a:extLst>
          </p:cNvPr>
          <p:cNvSpPr txBox="1"/>
          <p:nvPr/>
        </p:nvSpPr>
        <p:spPr>
          <a:xfrm>
            <a:off x="5386727" y="1294744"/>
            <a:ext cx="513329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2000" b="1" dirty="0" err="1">
                <a:solidFill>
                  <a:srgbClr val="332533"/>
                </a:solidFill>
              </a:rPr>
              <a:t>amet</a:t>
            </a:r>
            <a:endParaRPr lang="en-US" altLang="ko-KR" sz="2000" b="1" dirty="0">
              <a:solidFill>
                <a:srgbClr val="332533"/>
              </a:solidFill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AA773A2-47A8-4E95-A5D0-FC839C1F868A}"/>
              </a:ext>
            </a:extLst>
          </p:cNvPr>
          <p:cNvSpPr txBox="1"/>
          <p:nvPr/>
        </p:nvSpPr>
        <p:spPr>
          <a:xfrm>
            <a:off x="5386728" y="1666199"/>
            <a:ext cx="513329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r>
              <a:rPr lang="en-US" altLang="ko-KR" sz="1400" dirty="0">
                <a:solidFill>
                  <a:srgbClr val="332533"/>
                </a:solidFill>
              </a:rPr>
              <a:t>, sed do </a:t>
            </a:r>
            <a:r>
              <a:rPr lang="en-US" altLang="ko-KR" sz="1400" dirty="0" err="1">
                <a:solidFill>
                  <a:srgbClr val="332533"/>
                </a:solidFill>
              </a:rPr>
              <a:t>eiusmod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tempor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incididunt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ut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labore</a:t>
            </a:r>
            <a:r>
              <a:rPr lang="en-US" altLang="ko-KR" sz="1400" dirty="0">
                <a:solidFill>
                  <a:srgbClr val="332533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2533"/>
                </a:solidFill>
              </a:rPr>
              <a:t>aliqua</a:t>
            </a:r>
            <a:r>
              <a:rPr lang="en-US" altLang="ko-KR" sz="14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D772E93-B07C-41BA-A955-401F3C1FEBE8}"/>
              </a:ext>
            </a:extLst>
          </p:cNvPr>
          <p:cNvSpPr txBox="1"/>
          <p:nvPr/>
        </p:nvSpPr>
        <p:spPr>
          <a:xfrm>
            <a:off x="5386727" y="2838807"/>
            <a:ext cx="513329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2000" b="1" dirty="0" err="1">
                <a:solidFill>
                  <a:srgbClr val="332533"/>
                </a:solidFill>
              </a:rPr>
              <a:t>amet</a:t>
            </a:r>
            <a:endParaRPr lang="en-US" altLang="ko-KR" sz="2000" b="1" dirty="0">
              <a:solidFill>
                <a:srgbClr val="332533"/>
              </a:solidFill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5F09C831-C55F-44B3-8536-7E204C350BFB}"/>
              </a:ext>
            </a:extLst>
          </p:cNvPr>
          <p:cNvSpPr txBox="1"/>
          <p:nvPr/>
        </p:nvSpPr>
        <p:spPr>
          <a:xfrm>
            <a:off x="5386728" y="3210262"/>
            <a:ext cx="513329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r>
              <a:rPr lang="en-US" altLang="ko-KR" sz="1400" dirty="0">
                <a:solidFill>
                  <a:srgbClr val="332533"/>
                </a:solidFill>
              </a:rPr>
              <a:t>, sed do </a:t>
            </a:r>
            <a:r>
              <a:rPr lang="en-US" altLang="ko-KR" sz="1400" dirty="0" err="1">
                <a:solidFill>
                  <a:srgbClr val="332533"/>
                </a:solidFill>
              </a:rPr>
              <a:t>eiusmod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tempor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incididunt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ut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labore</a:t>
            </a:r>
            <a:r>
              <a:rPr lang="en-US" altLang="ko-KR" sz="1400" dirty="0">
                <a:solidFill>
                  <a:srgbClr val="332533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2533"/>
                </a:solidFill>
              </a:rPr>
              <a:t>aliqua</a:t>
            </a:r>
            <a:r>
              <a:rPr lang="en-US" altLang="ko-KR" sz="14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A423FFD4-DC52-4ABB-A498-1974F82599F8}"/>
              </a:ext>
            </a:extLst>
          </p:cNvPr>
          <p:cNvSpPr txBox="1"/>
          <p:nvPr/>
        </p:nvSpPr>
        <p:spPr>
          <a:xfrm>
            <a:off x="5386727" y="4382870"/>
            <a:ext cx="513329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2000" b="1" dirty="0" err="1">
                <a:solidFill>
                  <a:srgbClr val="332533"/>
                </a:solidFill>
              </a:rPr>
              <a:t>amet</a:t>
            </a:r>
            <a:endParaRPr lang="en-US" altLang="ko-KR" sz="2000" b="1" dirty="0">
              <a:solidFill>
                <a:srgbClr val="332533"/>
              </a:solidFill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DA99A139-0F60-4C5C-A447-30A618B3F488}"/>
              </a:ext>
            </a:extLst>
          </p:cNvPr>
          <p:cNvSpPr txBox="1"/>
          <p:nvPr/>
        </p:nvSpPr>
        <p:spPr>
          <a:xfrm>
            <a:off x="5386728" y="4754325"/>
            <a:ext cx="513329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r>
              <a:rPr lang="en-US" altLang="ko-KR" sz="1400" dirty="0">
                <a:solidFill>
                  <a:srgbClr val="332533"/>
                </a:solidFill>
              </a:rPr>
              <a:t>, sed do </a:t>
            </a:r>
            <a:r>
              <a:rPr lang="en-US" altLang="ko-KR" sz="1400" dirty="0" err="1">
                <a:solidFill>
                  <a:srgbClr val="332533"/>
                </a:solidFill>
              </a:rPr>
              <a:t>eiusmod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tempor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incididunt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ut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labore</a:t>
            </a:r>
            <a:r>
              <a:rPr lang="en-US" altLang="ko-KR" sz="1400" dirty="0">
                <a:solidFill>
                  <a:srgbClr val="332533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2533"/>
                </a:solidFill>
              </a:rPr>
              <a:t>aliqua</a:t>
            </a:r>
            <a:r>
              <a:rPr lang="en-US" altLang="ko-KR" sz="1400" dirty="0">
                <a:solidFill>
                  <a:srgbClr val="332533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44195176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TextBox 25">
            <a:extLst>
              <a:ext uri="{FF2B5EF4-FFF2-40B4-BE49-F238E27FC236}">
                <a16:creationId xmlns:a16="http://schemas.microsoft.com/office/drawing/2014/main" id="{BB003971-31C4-4ED0-A882-B8776DBD3884}"/>
              </a:ext>
            </a:extLst>
          </p:cNvPr>
          <p:cNvSpPr txBox="1"/>
          <p:nvPr/>
        </p:nvSpPr>
        <p:spPr>
          <a:xfrm>
            <a:off x="2484726" y="974979"/>
            <a:ext cx="722254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SLIDES TITLE HERE</a:t>
            </a:r>
            <a:endParaRPr lang="ko-KR" altLang="en-US" sz="320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00B5907B-2A86-41F7-A399-5C4EF4ECF7CF}"/>
              </a:ext>
            </a:extLst>
          </p:cNvPr>
          <p:cNvSpPr txBox="1"/>
          <p:nvPr/>
        </p:nvSpPr>
        <p:spPr>
          <a:xfrm>
            <a:off x="2484726" y="1510271"/>
            <a:ext cx="72225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  <p:sp>
        <p:nvSpPr>
          <p:cNvPr id="28" name="사각형: 둥근 모서리 27">
            <a:extLst>
              <a:ext uri="{FF2B5EF4-FFF2-40B4-BE49-F238E27FC236}">
                <a16:creationId xmlns:a16="http://schemas.microsoft.com/office/drawing/2014/main" id="{1BD6EC49-D250-4367-A9CE-F41C892BDB8C}"/>
              </a:ext>
            </a:extLst>
          </p:cNvPr>
          <p:cNvSpPr/>
          <p:nvPr/>
        </p:nvSpPr>
        <p:spPr>
          <a:xfrm>
            <a:off x="9442735" y="2734406"/>
            <a:ext cx="931780" cy="931777"/>
          </a:xfrm>
          <a:prstGeom prst="round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2AE250BD-735F-4560-B876-D19B18AE7369}"/>
              </a:ext>
            </a:extLst>
          </p:cNvPr>
          <p:cNvSpPr/>
          <p:nvPr/>
        </p:nvSpPr>
        <p:spPr>
          <a:xfrm>
            <a:off x="8813800" y="4203201"/>
            <a:ext cx="2189646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  <a:endParaRPr lang="ko-KR" altLang="en-US" sz="1600" dirty="0">
              <a:solidFill>
                <a:srgbClr val="332533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9D5AA09B-F597-4938-9D8A-A1DD298AFD84}"/>
              </a:ext>
            </a:extLst>
          </p:cNvPr>
          <p:cNvSpPr/>
          <p:nvPr/>
        </p:nvSpPr>
        <p:spPr>
          <a:xfrm>
            <a:off x="8813800" y="4583676"/>
            <a:ext cx="2189648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edsafsdat</a:t>
            </a:r>
            <a:r>
              <a:rPr lang="en-US" altLang="ko-KR" sz="1200" dirty="0">
                <a:solidFill>
                  <a:srgbClr val="332533"/>
                </a:solidFill>
              </a:rPr>
              <a:t>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31" name="사각형: 둥근 모서리 30">
            <a:extLst>
              <a:ext uri="{FF2B5EF4-FFF2-40B4-BE49-F238E27FC236}">
                <a16:creationId xmlns:a16="http://schemas.microsoft.com/office/drawing/2014/main" id="{D836B425-9CAD-4C08-90BA-11F4B28FB903}"/>
              </a:ext>
            </a:extLst>
          </p:cNvPr>
          <p:cNvSpPr/>
          <p:nvPr/>
        </p:nvSpPr>
        <p:spPr>
          <a:xfrm>
            <a:off x="1817488" y="2734406"/>
            <a:ext cx="931780" cy="931777"/>
          </a:xfrm>
          <a:prstGeom prst="round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3C8918DE-B502-448D-98C5-850CFBAF441B}"/>
              </a:ext>
            </a:extLst>
          </p:cNvPr>
          <p:cNvSpPr/>
          <p:nvPr/>
        </p:nvSpPr>
        <p:spPr>
          <a:xfrm>
            <a:off x="1188553" y="4203201"/>
            <a:ext cx="2189646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  <a:endParaRPr lang="ko-KR" altLang="en-US" sz="1600" b="1" dirty="0">
              <a:solidFill>
                <a:srgbClr val="332533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77333E53-137A-4831-B6E3-D3B6492D807E}"/>
              </a:ext>
            </a:extLst>
          </p:cNvPr>
          <p:cNvSpPr/>
          <p:nvPr/>
        </p:nvSpPr>
        <p:spPr>
          <a:xfrm>
            <a:off x="1188553" y="4583676"/>
            <a:ext cx="2189648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edsafsdat</a:t>
            </a:r>
            <a:r>
              <a:rPr lang="en-US" altLang="ko-KR" sz="1200" dirty="0">
                <a:solidFill>
                  <a:srgbClr val="332533"/>
                </a:solidFill>
              </a:rPr>
              <a:t>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grpSp>
        <p:nvGrpSpPr>
          <p:cNvPr id="34" name="그룹 33">
            <a:extLst>
              <a:ext uri="{FF2B5EF4-FFF2-40B4-BE49-F238E27FC236}">
                <a16:creationId xmlns:a16="http://schemas.microsoft.com/office/drawing/2014/main" id="{4DB0B062-2C3A-4C35-A0DF-C5671B53A7D5}"/>
              </a:ext>
            </a:extLst>
          </p:cNvPr>
          <p:cNvGrpSpPr/>
          <p:nvPr/>
        </p:nvGrpSpPr>
        <p:grpSpPr>
          <a:xfrm>
            <a:off x="2058144" y="3008822"/>
            <a:ext cx="446552" cy="345696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6437BBD6-CC35-44C5-9C74-29679F8C1D0F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268F822C-CCF2-45A4-BED8-3E6D10B5A3CC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01ABEBC2-4025-4B57-B2B6-DAABC11A4898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28B326FB-2D8B-4A1F-B287-F94819BEA06A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1ACA80CC-4B29-4699-B8FF-E7B8E47660F9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6B15F2E0-6C6C-4123-ABBC-2A5FEFE6201E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A907E69-5899-4F56-BF01-DA44F441A73C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" name="사각형: 둥근 모서리 41">
            <a:extLst>
              <a:ext uri="{FF2B5EF4-FFF2-40B4-BE49-F238E27FC236}">
                <a16:creationId xmlns:a16="http://schemas.microsoft.com/office/drawing/2014/main" id="{2B32C2C1-0076-4701-9B57-7422A6F44A60}"/>
              </a:ext>
            </a:extLst>
          </p:cNvPr>
          <p:cNvSpPr/>
          <p:nvPr/>
        </p:nvSpPr>
        <p:spPr>
          <a:xfrm>
            <a:off x="4359237" y="2734406"/>
            <a:ext cx="931780" cy="931777"/>
          </a:xfrm>
          <a:prstGeom prst="round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095DB746-313D-4C51-839A-3A6574FD4C70}"/>
              </a:ext>
            </a:extLst>
          </p:cNvPr>
          <p:cNvSpPr/>
          <p:nvPr/>
        </p:nvSpPr>
        <p:spPr>
          <a:xfrm>
            <a:off x="3730302" y="4203201"/>
            <a:ext cx="2189646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  <a:endParaRPr lang="ko-KR" altLang="en-US" sz="1600" dirty="0">
              <a:solidFill>
                <a:srgbClr val="332533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F8E78364-DC2C-4893-8817-04DB7F5E410C}"/>
              </a:ext>
            </a:extLst>
          </p:cNvPr>
          <p:cNvSpPr/>
          <p:nvPr/>
        </p:nvSpPr>
        <p:spPr>
          <a:xfrm>
            <a:off x="3730302" y="4583676"/>
            <a:ext cx="2189648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edsafsdat</a:t>
            </a:r>
            <a:r>
              <a:rPr lang="en-US" altLang="ko-KR" sz="1200" dirty="0">
                <a:solidFill>
                  <a:srgbClr val="332533"/>
                </a:solidFill>
              </a:rPr>
              <a:t>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grpSp>
        <p:nvGrpSpPr>
          <p:cNvPr id="45" name="그룹 44">
            <a:extLst>
              <a:ext uri="{FF2B5EF4-FFF2-40B4-BE49-F238E27FC236}">
                <a16:creationId xmlns:a16="http://schemas.microsoft.com/office/drawing/2014/main" id="{632E06A0-F488-4BAD-8DA3-3EBBACA025D2}"/>
              </a:ext>
            </a:extLst>
          </p:cNvPr>
          <p:cNvGrpSpPr/>
          <p:nvPr/>
        </p:nvGrpSpPr>
        <p:grpSpPr>
          <a:xfrm>
            <a:off x="4601794" y="2991068"/>
            <a:ext cx="446660" cy="381203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C59CC397-1215-44A5-BE37-B4EAC0C92A31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BAF948C1-83A1-43AD-A107-4C13BF18A594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64BD3673-A91E-4F47-9D88-7145D4FBD64B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9" name="사각형: 둥근 모서리 48">
            <a:extLst>
              <a:ext uri="{FF2B5EF4-FFF2-40B4-BE49-F238E27FC236}">
                <a16:creationId xmlns:a16="http://schemas.microsoft.com/office/drawing/2014/main" id="{EB5A6B15-D032-40D5-B944-654240091FFA}"/>
              </a:ext>
            </a:extLst>
          </p:cNvPr>
          <p:cNvSpPr/>
          <p:nvPr/>
        </p:nvSpPr>
        <p:spPr>
          <a:xfrm>
            <a:off x="6900985" y="2734406"/>
            <a:ext cx="931780" cy="931777"/>
          </a:xfrm>
          <a:prstGeom prst="round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7662F2D5-C0C9-4514-BC30-65D9BE91E3A8}"/>
              </a:ext>
            </a:extLst>
          </p:cNvPr>
          <p:cNvSpPr/>
          <p:nvPr/>
        </p:nvSpPr>
        <p:spPr>
          <a:xfrm>
            <a:off x="6272050" y="4203201"/>
            <a:ext cx="2189646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  <a:endParaRPr lang="ko-KR" altLang="en-US" sz="1600" dirty="0">
              <a:solidFill>
                <a:srgbClr val="332533"/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053D4C19-32C0-4040-8F55-E3ECE75795B9}"/>
              </a:ext>
            </a:extLst>
          </p:cNvPr>
          <p:cNvSpPr/>
          <p:nvPr/>
        </p:nvSpPr>
        <p:spPr>
          <a:xfrm>
            <a:off x="6272050" y="4583676"/>
            <a:ext cx="2189648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edsafsdat</a:t>
            </a:r>
            <a:r>
              <a:rPr lang="en-US" altLang="ko-KR" sz="1200" dirty="0">
                <a:solidFill>
                  <a:srgbClr val="332533"/>
                </a:solidFill>
              </a:rPr>
              <a:t>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grpSp>
        <p:nvGrpSpPr>
          <p:cNvPr id="52" name="그룹 51">
            <a:extLst>
              <a:ext uri="{FF2B5EF4-FFF2-40B4-BE49-F238E27FC236}">
                <a16:creationId xmlns:a16="http://schemas.microsoft.com/office/drawing/2014/main" id="{53CD0488-D8DF-4130-9F4F-98A7A869B5C4}"/>
              </a:ext>
            </a:extLst>
          </p:cNvPr>
          <p:cNvGrpSpPr/>
          <p:nvPr/>
        </p:nvGrpSpPr>
        <p:grpSpPr>
          <a:xfrm>
            <a:off x="7143596" y="2977018"/>
            <a:ext cx="446552" cy="446552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37CE814C-81C6-499C-9676-D8D959E95211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976D2F2B-D618-470E-98B0-73959A6EBDE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F1BC3F15-C2A3-4A35-93A5-660E529594F8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1E64958E-7A31-46E0-9CB5-66C32A1B3CD9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4FAC5C4A-9DC4-484E-A5DE-A0D959BC6D41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8" name="자유형: 도형 57">
            <a:extLst>
              <a:ext uri="{FF2B5EF4-FFF2-40B4-BE49-F238E27FC236}">
                <a16:creationId xmlns:a16="http://schemas.microsoft.com/office/drawing/2014/main" id="{D33F6EB8-B3FE-4810-84B8-CCBDF2812E47}"/>
              </a:ext>
            </a:extLst>
          </p:cNvPr>
          <p:cNvSpPr/>
          <p:nvPr/>
        </p:nvSpPr>
        <p:spPr>
          <a:xfrm>
            <a:off x="9687304" y="2980056"/>
            <a:ext cx="446552" cy="446550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74073242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52EF8C2C-4C5E-49F2-B925-20E6B103DE39}"/>
              </a:ext>
            </a:extLst>
          </p:cNvPr>
          <p:cNvSpPr/>
          <p:nvPr/>
        </p:nvSpPr>
        <p:spPr>
          <a:xfrm>
            <a:off x="2848097" y="2302241"/>
            <a:ext cx="898591" cy="898591"/>
          </a:xfrm>
          <a:prstGeom prst="roundRect">
            <a:avLst/>
          </a:prstGeom>
          <a:solidFill>
            <a:srgbClr val="FF666E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C5DB1B2F-D1BB-4B85-B3EA-D3748860DC7C}"/>
              </a:ext>
            </a:extLst>
          </p:cNvPr>
          <p:cNvGrpSpPr/>
          <p:nvPr/>
        </p:nvGrpSpPr>
        <p:grpSpPr>
          <a:xfrm>
            <a:off x="3173133" y="2576197"/>
            <a:ext cx="248519" cy="33141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B867437F-6E53-44D2-987A-46BA960C915A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673EE2E1-EDE1-4E67-9A4C-8DA177BD76E0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17" name="사각형: 둥근 모서리 16">
            <a:extLst>
              <a:ext uri="{FF2B5EF4-FFF2-40B4-BE49-F238E27FC236}">
                <a16:creationId xmlns:a16="http://schemas.microsoft.com/office/drawing/2014/main" id="{5F705345-4E9B-4F4F-9C38-A0FFFA513A2E}"/>
              </a:ext>
            </a:extLst>
          </p:cNvPr>
          <p:cNvSpPr/>
          <p:nvPr/>
        </p:nvSpPr>
        <p:spPr>
          <a:xfrm>
            <a:off x="2848097" y="3650345"/>
            <a:ext cx="898591" cy="898591"/>
          </a:xfrm>
          <a:prstGeom prst="roundRect">
            <a:avLst/>
          </a:prstGeom>
          <a:solidFill>
            <a:srgbClr val="FF666E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18" name="그룹 17">
            <a:extLst>
              <a:ext uri="{FF2B5EF4-FFF2-40B4-BE49-F238E27FC236}">
                <a16:creationId xmlns:a16="http://schemas.microsoft.com/office/drawing/2014/main" id="{1AA027BC-62EA-4774-B00C-37C3BBC86486}"/>
              </a:ext>
            </a:extLst>
          </p:cNvPr>
          <p:cNvGrpSpPr/>
          <p:nvPr/>
        </p:nvGrpSpPr>
        <p:grpSpPr>
          <a:xfrm>
            <a:off x="3125826" y="3926283"/>
            <a:ext cx="316629" cy="324799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2BEF30B0-B81C-4E46-A390-06AEF56EC343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BC12A625-AFC1-4462-83C7-BC3851D4D5D4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FE95001A-4319-408A-B8A0-470D02FEF4D0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AC5AE524-8117-48B3-89F6-34D21C287710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69CE9600-5BF1-49D5-B1BA-813A6EDE3F75}"/>
              </a:ext>
            </a:extLst>
          </p:cNvPr>
          <p:cNvSpPr/>
          <p:nvPr/>
        </p:nvSpPr>
        <p:spPr>
          <a:xfrm>
            <a:off x="2848097" y="4998449"/>
            <a:ext cx="898591" cy="898591"/>
          </a:xfrm>
          <a:prstGeom prst="roundRect">
            <a:avLst/>
          </a:prstGeom>
          <a:solidFill>
            <a:srgbClr val="FF666E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24" name="그룹 23">
            <a:extLst>
              <a:ext uri="{FF2B5EF4-FFF2-40B4-BE49-F238E27FC236}">
                <a16:creationId xmlns:a16="http://schemas.microsoft.com/office/drawing/2014/main" id="{87A43B04-9154-4422-8C2F-F204110277A0}"/>
              </a:ext>
            </a:extLst>
          </p:cNvPr>
          <p:cNvGrpSpPr/>
          <p:nvPr/>
        </p:nvGrpSpPr>
        <p:grpSpPr>
          <a:xfrm>
            <a:off x="3133049" y="5283400"/>
            <a:ext cx="328687" cy="328687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42DEFB5A-A73E-4731-91A1-C17D4FC22936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DED4DA3C-E25E-4B29-9315-AEFF381CAD37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433331E4-2364-4CCF-B859-BE9E82646EE1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1E7D8893-84A5-4A9E-8814-182AF9C6FC7C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BB473AE9-904A-4990-BEF1-CEAA10F18BED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3EA4F879-35E6-4D4A-8E45-E26187E2F7EB}"/>
              </a:ext>
            </a:extLst>
          </p:cNvPr>
          <p:cNvSpPr txBox="1"/>
          <p:nvPr/>
        </p:nvSpPr>
        <p:spPr>
          <a:xfrm>
            <a:off x="4076607" y="2640802"/>
            <a:ext cx="694699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4583E8E5-4AE7-4F58-87C7-903BCB38A0BF}"/>
              </a:ext>
            </a:extLst>
          </p:cNvPr>
          <p:cNvSpPr/>
          <p:nvPr/>
        </p:nvSpPr>
        <p:spPr>
          <a:xfrm>
            <a:off x="4076606" y="2302241"/>
            <a:ext cx="6931941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332533"/>
                </a:solidFill>
              </a:rPr>
              <a:t>Lorem ipsum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58E8F0F-7B78-43D9-9EEE-E6884D463A4D}"/>
              </a:ext>
            </a:extLst>
          </p:cNvPr>
          <p:cNvSpPr txBox="1"/>
          <p:nvPr/>
        </p:nvSpPr>
        <p:spPr>
          <a:xfrm>
            <a:off x="4076607" y="3988906"/>
            <a:ext cx="694699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73A89629-C696-4F94-ABF4-40C9241ABF2B}"/>
              </a:ext>
            </a:extLst>
          </p:cNvPr>
          <p:cNvSpPr/>
          <p:nvPr/>
        </p:nvSpPr>
        <p:spPr>
          <a:xfrm>
            <a:off x="4076606" y="3650345"/>
            <a:ext cx="6931941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332533"/>
                </a:solidFill>
              </a:rPr>
              <a:t>Lorem ipsum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0B0EF945-520E-4823-99BE-A90FD6AB2FCE}"/>
              </a:ext>
            </a:extLst>
          </p:cNvPr>
          <p:cNvSpPr txBox="1"/>
          <p:nvPr/>
        </p:nvSpPr>
        <p:spPr>
          <a:xfrm>
            <a:off x="4076607" y="5337010"/>
            <a:ext cx="694699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FCCF7D91-2057-4524-AA51-37B27C119CBD}"/>
              </a:ext>
            </a:extLst>
          </p:cNvPr>
          <p:cNvSpPr/>
          <p:nvPr/>
        </p:nvSpPr>
        <p:spPr>
          <a:xfrm>
            <a:off x="4076606" y="4998449"/>
            <a:ext cx="6931941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332533"/>
                </a:solidFill>
              </a:rPr>
              <a:t>Lorem ipsum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9DB515-A2F6-4E1B-85BA-9168E73DEDBD}"/>
              </a:ext>
            </a:extLst>
          </p:cNvPr>
          <p:cNvSpPr txBox="1"/>
          <p:nvPr/>
        </p:nvSpPr>
        <p:spPr>
          <a:xfrm>
            <a:off x="2759197" y="863854"/>
            <a:ext cx="722254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SLIDES TITLE HERE</a:t>
            </a:r>
            <a:endParaRPr lang="ko-KR" altLang="en-US" sz="320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409E971-3AF8-4D3F-B301-603E4A8E2EE3}"/>
              </a:ext>
            </a:extLst>
          </p:cNvPr>
          <p:cNvSpPr txBox="1"/>
          <p:nvPr/>
        </p:nvSpPr>
        <p:spPr>
          <a:xfrm>
            <a:off x="2759197" y="1411846"/>
            <a:ext cx="72225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082276893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2E0B1F44-0AD4-4616-8229-D2C788BCEBCC}"/>
              </a:ext>
            </a:extLst>
          </p:cNvPr>
          <p:cNvSpPr txBox="1"/>
          <p:nvPr/>
        </p:nvSpPr>
        <p:spPr>
          <a:xfrm>
            <a:off x="2484725" y="736854"/>
            <a:ext cx="7222548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IMAGE &amp; TEXT SLIDE</a:t>
            </a:r>
            <a:endParaRPr lang="ko-KR" altLang="en-US" sz="280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4FFD63C-5655-46CA-AD8C-0AF7D6535A13}"/>
              </a:ext>
            </a:extLst>
          </p:cNvPr>
          <p:cNvSpPr txBox="1"/>
          <p:nvPr/>
        </p:nvSpPr>
        <p:spPr>
          <a:xfrm>
            <a:off x="2484725" y="1195946"/>
            <a:ext cx="7222548" cy="276999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11D4193E-C1B8-4AE4-9E33-E8E06F9EABA1}"/>
              </a:ext>
            </a:extLst>
          </p:cNvPr>
          <p:cNvSpPr txBox="1"/>
          <p:nvPr/>
        </p:nvSpPr>
        <p:spPr>
          <a:xfrm>
            <a:off x="1156106" y="4938779"/>
            <a:ext cx="262531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51656A29-51B9-4D1D-A4D1-2FF07BAC7F8D}"/>
              </a:ext>
            </a:extLst>
          </p:cNvPr>
          <p:cNvSpPr/>
          <p:nvPr/>
        </p:nvSpPr>
        <p:spPr>
          <a:xfrm>
            <a:off x="1156106" y="4418974"/>
            <a:ext cx="2625318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6E5CC36-2360-4BAC-829E-718BDBD56DF9}"/>
              </a:ext>
            </a:extLst>
          </p:cNvPr>
          <p:cNvSpPr txBox="1"/>
          <p:nvPr/>
        </p:nvSpPr>
        <p:spPr>
          <a:xfrm>
            <a:off x="4783340" y="4938779"/>
            <a:ext cx="262531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DF46FAE9-09FC-4C20-AAF4-F3B9D23E9D09}"/>
              </a:ext>
            </a:extLst>
          </p:cNvPr>
          <p:cNvSpPr/>
          <p:nvPr/>
        </p:nvSpPr>
        <p:spPr>
          <a:xfrm>
            <a:off x="4783339" y="4418974"/>
            <a:ext cx="2625318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C33C623B-CB96-4944-A5F3-007EB95B2BCC}"/>
              </a:ext>
            </a:extLst>
          </p:cNvPr>
          <p:cNvSpPr txBox="1"/>
          <p:nvPr/>
        </p:nvSpPr>
        <p:spPr>
          <a:xfrm>
            <a:off x="8410576" y="4938779"/>
            <a:ext cx="262531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D1B33C50-AC14-4456-BF25-DFC0C25608FE}"/>
              </a:ext>
            </a:extLst>
          </p:cNvPr>
          <p:cNvSpPr/>
          <p:nvPr/>
        </p:nvSpPr>
        <p:spPr>
          <a:xfrm>
            <a:off x="8410575" y="4418974"/>
            <a:ext cx="2625318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777EE90B-D240-4511-B254-4026D1D86AE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8B814E4F-729C-4E95-B5A0-60584F4C325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D364F2DB-71B0-49D3-A984-179DD578737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681868604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래픽 4">
            <a:extLst>
              <a:ext uri="{FF2B5EF4-FFF2-40B4-BE49-F238E27FC236}">
                <a16:creationId xmlns:a16="http://schemas.microsoft.com/office/drawing/2014/main" id="{6226D68A-D021-4D39-AA0E-1EF2D84B00A1}"/>
              </a:ext>
            </a:extLst>
          </p:cNvPr>
          <p:cNvSpPr/>
          <p:nvPr/>
        </p:nvSpPr>
        <p:spPr>
          <a:xfrm>
            <a:off x="1151002" y="2656744"/>
            <a:ext cx="3508245" cy="1686656"/>
          </a:xfrm>
          <a:custGeom>
            <a:avLst/>
            <a:gdLst>
              <a:gd name="connsiteX0" fmla="*/ 2469110 w 3260725"/>
              <a:gd name="connsiteY0" fmla="*/ 1376767 h 1567656"/>
              <a:gd name="connsiteX1" fmla="*/ 191619 w 3260725"/>
              <a:gd name="connsiteY1" fmla="*/ 1376767 h 1567656"/>
              <a:gd name="connsiteX2" fmla="*/ 822444 w 3260725"/>
              <a:gd name="connsiteY2" fmla="*/ 774787 h 1567656"/>
              <a:gd name="connsiteX3" fmla="*/ 191619 w 3260725"/>
              <a:gd name="connsiteY3" fmla="*/ 191619 h 1567656"/>
              <a:gd name="connsiteX4" fmla="*/ 2469110 w 3260725"/>
              <a:gd name="connsiteY4" fmla="*/ 191619 h 1567656"/>
              <a:gd name="connsiteX5" fmla="*/ 3099308 w 3260725"/>
              <a:gd name="connsiteY5" fmla="*/ 793599 h 15676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260725" h="1567656">
                <a:moveTo>
                  <a:pt x="2469110" y="1376767"/>
                </a:moveTo>
                <a:lnTo>
                  <a:pt x="191619" y="1376767"/>
                </a:lnTo>
                <a:lnTo>
                  <a:pt x="822444" y="774787"/>
                </a:lnTo>
                <a:lnTo>
                  <a:pt x="191619" y="191619"/>
                </a:lnTo>
                <a:lnTo>
                  <a:pt x="2469110" y="191619"/>
                </a:lnTo>
                <a:lnTo>
                  <a:pt x="3099308" y="793599"/>
                </a:lnTo>
                <a:close/>
              </a:path>
            </a:pathLst>
          </a:custGeom>
          <a:noFill/>
          <a:ln w="38809" cap="flat">
            <a:solidFill>
              <a:srgbClr val="FF666E"/>
            </a:solidFill>
            <a:prstDash val="solid"/>
            <a:miter/>
          </a:ln>
        </p:spPr>
        <p:txBody>
          <a:bodyPr lIns="1080000" rIns="576000" rtlCol="0" anchor="ctr"/>
          <a:lstStyle/>
          <a:p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endParaRPr lang="ko-KR" altLang="en-US" sz="1400" b="1" dirty="0">
              <a:solidFill>
                <a:srgbClr val="332533"/>
              </a:solidFill>
            </a:endParaRPr>
          </a:p>
        </p:txBody>
      </p:sp>
      <p:sp>
        <p:nvSpPr>
          <p:cNvPr id="3" name="그래픽 4">
            <a:extLst>
              <a:ext uri="{FF2B5EF4-FFF2-40B4-BE49-F238E27FC236}">
                <a16:creationId xmlns:a16="http://schemas.microsoft.com/office/drawing/2014/main" id="{9891EDA1-E51A-4D44-99B1-BEF01C70BA99}"/>
              </a:ext>
            </a:extLst>
          </p:cNvPr>
          <p:cNvSpPr/>
          <p:nvPr/>
        </p:nvSpPr>
        <p:spPr>
          <a:xfrm>
            <a:off x="4341877" y="2656744"/>
            <a:ext cx="3508245" cy="1686656"/>
          </a:xfrm>
          <a:custGeom>
            <a:avLst/>
            <a:gdLst>
              <a:gd name="connsiteX0" fmla="*/ 2469110 w 3260725"/>
              <a:gd name="connsiteY0" fmla="*/ 1376767 h 1567656"/>
              <a:gd name="connsiteX1" fmla="*/ 191619 w 3260725"/>
              <a:gd name="connsiteY1" fmla="*/ 1376767 h 1567656"/>
              <a:gd name="connsiteX2" fmla="*/ 822444 w 3260725"/>
              <a:gd name="connsiteY2" fmla="*/ 774787 h 1567656"/>
              <a:gd name="connsiteX3" fmla="*/ 191619 w 3260725"/>
              <a:gd name="connsiteY3" fmla="*/ 191619 h 1567656"/>
              <a:gd name="connsiteX4" fmla="*/ 2469110 w 3260725"/>
              <a:gd name="connsiteY4" fmla="*/ 191619 h 1567656"/>
              <a:gd name="connsiteX5" fmla="*/ 3099308 w 3260725"/>
              <a:gd name="connsiteY5" fmla="*/ 793599 h 15676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260725" h="1567656">
                <a:moveTo>
                  <a:pt x="2469110" y="1376767"/>
                </a:moveTo>
                <a:lnTo>
                  <a:pt x="191619" y="1376767"/>
                </a:lnTo>
                <a:lnTo>
                  <a:pt x="822444" y="774787"/>
                </a:lnTo>
                <a:lnTo>
                  <a:pt x="191619" y="191619"/>
                </a:lnTo>
                <a:lnTo>
                  <a:pt x="2469110" y="191619"/>
                </a:lnTo>
                <a:lnTo>
                  <a:pt x="3099308" y="793599"/>
                </a:lnTo>
                <a:close/>
              </a:path>
            </a:pathLst>
          </a:custGeom>
          <a:noFill/>
          <a:ln w="38809" cap="flat">
            <a:solidFill>
              <a:srgbClr val="FF666E"/>
            </a:solidFill>
            <a:prstDash val="solid"/>
            <a:miter/>
          </a:ln>
        </p:spPr>
        <p:txBody>
          <a:bodyPr lIns="1080000" rIns="576000" rtlCol="0" anchor="ctr"/>
          <a:lstStyle/>
          <a:p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endParaRPr lang="ko-KR" altLang="en-US" sz="1400" b="1" dirty="0">
              <a:solidFill>
                <a:srgbClr val="332533"/>
              </a:solidFill>
            </a:endParaRPr>
          </a:p>
        </p:txBody>
      </p:sp>
      <p:sp>
        <p:nvSpPr>
          <p:cNvPr id="4" name="그래픽 4">
            <a:extLst>
              <a:ext uri="{FF2B5EF4-FFF2-40B4-BE49-F238E27FC236}">
                <a16:creationId xmlns:a16="http://schemas.microsoft.com/office/drawing/2014/main" id="{BE2D7864-DE08-4B1A-837C-B400C91A13B7}"/>
              </a:ext>
            </a:extLst>
          </p:cNvPr>
          <p:cNvSpPr/>
          <p:nvPr/>
        </p:nvSpPr>
        <p:spPr>
          <a:xfrm>
            <a:off x="7532752" y="2656744"/>
            <a:ext cx="3508245" cy="1686656"/>
          </a:xfrm>
          <a:custGeom>
            <a:avLst/>
            <a:gdLst>
              <a:gd name="connsiteX0" fmla="*/ 2469110 w 3260725"/>
              <a:gd name="connsiteY0" fmla="*/ 1376767 h 1567656"/>
              <a:gd name="connsiteX1" fmla="*/ 191619 w 3260725"/>
              <a:gd name="connsiteY1" fmla="*/ 1376767 h 1567656"/>
              <a:gd name="connsiteX2" fmla="*/ 822444 w 3260725"/>
              <a:gd name="connsiteY2" fmla="*/ 774787 h 1567656"/>
              <a:gd name="connsiteX3" fmla="*/ 191619 w 3260725"/>
              <a:gd name="connsiteY3" fmla="*/ 191619 h 1567656"/>
              <a:gd name="connsiteX4" fmla="*/ 2469110 w 3260725"/>
              <a:gd name="connsiteY4" fmla="*/ 191619 h 1567656"/>
              <a:gd name="connsiteX5" fmla="*/ 3099308 w 3260725"/>
              <a:gd name="connsiteY5" fmla="*/ 793599 h 15676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260725" h="1567656">
                <a:moveTo>
                  <a:pt x="2469110" y="1376767"/>
                </a:moveTo>
                <a:lnTo>
                  <a:pt x="191619" y="1376767"/>
                </a:lnTo>
                <a:lnTo>
                  <a:pt x="822444" y="774787"/>
                </a:lnTo>
                <a:lnTo>
                  <a:pt x="191619" y="191619"/>
                </a:lnTo>
                <a:lnTo>
                  <a:pt x="2469110" y="191619"/>
                </a:lnTo>
                <a:lnTo>
                  <a:pt x="3099308" y="793599"/>
                </a:lnTo>
                <a:close/>
              </a:path>
            </a:pathLst>
          </a:custGeom>
          <a:noFill/>
          <a:ln w="38809" cap="flat">
            <a:solidFill>
              <a:srgbClr val="FF666E"/>
            </a:solidFill>
            <a:prstDash val="solid"/>
            <a:miter/>
          </a:ln>
        </p:spPr>
        <p:txBody>
          <a:bodyPr lIns="1080000" rIns="576000" rtlCol="0" anchor="ctr"/>
          <a:lstStyle/>
          <a:p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endParaRPr lang="ko-KR" altLang="en-US" sz="1400" b="1" dirty="0">
              <a:solidFill>
                <a:srgbClr val="332533"/>
              </a:solidFill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11E1E7ED-C63B-449C-9158-66F0D7F8B6F7}"/>
              </a:ext>
            </a:extLst>
          </p:cNvPr>
          <p:cNvSpPr/>
          <p:nvPr/>
        </p:nvSpPr>
        <p:spPr>
          <a:xfrm>
            <a:off x="8898758" y="2105026"/>
            <a:ext cx="392188" cy="472932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" name="그룹 5">
            <a:extLst>
              <a:ext uri="{FF2B5EF4-FFF2-40B4-BE49-F238E27FC236}">
                <a16:creationId xmlns:a16="http://schemas.microsoft.com/office/drawing/2014/main" id="{3FB04688-27D4-431B-B876-A8204E60314D}"/>
              </a:ext>
            </a:extLst>
          </p:cNvPr>
          <p:cNvGrpSpPr/>
          <p:nvPr/>
        </p:nvGrpSpPr>
        <p:grpSpPr>
          <a:xfrm>
            <a:off x="2509973" y="2105026"/>
            <a:ext cx="472934" cy="472932"/>
            <a:chOff x="3448898" y="892918"/>
            <a:chExt cx="390525" cy="390525"/>
          </a:xfrm>
          <a:solidFill>
            <a:srgbClr val="FF666E"/>
          </a:solidFill>
        </p:grpSpPr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72B2FCD-E5F3-4372-A3A8-F5184A82B4F8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C22BE723-5B21-4532-AFB3-A90E5C100EBD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AABD3CEC-000D-4ECB-A31B-0CBA6E1EE8CA}"/>
              </a:ext>
            </a:extLst>
          </p:cNvPr>
          <p:cNvSpPr/>
          <p:nvPr/>
        </p:nvSpPr>
        <p:spPr>
          <a:xfrm>
            <a:off x="5700848" y="2105026"/>
            <a:ext cx="472934" cy="472932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432736D5-5D17-40AD-8871-4C15E66C875F}"/>
              </a:ext>
            </a:extLst>
          </p:cNvPr>
          <p:cNvSpPr txBox="1"/>
          <p:nvPr/>
        </p:nvSpPr>
        <p:spPr>
          <a:xfrm>
            <a:off x="2362200" y="4868076"/>
            <a:ext cx="35052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600" b="1" dirty="0" err="1">
                <a:solidFill>
                  <a:srgbClr val="332533"/>
                </a:solidFill>
              </a:rPr>
              <a:t>amet</a:t>
            </a:r>
            <a:endParaRPr lang="en-US" altLang="ko-KR" sz="1600" b="1" dirty="0">
              <a:solidFill>
                <a:srgbClr val="332533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FDE3C3A-B6E3-45FF-BA94-19DB7FCC1315}"/>
              </a:ext>
            </a:extLst>
          </p:cNvPr>
          <p:cNvSpPr txBox="1"/>
          <p:nvPr/>
        </p:nvSpPr>
        <p:spPr>
          <a:xfrm>
            <a:off x="2362199" y="5303031"/>
            <a:ext cx="350520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526F05F9-6B5D-407D-8839-54EBDDBE6842}"/>
              </a:ext>
            </a:extLst>
          </p:cNvPr>
          <p:cNvSpPr txBox="1"/>
          <p:nvPr/>
        </p:nvSpPr>
        <p:spPr>
          <a:xfrm>
            <a:off x="6324600" y="4868076"/>
            <a:ext cx="35052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 err="1">
                <a:solidFill>
                  <a:srgbClr val="332533"/>
                </a:solidFill>
              </a:rPr>
              <a:t>consectetur</a:t>
            </a:r>
            <a:r>
              <a:rPr lang="en-US" altLang="ko-KR" sz="1600" b="1" dirty="0">
                <a:solidFill>
                  <a:srgbClr val="332533"/>
                </a:solidFill>
              </a:rPr>
              <a:t> </a:t>
            </a:r>
            <a:r>
              <a:rPr lang="en-US" altLang="ko-KR" sz="1600" b="1" dirty="0" err="1">
                <a:solidFill>
                  <a:srgbClr val="332533"/>
                </a:solidFill>
              </a:rPr>
              <a:t>adipiscing</a:t>
            </a:r>
            <a:r>
              <a:rPr lang="en-US" altLang="ko-KR" sz="1600" b="1" dirty="0">
                <a:solidFill>
                  <a:srgbClr val="332533"/>
                </a:solidFill>
              </a:rPr>
              <a:t> </a:t>
            </a:r>
            <a:r>
              <a:rPr lang="en-US" altLang="ko-KR" sz="1600" b="1" dirty="0" err="1">
                <a:solidFill>
                  <a:srgbClr val="332533"/>
                </a:solidFill>
              </a:rPr>
              <a:t>elit</a:t>
            </a:r>
            <a:endParaRPr lang="en-US" altLang="ko-KR" sz="1600" b="1" dirty="0">
              <a:solidFill>
                <a:srgbClr val="332533"/>
              </a:solidFill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D365B39A-79A4-4880-80A6-EA5D9D1EDF28}"/>
              </a:ext>
            </a:extLst>
          </p:cNvPr>
          <p:cNvSpPr txBox="1"/>
          <p:nvPr/>
        </p:nvSpPr>
        <p:spPr>
          <a:xfrm>
            <a:off x="6324599" y="5303031"/>
            <a:ext cx="350520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>
                <a:solidFill>
                  <a:srgbClr val="332533"/>
                </a:solidFill>
              </a:rPr>
              <a:t>Ut </a:t>
            </a:r>
            <a:r>
              <a:rPr lang="en-US" altLang="ko-KR" sz="1200" dirty="0" err="1">
                <a:solidFill>
                  <a:srgbClr val="332533"/>
                </a:solidFill>
              </a:rPr>
              <a:t>enim</a:t>
            </a:r>
            <a:r>
              <a:rPr lang="en-US" altLang="ko-KR" sz="1200" dirty="0">
                <a:solidFill>
                  <a:srgbClr val="332533"/>
                </a:solidFill>
              </a:rPr>
              <a:t> ad minim </a:t>
            </a:r>
            <a:r>
              <a:rPr lang="en-US" altLang="ko-KR" sz="1200" dirty="0" err="1">
                <a:solidFill>
                  <a:srgbClr val="332533"/>
                </a:solidFill>
              </a:rPr>
              <a:t>veniam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quis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nostrud</a:t>
            </a:r>
            <a:r>
              <a:rPr lang="en-US" altLang="ko-KR" sz="1200" dirty="0">
                <a:solidFill>
                  <a:srgbClr val="332533"/>
                </a:solidFill>
              </a:rPr>
              <a:t> exercitation </a:t>
            </a:r>
            <a:r>
              <a:rPr lang="en-US" altLang="ko-KR" sz="1200" dirty="0" err="1">
                <a:solidFill>
                  <a:srgbClr val="332533"/>
                </a:solidFill>
              </a:rPr>
              <a:t>ullamco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laboris</a:t>
            </a:r>
            <a:r>
              <a:rPr lang="en-US" altLang="ko-KR" sz="1200" dirty="0">
                <a:solidFill>
                  <a:srgbClr val="332533"/>
                </a:solidFill>
              </a:rPr>
              <a:t> nisi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aliquip</a:t>
            </a:r>
            <a:r>
              <a:rPr lang="en-US" altLang="ko-KR" sz="1200" dirty="0">
                <a:solidFill>
                  <a:srgbClr val="332533"/>
                </a:solidFill>
              </a:rPr>
              <a:t> ex </a:t>
            </a:r>
            <a:r>
              <a:rPr lang="en-US" altLang="ko-KR" sz="1200" dirty="0" err="1">
                <a:solidFill>
                  <a:srgbClr val="332533"/>
                </a:solidFill>
              </a:rPr>
              <a:t>ea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commodo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consequat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3AAB92C7-6F3F-48C8-A402-55C6860C7BA1}"/>
              </a:ext>
            </a:extLst>
          </p:cNvPr>
          <p:cNvSpPr txBox="1"/>
          <p:nvPr/>
        </p:nvSpPr>
        <p:spPr>
          <a:xfrm>
            <a:off x="2484726" y="660654"/>
            <a:ext cx="722254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SLIDES TITLE HERE</a:t>
            </a:r>
            <a:endParaRPr lang="ko-KR" altLang="en-US" sz="320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E274DA9C-CB53-45D6-9B73-6CD5CA5B1C14}"/>
              </a:ext>
            </a:extLst>
          </p:cNvPr>
          <p:cNvSpPr txBox="1"/>
          <p:nvPr/>
        </p:nvSpPr>
        <p:spPr>
          <a:xfrm>
            <a:off x="2484726" y="1195946"/>
            <a:ext cx="72225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185115748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A3A1C5E0-DACC-41B5-971C-59F19FF99558}"/>
              </a:ext>
            </a:extLst>
          </p:cNvPr>
          <p:cNvSpPr txBox="1"/>
          <p:nvPr/>
        </p:nvSpPr>
        <p:spPr>
          <a:xfrm>
            <a:off x="2484726" y="660654"/>
            <a:ext cx="722254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SLIDES TITLE HERE</a:t>
            </a:r>
            <a:endParaRPr lang="ko-KR" altLang="en-US" sz="320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55B828BA-5259-4436-B00F-C273A973EA32}"/>
              </a:ext>
            </a:extLst>
          </p:cNvPr>
          <p:cNvSpPr txBox="1"/>
          <p:nvPr/>
        </p:nvSpPr>
        <p:spPr>
          <a:xfrm>
            <a:off x="2484726" y="1195946"/>
            <a:ext cx="72225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r>
              <a:rPr lang="en-US" altLang="ko-KR" sz="1400" dirty="0">
                <a:solidFill>
                  <a:srgbClr val="332533"/>
                </a:solidFill>
              </a:rPr>
              <a:t>, </a:t>
            </a:r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D6133CD5-3CC1-42CC-892F-66BBF2613508}"/>
              </a:ext>
            </a:extLst>
          </p:cNvPr>
          <p:cNvSpPr/>
          <p:nvPr/>
        </p:nvSpPr>
        <p:spPr>
          <a:xfrm>
            <a:off x="1625757" y="4914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rgbClr val="332533"/>
                </a:solidFill>
              </a:rPr>
              <a:t>Lorem ipsum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8100A024-4BEF-41D4-BDFD-BEB8ED3BBE3E}"/>
              </a:ext>
            </a:extLst>
          </p:cNvPr>
          <p:cNvSpPr/>
          <p:nvPr/>
        </p:nvSpPr>
        <p:spPr>
          <a:xfrm>
            <a:off x="1625757" y="53019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2F07EF5E-CDAC-4E40-B909-F6BDE1B5CFB5}"/>
              </a:ext>
            </a:extLst>
          </p:cNvPr>
          <p:cNvSpPr/>
          <p:nvPr/>
        </p:nvSpPr>
        <p:spPr>
          <a:xfrm>
            <a:off x="2152453" y="2814122"/>
            <a:ext cx="645952" cy="1886779"/>
          </a:xfrm>
          <a:prstGeom prst="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FEF8EA"/>
                </a:solidFill>
              </a:rPr>
              <a:t>150</a:t>
            </a:r>
            <a:endParaRPr lang="ko-KR" altLang="en-US" sz="1400" b="1" dirty="0">
              <a:solidFill>
                <a:srgbClr val="FEF8EA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2B1AD711-B19C-4061-86B4-F7A0768A35C4}"/>
              </a:ext>
            </a:extLst>
          </p:cNvPr>
          <p:cNvSpPr/>
          <p:nvPr/>
        </p:nvSpPr>
        <p:spPr>
          <a:xfrm>
            <a:off x="2949407" y="1823478"/>
            <a:ext cx="645952" cy="2877424"/>
          </a:xfrm>
          <a:prstGeom prst="rect">
            <a:avLst/>
          </a:prstGeom>
          <a:solidFill>
            <a:srgbClr val="008395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FEF8EA"/>
                </a:solidFill>
              </a:rPr>
              <a:t>210</a:t>
            </a:r>
            <a:endParaRPr lang="ko-KR" altLang="en-US" sz="1400" b="1" dirty="0">
              <a:solidFill>
                <a:srgbClr val="FEF8EA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E4489773-C409-4F66-B3FF-3EDAB7167C8C}"/>
              </a:ext>
            </a:extLst>
          </p:cNvPr>
          <p:cNvSpPr/>
          <p:nvPr/>
        </p:nvSpPr>
        <p:spPr>
          <a:xfrm>
            <a:off x="4847850" y="4914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rgbClr val="332533"/>
                </a:solidFill>
              </a:rPr>
              <a:t>Lorem ipsum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C7445B30-0E9A-4B12-9DC5-BE83913519FA}"/>
              </a:ext>
            </a:extLst>
          </p:cNvPr>
          <p:cNvSpPr/>
          <p:nvPr/>
        </p:nvSpPr>
        <p:spPr>
          <a:xfrm>
            <a:off x="4847850" y="53019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A9289534-7FBC-490C-925E-483D4E9BBFA1}"/>
              </a:ext>
            </a:extLst>
          </p:cNvPr>
          <p:cNvSpPr/>
          <p:nvPr/>
        </p:nvSpPr>
        <p:spPr>
          <a:xfrm>
            <a:off x="5374546" y="2026444"/>
            <a:ext cx="645952" cy="2674458"/>
          </a:xfrm>
          <a:prstGeom prst="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FEF8EA"/>
                </a:solidFill>
              </a:rPr>
              <a:t>200</a:t>
            </a:r>
            <a:endParaRPr lang="ko-KR" altLang="en-US" sz="1400" b="1" dirty="0">
              <a:solidFill>
                <a:srgbClr val="FEF8EA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882A4394-4D8C-4C3C-A0C8-2EC55A87923A}"/>
              </a:ext>
            </a:extLst>
          </p:cNvPr>
          <p:cNvSpPr/>
          <p:nvPr/>
        </p:nvSpPr>
        <p:spPr>
          <a:xfrm>
            <a:off x="6171500" y="3055163"/>
            <a:ext cx="645952" cy="1645738"/>
          </a:xfrm>
          <a:prstGeom prst="rect">
            <a:avLst/>
          </a:prstGeom>
          <a:solidFill>
            <a:srgbClr val="008395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FEF8EA"/>
                </a:solidFill>
              </a:rPr>
              <a:t>140</a:t>
            </a:r>
            <a:endParaRPr lang="ko-KR" altLang="en-US" sz="1400" b="1" dirty="0">
              <a:solidFill>
                <a:srgbClr val="FEF8EA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1B773BAF-C5C1-473B-9516-53911075F95D}"/>
              </a:ext>
            </a:extLst>
          </p:cNvPr>
          <p:cNvSpPr/>
          <p:nvPr/>
        </p:nvSpPr>
        <p:spPr>
          <a:xfrm>
            <a:off x="8069943" y="4914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rgbClr val="332533"/>
                </a:solidFill>
              </a:rPr>
              <a:t>Lorem ipsum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16A41634-FD5B-42BB-B996-A54E53E6E940}"/>
              </a:ext>
            </a:extLst>
          </p:cNvPr>
          <p:cNvSpPr/>
          <p:nvPr/>
        </p:nvSpPr>
        <p:spPr>
          <a:xfrm>
            <a:off x="8069943" y="53019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AE8A6956-588B-4F39-9CAE-ED8D4509CED9}"/>
              </a:ext>
            </a:extLst>
          </p:cNvPr>
          <p:cNvSpPr/>
          <p:nvPr/>
        </p:nvSpPr>
        <p:spPr>
          <a:xfrm>
            <a:off x="8596639" y="2347278"/>
            <a:ext cx="645952" cy="2353624"/>
          </a:xfrm>
          <a:prstGeom prst="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FEF8EA"/>
                </a:solidFill>
              </a:rPr>
              <a:t>180</a:t>
            </a:r>
            <a:endParaRPr lang="ko-KR" altLang="en-US" sz="1400" b="1" dirty="0">
              <a:solidFill>
                <a:srgbClr val="FEF8EA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E518C83A-540F-4D2D-95D3-FB386C47F2EF}"/>
              </a:ext>
            </a:extLst>
          </p:cNvPr>
          <p:cNvSpPr/>
          <p:nvPr/>
        </p:nvSpPr>
        <p:spPr>
          <a:xfrm>
            <a:off x="9393593" y="2225016"/>
            <a:ext cx="645952" cy="2475885"/>
          </a:xfrm>
          <a:prstGeom prst="rect">
            <a:avLst/>
          </a:prstGeom>
          <a:solidFill>
            <a:srgbClr val="008395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FEF8EA"/>
                </a:solidFill>
              </a:rPr>
              <a:t>195</a:t>
            </a:r>
            <a:endParaRPr lang="ko-KR" altLang="en-US" sz="1400" b="1" dirty="0">
              <a:solidFill>
                <a:srgbClr val="FEF8EA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BFEC9788-942E-4E2D-B006-2B0D3DDDFF74}"/>
              </a:ext>
            </a:extLst>
          </p:cNvPr>
          <p:cNvSpPr/>
          <p:nvPr/>
        </p:nvSpPr>
        <p:spPr>
          <a:xfrm>
            <a:off x="4024099" y="6195473"/>
            <a:ext cx="357691" cy="357691"/>
          </a:xfrm>
          <a:prstGeom prst="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FEF8EA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9A6E9F7E-1C68-426F-A634-F0AEB3F6F96F}"/>
              </a:ext>
            </a:extLst>
          </p:cNvPr>
          <p:cNvSpPr/>
          <p:nvPr/>
        </p:nvSpPr>
        <p:spPr>
          <a:xfrm>
            <a:off x="4381790" y="6220430"/>
            <a:ext cx="14429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332533"/>
                </a:solidFill>
              </a:rPr>
              <a:t>Lorem ipsum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FDB6B0D8-CA65-4DFE-BF99-18C5116CAE29}"/>
              </a:ext>
            </a:extLst>
          </p:cNvPr>
          <p:cNvSpPr/>
          <p:nvPr/>
        </p:nvSpPr>
        <p:spPr>
          <a:xfrm>
            <a:off x="6367303" y="6195473"/>
            <a:ext cx="357691" cy="357691"/>
          </a:xfrm>
          <a:prstGeom prst="rect">
            <a:avLst/>
          </a:prstGeom>
          <a:solidFill>
            <a:srgbClr val="00839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FEF8EA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3A5D5266-094E-42E0-961F-7525177D8617}"/>
              </a:ext>
            </a:extLst>
          </p:cNvPr>
          <p:cNvSpPr/>
          <p:nvPr/>
        </p:nvSpPr>
        <p:spPr>
          <a:xfrm>
            <a:off x="6724994" y="6220430"/>
            <a:ext cx="14429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332533"/>
                </a:solidFill>
              </a:rPr>
              <a:t>Lorem ipsum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89693467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6B3D214-F036-4877-AFA2-C4CB74B4B87B}"/>
              </a:ext>
            </a:extLst>
          </p:cNvPr>
          <p:cNvSpPr txBox="1"/>
          <p:nvPr/>
        </p:nvSpPr>
        <p:spPr>
          <a:xfrm>
            <a:off x="1625599" y="1008262"/>
            <a:ext cx="894080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27493C8-F2BB-4454-A9AA-98A44A9E8881}"/>
              </a:ext>
            </a:extLst>
          </p:cNvPr>
          <p:cNvSpPr txBox="1"/>
          <p:nvPr/>
        </p:nvSpPr>
        <p:spPr>
          <a:xfrm>
            <a:off x="1625599" y="566424"/>
            <a:ext cx="89408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FIVE STEPS SLIDE TITLE</a:t>
            </a:r>
            <a:endParaRPr lang="ko-KR" altLang="en-US" sz="2800" b="1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C7AF121F-17EC-4A0E-BD26-8FAE8C05296D}"/>
              </a:ext>
            </a:extLst>
          </p:cNvPr>
          <p:cNvSpPr/>
          <p:nvPr/>
        </p:nvSpPr>
        <p:spPr>
          <a:xfrm>
            <a:off x="1386252" y="1946868"/>
            <a:ext cx="1085936" cy="1085936"/>
          </a:xfrm>
          <a:prstGeom prst="round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403BAF44-98D6-4155-8C12-E21F4456EE76}"/>
              </a:ext>
            </a:extLst>
          </p:cNvPr>
          <p:cNvSpPr txBox="1"/>
          <p:nvPr/>
        </p:nvSpPr>
        <p:spPr>
          <a:xfrm>
            <a:off x="1121596" y="5127166"/>
            <a:ext cx="1626142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002A6FB0-D36B-440D-B3E8-A0EFE4DC22EB}"/>
              </a:ext>
            </a:extLst>
          </p:cNvPr>
          <p:cNvSpPr/>
          <p:nvPr/>
        </p:nvSpPr>
        <p:spPr>
          <a:xfrm>
            <a:off x="1238575" y="3254752"/>
            <a:ext cx="1392182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STEP 01.</a:t>
            </a:r>
          </a:p>
        </p:txBody>
      </p:sp>
      <p:sp>
        <p:nvSpPr>
          <p:cNvPr id="7" name="눈물 방울 6">
            <a:extLst>
              <a:ext uri="{FF2B5EF4-FFF2-40B4-BE49-F238E27FC236}">
                <a16:creationId xmlns:a16="http://schemas.microsoft.com/office/drawing/2014/main" id="{0CDD53C0-155B-4CA7-9439-CF7FEF0785A2}"/>
              </a:ext>
            </a:extLst>
          </p:cNvPr>
          <p:cNvSpPr/>
          <p:nvPr/>
        </p:nvSpPr>
        <p:spPr>
          <a:xfrm rot="8100000">
            <a:off x="1729279" y="3749556"/>
            <a:ext cx="399884" cy="399884"/>
          </a:xfrm>
          <a:prstGeom prst="teardrop">
            <a:avLst/>
          </a:prstGeom>
          <a:solidFill>
            <a:srgbClr val="00839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838971E2-B86D-461B-8DCB-9533AA48A2C9}"/>
              </a:ext>
            </a:extLst>
          </p:cNvPr>
          <p:cNvSpPr/>
          <p:nvPr/>
        </p:nvSpPr>
        <p:spPr>
          <a:xfrm>
            <a:off x="3468280" y="1946868"/>
            <a:ext cx="1085936" cy="1085936"/>
          </a:xfrm>
          <a:prstGeom prst="round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CD57CDA5-DE4D-41FC-ADE0-14E37A38CB5F}"/>
              </a:ext>
            </a:extLst>
          </p:cNvPr>
          <p:cNvSpPr txBox="1"/>
          <p:nvPr/>
        </p:nvSpPr>
        <p:spPr>
          <a:xfrm>
            <a:off x="3202262" y="5127166"/>
            <a:ext cx="1626142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355DAAB1-A091-489A-8622-9600D1FC9E33}"/>
              </a:ext>
            </a:extLst>
          </p:cNvPr>
          <p:cNvSpPr/>
          <p:nvPr/>
        </p:nvSpPr>
        <p:spPr>
          <a:xfrm>
            <a:off x="3319241" y="3254752"/>
            <a:ext cx="1392182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STEP 02.</a:t>
            </a:r>
          </a:p>
        </p:txBody>
      </p:sp>
      <p:sp>
        <p:nvSpPr>
          <p:cNvPr id="11" name="눈물 방울 10">
            <a:extLst>
              <a:ext uri="{FF2B5EF4-FFF2-40B4-BE49-F238E27FC236}">
                <a16:creationId xmlns:a16="http://schemas.microsoft.com/office/drawing/2014/main" id="{9114B128-CDAF-40BC-8802-31623ECDBEDB}"/>
              </a:ext>
            </a:extLst>
          </p:cNvPr>
          <p:cNvSpPr/>
          <p:nvPr/>
        </p:nvSpPr>
        <p:spPr>
          <a:xfrm rot="8100000">
            <a:off x="3811307" y="3749556"/>
            <a:ext cx="399884" cy="399884"/>
          </a:xfrm>
          <a:prstGeom prst="teardrop">
            <a:avLst/>
          </a:prstGeom>
          <a:solidFill>
            <a:srgbClr val="00839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48CC5F89-8117-4C58-9D30-3C377D1CFA39}"/>
              </a:ext>
            </a:extLst>
          </p:cNvPr>
          <p:cNvSpPr/>
          <p:nvPr/>
        </p:nvSpPr>
        <p:spPr>
          <a:xfrm>
            <a:off x="5550309" y="1946868"/>
            <a:ext cx="1085936" cy="1085936"/>
          </a:xfrm>
          <a:prstGeom prst="round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8F12D76F-9294-4E6B-80F6-C22A1ED93D3B}"/>
              </a:ext>
            </a:extLst>
          </p:cNvPr>
          <p:cNvSpPr txBox="1"/>
          <p:nvPr/>
        </p:nvSpPr>
        <p:spPr>
          <a:xfrm>
            <a:off x="5282929" y="5127166"/>
            <a:ext cx="1626142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5B9FCF08-0026-4C9B-B26D-F70E146D8169}"/>
              </a:ext>
            </a:extLst>
          </p:cNvPr>
          <p:cNvSpPr/>
          <p:nvPr/>
        </p:nvSpPr>
        <p:spPr>
          <a:xfrm>
            <a:off x="5399908" y="3254752"/>
            <a:ext cx="1392182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STEP 03.</a:t>
            </a:r>
          </a:p>
        </p:txBody>
      </p:sp>
      <p:sp>
        <p:nvSpPr>
          <p:cNvPr id="15" name="눈물 방울 14">
            <a:extLst>
              <a:ext uri="{FF2B5EF4-FFF2-40B4-BE49-F238E27FC236}">
                <a16:creationId xmlns:a16="http://schemas.microsoft.com/office/drawing/2014/main" id="{479475D8-AD36-4EDD-86D9-BCBBC1233B59}"/>
              </a:ext>
            </a:extLst>
          </p:cNvPr>
          <p:cNvSpPr/>
          <p:nvPr/>
        </p:nvSpPr>
        <p:spPr>
          <a:xfrm rot="8100000">
            <a:off x="5893336" y="3749556"/>
            <a:ext cx="399884" cy="399884"/>
          </a:xfrm>
          <a:prstGeom prst="teardrop">
            <a:avLst/>
          </a:prstGeom>
          <a:solidFill>
            <a:srgbClr val="00839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CD6D5DA0-C04C-43DE-80C0-A8B06ED2AD9F}"/>
              </a:ext>
            </a:extLst>
          </p:cNvPr>
          <p:cNvSpPr/>
          <p:nvPr/>
        </p:nvSpPr>
        <p:spPr>
          <a:xfrm>
            <a:off x="7632338" y="1946868"/>
            <a:ext cx="1085936" cy="1085936"/>
          </a:xfrm>
          <a:prstGeom prst="round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FA6CFE06-96A7-403E-ACD5-73A0960E8A15}"/>
              </a:ext>
            </a:extLst>
          </p:cNvPr>
          <p:cNvSpPr txBox="1"/>
          <p:nvPr/>
        </p:nvSpPr>
        <p:spPr>
          <a:xfrm>
            <a:off x="7363596" y="5127166"/>
            <a:ext cx="1626142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62F0C9A8-840C-46ED-A36F-DCCFDD404B4D}"/>
              </a:ext>
            </a:extLst>
          </p:cNvPr>
          <p:cNvSpPr/>
          <p:nvPr/>
        </p:nvSpPr>
        <p:spPr>
          <a:xfrm>
            <a:off x="7480575" y="3254752"/>
            <a:ext cx="1392182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STEP 04.</a:t>
            </a:r>
          </a:p>
        </p:txBody>
      </p:sp>
      <p:sp>
        <p:nvSpPr>
          <p:cNvPr id="19" name="눈물 방울 18">
            <a:extLst>
              <a:ext uri="{FF2B5EF4-FFF2-40B4-BE49-F238E27FC236}">
                <a16:creationId xmlns:a16="http://schemas.microsoft.com/office/drawing/2014/main" id="{305E2BB6-7D2D-4BC1-BEA9-470EF2AAAD16}"/>
              </a:ext>
            </a:extLst>
          </p:cNvPr>
          <p:cNvSpPr/>
          <p:nvPr/>
        </p:nvSpPr>
        <p:spPr>
          <a:xfrm rot="8100000">
            <a:off x="7975365" y="3749556"/>
            <a:ext cx="399884" cy="399884"/>
          </a:xfrm>
          <a:prstGeom prst="teardrop">
            <a:avLst/>
          </a:prstGeom>
          <a:solidFill>
            <a:srgbClr val="00839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4A790690-7D5F-4E65-B0D8-8B93073FD791}"/>
              </a:ext>
            </a:extLst>
          </p:cNvPr>
          <p:cNvSpPr/>
          <p:nvPr/>
        </p:nvSpPr>
        <p:spPr>
          <a:xfrm>
            <a:off x="9714364" y="1946868"/>
            <a:ext cx="1085936" cy="1085936"/>
          </a:xfrm>
          <a:prstGeom prst="roundRect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5EF155D8-3B56-4545-B1F6-F06223EFDC8F}"/>
              </a:ext>
            </a:extLst>
          </p:cNvPr>
          <p:cNvSpPr txBox="1"/>
          <p:nvPr/>
        </p:nvSpPr>
        <p:spPr>
          <a:xfrm>
            <a:off x="9444262" y="5127166"/>
            <a:ext cx="1626142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adipisicing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DC7EC07F-5FE1-4D13-A353-392182C6BF4B}"/>
              </a:ext>
            </a:extLst>
          </p:cNvPr>
          <p:cNvSpPr/>
          <p:nvPr/>
        </p:nvSpPr>
        <p:spPr>
          <a:xfrm>
            <a:off x="9561241" y="3254752"/>
            <a:ext cx="1392182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332533"/>
                </a:solidFill>
              </a:rPr>
              <a:t>STEP 05.</a:t>
            </a:r>
          </a:p>
        </p:txBody>
      </p:sp>
      <p:sp>
        <p:nvSpPr>
          <p:cNvPr id="23" name="눈물 방울 22">
            <a:extLst>
              <a:ext uri="{FF2B5EF4-FFF2-40B4-BE49-F238E27FC236}">
                <a16:creationId xmlns:a16="http://schemas.microsoft.com/office/drawing/2014/main" id="{E42D6032-82B7-41F4-B993-BDC99B0C1CA5}"/>
              </a:ext>
            </a:extLst>
          </p:cNvPr>
          <p:cNvSpPr/>
          <p:nvPr/>
        </p:nvSpPr>
        <p:spPr>
          <a:xfrm rot="8100000">
            <a:off x="10057391" y="3749556"/>
            <a:ext cx="399884" cy="399884"/>
          </a:xfrm>
          <a:prstGeom prst="teardrop">
            <a:avLst/>
          </a:prstGeom>
          <a:solidFill>
            <a:srgbClr val="00839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7B3163F1-68C1-4778-8C09-1AA36F71FE64}"/>
              </a:ext>
            </a:extLst>
          </p:cNvPr>
          <p:cNvSpPr/>
          <p:nvPr/>
        </p:nvSpPr>
        <p:spPr>
          <a:xfrm>
            <a:off x="8989736" y="4498840"/>
            <a:ext cx="2535191" cy="402464"/>
          </a:xfrm>
          <a:custGeom>
            <a:avLst/>
            <a:gdLst>
              <a:gd name="connsiteX0" fmla="*/ 194202 w 2535191"/>
              <a:gd name="connsiteY0" fmla="*/ 0 h 402464"/>
              <a:gd name="connsiteX1" fmla="*/ 201232 w 2535191"/>
              <a:gd name="connsiteY1" fmla="*/ 0 h 402464"/>
              <a:gd name="connsiteX2" fmla="*/ 2333960 w 2535191"/>
              <a:gd name="connsiteY2" fmla="*/ 0 h 402464"/>
              <a:gd name="connsiteX3" fmla="*/ 2535191 w 2535191"/>
              <a:gd name="connsiteY3" fmla="*/ 201232 h 402464"/>
              <a:gd name="connsiteX4" fmla="*/ 2333960 w 2535191"/>
              <a:gd name="connsiteY4" fmla="*/ 402463 h 402464"/>
              <a:gd name="connsiteX5" fmla="*/ 201242 w 2535191"/>
              <a:gd name="connsiteY5" fmla="*/ 402463 h 402464"/>
              <a:gd name="connsiteX6" fmla="*/ 201232 w 2535191"/>
              <a:gd name="connsiteY6" fmla="*/ 402464 h 402464"/>
              <a:gd name="connsiteX7" fmla="*/ 201222 w 2535191"/>
              <a:gd name="connsiteY7" fmla="*/ 402463 h 402464"/>
              <a:gd name="connsiteX8" fmla="*/ 194202 w 2535191"/>
              <a:gd name="connsiteY8" fmla="*/ 402463 h 402464"/>
              <a:gd name="connsiteX9" fmla="*/ 194202 w 2535191"/>
              <a:gd name="connsiteY9" fmla="*/ 401756 h 402464"/>
              <a:gd name="connsiteX10" fmla="*/ 160677 w 2535191"/>
              <a:gd name="connsiteY10" fmla="*/ 398376 h 402464"/>
              <a:gd name="connsiteX11" fmla="*/ 0 w 2535191"/>
              <a:gd name="connsiteY11" fmla="*/ 201232 h 402464"/>
              <a:gd name="connsiteX12" fmla="*/ 160677 w 2535191"/>
              <a:gd name="connsiteY12" fmla="*/ 4088 h 402464"/>
              <a:gd name="connsiteX13" fmla="*/ 194202 w 2535191"/>
              <a:gd name="connsiteY13" fmla="*/ 709 h 4024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2535191" h="402464">
                <a:moveTo>
                  <a:pt x="194202" y="0"/>
                </a:moveTo>
                <a:lnTo>
                  <a:pt x="201232" y="0"/>
                </a:lnTo>
                <a:lnTo>
                  <a:pt x="2333960" y="0"/>
                </a:lnTo>
                <a:lnTo>
                  <a:pt x="2535191" y="201232"/>
                </a:lnTo>
                <a:lnTo>
                  <a:pt x="2333960" y="402463"/>
                </a:lnTo>
                <a:lnTo>
                  <a:pt x="201242" y="402463"/>
                </a:lnTo>
                <a:lnTo>
                  <a:pt x="201232" y="402464"/>
                </a:lnTo>
                <a:lnTo>
                  <a:pt x="201222" y="402463"/>
                </a:lnTo>
                <a:lnTo>
                  <a:pt x="194202" y="402463"/>
                </a:lnTo>
                <a:lnTo>
                  <a:pt x="194202" y="401756"/>
                </a:lnTo>
                <a:lnTo>
                  <a:pt x="160677" y="398376"/>
                </a:lnTo>
                <a:cubicBezTo>
                  <a:pt x="68979" y="379612"/>
                  <a:pt x="0" y="298477"/>
                  <a:pt x="0" y="201232"/>
                </a:cubicBezTo>
                <a:cubicBezTo>
                  <a:pt x="0" y="103987"/>
                  <a:pt x="68979" y="22853"/>
                  <a:pt x="160677" y="4088"/>
                </a:cubicBezTo>
                <a:lnTo>
                  <a:pt x="194202" y="709"/>
                </a:lnTo>
                <a:close/>
              </a:path>
            </a:pathLst>
          </a:custGeom>
          <a:solidFill>
            <a:srgbClr val="FF666E"/>
          </a:solidFill>
          <a:ln w="76200" cap="flat">
            <a:solidFill>
              <a:srgbClr val="FFF5F6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5" name="자유형: 도형 24">
            <a:extLst>
              <a:ext uri="{FF2B5EF4-FFF2-40B4-BE49-F238E27FC236}">
                <a16:creationId xmlns:a16="http://schemas.microsoft.com/office/drawing/2014/main" id="{8A696A66-770A-40B1-BF15-AA9DCB6E7379}"/>
              </a:ext>
            </a:extLst>
          </p:cNvPr>
          <p:cNvSpPr/>
          <p:nvPr/>
        </p:nvSpPr>
        <p:spPr>
          <a:xfrm>
            <a:off x="6909071" y="4498840"/>
            <a:ext cx="2535191" cy="402464"/>
          </a:xfrm>
          <a:custGeom>
            <a:avLst/>
            <a:gdLst>
              <a:gd name="connsiteX0" fmla="*/ 194202 w 2535191"/>
              <a:gd name="connsiteY0" fmla="*/ 0 h 402464"/>
              <a:gd name="connsiteX1" fmla="*/ 201232 w 2535191"/>
              <a:gd name="connsiteY1" fmla="*/ 0 h 402464"/>
              <a:gd name="connsiteX2" fmla="*/ 2333960 w 2535191"/>
              <a:gd name="connsiteY2" fmla="*/ 0 h 402464"/>
              <a:gd name="connsiteX3" fmla="*/ 2535191 w 2535191"/>
              <a:gd name="connsiteY3" fmla="*/ 201232 h 402464"/>
              <a:gd name="connsiteX4" fmla="*/ 2333960 w 2535191"/>
              <a:gd name="connsiteY4" fmla="*/ 402463 h 402464"/>
              <a:gd name="connsiteX5" fmla="*/ 201242 w 2535191"/>
              <a:gd name="connsiteY5" fmla="*/ 402463 h 402464"/>
              <a:gd name="connsiteX6" fmla="*/ 201232 w 2535191"/>
              <a:gd name="connsiteY6" fmla="*/ 402464 h 402464"/>
              <a:gd name="connsiteX7" fmla="*/ 201222 w 2535191"/>
              <a:gd name="connsiteY7" fmla="*/ 402463 h 402464"/>
              <a:gd name="connsiteX8" fmla="*/ 194202 w 2535191"/>
              <a:gd name="connsiteY8" fmla="*/ 402463 h 402464"/>
              <a:gd name="connsiteX9" fmla="*/ 194202 w 2535191"/>
              <a:gd name="connsiteY9" fmla="*/ 401756 h 402464"/>
              <a:gd name="connsiteX10" fmla="*/ 160677 w 2535191"/>
              <a:gd name="connsiteY10" fmla="*/ 398376 h 402464"/>
              <a:gd name="connsiteX11" fmla="*/ 0 w 2535191"/>
              <a:gd name="connsiteY11" fmla="*/ 201232 h 402464"/>
              <a:gd name="connsiteX12" fmla="*/ 160677 w 2535191"/>
              <a:gd name="connsiteY12" fmla="*/ 4088 h 402464"/>
              <a:gd name="connsiteX13" fmla="*/ 194202 w 2535191"/>
              <a:gd name="connsiteY13" fmla="*/ 709 h 4024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2535191" h="402464">
                <a:moveTo>
                  <a:pt x="194202" y="0"/>
                </a:moveTo>
                <a:lnTo>
                  <a:pt x="201232" y="0"/>
                </a:lnTo>
                <a:lnTo>
                  <a:pt x="2333960" y="0"/>
                </a:lnTo>
                <a:lnTo>
                  <a:pt x="2535191" y="201232"/>
                </a:lnTo>
                <a:lnTo>
                  <a:pt x="2333960" y="402463"/>
                </a:lnTo>
                <a:lnTo>
                  <a:pt x="201242" y="402463"/>
                </a:lnTo>
                <a:lnTo>
                  <a:pt x="201232" y="402464"/>
                </a:lnTo>
                <a:lnTo>
                  <a:pt x="201222" y="402463"/>
                </a:lnTo>
                <a:lnTo>
                  <a:pt x="194202" y="402463"/>
                </a:lnTo>
                <a:lnTo>
                  <a:pt x="194202" y="401756"/>
                </a:lnTo>
                <a:lnTo>
                  <a:pt x="160677" y="398376"/>
                </a:lnTo>
                <a:cubicBezTo>
                  <a:pt x="68979" y="379612"/>
                  <a:pt x="0" y="298477"/>
                  <a:pt x="0" y="201232"/>
                </a:cubicBezTo>
                <a:cubicBezTo>
                  <a:pt x="0" y="103987"/>
                  <a:pt x="68979" y="22853"/>
                  <a:pt x="160677" y="4088"/>
                </a:cubicBezTo>
                <a:lnTo>
                  <a:pt x="194202" y="709"/>
                </a:lnTo>
                <a:close/>
              </a:path>
            </a:pathLst>
          </a:custGeom>
          <a:solidFill>
            <a:srgbClr val="FF666E"/>
          </a:solidFill>
          <a:ln w="76200" cap="flat">
            <a:solidFill>
              <a:srgbClr val="FFF5F6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6" name="자유형: 도형 25">
            <a:extLst>
              <a:ext uri="{FF2B5EF4-FFF2-40B4-BE49-F238E27FC236}">
                <a16:creationId xmlns:a16="http://schemas.microsoft.com/office/drawing/2014/main" id="{FBC693F5-EFEF-4BDE-9CC4-4A20D19A34DB}"/>
              </a:ext>
            </a:extLst>
          </p:cNvPr>
          <p:cNvSpPr/>
          <p:nvPr/>
        </p:nvSpPr>
        <p:spPr>
          <a:xfrm>
            <a:off x="4828405" y="4498840"/>
            <a:ext cx="2535191" cy="402464"/>
          </a:xfrm>
          <a:custGeom>
            <a:avLst/>
            <a:gdLst>
              <a:gd name="connsiteX0" fmla="*/ 194202 w 2535191"/>
              <a:gd name="connsiteY0" fmla="*/ 0 h 402464"/>
              <a:gd name="connsiteX1" fmla="*/ 201232 w 2535191"/>
              <a:gd name="connsiteY1" fmla="*/ 0 h 402464"/>
              <a:gd name="connsiteX2" fmla="*/ 2333960 w 2535191"/>
              <a:gd name="connsiteY2" fmla="*/ 0 h 402464"/>
              <a:gd name="connsiteX3" fmla="*/ 2535191 w 2535191"/>
              <a:gd name="connsiteY3" fmla="*/ 201232 h 402464"/>
              <a:gd name="connsiteX4" fmla="*/ 2333960 w 2535191"/>
              <a:gd name="connsiteY4" fmla="*/ 402463 h 402464"/>
              <a:gd name="connsiteX5" fmla="*/ 201242 w 2535191"/>
              <a:gd name="connsiteY5" fmla="*/ 402463 h 402464"/>
              <a:gd name="connsiteX6" fmla="*/ 201232 w 2535191"/>
              <a:gd name="connsiteY6" fmla="*/ 402464 h 402464"/>
              <a:gd name="connsiteX7" fmla="*/ 201222 w 2535191"/>
              <a:gd name="connsiteY7" fmla="*/ 402463 h 402464"/>
              <a:gd name="connsiteX8" fmla="*/ 194202 w 2535191"/>
              <a:gd name="connsiteY8" fmla="*/ 402463 h 402464"/>
              <a:gd name="connsiteX9" fmla="*/ 194202 w 2535191"/>
              <a:gd name="connsiteY9" fmla="*/ 401756 h 402464"/>
              <a:gd name="connsiteX10" fmla="*/ 160677 w 2535191"/>
              <a:gd name="connsiteY10" fmla="*/ 398376 h 402464"/>
              <a:gd name="connsiteX11" fmla="*/ 0 w 2535191"/>
              <a:gd name="connsiteY11" fmla="*/ 201232 h 402464"/>
              <a:gd name="connsiteX12" fmla="*/ 160677 w 2535191"/>
              <a:gd name="connsiteY12" fmla="*/ 4088 h 402464"/>
              <a:gd name="connsiteX13" fmla="*/ 194202 w 2535191"/>
              <a:gd name="connsiteY13" fmla="*/ 709 h 4024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2535191" h="402464">
                <a:moveTo>
                  <a:pt x="194202" y="0"/>
                </a:moveTo>
                <a:lnTo>
                  <a:pt x="201232" y="0"/>
                </a:lnTo>
                <a:lnTo>
                  <a:pt x="2333960" y="0"/>
                </a:lnTo>
                <a:lnTo>
                  <a:pt x="2535191" y="201232"/>
                </a:lnTo>
                <a:lnTo>
                  <a:pt x="2333960" y="402463"/>
                </a:lnTo>
                <a:lnTo>
                  <a:pt x="201242" y="402463"/>
                </a:lnTo>
                <a:lnTo>
                  <a:pt x="201232" y="402464"/>
                </a:lnTo>
                <a:lnTo>
                  <a:pt x="201222" y="402463"/>
                </a:lnTo>
                <a:lnTo>
                  <a:pt x="194202" y="402463"/>
                </a:lnTo>
                <a:lnTo>
                  <a:pt x="194202" y="401756"/>
                </a:lnTo>
                <a:lnTo>
                  <a:pt x="160677" y="398376"/>
                </a:lnTo>
                <a:cubicBezTo>
                  <a:pt x="68979" y="379612"/>
                  <a:pt x="0" y="298477"/>
                  <a:pt x="0" y="201232"/>
                </a:cubicBezTo>
                <a:cubicBezTo>
                  <a:pt x="0" y="103987"/>
                  <a:pt x="68979" y="22853"/>
                  <a:pt x="160677" y="4088"/>
                </a:cubicBezTo>
                <a:lnTo>
                  <a:pt x="194202" y="709"/>
                </a:lnTo>
                <a:close/>
              </a:path>
            </a:pathLst>
          </a:custGeom>
          <a:solidFill>
            <a:srgbClr val="FF666E"/>
          </a:solidFill>
          <a:ln w="76200" cap="flat">
            <a:solidFill>
              <a:srgbClr val="FFF5F6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7" name="자유형: 도형 26">
            <a:extLst>
              <a:ext uri="{FF2B5EF4-FFF2-40B4-BE49-F238E27FC236}">
                <a16:creationId xmlns:a16="http://schemas.microsoft.com/office/drawing/2014/main" id="{EEABD120-0ACB-4FB7-9DC9-9639F2BE5804}"/>
              </a:ext>
            </a:extLst>
          </p:cNvPr>
          <p:cNvSpPr/>
          <p:nvPr/>
        </p:nvSpPr>
        <p:spPr>
          <a:xfrm>
            <a:off x="2747739" y="4498840"/>
            <a:ext cx="2535191" cy="402464"/>
          </a:xfrm>
          <a:custGeom>
            <a:avLst/>
            <a:gdLst>
              <a:gd name="connsiteX0" fmla="*/ 194202 w 2535191"/>
              <a:gd name="connsiteY0" fmla="*/ 0 h 402464"/>
              <a:gd name="connsiteX1" fmla="*/ 201232 w 2535191"/>
              <a:gd name="connsiteY1" fmla="*/ 0 h 402464"/>
              <a:gd name="connsiteX2" fmla="*/ 2333960 w 2535191"/>
              <a:gd name="connsiteY2" fmla="*/ 0 h 402464"/>
              <a:gd name="connsiteX3" fmla="*/ 2535191 w 2535191"/>
              <a:gd name="connsiteY3" fmla="*/ 201232 h 402464"/>
              <a:gd name="connsiteX4" fmla="*/ 2333960 w 2535191"/>
              <a:gd name="connsiteY4" fmla="*/ 402463 h 402464"/>
              <a:gd name="connsiteX5" fmla="*/ 201242 w 2535191"/>
              <a:gd name="connsiteY5" fmla="*/ 402463 h 402464"/>
              <a:gd name="connsiteX6" fmla="*/ 201232 w 2535191"/>
              <a:gd name="connsiteY6" fmla="*/ 402464 h 402464"/>
              <a:gd name="connsiteX7" fmla="*/ 201222 w 2535191"/>
              <a:gd name="connsiteY7" fmla="*/ 402463 h 402464"/>
              <a:gd name="connsiteX8" fmla="*/ 194202 w 2535191"/>
              <a:gd name="connsiteY8" fmla="*/ 402463 h 402464"/>
              <a:gd name="connsiteX9" fmla="*/ 194202 w 2535191"/>
              <a:gd name="connsiteY9" fmla="*/ 401756 h 402464"/>
              <a:gd name="connsiteX10" fmla="*/ 160677 w 2535191"/>
              <a:gd name="connsiteY10" fmla="*/ 398376 h 402464"/>
              <a:gd name="connsiteX11" fmla="*/ 0 w 2535191"/>
              <a:gd name="connsiteY11" fmla="*/ 201232 h 402464"/>
              <a:gd name="connsiteX12" fmla="*/ 160677 w 2535191"/>
              <a:gd name="connsiteY12" fmla="*/ 4088 h 402464"/>
              <a:gd name="connsiteX13" fmla="*/ 194202 w 2535191"/>
              <a:gd name="connsiteY13" fmla="*/ 709 h 4024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2535191" h="402464">
                <a:moveTo>
                  <a:pt x="194202" y="0"/>
                </a:moveTo>
                <a:lnTo>
                  <a:pt x="201232" y="0"/>
                </a:lnTo>
                <a:lnTo>
                  <a:pt x="2333960" y="0"/>
                </a:lnTo>
                <a:lnTo>
                  <a:pt x="2535191" y="201232"/>
                </a:lnTo>
                <a:lnTo>
                  <a:pt x="2333960" y="402463"/>
                </a:lnTo>
                <a:lnTo>
                  <a:pt x="201242" y="402463"/>
                </a:lnTo>
                <a:lnTo>
                  <a:pt x="201232" y="402464"/>
                </a:lnTo>
                <a:lnTo>
                  <a:pt x="201222" y="402463"/>
                </a:lnTo>
                <a:lnTo>
                  <a:pt x="194202" y="402463"/>
                </a:lnTo>
                <a:lnTo>
                  <a:pt x="194202" y="401756"/>
                </a:lnTo>
                <a:lnTo>
                  <a:pt x="160677" y="398376"/>
                </a:lnTo>
                <a:cubicBezTo>
                  <a:pt x="68979" y="379612"/>
                  <a:pt x="0" y="298477"/>
                  <a:pt x="0" y="201232"/>
                </a:cubicBezTo>
                <a:cubicBezTo>
                  <a:pt x="0" y="103987"/>
                  <a:pt x="68979" y="22853"/>
                  <a:pt x="160677" y="4088"/>
                </a:cubicBezTo>
                <a:lnTo>
                  <a:pt x="194202" y="709"/>
                </a:lnTo>
                <a:close/>
              </a:path>
            </a:pathLst>
          </a:custGeom>
          <a:solidFill>
            <a:srgbClr val="FF666E"/>
          </a:solidFill>
          <a:ln w="76200" cap="flat">
            <a:solidFill>
              <a:srgbClr val="FFF5F6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8" name="자유형: 도형 27">
            <a:extLst>
              <a:ext uri="{FF2B5EF4-FFF2-40B4-BE49-F238E27FC236}">
                <a16:creationId xmlns:a16="http://schemas.microsoft.com/office/drawing/2014/main" id="{930B95E1-7637-4C35-AAE5-1DD481A1C38C}"/>
              </a:ext>
            </a:extLst>
          </p:cNvPr>
          <p:cNvSpPr/>
          <p:nvPr/>
        </p:nvSpPr>
        <p:spPr>
          <a:xfrm>
            <a:off x="667073" y="4498840"/>
            <a:ext cx="2535191" cy="402464"/>
          </a:xfrm>
          <a:custGeom>
            <a:avLst/>
            <a:gdLst>
              <a:gd name="connsiteX0" fmla="*/ 194202 w 2535191"/>
              <a:gd name="connsiteY0" fmla="*/ 0 h 402464"/>
              <a:gd name="connsiteX1" fmla="*/ 201232 w 2535191"/>
              <a:gd name="connsiteY1" fmla="*/ 0 h 402464"/>
              <a:gd name="connsiteX2" fmla="*/ 2333960 w 2535191"/>
              <a:gd name="connsiteY2" fmla="*/ 0 h 402464"/>
              <a:gd name="connsiteX3" fmla="*/ 2535191 w 2535191"/>
              <a:gd name="connsiteY3" fmla="*/ 201232 h 402464"/>
              <a:gd name="connsiteX4" fmla="*/ 2333960 w 2535191"/>
              <a:gd name="connsiteY4" fmla="*/ 402463 h 402464"/>
              <a:gd name="connsiteX5" fmla="*/ 201242 w 2535191"/>
              <a:gd name="connsiteY5" fmla="*/ 402463 h 402464"/>
              <a:gd name="connsiteX6" fmla="*/ 201232 w 2535191"/>
              <a:gd name="connsiteY6" fmla="*/ 402464 h 402464"/>
              <a:gd name="connsiteX7" fmla="*/ 201222 w 2535191"/>
              <a:gd name="connsiteY7" fmla="*/ 402463 h 402464"/>
              <a:gd name="connsiteX8" fmla="*/ 194202 w 2535191"/>
              <a:gd name="connsiteY8" fmla="*/ 402463 h 402464"/>
              <a:gd name="connsiteX9" fmla="*/ 194202 w 2535191"/>
              <a:gd name="connsiteY9" fmla="*/ 401756 h 402464"/>
              <a:gd name="connsiteX10" fmla="*/ 160677 w 2535191"/>
              <a:gd name="connsiteY10" fmla="*/ 398376 h 402464"/>
              <a:gd name="connsiteX11" fmla="*/ 0 w 2535191"/>
              <a:gd name="connsiteY11" fmla="*/ 201232 h 402464"/>
              <a:gd name="connsiteX12" fmla="*/ 160677 w 2535191"/>
              <a:gd name="connsiteY12" fmla="*/ 4088 h 402464"/>
              <a:gd name="connsiteX13" fmla="*/ 194202 w 2535191"/>
              <a:gd name="connsiteY13" fmla="*/ 709 h 4024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2535191" h="402464">
                <a:moveTo>
                  <a:pt x="194202" y="0"/>
                </a:moveTo>
                <a:lnTo>
                  <a:pt x="201232" y="0"/>
                </a:lnTo>
                <a:lnTo>
                  <a:pt x="2333960" y="0"/>
                </a:lnTo>
                <a:lnTo>
                  <a:pt x="2535191" y="201232"/>
                </a:lnTo>
                <a:lnTo>
                  <a:pt x="2333960" y="402463"/>
                </a:lnTo>
                <a:lnTo>
                  <a:pt x="201242" y="402463"/>
                </a:lnTo>
                <a:lnTo>
                  <a:pt x="201232" y="402464"/>
                </a:lnTo>
                <a:lnTo>
                  <a:pt x="201222" y="402463"/>
                </a:lnTo>
                <a:lnTo>
                  <a:pt x="194202" y="402463"/>
                </a:lnTo>
                <a:lnTo>
                  <a:pt x="194202" y="401756"/>
                </a:lnTo>
                <a:lnTo>
                  <a:pt x="160677" y="398376"/>
                </a:lnTo>
                <a:cubicBezTo>
                  <a:pt x="68979" y="379612"/>
                  <a:pt x="0" y="298477"/>
                  <a:pt x="0" y="201232"/>
                </a:cubicBezTo>
                <a:cubicBezTo>
                  <a:pt x="0" y="103987"/>
                  <a:pt x="68979" y="22853"/>
                  <a:pt x="160677" y="4088"/>
                </a:cubicBezTo>
                <a:lnTo>
                  <a:pt x="194202" y="709"/>
                </a:lnTo>
                <a:close/>
              </a:path>
            </a:pathLst>
          </a:custGeom>
          <a:solidFill>
            <a:srgbClr val="FF666E"/>
          </a:solidFill>
          <a:ln w="76200" cap="flat">
            <a:solidFill>
              <a:srgbClr val="FFF5F6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D77BBC34-C6DC-49F0-966D-B81774FCCDEC}"/>
              </a:ext>
            </a:extLst>
          </p:cNvPr>
          <p:cNvSpPr/>
          <p:nvPr/>
        </p:nvSpPr>
        <p:spPr>
          <a:xfrm>
            <a:off x="1121594" y="4535643"/>
            <a:ext cx="1626144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6311A2D1-994F-499F-AEE7-E4A3452AD8F8}"/>
              </a:ext>
            </a:extLst>
          </p:cNvPr>
          <p:cNvSpPr/>
          <p:nvPr/>
        </p:nvSpPr>
        <p:spPr>
          <a:xfrm>
            <a:off x="3202260" y="4535643"/>
            <a:ext cx="1626144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C722AE9C-F380-4E6F-84C9-49F6E1478E6B}"/>
              </a:ext>
            </a:extLst>
          </p:cNvPr>
          <p:cNvSpPr/>
          <p:nvPr/>
        </p:nvSpPr>
        <p:spPr>
          <a:xfrm>
            <a:off x="5282927" y="4535643"/>
            <a:ext cx="1626144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CAD7FFC0-8865-4F13-8AC9-80432F550ABC}"/>
              </a:ext>
            </a:extLst>
          </p:cNvPr>
          <p:cNvSpPr/>
          <p:nvPr/>
        </p:nvSpPr>
        <p:spPr>
          <a:xfrm>
            <a:off x="7363594" y="4535643"/>
            <a:ext cx="1626144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A48CB0AB-6CC0-4524-AB37-08EAB6A7742C}"/>
              </a:ext>
            </a:extLst>
          </p:cNvPr>
          <p:cNvSpPr/>
          <p:nvPr/>
        </p:nvSpPr>
        <p:spPr>
          <a:xfrm>
            <a:off x="9444260" y="4535643"/>
            <a:ext cx="1626144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grpSp>
        <p:nvGrpSpPr>
          <p:cNvPr id="34" name="그룹 33">
            <a:extLst>
              <a:ext uri="{FF2B5EF4-FFF2-40B4-BE49-F238E27FC236}">
                <a16:creationId xmlns:a16="http://schemas.microsoft.com/office/drawing/2014/main" id="{B9D075D8-14BB-494D-B93B-57058A9F4253}"/>
              </a:ext>
            </a:extLst>
          </p:cNvPr>
          <p:cNvGrpSpPr/>
          <p:nvPr/>
        </p:nvGrpSpPr>
        <p:grpSpPr>
          <a:xfrm>
            <a:off x="3836914" y="2290286"/>
            <a:ext cx="372590" cy="363503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2F69E873-E401-498F-9AF7-1ABD5AED07C0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B0C930D7-A362-4842-A6BE-900797D4BFAF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0C4C6F81-16B0-4CC7-AD6F-7505B7269C2A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F2A053F6-4706-48C9-B0EB-75B0A6AFF338}"/>
              </a:ext>
            </a:extLst>
          </p:cNvPr>
          <p:cNvGrpSpPr/>
          <p:nvPr/>
        </p:nvGrpSpPr>
        <p:grpSpPr>
          <a:xfrm>
            <a:off x="1742925" y="2285742"/>
            <a:ext cx="372590" cy="372590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A579A5B7-AA03-4DF6-BC7F-0EF8DB311C9A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253972B2-5CDC-4CDC-9E14-2DDFCFFCEE08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38B46428-A13E-4EBF-BA73-4EEEF89F2974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" name="그룹 41">
            <a:extLst>
              <a:ext uri="{FF2B5EF4-FFF2-40B4-BE49-F238E27FC236}">
                <a16:creationId xmlns:a16="http://schemas.microsoft.com/office/drawing/2014/main" id="{D4E56ECF-88A8-4637-961E-9A5A0BE8CCD8}"/>
              </a:ext>
            </a:extLst>
          </p:cNvPr>
          <p:cNvGrpSpPr/>
          <p:nvPr/>
        </p:nvGrpSpPr>
        <p:grpSpPr>
          <a:xfrm>
            <a:off x="5930903" y="2313005"/>
            <a:ext cx="372590" cy="31806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7AA5FA3A-B68B-4376-9129-663EED263B31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E5F5BDF4-953B-4856-AD02-071235003213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" name="그룹 44">
            <a:extLst>
              <a:ext uri="{FF2B5EF4-FFF2-40B4-BE49-F238E27FC236}">
                <a16:creationId xmlns:a16="http://schemas.microsoft.com/office/drawing/2014/main" id="{D0E7BB56-D3F0-43A8-865D-4DBADE7B714E}"/>
              </a:ext>
            </a:extLst>
          </p:cNvPr>
          <p:cNvGrpSpPr/>
          <p:nvPr/>
        </p:nvGrpSpPr>
        <p:grpSpPr>
          <a:xfrm>
            <a:off x="8024892" y="2285742"/>
            <a:ext cx="327153" cy="372590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EC040EE-56C1-4155-B35B-E49CF1BB2D1C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6DF3D72A-2408-4DB3-8B45-53917FBFE6E0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A5097A0A-8B45-4215-8946-2804DA7D5A20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" name="그룹 48">
            <a:extLst>
              <a:ext uri="{FF2B5EF4-FFF2-40B4-BE49-F238E27FC236}">
                <a16:creationId xmlns:a16="http://schemas.microsoft.com/office/drawing/2014/main" id="{04515CCD-8CE6-4956-A836-681CA0F810BC}"/>
              </a:ext>
            </a:extLst>
          </p:cNvPr>
          <p:cNvGrpSpPr/>
          <p:nvPr/>
        </p:nvGrpSpPr>
        <p:grpSpPr>
          <a:xfrm>
            <a:off x="10073442" y="2285742"/>
            <a:ext cx="372590" cy="372590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3AB74F87-2EF6-41BC-9AEC-470A550A7E22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FBEF0AE-3D44-4619-8D6C-D5EC6B31572D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57FF9094-FD86-4C36-86F4-AD0BFDDF39CF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22D3530C-4F39-4640-A7FB-2331EF761DE1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BEFE31-EC9F-4583-94B3-35C0533D4CC4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636276867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6F9899B9-6C12-4B8D-9B9D-A10269DD6FC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60" name="그래픽 59">
            <a:extLst>
              <a:ext uri="{FF2B5EF4-FFF2-40B4-BE49-F238E27FC236}">
                <a16:creationId xmlns:a16="http://schemas.microsoft.com/office/drawing/2014/main" id="{9A405B67-25AC-482A-995E-323C526D1DB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10490970" y="0"/>
            <a:ext cx="1507226" cy="1295400"/>
          </a:xfrm>
          <a:prstGeom prst="rect">
            <a:avLst/>
          </a:prstGeom>
        </p:spPr>
      </p:pic>
      <p:pic>
        <p:nvPicPr>
          <p:cNvPr id="61" name="그래픽 60">
            <a:extLst>
              <a:ext uri="{FF2B5EF4-FFF2-40B4-BE49-F238E27FC236}">
                <a16:creationId xmlns:a16="http://schemas.microsoft.com/office/drawing/2014/main" id="{85D8C54C-9AAF-4D9F-B255-5F3333B1525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flipH="1" flipV="1">
            <a:off x="11365610" y="250443"/>
            <a:ext cx="723396" cy="669943"/>
          </a:xfrm>
          <a:prstGeom prst="rect">
            <a:avLst/>
          </a:prstGeom>
        </p:spPr>
      </p:pic>
      <p:pic>
        <p:nvPicPr>
          <p:cNvPr id="62" name="그래픽 61">
            <a:extLst>
              <a:ext uri="{FF2B5EF4-FFF2-40B4-BE49-F238E27FC236}">
                <a16:creationId xmlns:a16="http://schemas.microsoft.com/office/drawing/2014/main" id="{40DEC928-5F53-4E98-AFF3-AE103678B51C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1681464" y="5811528"/>
            <a:ext cx="523236" cy="1046472"/>
          </a:xfrm>
          <a:prstGeom prst="rect">
            <a:avLst/>
          </a:prstGeom>
        </p:spPr>
      </p:pic>
      <p:pic>
        <p:nvPicPr>
          <p:cNvPr id="63" name="그래픽 62">
            <a:extLst>
              <a:ext uri="{FF2B5EF4-FFF2-40B4-BE49-F238E27FC236}">
                <a16:creationId xmlns:a16="http://schemas.microsoft.com/office/drawing/2014/main" id="{1B507986-BFB5-44AE-AC9B-6370400E3B90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 flipH="1">
            <a:off x="10960100" y="5910177"/>
            <a:ext cx="813918" cy="536228"/>
          </a:xfrm>
          <a:prstGeom prst="rect">
            <a:avLst/>
          </a:prstGeom>
        </p:spPr>
      </p:pic>
      <p:sp>
        <p:nvSpPr>
          <p:cNvPr id="64" name="TextBox 63">
            <a:extLst>
              <a:ext uri="{FF2B5EF4-FFF2-40B4-BE49-F238E27FC236}">
                <a16:creationId xmlns:a16="http://schemas.microsoft.com/office/drawing/2014/main" id="{902641B9-5FDF-4A5D-B561-51CF102226AB}"/>
              </a:ext>
            </a:extLst>
          </p:cNvPr>
          <p:cNvSpPr txBox="1"/>
          <p:nvPr/>
        </p:nvSpPr>
        <p:spPr>
          <a:xfrm>
            <a:off x="962700" y="2008202"/>
            <a:ext cx="4541846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600" b="1" dirty="0" err="1">
                <a:solidFill>
                  <a:srgbClr val="332533"/>
                </a:solidFill>
              </a:rPr>
              <a:t>amet</a:t>
            </a:r>
            <a:endParaRPr lang="en-US" altLang="ko-KR" sz="1600" b="1" dirty="0">
              <a:solidFill>
                <a:srgbClr val="332533"/>
              </a:solidFill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3DC3A7D6-6AA7-4F41-BA68-CFC4B2EA58C0}"/>
              </a:ext>
            </a:extLst>
          </p:cNvPr>
          <p:cNvSpPr txBox="1"/>
          <p:nvPr/>
        </p:nvSpPr>
        <p:spPr>
          <a:xfrm>
            <a:off x="962699" y="2341090"/>
            <a:ext cx="454184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C3D3758-4BED-4E14-A703-76F87A325DC3}"/>
              </a:ext>
            </a:extLst>
          </p:cNvPr>
          <p:cNvSpPr txBox="1"/>
          <p:nvPr/>
        </p:nvSpPr>
        <p:spPr>
          <a:xfrm>
            <a:off x="962700" y="3449086"/>
            <a:ext cx="4541846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solidFill>
                  <a:srgbClr val="332533"/>
                </a:solidFill>
              </a:rPr>
              <a:t>Duis </a:t>
            </a:r>
            <a:r>
              <a:rPr lang="en-US" altLang="ko-KR" sz="1600" b="1" dirty="0" err="1">
                <a:solidFill>
                  <a:srgbClr val="332533"/>
                </a:solidFill>
              </a:rPr>
              <a:t>aute</a:t>
            </a:r>
            <a:r>
              <a:rPr lang="en-US" altLang="ko-KR" sz="1600" b="1" dirty="0">
                <a:solidFill>
                  <a:srgbClr val="332533"/>
                </a:solidFill>
              </a:rPr>
              <a:t> </a:t>
            </a:r>
            <a:r>
              <a:rPr lang="en-US" altLang="ko-KR" sz="1600" b="1" dirty="0" err="1">
                <a:solidFill>
                  <a:srgbClr val="332533"/>
                </a:solidFill>
              </a:rPr>
              <a:t>irure</a:t>
            </a:r>
            <a:r>
              <a:rPr lang="en-US" altLang="ko-KR" sz="1600" b="1" dirty="0">
                <a:solidFill>
                  <a:srgbClr val="332533"/>
                </a:solidFill>
              </a:rPr>
              <a:t> dolor in </a:t>
            </a:r>
            <a:r>
              <a:rPr lang="en-US" altLang="ko-KR" sz="1600" b="1" dirty="0" err="1">
                <a:solidFill>
                  <a:srgbClr val="332533"/>
                </a:solidFill>
              </a:rPr>
              <a:t>reprehenderit</a:t>
            </a:r>
            <a:endParaRPr lang="en-US" altLang="ko-KR" sz="1600" b="1" dirty="0">
              <a:solidFill>
                <a:srgbClr val="332533"/>
              </a:solidFill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6D1A1C3C-4455-4AE9-91A6-A2B1B33C6C2E}"/>
              </a:ext>
            </a:extLst>
          </p:cNvPr>
          <p:cNvSpPr txBox="1"/>
          <p:nvPr/>
        </p:nvSpPr>
        <p:spPr>
          <a:xfrm>
            <a:off x="962699" y="3787640"/>
            <a:ext cx="454184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>
                <a:solidFill>
                  <a:srgbClr val="332533"/>
                </a:solidFill>
              </a:rPr>
              <a:t>Duis </a:t>
            </a:r>
            <a:r>
              <a:rPr lang="en-US" altLang="ko-KR" sz="1200" dirty="0" err="1">
                <a:solidFill>
                  <a:srgbClr val="332533"/>
                </a:solidFill>
              </a:rPr>
              <a:t>aute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irure</a:t>
            </a:r>
            <a:r>
              <a:rPr lang="en-US" altLang="ko-KR" sz="1200" dirty="0">
                <a:solidFill>
                  <a:srgbClr val="332533"/>
                </a:solidFill>
              </a:rPr>
              <a:t> dolor in </a:t>
            </a:r>
            <a:r>
              <a:rPr lang="en-US" altLang="ko-KR" sz="1200" dirty="0" err="1">
                <a:solidFill>
                  <a:srgbClr val="332533"/>
                </a:solidFill>
              </a:rPr>
              <a:t>reprehenderit</a:t>
            </a:r>
            <a:r>
              <a:rPr lang="en-US" altLang="ko-KR" sz="1200" dirty="0">
                <a:solidFill>
                  <a:srgbClr val="332533"/>
                </a:solidFill>
              </a:rPr>
              <a:t> in </a:t>
            </a:r>
            <a:r>
              <a:rPr lang="en-US" altLang="ko-KR" sz="1200" dirty="0" err="1">
                <a:solidFill>
                  <a:srgbClr val="332533"/>
                </a:solidFill>
              </a:rPr>
              <a:t>voluptate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velit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esse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cillum</a:t>
            </a:r>
            <a:r>
              <a:rPr lang="en-US" altLang="ko-KR" sz="1200" dirty="0">
                <a:solidFill>
                  <a:srgbClr val="332533"/>
                </a:solidFill>
              </a:rPr>
              <a:t> dolore </a:t>
            </a:r>
            <a:r>
              <a:rPr lang="en-US" altLang="ko-KR" sz="1200" dirty="0" err="1">
                <a:solidFill>
                  <a:srgbClr val="332533"/>
                </a:solidFill>
              </a:rPr>
              <a:t>eu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fugiat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nulla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pariatur</a:t>
            </a:r>
            <a:r>
              <a:rPr lang="en-US" altLang="ko-KR" sz="1200" dirty="0">
                <a:solidFill>
                  <a:srgbClr val="332533"/>
                </a:solidFill>
              </a:rPr>
              <a:t>.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DEF2D3B-59D7-4655-9AD5-DC7236520E30}"/>
              </a:ext>
            </a:extLst>
          </p:cNvPr>
          <p:cNvSpPr txBox="1"/>
          <p:nvPr/>
        </p:nvSpPr>
        <p:spPr>
          <a:xfrm>
            <a:off x="886499" y="920386"/>
            <a:ext cx="454184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3200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96054111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760F9575-3157-45CF-95FF-C0A3E77B500F}"/>
              </a:ext>
            </a:extLst>
          </p:cNvPr>
          <p:cNvSpPr/>
          <p:nvPr/>
        </p:nvSpPr>
        <p:spPr>
          <a:xfrm>
            <a:off x="4283817" y="1321398"/>
            <a:ext cx="3624366" cy="3624366"/>
          </a:xfrm>
          <a:prstGeom prst="ellipse">
            <a:avLst/>
          </a:prstGeom>
          <a:noFill/>
          <a:ln w="28575" cap="flat">
            <a:solidFill>
              <a:srgbClr val="FDCFC4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" name="타원 2">
            <a:extLst>
              <a:ext uri="{FF2B5EF4-FFF2-40B4-BE49-F238E27FC236}">
                <a16:creationId xmlns:a16="http://schemas.microsoft.com/office/drawing/2014/main" id="{1183644C-958E-4CA3-ADD2-C91AFCE926CA}"/>
              </a:ext>
            </a:extLst>
          </p:cNvPr>
          <p:cNvSpPr/>
          <p:nvPr/>
        </p:nvSpPr>
        <p:spPr>
          <a:xfrm>
            <a:off x="5238749" y="2276330"/>
            <a:ext cx="1714502" cy="1714502"/>
          </a:xfrm>
          <a:prstGeom prst="ellipse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F8FAFB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F8FAFB"/>
              </a:solidFill>
              <a:latin typeface="+mj-lt"/>
            </a:endParaRPr>
          </a:p>
        </p:txBody>
      </p:sp>
      <p:sp>
        <p:nvSpPr>
          <p:cNvPr id="4" name="타원 3">
            <a:extLst>
              <a:ext uri="{FF2B5EF4-FFF2-40B4-BE49-F238E27FC236}">
                <a16:creationId xmlns:a16="http://schemas.microsoft.com/office/drawing/2014/main" id="{558679EE-8838-4F18-8F35-BCF02C7D780D}"/>
              </a:ext>
            </a:extLst>
          </p:cNvPr>
          <p:cNvSpPr/>
          <p:nvPr/>
        </p:nvSpPr>
        <p:spPr>
          <a:xfrm>
            <a:off x="5536872" y="861332"/>
            <a:ext cx="1118256" cy="1118256"/>
          </a:xfrm>
          <a:prstGeom prst="ellipse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5" name="타원 4">
            <a:extLst>
              <a:ext uri="{FF2B5EF4-FFF2-40B4-BE49-F238E27FC236}">
                <a16:creationId xmlns:a16="http://schemas.microsoft.com/office/drawing/2014/main" id="{36ED3572-5475-470A-B998-0C9431093ABA}"/>
              </a:ext>
            </a:extLst>
          </p:cNvPr>
          <p:cNvSpPr/>
          <p:nvPr/>
        </p:nvSpPr>
        <p:spPr>
          <a:xfrm>
            <a:off x="5536872" y="4287574"/>
            <a:ext cx="1118256" cy="1118256"/>
          </a:xfrm>
          <a:prstGeom prst="ellipse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6" name="타원 5">
            <a:extLst>
              <a:ext uri="{FF2B5EF4-FFF2-40B4-BE49-F238E27FC236}">
                <a16:creationId xmlns:a16="http://schemas.microsoft.com/office/drawing/2014/main" id="{8AFE80F8-7A52-49BA-82EA-8BC08A6BC62C}"/>
              </a:ext>
            </a:extLst>
          </p:cNvPr>
          <p:cNvSpPr/>
          <p:nvPr/>
        </p:nvSpPr>
        <p:spPr>
          <a:xfrm>
            <a:off x="7020478" y="3431013"/>
            <a:ext cx="1118256" cy="1118256"/>
          </a:xfrm>
          <a:prstGeom prst="ellipse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7" name="타원 6">
            <a:extLst>
              <a:ext uri="{FF2B5EF4-FFF2-40B4-BE49-F238E27FC236}">
                <a16:creationId xmlns:a16="http://schemas.microsoft.com/office/drawing/2014/main" id="{8E31EB99-9CEC-40E8-8B9E-1E3E54FDE4F4}"/>
              </a:ext>
            </a:extLst>
          </p:cNvPr>
          <p:cNvSpPr/>
          <p:nvPr/>
        </p:nvSpPr>
        <p:spPr>
          <a:xfrm>
            <a:off x="4053266" y="1717893"/>
            <a:ext cx="1118256" cy="1118256"/>
          </a:xfrm>
          <a:prstGeom prst="ellipse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10A24642-9060-4686-9708-7FFAC3A70440}"/>
              </a:ext>
            </a:extLst>
          </p:cNvPr>
          <p:cNvSpPr/>
          <p:nvPr/>
        </p:nvSpPr>
        <p:spPr>
          <a:xfrm>
            <a:off x="7020478" y="1717893"/>
            <a:ext cx="1118256" cy="1118256"/>
          </a:xfrm>
          <a:prstGeom prst="ellipse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9" name="타원 8">
            <a:extLst>
              <a:ext uri="{FF2B5EF4-FFF2-40B4-BE49-F238E27FC236}">
                <a16:creationId xmlns:a16="http://schemas.microsoft.com/office/drawing/2014/main" id="{E259F198-D6D3-445E-9453-2D3FAB3FFF95}"/>
              </a:ext>
            </a:extLst>
          </p:cNvPr>
          <p:cNvSpPr/>
          <p:nvPr/>
        </p:nvSpPr>
        <p:spPr>
          <a:xfrm>
            <a:off x="4053266" y="3431014"/>
            <a:ext cx="1118256" cy="1118256"/>
          </a:xfrm>
          <a:prstGeom prst="ellipse">
            <a:avLst/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grpSp>
        <p:nvGrpSpPr>
          <p:cNvPr id="10" name="그룹 9">
            <a:extLst>
              <a:ext uri="{FF2B5EF4-FFF2-40B4-BE49-F238E27FC236}">
                <a16:creationId xmlns:a16="http://schemas.microsoft.com/office/drawing/2014/main" id="{E12C9F0B-BCDE-4C8A-BA44-16717EFC637D}"/>
              </a:ext>
            </a:extLst>
          </p:cNvPr>
          <p:cNvGrpSpPr/>
          <p:nvPr/>
        </p:nvGrpSpPr>
        <p:grpSpPr>
          <a:xfrm>
            <a:off x="7453487" y="2108144"/>
            <a:ext cx="252238" cy="336372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A14E73-B0BB-4200-AE21-A876DE582368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FD4F23E-4178-4ACC-9FF7-F538E75814FC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A792265C-4788-4448-9CDB-C9FD472207C8}"/>
              </a:ext>
            </a:extLst>
          </p:cNvPr>
          <p:cNvGrpSpPr/>
          <p:nvPr/>
        </p:nvGrpSpPr>
        <p:grpSpPr>
          <a:xfrm>
            <a:off x="5929970" y="1253230"/>
            <a:ext cx="332060" cy="331652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1CCB245C-3CD8-4967-8C0C-3A126952C6C3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700BA936-186C-481F-8810-3045A9CCBCC6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DD65AD57-8DE3-4CB8-9320-4C19AC035369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05A04D27-3EBB-45EB-BC36-755B9EB29CAF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FB816556-7AAC-4CC3-BE6D-7A16C19456E3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E82CA6D9-193E-487C-AF40-410F6ED06668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416FD3E-7C17-4613-9EF0-CE647CAE0579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" name="그룹 20">
            <a:extLst>
              <a:ext uri="{FF2B5EF4-FFF2-40B4-BE49-F238E27FC236}">
                <a16:creationId xmlns:a16="http://schemas.microsoft.com/office/drawing/2014/main" id="{E00566FE-DB1F-4BB9-9C5B-943F772B73C1}"/>
              </a:ext>
            </a:extLst>
          </p:cNvPr>
          <p:cNvGrpSpPr/>
          <p:nvPr/>
        </p:nvGrpSpPr>
        <p:grpSpPr>
          <a:xfrm>
            <a:off x="7415549" y="3816179"/>
            <a:ext cx="321368" cy="329660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418AA34A-F8C3-48A9-8AB0-861D3B5E228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1C4B807B-B213-4285-A104-3ACE56C8EFB2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982CF463-381E-4D0C-8DD0-9F3B8C8E2584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B118BEA4-58DD-4780-8F1E-27D759370954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" name="그룹 25">
            <a:extLst>
              <a:ext uri="{FF2B5EF4-FFF2-40B4-BE49-F238E27FC236}">
                <a16:creationId xmlns:a16="http://schemas.microsoft.com/office/drawing/2014/main" id="{869D9561-3AE4-4871-BA88-8BE69F11EEA8}"/>
              </a:ext>
            </a:extLst>
          </p:cNvPr>
          <p:cNvGrpSpPr/>
          <p:nvPr/>
        </p:nvGrpSpPr>
        <p:grpSpPr>
          <a:xfrm>
            <a:off x="5934316" y="4651625"/>
            <a:ext cx="333606" cy="33360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9B751F-CE8C-4B70-920A-BDEEE515825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BE8C6AC8-7032-413F-89B0-D10F79D1464E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A6F7063-6BE8-4656-9B39-399643D4E83A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DCEA4614-2F87-4F5B-8B82-DBE3DE245A8D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59496D58-D64A-48CA-B4AC-811C6DFF4DFB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7F4F80B6-CFCC-4294-93B6-FEC194C5DD77}"/>
              </a:ext>
            </a:extLst>
          </p:cNvPr>
          <p:cNvSpPr/>
          <p:nvPr/>
        </p:nvSpPr>
        <p:spPr>
          <a:xfrm>
            <a:off x="4456406" y="2101912"/>
            <a:ext cx="292926" cy="333608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4E334768-8B0C-4BDC-B9EE-A91CCCF07286}"/>
              </a:ext>
            </a:extLst>
          </p:cNvPr>
          <p:cNvGrpSpPr/>
          <p:nvPr/>
        </p:nvGrpSpPr>
        <p:grpSpPr>
          <a:xfrm>
            <a:off x="4445712" y="3858331"/>
            <a:ext cx="333364" cy="319530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53686FF-6E42-4D4D-A0E3-E5A02E1253C4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1FF63E11-D629-4DB8-BD32-35C2322021D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C019AD72-3E28-4464-8834-BBA146EF6DD1}"/>
              </a:ext>
            </a:extLst>
          </p:cNvPr>
          <p:cNvSpPr txBox="1"/>
          <p:nvPr/>
        </p:nvSpPr>
        <p:spPr>
          <a:xfrm>
            <a:off x="6953251" y="1134581"/>
            <a:ext cx="4498764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en-US" altLang="ko-KR" sz="1200" dirty="0">
              <a:solidFill>
                <a:srgbClr val="332533"/>
              </a:solidFill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29DEE9C3-A6A8-40BC-882A-4EEC8873C933}"/>
              </a:ext>
            </a:extLst>
          </p:cNvPr>
          <p:cNvSpPr/>
          <p:nvPr/>
        </p:nvSpPr>
        <p:spPr>
          <a:xfrm>
            <a:off x="6953250" y="834871"/>
            <a:ext cx="4498764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6A3A1CB1-4CE4-41CC-B0BF-003FC7130AFD}"/>
              </a:ext>
            </a:extLst>
          </p:cNvPr>
          <p:cNvSpPr txBox="1"/>
          <p:nvPr/>
        </p:nvSpPr>
        <p:spPr>
          <a:xfrm>
            <a:off x="8363966" y="2530498"/>
            <a:ext cx="3088049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en-US" altLang="ko-KR" sz="1200" dirty="0">
              <a:solidFill>
                <a:srgbClr val="332533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E7FB1F84-D5EE-44DE-8262-9F15A2081CF9}"/>
              </a:ext>
            </a:extLst>
          </p:cNvPr>
          <p:cNvSpPr/>
          <p:nvPr/>
        </p:nvSpPr>
        <p:spPr>
          <a:xfrm>
            <a:off x="8363965" y="2230788"/>
            <a:ext cx="3088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E848A638-CE74-43F1-955D-378D94F5E8EF}"/>
              </a:ext>
            </a:extLst>
          </p:cNvPr>
          <p:cNvSpPr txBox="1"/>
          <p:nvPr/>
        </p:nvSpPr>
        <p:spPr>
          <a:xfrm>
            <a:off x="8363966" y="4372891"/>
            <a:ext cx="3088049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en-US" altLang="ko-KR" sz="1200" dirty="0">
              <a:solidFill>
                <a:srgbClr val="332533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CAFCD1BE-633B-4237-B103-AA6C6288CB7E}"/>
              </a:ext>
            </a:extLst>
          </p:cNvPr>
          <p:cNvSpPr/>
          <p:nvPr/>
        </p:nvSpPr>
        <p:spPr>
          <a:xfrm>
            <a:off x="8363965" y="4073181"/>
            <a:ext cx="3088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77301A44-F05F-4979-8AC9-54656D2A2E9C}"/>
              </a:ext>
            </a:extLst>
          </p:cNvPr>
          <p:cNvSpPr txBox="1"/>
          <p:nvPr/>
        </p:nvSpPr>
        <p:spPr>
          <a:xfrm>
            <a:off x="734666" y="1851648"/>
            <a:ext cx="3088049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en-US" altLang="ko-KR" sz="1200" dirty="0">
              <a:solidFill>
                <a:srgbClr val="332533"/>
              </a:solidFill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9BEFABEF-D9C0-4373-A63F-D816EB14237E}"/>
              </a:ext>
            </a:extLst>
          </p:cNvPr>
          <p:cNvSpPr/>
          <p:nvPr/>
        </p:nvSpPr>
        <p:spPr>
          <a:xfrm>
            <a:off x="734665" y="1551938"/>
            <a:ext cx="3088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14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27038FB-2E25-45E6-B25A-509E4692D48C}"/>
              </a:ext>
            </a:extLst>
          </p:cNvPr>
          <p:cNvSpPr txBox="1"/>
          <p:nvPr/>
        </p:nvSpPr>
        <p:spPr>
          <a:xfrm>
            <a:off x="734666" y="3694041"/>
            <a:ext cx="3088049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en-US" altLang="ko-KR" sz="1200" dirty="0">
              <a:solidFill>
                <a:srgbClr val="332533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DD2B3A80-D723-4764-815B-E1B79A2A14DF}"/>
              </a:ext>
            </a:extLst>
          </p:cNvPr>
          <p:cNvSpPr/>
          <p:nvPr/>
        </p:nvSpPr>
        <p:spPr>
          <a:xfrm>
            <a:off x="734665" y="3394331"/>
            <a:ext cx="3088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1400" b="1" dirty="0">
                <a:solidFill>
                  <a:srgbClr val="332533"/>
                </a:solidFill>
              </a:rPr>
              <a:t>Lorem ipsum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B3FD0F8F-D339-4C69-B21C-8950DD54D05E}"/>
              </a:ext>
            </a:extLst>
          </p:cNvPr>
          <p:cNvSpPr txBox="1"/>
          <p:nvPr/>
        </p:nvSpPr>
        <p:spPr>
          <a:xfrm>
            <a:off x="3842385" y="5746129"/>
            <a:ext cx="4498764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en-US" altLang="ko-KR" sz="1200" dirty="0">
              <a:solidFill>
                <a:srgbClr val="332533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80D88DFD-5847-4180-AF21-8DC05E083280}"/>
              </a:ext>
            </a:extLst>
          </p:cNvPr>
          <p:cNvSpPr/>
          <p:nvPr/>
        </p:nvSpPr>
        <p:spPr>
          <a:xfrm>
            <a:off x="3842384" y="5446419"/>
            <a:ext cx="4498764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332533"/>
                </a:solidFill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2527843877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3ADBA3B9-930F-4C54-814B-2F61A5E12CA0}"/>
              </a:ext>
            </a:extLst>
          </p:cNvPr>
          <p:cNvSpPr/>
          <p:nvPr/>
        </p:nvSpPr>
        <p:spPr>
          <a:xfrm>
            <a:off x="847782" y="2162384"/>
            <a:ext cx="184994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b="1" dirty="0">
                <a:solidFill>
                  <a:srgbClr val="332533"/>
                </a:solidFill>
              </a:rPr>
              <a:t>TASKS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428E4538-37D3-4242-9ADB-ABAC1CD2B393}"/>
              </a:ext>
            </a:extLst>
          </p:cNvPr>
          <p:cNvSpPr/>
          <p:nvPr/>
        </p:nvSpPr>
        <p:spPr>
          <a:xfrm>
            <a:off x="3009406" y="2162384"/>
            <a:ext cx="184994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rgbClr val="332533"/>
                </a:solidFill>
              </a:rPr>
              <a:t>WEEK 1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DAE11C74-DFC0-4144-A635-7B5044EBA6E4}"/>
              </a:ext>
            </a:extLst>
          </p:cNvPr>
          <p:cNvSpPr/>
          <p:nvPr/>
        </p:nvSpPr>
        <p:spPr>
          <a:xfrm>
            <a:off x="5171030" y="2162384"/>
            <a:ext cx="184994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rgbClr val="332533"/>
                </a:solidFill>
              </a:rPr>
              <a:t>WEEK 2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3A47BAED-3F15-4B6E-8E75-4D8FEAF90B7B}"/>
              </a:ext>
            </a:extLst>
          </p:cNvPr>
          <p:cNvSpPr/>
          <p:nvPr/>
        </p:nvSpPr>
        <p:spPr>
          <a:xfrm>
            <a:off x="7332654" y="2162384"/>
            <a:ext cx="184994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rgbClr val="332533"/>
                </a:solidFill>
              </a:rPr>
              <a:t>WEEK 3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2926EF4A-5C25-4EE8-A14E-B68CDC247657}"/>
              </a:ext>
            </a:extLst>
          </p:cNvPr>
          <p:cNvSpPr/>
          <p:nvPr/>
        </p:nvSpPr>
        <p:spPr>
          <a:xfrm>
            <a:off x="9494278" y="2162384"/>
            <a:ext cx="184994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rgbClr val="332533"/>
                </a:solidFill>
              </a:rPr>
              <a:t>WEEK 4</a:t>
            </a:r>
            <a:endParaRPr lang="ko-KR" altLang="en-US" dirty="0">
              <a:solidFill>
                <a:srgbClr val="332533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D594908D-CD6E-4C8A-AF03-5723CD1AE1E5}"/>
              </a:ext>
            </a:extLst>
          </p:cNvPr>
          <p:cNvSpPr/>
          <p:nvPr/>
        </p:nvSpPr>
        <p:spPr>
          <a:xfrm>
            <a:off x="847782" y="2905475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>
                <a:solidFill>
                  <a:srgbClr val="332533"/>
                </a:solidFill>
              </a:rPr>
              <a:t>Lorem ipsum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F08D98C4-3323-46CA-A994-B1867A590B19}"/>
              </a:ext>
            </a:extLst>
          </p:cNvPr>
          <p:cNvSpPr/>
          <p:nvPr/>
        </p:nvSpPr>
        <p:spPr>
          <a:xfrm>
            <a:off x="847782" y="3648566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>
                <a:solidFill>
                  <a:srgbClr val="332533"/>
                </a:solidFill>
              </a:rPr>
              <a:t>Dolor </a:t>
            </a:r>
            <a:r>
              <a:rPr lang="en-US" altLang="ko-KR" sz="1400" dirty="0" err="1">
                <a:solidFill>
                  <a:srgbClr val="332533"/>
                </a:solidFill>
              </a:rPr>
              <a:t>dit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amet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8F3BDCD8-C090-47EE-AF24-F57BD59CEDAB}"/>
              </a:ext>
            </a:extLst>
          </p:cNvPr>
          <p:cNvSpPr/>
          <p:nvPr/>
        </p:nvSpPr>
        <p:spPr>
          <a:xfrm>
            <a:off x="847782" y="4391657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 err="1">
                <a:solidFill>
                  <a:srgbClr val="332533"/>
                </a:solidFill>
              </a:rPr>
              <a:t>Consectetur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B9A1E079-3DD3-4409-AE30-A796A7660D4F}"/>
              </a:ext>
            </a:extLst>
          </p:cNvPr>
          <p:cNvSpPr/>
          <p:nvPr/>
        </p:nvSpPr>
        <p:spPr>
          <a:xfrm>
            <a:off x="847782" y="5134749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 err="1">
                <a:solidFill>
                  <a:srgbClr val="332533"/>
                </a:solidFill>
              </a:rPr>
              <a:t>Adipiscing</a:t>
            </a:r>
            <a:r>
              <a:rPr lang="en-US" altLang="ko-KR" sz="1400" dirty="0">
                <a:solidFill>
                  <a:srgbClr val="332533"/>
                </a:solidFill>
              </a:rPr>
              <a:t> </a:t>
            </a:r>
            <a:r>
              <a:rPr lang="en-US" altLang="ko-KR" sz="1400" dirty="0" err="1">
                <a:solidFill>
                  <a:srgbClr val="332533"/>
                </a:solidFill>
              </a:rPr>
              <a:t>elit</a:t>
            </a:r>
            <a:endParaRPr lang="ko-KR" altLang="en-US" sz="1400" dirty="0">
              <a:solidFill>
                <a:srgbClr val="332533"/>
              </a:solidFill>
            </a:endParaRPr>
          </a:p>
        </p:txBody>
      </p:sp>
      <p:cxnSp>
        <p:nvCxnSpPr>
          <p:cNvPr id="11" name="직선 연결선 10">
            <a:extLst>
              <a:ext uri="{FF2B5EF4-FFF2-40B4-BE49-F238E27FC236}">
                <a16:creationId xmlns:a16="http://schemas.microsoft.com/office/drawing/2014/main" id="{BD0BCC50-667E-471B-BA7E-E286F38A2A2A}"/>
              </a:ext>
            </a:extLst>
          </p:cNvPr>
          <p:cNvCxnSpPr/>
          <p:nvPr/>
        </p:nvCxnSpPr>
        <p:spPr>
          <a:xfrm>
            <a:off x="3009406" y="3059363"/>
            <a:ext cx="8334812" cy="0"/>
          </a:xfrm>
          <a:prstGeom prst="line">
            <a:avLst/>
          </a:prstGeom>
          <a:ln w="31750" cap="rnd">
            <a:solidFill>
              <a:srgbClr val="FDCFC4"/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" name="직선 연결선 11">
            <a:extLst>
              <a:ext uri="{FF2B5EF4-FFF2-40B4-BE49-F238E27FC236}">
                <a16:creationId xmlns:a16="http://schemas.microsoft.com/office/drawing/2014/main" id="{F8DB566F-7215-4473-A38C-643FED008F56}"/>
              </a:ext>
            </a:extLst>
          </p:cNvPr>
          <p:cNvCxnSpPr/>
          <p:nvPr/>
        </p:nvCxnSpPr>
        <p:spPr>
          <a:xfrm>
            <a:off x="3009406" y="3813236"/>
            <a:ext cx="8334812" cy="0"/>
          </a:xfrm>
          <a:prstGeom prst="line">
            <a:avLst/>
          </a:prstGeom>
          <a:ln w="31750" cap="rnd">
            <a:solidFill>
              <a:srgbClr val="FDCFC4"/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" name="직선 연결선 12">
            <a:extLst>
              <a:ext uri="{FF2B5EF4-FFF2-40B4-BE49-F238E27FC236}">
                <a16:creationId xmlns:a16="http://schemas.microsoft.com/office/drawing/2014/main" id="{2C232421-71FD-40E3-BBF0-A97E4DCCAE4B}"/>
              </a:ext>
            </a:extLst>
          </p:cNvPr>
          <p:cNvCxnSpPr/>
          <p:nvPr/>
        </p:nvCxnSpPr>
        <p:spPr>
          <a:xfrm>
            <a:off x="3009406" y="4545545"/>
            <a:ext cx="8334812" cy="0"/>
          </a:xfrm>
          <a:prstGeom prst="line">
            <a:avLst/>
          </a:prstGeom>
          <a:ln w="31750" cap="rnd">
            <a:solidFill>
              <a:srgbClr val="FDCFC4"/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" name="직선 연결선 13">
            <a:extLst>
              <a:ext uri="{FF2B5EF4-FFF2-40B4-BE49-F238E27FC236}">
                <a16:creationId xmlns:a16="http://schemas.microsoft.com/office/drawing/2014/main" id="{71262595-AF50-4D04-BB0B-C4874CB54C3D}"/>
              </a:ext>
            </a:extLst>
          </p:cNvPr>
          <p:cNvCxnSpPr/>
          <p:nvPr/>
        </p:nvCxnSpPr>
        <p:spPr>
          <a:xfrm>
            <a:off x="3009406" y="5288637"/>
            <a:ext cx="8334812" cy="0"/>
          </a:xfrm>
          <a:prstGeom prst="line">
            <a:avLst/>
          </a:prstGeom>
          <a:ln w="31750" cap="rnd">
            <a:solidFill>
              <a:srgbClr val="FDCFC4"/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616D4490-D1FF-416C-8F88-57CA0C312AF3}"/>
              </a:ext>
            </a:extLst>
          </p:cNvPr>
          <p:cNvSpPr/>
          <p:nvPr/>
        </p:nvSpPr>
        <p:spPr>
          <a:xfrm>
            <a:off x="3321090" y="2987835"/>
            <a:ext cx="2089110" cy="143056"/>
          </a:xfrm>
          <a:prstGeom prst="roundRect">
            <a:avLst>
              <a:gd name="adj" fmla="val 50000"/>
            </a:avLst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568010EA-2909-4A5B-98B6-79DB611EB015}"/>
              </a:ext>
            </a:extLst>
          </p:cNvPr>
          <p:cNvSpPr/>
          <p:nvPr/>
        </p:nvSpPr>
        <p:spPr>
          <a:xfrm>
            <a:off x="5410200" y="3741708"/>
            <a:ext cx="2089110" cy="143056"/>
          </a:xfrm>
          <a:prstGeom prst="roundRect">
            <a:avLst>
              <a:gd name="adj" fmla="val 50000"/>
            </a:avLst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" name="사각형: 둥근 모서리 16">
            <a:extLst>
              <a:ext uri="{FF2B5EF4-FFF2-40B4-BE49-F238E27FC236}">
                <a16:creationId xmlns:a16="http://schemas.microsoft.com/office/drawing/2014/main" id="{E0AB316F-5331-4C24-ABC3-B26788DAC569}"/>
              </a:ext>
            </a:extLst>
          </p:cNvPr>
          <p:cNvSpPr/>
          <p:nvPr/>
        </p:nvSpPr>
        <p:spPr>
          <a:xfrm>
            <a:off x="5410200" y="4472720"/>
            <a:ext cx="4533900" cy="143056"/>
          </a:xfrm>
          <a:prstGeom prst="roundRect">
            <a:avLst>
              <a:gd name="adj" fmla="val 50000"/>
            </a:avLst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8" name="사각형: 둥근 모서리 17">
            <a:extLst>
              <a:ext uri="{FF2B5EF4-FFF2-40B4-BE49-F238E27FC236}">
                <a16:creationId xmlns:a16="http://schemas.microsoft.com/office/drawing/2014/main" id="{3E78F0DB-55A4-436D-9A43-6D7F6EC2C0A4}"/>
              </a:ext>
            </a:extLst>
          </p:cNvPr>
          <p:cNvSpPr/>
          <p:nvPr/>
        </p:nvSpPr>
        <p:spPr>
          <a:xfrm>
            <a:off x="7777162" y="5217109"/>
            <a:ext cx="3567055" cy="143056"/>
          </a:xfrm>
          <a:prstGeom prst="roundRect">
            <a:avLst>
              <a:gd name="adj" fmla="val 50000"/>
            </a:avLst>
          </a:pr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08D2AC75-1782-4EB1-AC3C-CBBCE1038F5A}"/>
              </a:ext>
            </a:extLst>
          </p:cNvPr>
          <p:cNvSpPr txBox="1"/>
          <p:nvPr/>
        </p:nvSpPr>
        <p:spPr>
          <a:xfrm>
            <a:off x="1625599" y="1084462"/>
            <a:ext cx="894080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66D5295-83BE-45EA-A0C0-E7C7B6D6D137}"/>
              </a:ext>
            </a:extLst>
          </p:cNvPr>
          <p:cNvSpPr txBox="1"/>
          <p:nvPr/>
        </p:nvSpPr>
        <p:spPr>
          <a:xfrm>
            <a:off x="1625599" y="642624"/>
            <a:ext cx="89408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SCHEDULE SLIDE</a:t>
            </a:r>
            <a:endParaRPr lang="ko-KR" altLang="en-US" sz="2800" b="1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654186532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4267336" y="3429000"/>
            <a:ext cx="360547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solidFill>
                  <a:srgbClr val="332533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200" b="1" dirty="0">
              <a:solidFill>
                <a:srgbClr val="332533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4293262" y="4132837"/>
            <a:ext cx="355362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332533"/>
                </a:solidFill>
              </a:rPr>
              <a:t>01:00pm ~ 01:30pm</a:t>
            </a:r>
            <a:endParaRPr lang="ko-KR" altLang="en-US" sz="1600" dirty="0">
              <a:solidFill>
                <a:srgbClr val="332533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56381" y="2139864"/>
            <a:ext cx="1027384" cy="1170074"/>
            <a:chOff x="6830083" y="5571172"/>
            <a:chExt cx="342900" cy="390525"/>
          </a:xfrm>
          <a:solidFill>
            <a:srgbClr val="FF666E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1069057"/>
            <a:ext cx="11082618" cy="5461000"/>
            <a:chOff x="1311832" y="1528784"/>
            <a:chExt cx="9568336" cy="4714832"/>
          </a:xfrm>
          <a:solidFill>
            <a:schemeClr val="bg1">
              <a:lumMod val="75000"/>
            </a:schemeClr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FF5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7268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48894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71638" y="2347853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66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7" name="TextBox 186">
            <a:extLst>
              <a:ext uri="{FF2B5EF4-FFF2-40B4-BE49-F238E27FC236}">
                <a16:creationId xmlns:a16="http://schemas.microsoft.com/office/drawing/2014/main" id="{8849CFC3-C712-412B-9E4D-5FE2C896F51D}"/>
              </a:ext>
            </a:extLst>
          </p:cNvPr>
          <p:cNvSpPr txBox="1"/>
          <p:nvPr/>
        </p:nvSpPr>
        <p:spPr>
          <a:xfrm>
            <a:off x="1450602" y="315388"/>
            <a:ext cx="9290796" cy="461665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sz="2400" dirty="0">
                <a:solidFill>
                  <a:srgbClr val="332533"/>
                </a:solidFill>
                <a:latin typeface="+mj-lt"/>
                <a:cs typeface="+mn-cs"/>
              </a:rPr>
              <a:t>WORLD MAP INFOGRAPHIC SLIDES</a:t>
            </a:r>
            <a:endParaRPr lang="ko-KR" altLang="en-US" sz="2400" dirty="0">
              <a:solidFill>
                <a:srgbClr val="332533"/>
              </a:solidFill>
              <a:latin typeface="+mj-lt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" name="그룹 21">
            <a:extLst>
              <a:ext uri="{FF2B5EF4-FFF2-40B4-BE49-F238E27FC236}">
                <a16:creationId xmlns:a16="http://schemas.microsoft.com/office/drawing/2014/main" id="{460ED625-2177-4453-A954-C65C2E923073}"/>
              </a:ext>
            </a:extLst>
          </p:cNvPr>
          <p:cNvGrpSpPr/>
          <p:nvPr/>
        </p:nvGrpSpPr>
        <p:grpSpPr>
          <a:xfrm>
            <a:off x="1352382" y="1433486"/>
            <a:ext cx="2210344" cy="4387571"/>
            <a:chOff x="1339682" y="1433486"/>
            <a:chExt cx="2210344" cy="4387571"/>
          </a:xfrm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E878B9B6-84B7-4C18-87D2-D012A6E1CEE1}"/>
                </a:ext>
              </a:extLst>
            </p:cNvPr>
            <p:cNvSpPr/>
            <p:nvPr/>
          </p:nvSpPr>
          <p:spPr>
            <a:xfrm>
              <a:off x="1339682" y="1433486"/>
              <a:ext cx="2210344" cy="4387571"/>
            </a:xfrm>
            <a:custGeom>
              <a:avLst/>
              <a:gdLst>
                <a:gd name="connsiteX0" fmla="*/ 245045 w 2210344"/>
                <a:gd name="connsiteY0" fmla="*/ 0 h 4387571"/>
                <a:gd name="connsiteX1" fmla="*/ 1957471 w 2210344"/>
                <a:gd name="connsiteY1" fmla="*/ 0 h 4387571"/>
                <a:gd name="connsiteX2" fmla="*/ 2180721 w 2210344"/>
                <a:gd name="connsiteY2" fmla="*/ 223250 h 4387571"/>
                <a:gd name="connsiteX3" fmla="*/ 2180721 w 2210344"/>
                <a:gd name="connsiteY3" fmla="*/ 995352 h 4387571"/>
                <a:gd name="connsiteX4" fmla="*/ 2182769 w 2210344"/>
                <a:gd name="connsiteY4" fmla="*/ 995352 h 4387571"/>
                <a:gd name="connsiteX5" fmla="*/ 2210344 w 2210344"/>
                <a:gd name="connsiteY5" fmla="*/ 1022927 h 4387571"/>
                <a:gd name="connsiteX6" fmla="*/ 2210344 w 2210344"/>
                <a:gd name="connsiteY6" fmla="*/ 1499651 h 4387571"/>
                <a:gd name="connsiteX7" fmla="*/ 2182769 w 2210344"/>
                <a:gd name="connsiteY7" fmla="*/ 1527226 h 4387571"/>
                <a:gd name="connsiteX8" fmla="*/ 2180721 w 2210344"/>
                <a:gd name="connsiteY8" fmla="*/ 1527226 h 4387571"/>
                <a:gd name="connsiteX9" fmla="*/ 2180721 w 2210344"/>
                <a:gd name="connsiteY9" fmla="*/ 4164321 h 4387571"/>
                <a:gd name="connsiteX10" fmla="*/ 1957471 w 2210344"/>
                <a:gd name="connsiteY10" fmla="*/ 4387571 h 4387571"/>
                <a:gd name="connsiteX11" fmla="*/ 245045 w 2210344"/>
                <a:gd name="connsiteY11" fmla="*/ 4387571 h 4387571"/>
                <a:gd name="connsiteX12" fmla="*/ 21795 w 2210344"/>
                <a:gd name="connsiteY12" fmla="*/ 4164321 h 4387571"/>
                <a:gd name="connsiteX13" fmla="*/ 21795 w 2210344"/>
                <a:gd name="connsiteY13" fmla="*/ 1617322 h 4387571"/>
                <a:gd name="connsiteX14" fmla="*/ 20110 w 2210344"/>
                <a:gd name="connsiteY14" fmla="*/ 1618019 h 4387571"/>
                <a:gd name="connsiteX15" fmla="*/ 19990 w 2210344"/>
                <a:gd name="connsiteY15" fmla="*/ 1618019 h 4387571"/>
                <a:gd name="connsiteX16" fmla="*/ 602 w 2210344"/>
                <a:gd name="connsiteY16" fmla="*/ 1598632 h 4387571"/>
                <a:gd name="connsiteX17" fmla="*/ 602 w 2210344"/>
                <a:gd name="connsiteY17" fmla="*/ 1329986 h 4387571"/>
                <a:gd name="connsiteX18" fmla="*/ 19990 w 2210344"/>
                <a:gd name="connsiteY18" fmla="*/ 1310599 h 4387571"/>
                <a:gd name="connsiteX19" fmla="*/ 20110 w 2210344"/>
                <a:gd name="connsiteY19" fmla="*/ 1310599 h 4387571"/>
                <a:gd name="connsiteX20" fmla="*/ 21795 w 2210344"/>
                <a:gd name="connsiteY20" fmla="*/ 1311297 h 4387571"/>
                <a:gd name="connsiteX21" fmla="*/ 21795 w 2210344"/>
                <a:gd name="connsiteY21" fmla="*/ 1203482 h 4387571"/>
                <a:gd name="connsiteX22" fmla="*/ 20472 w 2210344"/>
                <a:gd name="connsiteY22" fmla="*/ 1204032 h 4387571"/>
                <a:gd name="connsiteX23" fmla="*/ 20351 w 2210344"/>
                <a:gd name="connsiteY23" fmla="*/ 1204032 h 4387571"/>
                <a:gd name="connsiteX24" fmla="*/ 0 w 2210344"/>
                <a:gd name="connsiteY24" fmla="*/ 1183682 h 4387571"/>
                <a:gd name="connsiteX25" fmla="*/ 0 w 2210344"/>
                <a:gd name="connsiteY25" fmla="*/ 919611 h 4387571"/>
                <a:gd name="connsiteX26" fmla="*/ 20351 w 2210344"/>
                <a:gd name="connsiteY26" fmla="*/ 899261 h 4387571"/>
                <a:gd name="connsiteX27" fmla="*/ 20472 w 2210344"/>
                <a:gd name="connsiteY27" fmla="*/ 899261 h 4387571"/>
                <a:gd name="connsiteX28" fmla="*/ 21795 w 2210344"/>
                <a:gd name="connsiteY28" fmla="*/ 899811 h 4387571"/>
                <a:gd name="connsiteX29" fmla="*/ 21795 w 2210344"/>
                <a:gd name="connsiteY29" fmla="*/ 752854 h 4387571"/>
                <a:gd name="connsiteX30" fmla="*/ 19507 w 2210344"/>
                <a:gd name="connsiteY30" fmla="*/ 753800 h 4387571"/>
                <a:gd name="connsiteX31" fmla="*/ 19386 w 2210344"/>
                <a:gd name="connsiteY31" fmla="*/ 753800 h 4387571"/>
                <a:gd name="connsiteX32" fmla="*/ 1324 w 2210344"/>
                <a:gd name="connsiteY32" fmla="*/ 735738 h 4387571"/>
                <a:gd name="connsiteX33" fmla="*/ 1324 w 2210344"/>
                <a:gd name="connsiteY33" fmla="*/ 596778 h 4387571"/>
                <a:gd name="connsiteX34" fmla="*/ 19386 w 2210344"/>
                <a:gd name="connsiteY34" fmla="*/ 578716 h 4387571"/>
                <a:gd name="connsiteX35" fmla="*/ 19507 w 2210344"/>
                <a:gd name="connsiteY35" fmla="*/ 578716 h 4387571"/>
                <a:gd name="connsiteX36" fmla="*/ 21795 w 2210344"/>
                <a:gd name="connsiteY36" fmla="*/ 579662 h 4387571"/>
                <a:gd name="connsiteX37" fmla="*/ 21795 w 2210344"/>
                <a:gd name="connsiteY37" fmla="*/ 223250 h 4387571"/>
                <a:gd name="connsiteX38" fmla="*/ 245045 w 2210344"/>
                <a:gd name="connsiteY38" fmla="*/ 0 h 43875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210344" h="4387571">
                  <a:moveTo>
                    <a:pt x="245045" y="0"/>
                  </a:moveTo>
                  <a:lnTo>
                    <a:pt x="1957471" y="0"/>
                  </a:lnTo>
                  <a:cubicBezTo>
                    <a:pt x="2080776" y="0"/>
                    <a:pt x="2180721" y="99945"/>
                    <a:pt x="2180721" y="223250"/>
                  </a:cubicBezTo>
                  <a:lnTo>
                    <a:pt x="2180721" y="995352"/>
                  </a:lnTo>
                  <a:lnTo>
                    <a:pt x="2182769" y="995352"/>
                  </a:lnTo>
                  <a:cubicBezTo>
                    <a:pt x="2197941" y="995352"/>
                    <a:pt x="2210344" y="1007755"/>
                    <a:pt x="2210344" y="1022927"/>
                  </a:cubicBezTo>
                  <a:lnTo>
                    <a:pt x="2210344" y="1499651"/>
                  </a:lnTo>
                  <a:cubicBezTo>
                    <a:pt x="2210344" y="1514823"/>
                    <a:pt x="2197941" y="1527226"/>
                    <a:pt x="2182769" y="1527226"/>
                  </a:cubicBezTo>
                  <a:lnTo>
                    <a:pt x="2180721" y="1527226"/>
                  </a:lnTo>
                  <a:lnTo>
                    <a:pt x="2180721" y="4164321"/>
                  </a:lnTo>
                  <a:cubicBezTo>
                    <a:pt x="2180721" y="4287626"/>
                    <a:pt x="2080776" y="4387571"/>
                    <a:pt x="1957471" y="4387571"/>
                  </a:cubicBezTo>
                  <a:lnTo>
                    <a:pt x="245045" y="4387571"/>
                  </a:lnTo>
                  <a:cubicBezTo>
                    <a:pt x="121740" y="4387571"/>
                    <a:pt x="21795" y="4287626"/>
                    <a:pt x="21795" y="4164321"/>
                  </a:cubicBezTo>
                  <a:lnTo>
                    <a:pt x="21795" y="1617322"/>
                  </a:lnTo>
                  <a:lnTo>
                    <a:pt x="20110" y="1618019"/>
                  </a:lnTo>
                  <a:lnTo>
                    <a:pt x="19990" y="1618019"/>
                  </a:lnTo>
                  <a:cubicBezTo>
                    <a:pt x="9272" y="1618019"/>
                    <a:pt x="602" y="1609349"/>
                    <a:pt x="602" y="1598632"/>
                  </a:cubicBezTo>
                  <a:lnTo>
                    <a:pt x="602" y="1329986"/>
                  </a:lnTo>
                  <a:cubicBezTo>
                    <a:pt x="602" y="1319269"/>
                    <a:pt x="9272" y="1310599"/>
                    <a:pt x="19990" y="1310599"/>
                  </a:cubicBezTo>
                  <a:lnTo>
                    <a:pt x="20110" y="1310599"/>
                  </a:lnTo>
                  <a:lnTo>
                    <a:pt x="21795" y="1311297"/>
                  </a:lnTo>
                  <a:lnTo>
                    <a:pt x="21795" y="1203482"/>
                  </a:lnTo>
                  <a:lnTo>
                    <a:pt x="20472" y="1204032"/>
                  </a:lnTo>
                  <a:lnTo>
                    <a:pt x="20351" y="1204032"/>
                  </a:lnTo>
                  <a:cubicBezTo>
                    <a:pt x="9152" y="1204032"/>
                    <a:pt x="0" y="1194881"/>
                    <a:pt x="0" y="1183682"/>
                  </a:cubicBezTo>
                  <a:lnTo>
                    <a:pt x="0" y="919611"/>
                  </a:lnTo>
                  <a:cubicBezTo>
                    <a:pt x="0" y="908413"/>
                    <a:pt x="9152" y="899261"/>
                    <a:pt x="20351" y="899261"/>
                  </a:cubicBezTo>
                  <a:lnTo>
                    <a:pt x="20472" y="899261"/>
                  </a:lnTo>
                  <a:lnTo>
                    <a:pt x="21795" y="899811"/>
                  </a:lnTo>
                  <a:lnTo>
                    <a:pt x="21795" y="752854"/>
                  </a:lnTo>
                  <a:lnTo>
                    <a:pt x="19507" y="753800"/>
                  </a:lnTo>
                  <a:lnTo>
                    <a:pt x="19386" y="753800"/>
                  </a:lnTo>
                  <a:cubicBezTo>
                    <a:pt x="9392" y="753800"/>
                    <a:pt x="1324" y="745732"/>
                    <a:pt x="1324" y="735738"/>
                  </a:cubicBezTo>
                  <a:lnTo>
                    <a:pt x="1324" y="596778"/>
                  </a:lnTo>
                  <a:cubicBezTo>
                    <a:pt x="1324" y="586784"/>
                    <a:pt x="9392" y="578716"/>
                    <a:pt x="19386" y="578716"/>
                  </a:cubicBezTo>
                  <a:lnTo>
                    <a:pt x="19507" y="578716"/>
                  </a:lnTo>
                  <a:lnTo>
                    <a:pt x="21795" y="579662"/>
                  </a:lnTo>
                  <a:lnTo>
                    <a:pt x="21795" y="223250"/>
                  </a:lnTo>
                  <a:cubicBezTo>
                    <a:pt x="21795" y="99945"/>
                    <a:pt x="121740" y="0"/>
                    <a:pt x="245045" y="0"/>
                  </a:cubicBezTo>
                  <a:close/>
                </a:path>
              </a:pathLst>
            </a:custGeom>
            <a:solidFill>
              <a:schemeClr val="tx1">
                <a:lumMod val="75000"/>
                <a:lumOff val="25000"/>
              </a:schemeClr>
            </a:solidFill>
            <a:ln w="12010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ko-KR" altLang="en-US" dirty="0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8CDA8158-A324-48BD-B278-29AE379293FB}"/>
                </a:ext>
              </a:extLst>
            </p:cNvPr>
            <p:cNvSpPr/>
            <p:nvPr/>
          </p:nvSpPr>
          <p:spPr>
            <a:xfrm>
              <a:off x="2221295" y="1553110"/>
              <a:ext cx="313080" cy="72249"/>
            </a:xfrm>
            <a:custGeom>
              <a:avLst/>
              <a:gdLst>
                <a:gd name="connsiteX0" fmla="*/ 41972 w 313079"/>
                <a:gd name="connsiteY0" fmla="*/ 11387 h 72249"/>
                <a:gd name="connsiteX1" fmla="*/ 282321 w 313079"/>
                <a:gd name="connsiteY1" fmla="*/ 11387 h 72249"/>
                <a:gd name="connsiteX2" fmla="*/ 312907 w 313079"/>
                <a:gd name="connsiteY2" fmla="*/ 41973 h 72249"/>
                <a:gd name="connsiteX3" fmla="*/ 312907 w 313079"/>
                <a:gd name="connsiteY3" fmla="*/ 41973 h 72249"/>
                <a:gd name="connsiteX4" fmla="*/ 282321 w 313079"/>
                <a:gd name="connsiteY4" fmla="*/ 72558 h 72249"/>
                <a:gd name="connsiteX5" fmla="*/ 41972 w 313079"/>
                <a:gd name="connsiteY5" fmla="*/ 72558 h 72249"/>
                <a:gd name="connsiteX6" fmla="*/ 11387 w 313079"/>
                <a:gd name="connsiteY6" fmla="*/ 41973 h 72249"/>
                <a:gd name="connsiteX7" fmla="*/ 11387 w 313079"/>
                <a:gd name="connsiteY7" fmla="*/ 41973 h 72249"/>
                <a:gd name="connsiteX8" fmla="*/ 41972 w 313079"/>
                <a:gd name="connsiteY8" fmla="*/ 11387 h 722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13079" h="72249">
                  <a:moveTo>
                    <a:pt x="41972" y="11387"/>
                  </a:moveTo>
                  <a:lnTo>
                    <a:pt x="282321" y="11387"/>
                  </a:lnTo>
                  <a:cubicBezTo>
                    <a:pt x="299180" y="11387"/>
                    <a:pt x="312907" y="25114"/>
                    <a:pt x="312907" y="41973"/>
                  </a:cubicBezTo>
                  <a:lnTo>
                    <a:pt x="312907" y="41973"/>
                  </a:lnTo>
                  <a:cubicBezTo>
                    <a:pt x="312907" y="58831"/>
                    <a:pt x="299180" y="72558"/>
                    <a:pt x="282321" y="72558"/>
                  </a:cubicBezTo>
                  <a:lnTo>
                    <a:pt x="41972" y="72558"/>
                  </a:lnTo>
                  <a:cubicBezTo>
                    <a:pt x="25114" y="72558"/>
                    <a:pt x="11387" y="58831"/>
                    <a:pt x="11387" y="41973"/>
                  </a:cubicBezTo>
                  <a:lnTo>
                    <a:pt x="11387" y="41973"/>
                  </a:lnTo>
                  <a:cubicBezTo>
                    <a:pt x="11387" y="25114"/>
                    <a:pt x="25114" y="11387"/>
                    <a:pt x="41972" y="11387"/>
                  </a:cubicBezTo>
                  <a:close/>
                </a:path>
              </a:pathLst>
            </a:custGeom>
            <a:solidFill>
              <a:schemeClr val="bg1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4F36BB4-4162-45AF-99AF-2A3223E372D9}"/>
                </a:ext>
              </a:extLst>
            </p:cNvPr>
            <p:cNvSpPr/>
            <p:nvPr/>
          </p:nvSpPr>
          <p:spPr>
            <a:xfrm>
              <a:off x="2568331" y="1549136"/>
              <a:ext cx="84291" cy="84291"/>
            </a:xfrm>
            <a:custGeom>
              <a:avLst/>
              <a:gdLst>
                <a:gd name="connsiteX0" fmla="*/ 80746 w 84290"/>
                <a:gd name="connsiteY0" fmla="*/ 46067 h 84290"/>
                <a:gd name="connsiteX1" fmla="*/ 46067 w 84290"/>
                <a:gd name="connsiteY1" fmla="*/ 80746 h 84290"/>
                <a:gd name="connsiteX2" fmla="*/ 11387 w 84290"/>
                <a:gd name="connsiteY2" fmla="*/ 46067 h 84290"/>
                <a:gd name="connsiteX3" fmla="*/ 46067 w 84290"/>
                <a:gd name="connsiteY3" fmla="*/ 11387 h 84290"/>
                <a:gd name="connsiteX4" fmla="*/ 80746 w 84290"/>
                <a:gd name="connsiteY4" fmla="*/ 46067 h 842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4290" h="84290">
                  <a:moveTo>
                    <a:pt x="80746" y="46067"/>
                  </a:moveTo>
                  <a:cubicBezTo>
                    <a:pt x="80746" y="65220"/>
                    <a:pt x="65220" y="80746"/>
                    <a:pt x="46067" y="80746"/>
                  </a:cubicBezTo>
                  <a:cubicBezTo>
                    <a:pt x="26914" y="80746"/>
                    <a:pt x="11387" y="65220"/>
                    <a:pt x="11387" y="46067"/>
                  </a:cubicBezTo>
                  <a:cubicBezTo>
                    <a:pt x="11387" y="26914"/>
                    <a:pt x="26914" y="11387"/>
                    <a:pt x="46067" y="11387"/>
                  </a:cubicBezTo>
                  <a:cubicBezTo>
                    <a:pt x="65220" y="11387"/>
                    <a:pt x="80746" y="26914"/>
                    <a:pt x="80746" y="46067"/>
                  </a:cubicBezTo>
                  <a:close/>
                </a:path>
              </a:pathLst>
            </a:custGeom>
            <a:solidFill>
              <a:schemeClr val="bg1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" name="그룹 25">
            <a:extLst>
              <a:ext uri="{FF2B5EF4-FFF2-40B4-BE49-F238E27FC236}">
                <a16:creationId xmlns:a16="http://schemas.microsoft.com/office/drawing/2014/main" id="{2937132D-6DC0-4D4E-86FC-41AD2E380384}"/>
              </a:ext>
            </a:extLst>
          </p:cNvPr>
          <p:cNvGrpSpPr/>
          <p:nvPr/>
        </p:nvGrpSpPr>
        <p:grpSpPr>
          <a:xfrm>
            <a:off x="4154435" y="1433486"/>
            <a:ext cx="2210344" cy="4387571"/>
            <a:chOff x="4141735" y="1433486"/>
            <a:chExt cx="2210344" cy="4387571"/>
          </a:xfrm>
        </p:grpSpPr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59E70A2F-6B10-48B5-A247-FE811A924FE8}"/>
                </a:ext>
              </a:extLst>
            </p:cNvPr>
            <p:cNvSpPr/>
            <p:nvPr/>
          </p:nvSpPr>
          <p:spPr>
            <a:xfrm>
              <a:off x="4141735" y="1433486"/>
              <a:ext cx="2210344" cy="4387571"/>
            </a:xfrm>
            <a:custGeom>
              <a:avLst/>
              <a:gdLst>
                <a:gd name="connsiteX0" fmla="*/ 245045 w 2210344"/>
                <a:gd name="connsiteY0" fmla="*/ 0 h 4387571"/>
                <a:gd name="connsiteX1" fmla="*/ 1957471 w 2210344"/>
                <a:gd name="connsiteY1" fmla="*/ 0 h 4387571"/>
                <a:gd name="connsiteX2" fmla="*/ 2180721 w 2210344"/>
                <a:gd name="connsiteY2" fmla="*/ 223250 h 4387571"/>
                <a:gd name="connsiteX3" fmla="*/ 2180721 w 2210344"/>
                <a:gd name="connsiteY3" fmla="*/ 995352 h 4387571"/>
                <a:gd name="connsiteX4" fmla="*/ 2182769 w 2210344"/>
                <a:gd name="connsiteY4" fmla="*/ 995352 h 4387571"/>
                <a:gd name="connsiteX5" fmla="*/ 2210344 w 2210344"/>
                <a:gd name="connsiteY5" fmla="*/ 1022927 h 4387571"/>
                <a:gd name="connsiteX6" fmla="*/ 2210344 w 2210344"/>
                <a:gd name="connsiteY6" fmla="*/ 1499651 h 4387571"/>
                <a:gd name="connsiteX7" fmla="*/ 2182769 w 2210344"/>
                <a:gd name="connsiteY7" fmla="*/ 1527226 h 4387571"/>
                <a:gd name="connsiteX8" fmla="*/ 2180721 w 2210344"/>
                <a:gd name="connsiteY8" fmla="*/ 1527226 h 4387571"/>
                <a:gd name="connsiteX9" fmla="*/ 2180721 w 2210344"/>
                <a:gd name="connsiteY9" fmla="*/ 4164321 h 4387571"/>
                <a:gd name="connsiteX10" fmla="*/ 1957471 w 2210344"/>
                <a:gd name="connsiteY10" fmla="*/ 4387571 h 4387571"/>
                <a:gd name="connsiteX11" fmla="*/ 245045 w 2210344"/>
                <a:gd name="connsiteY11" fmla="*/ 4387571 h 4387571"/>
                <a:gd name="connsiteX12" fmla="*/ 21795 w 2210344"/>
                <a:gd name="connsiteY12" fmla="*/ 4164321 h 4387571"/>
                <a:gd name="connsiteX13" fmla="*/ 21795 w 2210344"/>
                <a:gd name="connsiteY13" fmla="*/ 1617322 h 4387571"/>
                <a:gd name="connsiteX14" fmla="*/ 20110 w 2210344"/>
                <a:gd name="connsiteY14" fmla="*/ 1618019 h 4387571"/>
                <a:gd name="connsiteX15" fmla="*/ 19990 w 2210344"/>
                <a:gd name="connsiteY15" fmla="*/ 1618019 h 4387571"/>
                <a:gd name="connsiteX16" fmla="*/ 602 w 2210344"/>
                <a:gd name="connsiteY16" fmla="*/ 1598632 h 4387571"/>
                <a:gd name="connsiteX17" fmla="*/ 602 w 2210344"/>
                <a:gd name="connsiteY17" fmla="*/ 1329986 h 4387571"/>
                <a:gd name="connsiteX18" fmla="*/ 19990 w 2210344"/>
                <a:gd name="connsiteY18" fmla="*/ 1310599 h 4387571"/>
                <a:gd name="connsiteX19" fmla="*/ 20110 w 2210344"/>
                <a:gd name="connsiteY19" fmla="*/ 1310599 h 4387571"/>
                <a:gd name="connsiteX20" fmla="*/ 21795 w 2210344"/>
                <a:gd name="connsiteY20" fmla="*/ 1311297 h 4387571"/>
                <a:gd name="connsiteX21" fmla="*/ 21795 w 2210344"/>
                <a:gd name="connsiteY21" fmla="*/ 1203482 h 4387571"/>
                <a:gd name="connsiteX22" fmla="*/ 20472 w 2210344"/>
                <a:gd name="connsiteY22" fmla="*/ 1204032 h 4387571"/>
                <a:gd name="connsiteX23" fmla="*/ 20351 w 2210344"/>
                <a:gd name="connsiteY23" fmla="*/ 1204032 h 4387571"/>
                <a:gd name="connsiteX24" fmla="*/ 0 w 2210344"/>
                <a:gd name="connsiteY24" fmla="*/ 1183682 h 4387571"/>
                <a:gd name="connsiteX25" fmla="*/ 0 w 2210344"/>
                <a:gd name="connsiteY25" fmla="*/ 919611 h 4387571"/>
                <a:gd name="connsiteX26" fmla="*/ 20351 w 2210344"/>
                <a:gd name="connsiteY26" fmla="*/ 899261 h 4387571"/>
                <a:gd name="connsiteX27" fmla="*/ 20472 w 2210344"/>
                <a:gd name="connsiteY27" fmla="*/ 899261 h 4387571"/>
                <a:gd name="connsiteX28" fmla="*/ 21795 w 2210344"/>
                <a:gd name="connsiteY28" fmla="*/ 899811 h 4387571"/>
                <a:gd name="connsiteX29" fmla="*/ 21795 w 2210344"/>
                <a:gd name="connsiteY29" fmla="*/ 752854 h 4387571"/>
                <a:gd name="connsiteX30" fmla="*/ 19507 w 2210344"/>
                <a:gd name="connsiteY30" fmla="*/ 753800 h 4387571"/>
                <a:gd name="connsiteX31" fmla="*/ 19386 w 2210344"/>
                <a:gd name="connsiteY31" fmla="*/ 753800 h 4387571"/>
                <a:gd name="connsiteX32" fmla="*/ 1324 w 2210344"/>
                <a:gd name="connsiteY32" fmla="*/ 735738 h 4387571"/>
                <a:gd name="connsiteX33" fmla="*/ 1324 w 2210344"/>
                <a:gd name="connsiteY33" fmla="*/ 596778 h 4387571"/>
                <a:gd name="connsiteX34" fmla="*/ 19386 w 2210344"/>
                <a:gd name="connsiteY34" fmla="*/ 578716 h 4387571"/>
                <a:gd name="connsiteX35" fmla="*/ 19507 w 2210344"/>
                <a:gd name="connsiteY35" fmla="*/ 578716 h 4387571"/>
                <a:gd name="connsiteX36" fmla="*/ 21795 w 2210344"/>
                <a:gd name="connsiteY36" fmla="*/ 579662 h 4387571"/>
                <a:gd name="connsiteX37" fmla="*/ 21795 w 2210344"/>
                <a:gd name="connsiteY37" fmla="*/ 223250 h 4387571"/>
                <a:gd name="connsiteX38" fmla="*/ 245045 w 2210344"/>
                <a:gd name="connsiteY38" fmla="*/ 0 h 43875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210344" h="4387571">
                  <a:moveTo>
                    <a:pt x="245045" y="0"/>
                  </a:moveTo>
                  <a:lnTo>
                    <a:pt x="1957471" y="0"/>
                  </a:lnTo>
                  <a:cubicBezTo>
                    <a:pt x="2080776" y="0"/>
                    <a:pt x="2180721" y="99945"/>
                    <a:pt x="2180721" y="223250"/>
                  </a:cubicBezTo>
                  <a:lnTo>
                    <a:pt x="2180721" y="995352"/>
                  </a:lnTo>
                  <a:lnTo>
                    <a:pt x="2182769" y="995352"/>
                  </a:lnTo>
                  <a:cubicBezTo>
                    <a:pt x="2197941" y="995352"/>
                    <a:pt x="2210344" y="1007755"/>
                    <a:pt x="2210344" y="1022927"/>
                  </a:cubicBezTo>
                  <a:lnTo>
                    <a:pt x="2210344" y="1499651"/>
                  </a:lnTo>
                  <a:cubicBezTo>
                    <a:pt x="2210344" y="1514823"/>
                    <a:pt x="2197941" y="1527226"/>
                    <a:pt x="2182769" y="1527226"/>
                  </a:cubicBezTo>
                  <a:lnTo>
                    <a:pt x="2180721" y="1527226"/>
                  </a:lnTo>
                  <a:lnTo>
                    <a:pt x="2180721" y="4164321"/>
                  </a:lnTo>
                  <a:cubicBezTo>
                    <a:pt x="2180721" y="4287626"/>
                    <a:pt x="2080776" y="4387571"/>
                    <a:pt x="1957471" y="4387571"/>
                  </a:cubicBezTo>
                  <a:lnTo>
                    <a:pt x="245045" y="4387571"/>
                  </a:lnTo>
                  <a:cubicBezTo>
                    <a:pt x="121740" y="4387571"/>
                    <a:pt x="21795" y="4287626"/>
                    <a:pt x="21795" y="4164321"/>
                  </a:cubicBezTo>
                  <a:lnTo>
                    <a:pt x="21795" y="1617322"/>
                  </a:lnTo>
                  <a:lnTo>
                    <a:pt x="20110" y="1618019"/>
                  </a:lnTo>
                  <a:lnTo>
                    <a:pt x="19990" y="1618019"/>
                  </a:lnTo>
                  <a:cubicBezTo>
                    <a:pt x="9272" y="1618019"/>
                    <a:pt x="602" y="1609349"/>
                    <a:pt x="602" y="1598632"/>
                  </a:cubicBezTo>
                  <a:lnTo>
                    <a:pt x="602" y="1329986"/>
                  </a:lnTo>
                  <a:cubicBezTo>
                    <a:pt x="602" y="1319269"/>
                    <a:pt x="9272" y="1310599"/>
                    <a:pt x="19990" y="1310599"/>
                  </a:cubicBezTo>
                  <a:lnTo>
                    <a:pt x="20110" y="1310599"/>
                  </a:lnTo>
                  <a:lnTo>
                    <a:pt x="21795" y="1311297"/>
                  </a:lnTo>
                  <a:lnTo>
                    <a:pt x="21795" y="1203482"/>
                  </a:lnTo>
                  <a:lnTo>
                    <a:pt x="20472" y="1204032"/>
                  </a:lnTo>
                  <a:lnTo>
                    <a:pt x="20351" y="1204032"/>
                  </a:lnTo>
                  <a:cubicBezTo>
                    <a:pt x="9152" y="1204032"/>
                    <a:pt x="0" y="1194881"/>
                    <a:pt x="0" y="1183682"/>
                  </a:cubicBezTo>
                  <a:lnTo>
                    <a:pt x="0" y="919611"/>
                  </a:lnTo>
                  <a:cubicBezTo>
                    <a:pt x="0" y="908413"/>
                    <a:pt x="9152" y="899261"/>
                    <a:pt x="20351" y="899261"/>
                  </a:cubicBezTo>
                  <a:lnTo>
                    <a:pt x="20472" y="899261"/>
                  </a:lnTo>
                  <a:lnTo>
                    <a:pt x="21795" y="899811"/>
                  </a:lnTo>
                  <a:lnTo>
                    <a:pt x="21795" y="752854"/>
                  </a:lnTo>
                  <a:lnTo>
                    <a:pt x="19507" y="753800"/>
                  </a:lnTo>
                  <a:lnTo>
                    <a:pt x="19386" y="753800"/>
                  </a:lnTo>
                  <a:cubicBezTo>
                    <a:pt x="9392" y="753800"/>
                    <a:pt x="1324" y="745732"/>
                    <a:pt x="1324" y="735738"/>
                  </a:cubicBezTo>
                  <a:lnTo>
                    <a:pt x="1324" y="596778"/>
                  </a:lnTo>
                  <a:cubicBezTo>
                    <a:pt x="1324" y="586784"/>
                    <a:pt x="9392" y="578716"/>
                    <a:pt x="19386" y="578716"/>
                  </a:cubicBezTo>
                  <a:lnTo>
                    <a:pt x="19507" y="578716"/>
                  </a:lnTo>
                  <a:lnTo>
                    <a:pt x="21795" y="579662"/>
                  </a:lnTo>
                  <a:lnTo>
                    <a:pt x="21795" y="223250"/>
                  </a:lnTo>
                  <a:cubicBezTo>
                    <a:pt x="21795" y="99945"/>
                    <a:pt x="121740" y="0"/>
                    <a:pt x="245045" y="0"/>
                  </a:cubicBezTo>
                  <a:close/>
                </a:path>
              </a:pathLst>
            </a:custGeom>
            <a:solidFill>
              <a:schemeClr val="tx1">
                <a:lumMod val="75000"/>
                <a:lumOff val="25000"/>
              </a:schemeClr>
            </a:solidFill>
            <a:ln w="12010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ko-KR" altLang="en-US" dirty="0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7992B28-87C4-4971-A6DE-02B30ABEC850}"/>
                </a:ext>
              </a:extLst>
            </p:cNvPr>
            <p:cNvSpPr/>
            <p:nvPr/>
          </p:nvSpPr>
          <p:spPr>
            <a:xfrm>
              <a:off x="5023348" y="1553110"/>
              <a:ext cx="313080" cy="72249"/>
            </a:xfrm>
            <a:custGeom>
              <a:avLst/>
              <a:gdLst>
                <a:gd name="connsiteX0" fmla="*/ 41972 w 313079"/>
                <a:gd name="connsiteY0" fmla="*/ 11387 h 72249"/>
                <a:gd name="connsiteX1" fmla="*/ 282321 w 313079"/>
                <a:gd name="connsiteY1" fmla="*/ 11387 h 72249"/>
                <a:gd name="connsiteX2" fmla="*/ 312907 w 313079"/>
                <a:gd name="connsiteY2" fmla="*/ 41973 h 72249"/>
                <a:gd name="connsiteX3" fmla="*/ 312907 w 313079"/>
                <a:gd name="connsiteY3" fmla="*/ 41973 h 72249"/>
                <a:gd name="connsiteX4" fmla="*/ 282321 w 313079"/>
                <a:gd name="connsiteY4" fmla="*/ 72558 h 72249"/>
                <a:gd name="connsiteX5" fmla="*/ 41972 w 313079"/>
                <a:gd name="connsiteY5" fmla="*/ 72558 h 72249"/>
                <a:gd name="connsiteX6" fmla="*/ 11387 w 313079"/>
                <a:gd name="connsiteY6" fmla="*/ 41973 h 72249"/>
                <a:gd name="connsiteX7" fmla="*/ 11387 w 313079"/>
                <a:gd name="connsiteY7" fmla="*/ 41973 h 72249"/>
                <a:gd name="connsiteX8" fmla="*/ 41972 w 313079"/>
                <a:gd name="connsiteY8" fmla="*/ 11387 h 722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13079" h="72249">
                  <a:moveTo>
                    <a:pt x="41972" y="11387"/>
                  </a:moveTo>
                  <a:lnTo>
                    <a:pt x="282321" y="11387"/>
                  </a:lnTo>
                  <a:cubicBezTo>
                    <a:pt x="299180" y="11387"/>
                    <a:pt x="312907" y="25114"/>
                    <a:pt x="312907" y="41973"/>
                  </a:cubicBezTo>
                  <a:lnTo>
                    <a:pt x="312907" y="41973"/>
                  </a:lnTo>
                  <a:cubicBezTo>
                    <a:pt x="312907" y="58831"/>
                    <a:pt x="299180" y="72558"/>
                    <a:pt x="282321" y="72558"/>
                  </a:cubicBezTo>
                  <a:lnTo>
                    <a:pt x="41972" y="72558"/>
                  </a:lnTo>
                  <a:cubicBezTo>
                    <a:pt x="25114" y="72558"/>
                    <a:pt x="11387" y="58831"/>
                    <a:pt x="11387" y="41973"/>
                  </a:cubicBezTo>
                  <a:lnTo>
                    <a:pt x="11387" y="41973"/>
                  </a:lnTo>
                  <a:cubicBezTo>
                    <a:pt x="11387" y="25114"/>
                    <a:pt x="25114" y="11387"/>
                    <a:pt x="41972" y="11387"/>
                  </a:cubicBezTo>
                  <a:close/>
                </a:path>
              </a:pathLst>
            </a:custGeom>
            <a:solidFill>
              <a:schemeClr val="bg1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29E39871-DBCC-4C74-9939-FA416E22430D}"/>
                </a:ext>
              </a:extLst>
            </p:cNvPr>
            <p:cNvSpPr/>
            <p:nvPr/>
          </p:nvSpPr>
          <p:spPr>
            <a:xfrm>
              <a:off x="5370384" y="1549136"/>
              <a:ext cx="84291" cy="84291"/>
            </a:xfrm>
            <a:custGeom>
              <a:avLst/>
              <a:gdLst>
                <a:gd name="connsiteX0" fmla="*/ 80746 w 84290"/>
                <a:gd name="connsiteY0" fmla="*/ 46067 h 84290"/>
                <a:gd name="connsiteX1" fmla="*/ 46067 w 84290"/>
                <a:gd name="connsiteY1" fmla="*/ 80746 h 84290"/>
                <a:gd name="connsiteX2" fmla="*/ 11387 w 84290"/>
                <a:gd name="connsiteY2" fmla="*/ 46067 h 84290"/>
                <a:gd name="connsiteX3" fmla="*/ 46067 w 84290"/>
                <a:gd name="connsiteY3" fmla="*/ 11387 h 84290"/>
                <a:gd name="connsiteX4" fmla="*/ 80746 w 84290"/>
                <a:gd name="connsiteY4" fmla="*/ 46067 h 842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4290" h="84290">
                  <a:moveTo>
                    <a:pt x="80746" y="46067"/>
                  </a:moveTo>
                  <a:cubicBezTo>
                    <a:pt x="80746" y="65220"/>
                    <a:pt x="65220" y="80746"/>
                    <a:pt x="46067" y="80746"/>
                  </a:cubicBezTo>
                  <a:cubicBezTo>
                    <a:pt x="26914" y="80746"/>
                    <a:pt x="11387" y="65220"/>
                    <a:pt x="11387" y="46067"/>
                  </a:cubicBezTo>
                  <a:cubicBezTo>
                    <a:pt x="11387" y="26914"/>
                    <a:pt x="26914" y="11387"/>
                    <a:pt x="46067" y="11387"/>
                  </a:cubicBezTo>
                  <a:cubicBezTo>
                    <a:pt x="65220" y="11387"/>
                    <a:pt x="80746" y="26914"/>
                    <a:pt x="80746" y="46067"/>
                  </a:cubicBezTo>
                  <a:close/>
                </a:path>
              </a:pathLst>
            </a:custGeom>
            <a:solidFill>
              <a:schemeClr val="bg1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9DFE3D82-4789-4B0B-8DE3-694FCC5AA0BE}"/>
              </a:ext>
            </a:extLst>
          </p:cNvPr>
          <p:cNvSpPr txBox="1"/>
          <p:nvPr/>
        </p:nvSpPr>
        <p:spPr>
          <a:xfrm>
            <a:off x="7645403" y="3521171"/>
            <a:ext cx="421709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 err="1">
                <a:solidFill>
                  <a:srgbClr val="332533"/>
                </a:solidFill>
              </a:rPr>
              <a:t>Titile</a:t>
            </a:r>
            <a:r>
              <a:rPr lang="en-US" altLang="ko-KR" sz="2400" b="0" dirty="0">
                <a:solidFill>
                  <a:srgbClr val="332533"/>
                </a:solidFill>
              </a:rPr>
              <a:t> text block &amp;</a:t>
            </a:r>
          </a:p>
          <a:p>
            <a:r>
              <a:rPr lang="en-US" altLang="ko-KR" sz="2400" b="0" dirty="0">
                <a:solidFill>
                  <a:srgbClr val="332533"/>
                </a:solidFill>
              </a:rPr>
              <a:t>Mobile project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4F9BF118-CEB0-4850-8066-40941451ADED}"/>
              </a:ext>
            </a:extLst>
          </p:cNvPr>
          <p:cNvSpPr txBox="1"/>
          <p:nvPr/>
        </p:nvSpPr>
        <p:spPr>
          <a:xfrm>
            <a:off x="7645404" y="4352168"/>
            <a:ext cx="421709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332533"/>
                </a:solidFill>
              </a:rPr>
              <a:t>Ut </a:t>
            </a:r>
            <a:r>
              <a:rPr lang="en-US" altLang="ko-KR" sz="1200" dirty="0" err="1">
                <a:solidFill>
                  <a:srgbClr val="332533"/>
                </a:solidFill>
              </a:rPr>
              <a:t>enim</a:t>
            </a:r>
            <a:r>
              <a:rPr lang="en-US" altLang="ko-KR" sz="1200" dirty="0">
                <a:solidFill>
                  <a:srgbClr val="332533"/>
                </a:solidFill>
              </a:rPr>
              <a:t> ad minim </a:t>
            </a:r>
            <a:r>
              <a:rPr lang="en-US" altLang="ko-KR" sz="1200" dirty="0" err="1">
                <a:solidFill>
                  <a:srgbClr val="332533"/>
                </a:solidFill>
              </a:rPr>
              <a:t>veniam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quis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nostrud</a:t>
            </a:r>
            <a:r>
              <a:rPr lang="en-US" altLang="ko-KR" sz="1200" dirty="0">
                <a:solidFill>
                  <a:srgbClr val="332533"/>
                </a:solidFill>
              </a:rPr>
              <a:t> exercitation </a:t>
            </a:r>
            <a:r>
              <a:rPr lang="en-US" altLang="ko-KR" sz="1200" dirty="0" err="1">
                <a:solidFill>
                  <a:srgbClr val="332533"/>
                </a:solidFill>
              </a:rPr>
              <a:t>ullamco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laboris</a:t>
            </a:r>
            <a:r>
              <a:rPr lang="en-US" altLang="ko-KR" sz="1200" dirty="0">
                <a:solidFill>
                  <a:srgbClr val="332533"/>
                </a:solidFill>
              </a:rPr>
              <a:t> nisi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aliquip</a:t>
            </a:r>
            <a:r>
              <a:rPr lang="en-US" altLang="ko-KR" sz="1200" dirty="0">
                <a:solidFill>
                  <a:srgbClr val="332533"/>
                </a:solidFill>
              </a:rPr>
              <a:t> ex </a:t>
            </a:r>
            <a:r>
              <a:rPr lang="en-US" altLang="ko-KR" sz="1200" dirty="0" err="1">
                <a:solidFill>
                  <a:srgbClr val="332533"/>
                </a:solidFill>
              </a:rPr>
              <a:t>ea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commodo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consequat</a:t>
            </a:r>
            <a:r>
              <a:rPr lang="en-US" altLang="ko-KR" sz="1200" dirty="0">
                <a:solidFill>
                  <a:srgbClr val="332533"/>
                </a:solidFill>
              </a:rPr>
              <a:t>. Duis </a:t>
            </a:r>
            <a:r>
              <a:rPr lang="en-US" altLang="ko-KR" sz="1200" dirty="0" err="1">
                <a:solidFill>
                  <a:srgbClr val="332533"/>
                </a:solidFill>
              </a:rPr>
              <a:t>aute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irure</a:t>
            </a:r>
            <a:r>
              <a:rPr lang="en-US" altLang="ko-KR" sz="1200" dirty="0">
                <a:solidFill>
                  <a:srgbClr val="332533"/>
                </a:solidFill>
              </a:rPr>
              <a:t> dolor in </a:t>
            </a:r>
            <a:r>
              <a:rPr lang="en-US" altLang="ko-KR" sz="1200" dirty="0" err="1">
                <a:solidFill>
                  <a:srgbClr val="332533"/>
                </a:solidFill>
              </a:rPr>
              <a:t>reprehenderit</a:t>
            </a:r>
            <a:r>
              <a:rPr lang="en-US" altLang="ko-KR" sz="1200" dirty="0">
                <a:solidFill>
                  <a:srgbClr val="332533"/>
                </a:solidFill>
              </a:rPr>
              <a:t> in </a:t>
            </a:r>
            <a:r>
              <a:rPr lang="en-US" altLang="ko-KR" sz="1200" dirty="0" err="1">
                <a:solidFill>
                  <a:srgbClr val="332533"/>
                </a:solidFill>
              </a:rPr>
              <a:t>voluptate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velit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esse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cillum</a:t>
            </a:r>
            <a:r>
              <a:rPr lang="en-US" altLang="ko-KR" sz="1200" dirty="0">
                <a:solidFill>
                  <a:srgbClr val="332533"/>
                </a:solidFill>
              </a:rPr>
              <a:t> dolore </a:t>
            </a:r>
            <a:r>
              <a:rPr lang="en-US" altLang="ko-KR" sz="1200" dirty="0" err="1">
                <a:solidFill>
                  <a:srgbClr val="332533"/>
                </a:solidFill>
              </a:rPr>
              <a:t>eu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fugiat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nulla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pariatur</a:t>
            </a:r>
            <a:r>
              <a:rPr lang="en-US" altLang="ko-KR" sz="1200" dirty="0">
                <a:solidFill>
                  <a:srgbClr val="332533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332533"/>
                </a:solidFill>
              </a:rPr>
              <a:t>Excepteur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sint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occaecat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cupidatat</a:t>
            </a:r>
            <a:r>
              <a:rPr lang="en-US" altLang="ko-KR" sz="1200" dirty="0">
                <a:solidFill>
                  <a:srgbClr val="332533"/>
                </a:solidFill>
              </a:rPr>
              <a:t> non </a:t>
            </a:r>
            <a:r>
              <a:rPr lang="en-US" altLang="ko-KR" sz="1200" dirty="0" err="1">
                <a:solidFill>
                  <a:srgbClr val="332533"/>
                </a:solidFill>
              </a:rPr>
              <a:t>proident</a:t>
            </a:r>
            <a:r>
              <a:rPr lang="en-US" altLang="ko-KR" sz="1200" dirty="0">
                <a:solidFill>
                  <a:srgbClr val="332533"/>
                </a:solidFill>
              </a:rPr>
              <a:t>!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582074E2-D70F-423C-9265-87CCD7434F0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FB7A30BE-D16F-41DF-BAA1-B8A5024036C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C73D618B-4C54-4CDD-AFD0-64DD140D9CC3}"/>
              </a:ext>
            </a:extLst>
          </p:cNvPr>
          <p:cNvGrpSpPr/>
          <p:nvPr/>
        </p:nvGrpSpPr>
        <p:grpSpPr>
          <a:xfrm>
            <a:off x="1904359" y="816523"/>
            <a:ext cx="3896260" cy="5357979"/>
            <a:chOff x="1904359" y="841923"/>
            <a:chExt cx="3896260" cy="5357979"/>
          </a:xfrm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33D566D6-60ED-4836-9494-5DF6276EA7C4}"/>
                </a:ext>
              </a:extLst>
            </p:cNvPr>
            <p:cNvSpPr/>
            <p:nvPr/>
          </p:nvSpPr>
          <p:spPr>
            <a:xfrm>
              <a:off x="1904359" y="841923"/>
              <a:ext cx="3896260" cy="5357979"/>
            </a:xfrm>
            <a:custGeom>
              <a:avLst/>
              <a:gdLst>
                <a:gd name="connsiteX0" fmla="*/ 222839 w 3896260"/>
                <a:gd name="connsiteY0" fmla="*/ 0 h 5357979"/>
                <a:gd name="connsiteX1" fmla="*/ 3663263 w 3896260"/>
                <a:gd name="connsiteY1" fmla="*/ 0 h 5357979"/>
                <a:gd name="connsiteX2" fmla="*/ 3868482 w 3896260"/>
                <a:gd name="connsiteY2" fmla="*/ 205219 h 5357979"/>
                <a:gd name="connsiteX3" fmla="*/ 3868482 w 3896260"/>
                <a:gd name="connsiteY3" fmla="*/ 999562 h 5357979"/>
                <a:gd name="connsiteX4" fmla="*/ 3872525 w 3896260"/>
                <a:gd name="connsiteY4" fmla="*/ 999562 h 5357979"/>
                <a:gd name="connsiteX5" fmla="*/ 3896260 w 3896260"/>
                <a:gd name="connsiteY5" fmla="*/ 1023297 h 5357979"/>
                <a:gd name="connsiteX6" fmla="*/ 3896260 w 3896260"/>
                <a:gd name="connsiteY6" fmla="*/ 1433632 h 5357979"/>
                <a:gd name="connsiteX7" fmla="*/ 3872525 w 3896260"/>
                <a:gd name="connsiteY7" fmla="*/ 1457367 h 5357979"/>
                <a:gd name="connsiteX8" fmla="*/ 3868482 w 3896260"/>
                <a:gd name="connsiteY8" fmla="*/ 1457367 h 5357979"/>
                <a:gd name="connsiteX9" fmla="*/ 3868482 w 3896260"/>
                <a:gd name="connsiteY9" fmla="*/ 5152760 h 5357979"/>
                <a:gd name="connsiteX10" fmla="*/ 3663263 w 3896260"/>
                <a:gd name="connsiteY10" fmla="*/ 5357979 h 5357979"/>
                <a:gd name="connsiteX11" fmla="*/ 222839 w 3896260"/>
                <a:gd name="connsiteY11" fmla="*/ 5357979 h 5357979"/>
                <a:gd name="connsiteX12" fmla="*/ 17621 w 3896260"/>
                <a:gd name="connsiteY12" fmla="*/ 5152760 h 5357979"/>
                <a:gd name="connsiteX13" fmla="*/ 17621 w 3896260"/>
                <a:gd name="connsiteY13" fmla="*/ 1535386 h 5357979"/>
                <a:gd name="connsiteX14" fmla="*/ 17309 w 3896260"/>
                <a:gd name="connsiteY14" fmla="*/ 1535515 h 5357979"/>
                <a:gd name="connsiteX15" fmla="*/ 17206 w 3896260"/>
                <a:gd name="connsiteY15" fmla="*/ 1535515 h 5357979"/>
                <a:gd name="connsiteX16" fmla="*/ 519 w 3896260"/>
                <a:gd name="connsiteY16" fmla="*/ 1518828 h 5357979"/>
                <a:gd name="connsiteX17" fmla="*/ 519 w 3896260"/>
                <a:gd name="connsiteY17" fmla="*/ 1287594 h 5357979"/>
                <a:gd name="connsiteX18" fmla="*/ 17206 w 3896260"/>
                <a:gd name="connsiteY18" fmla="*/ 1270907 h 5357979"/>
                <a:gd name="connsiteX19" fmla="*/ 17309 w 3896260"/>
                <a:gd name="connsiteY19" fmla="*/ 1270907 h 5357979"/>
                <a:gd name="connsiteX20" fmla="*/ 17621 w 3896260"/>
                <a:gd name="connsiteY20" fmla="*/ 1271036 h 5357979"/>
                <a:gd name="connsiteX21" fmla="*/ 17621 w 3896260"/>
                <a:gd name="connsiteY21" fmla="*/ 1179180 h 5357979"/>
                <a:gd name="connsiteX22" fmla="*/ 17517 w 3896260"/>
                <a:gd name="connsiteY22" fmla="*/ 1179180 h 5357979"/>
                <a:gd name="connsiteX23" fmla="*/ 0 w 3896260"/>
                <a:gd name="connsiteY23" fmla="*/ 1161663 h 5357979"/>
                <a:gd name="connsiteX24" fmla="*/ 0 w 3896260"/>
                <a:gd name="connsiteY24" fmla="*/ 934368 h 5357979"/>
                <a:gd name="connsiteX25" fmla="*/ 17517 w 3896260"/>
                <a:gd name="connsiteY25" fmla="*/ 916852 h 5357979"/>
                <a:gd name="connsiteX26" fmla="*/ 17621 w 3896260"/>
                <a:gd name="connsiteY26" fmla="*/ 916852 h 5357979"/>
                <a:gd name="connsiteX27" fmla="*/ 17621 w 3896260"/>
                <a:gd name="connsiteY27" fmla="*/ 791306 h 5357979"/>
                <a:gd name="connsiteX28" fmla="*/ 16790 w 3896260"/>
                <a:gd name="connsiteY28" fmla="*/ 791649 h 5357979"/>
                <a:gd name="connsiteX29" fmla="*/ 16687 w 3896260"/>
                <a:gd name="connsiteY29" fmla="*/ 791649 h 5357979"/>
                <a:gd name="connsiteX30" fmla="*/ 1140 w 3896260"/>
                <a:gd name="connsiteY30" fmla="*/ 776102 h 5357979"/>
                <a:gd name="connsiteX31" fmla="*/ 1140 w 3896260"/>
                <a:gd name="connsiteY31" fmla="*/ 656494 h 5357979"/>
                <a:gd name="connsiteX32" fmla="*/ 16687 w 3896260"/>
                <a:gd name="connsiteY32" fmla="*/ 640947 h 5357979"/>
                <a:gd name="connsiteX33" fmla="*/ 16790 w 3896260"/>
                <a:gd name="connsiteY33" fmla="*/ 640947 h 5357979"/>
                <a:gd name="connsiteX34" fmla="*/ 17621 w 3896260"/>
                <a:gd name="connsiteY34" fmla="*/ 641290 h 5357979"/>
                <a:gd name="connsiteX35" fmla="*/ 17621 w 3896260"/>
                <a:gd name="connsiteY35" fmla="*/ 205219 h 5357979"/>
                <a:gd name="connsiteX36" fmla="*/ 222839 w 3896260"/>
                <a:gd name="connsiteY36" fmla="*/ 0 h 53579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3896260" h="5357979">
                  <a:moveTo>
                    <a:pt x="222839" y="0"/>
                  </a:moveTo>
                  <a:lnTo>
                    <a:pt x="3663263" y="0"/>
                  </a:lnTo>
                  <a:cubicBezTo>
                    <a:pt x="3776651" y="0"/>
                    <a:pt x="3868482" y="91830"/>
                    <a:pt x="3868482" y="205219"/>
                  </a:cubicBezTo>
                  <a:lnTo>
                    <a:pt x="3868482" y="999562"/>
                  </a:lnTo>
                  <a:lnTo>
                    <a:pt x="3872525" y="999562"/>
                  </a:lnTo>
                  <a:cubicBezTo>
                    <a:pt x="3885585" y="999562"/>
                    <a:pt x="3896260" y="1010237"/>
                    <a:pt x="3896260" y="1023297"/>
                  </a:cubicBezTo>
                  <a:lnTo>
                    <a:pt x="3896260" y="1433632"/>
                  </a:lnTo>
                  <a:cubicBezTo>
                    <a:pt x="3896260" y="1446691"/>
                    <a:pt x="3885585" y="1457367"/>
                    <a:pt x="3872525" y="1457367"/>
                  </a:cubicBezTo>
                  <a:lnTo>
                    <a:pt x="3868482" y="1457367"/>
                  </a:lnTo>
                  <a:lnTo>
                    <a:pt x="3868482" y="5152760"/>
                  </a:lnTo>
                  <a:cubicBezTo>
                    <a:pt x="3868482" y="5266148"/>
                    <a:pt x="3776651" y="5357979"/>
                    <a:pt x="3663263" y="5357979"/>
                  </a:cubicBezTo>
                  <a:lnTo>
                    <a:pt x="222839" y="5357979"/>
                  </a:lnTo>
                  <a:cubicBezTo>
                    <a:pt x="109450" y="5357979"/>
                    <a:pt x="17621" y="5266148"/>
                    <a:pt x="17621" y="5152760"/>
                  </a:cubicBezTo>
                  <a:lnTo>
                    <a:pt x="17621" y="1535386"/>
                  </a:lnTo>
                  <a:lnTo>
                    <a:pt x="17309" y="1535515"/>
                  </a:lnTo>
                  <a:lnTo>
                    <a:pt x="17206" y="1535515"/>
                  </a:lnTo>
                  <a:cubicBezTo>
                    <a:pt x="7981" y="1535515"/>
                    <a:pt x="519" y="1528052"/>
                    <a:pt x="519" y="1518828"/>
                  </a:cubicBezTo>
                  <a:lnTo>
                    <a:pt x="519" y="1287594"/>
                  </a:lnTo>
                  <a:cubicBezTo>
                    <a:pt x="519" y="1278369"/>
                    <a:pt x="7981" y="1270907"/>
                    <a:pt x="17206" y="1270907"/>
                  </a:cubicBezTo>
                  <a:lnTo>
                    <a:pt x="17309" y="1270907"/>
                  </a:lnTo>
                  <a:lnTo>
                    <a:pt x="17621" y="1271036"/>
                  </a:lnTo>
                  <a:lnTo>
                    <a:pt x="17621" y="1179180"/>
                  </a:lnTo>
                  <a:lnTo>
                    <a:pt x="17517" y="1179180"/>
                  </a:lnTo>
                  <a:cubicBezTo>
                    <a:pt x="7877" y="1179180"/>
                    <a:pt x="0" y="1171303"/>
                    <a:pt x="0" y="1161663"/>
                  </a:cubicBezTo>
                  <a:lnTo>
                    <a:pt x="0" y="934368"/>
                  </a:lnTo>
                  <a:cubicBezTo>
                    <a:pt x="0" y="924729"/>
                    <a:pt x="7877" y="916852"/>
                    <a:pt x="17517" y="916852"/>
                  </a:cubicBezTo>
                  <a:lnTo>
                    <a:pt x="17621" y="916852"/>
                  </a:lnTo>
                  <a:lnTo>
                    <a:pt x="17621" y="791306"/>
                  </a:lnTo>
                  <a:lnTo>
                    <a:pt x="16790" y="791649"/>
                  </a:lnTo>
                  <a:lnTo>
                    <a:pt x="16687" y="791649"/>
                  </a:lnTo>
                  <a:cubicBezTo>
                    <a:pt x="8084" y="791649"/>
                    <a:pt x="1140" y="784705"/>
                    <a:pt x="1140" y="776102"/>
                  </a:cubicBezTo>
                  <a:lnTo>
                    <a:pt x="1140" y="656494"/>
                  </a:lnTo>
                  <a:cubicBezTo>
                    <a:pt x="1140" y="647891"/>
                    <a:pt x="8084" y="640947"/>
                    <a:pt x="16687" y="640947"/>
                  </a:cubicBezTo>
                  <a:lnTo>
                    <a:pt x="16790" y="640947"/>
                  </a:lnTo>
                  <a:lnTo>
                    <a:pt x="17621" y="641290"/>
                  </a:lnTo>
                  <a:lnTo>
                    <a:pt x="17621" y="205219"/>
                  </a:lnTo>
                  <a:cubicBezTo>
                    <a:pt x="17621" y="91830"/>
                    <a:pt x="109450" y="0"/>
                    <a:pt x="222839" y="0"/>
                  </a:cubicBezTo>
                  <a:close/>
                </a:path>
              </a:pathLst>
            </a:custGeom>
            <a:solidFill>
              <a:schemeClr val="tx1">
                <a:lumMod val="75000"/>
                <a:lumOff val="25000"/>
              </a:schemeClr>
            </a:solidFill>
            <a:ln w="10361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ko-KR" altLang="en-US" dirty="0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AEEE8909-2AF0-4282-9C4B-52E89228EB2A}"/>
                </a:ext>
              </a:extLst>
            </p:cNvPr>
            <p:cNvSpPr/>
            <p:nvPr/>
          </p:nvSpPr>
          <p:spPr>
            <a:xfrm>
              <a:off x="3703282" y="5832001"/>
              <a:ext cx="279844" cy="279844"/>
            </a:xfrm>
            <a:custGeom>
              <a:avLst/>
              <a:gdLst>
                <a:gd name="connsiteX0" fmla="*/ 279593 w 279844"/>
                <a:gd name="connsiteY0" fmla="*/ 144025 h 279844"/>
                <a:gd name="connsiteX1" fmla="*/ 144025 w 279844"/>
                <a:gd name="connsiteY1" fmla="*/ 279593 h 279844"/>
                <a:gd name="connsiteX2" fmla="*/ 8456 w 279844"/>
                <a:gd name="connsiteY2" fmla="*/ 144025 h 279844"/>
                <a:gd name="connsiteX3" fmla="*/ 144025 w 279844"/>
                <a:gd name="connsiteY3" fmla="*/ 8456 h 279844"/>
                <a:gd name="connsiteX4" fmla="*/ 279593 w 279844"/>
                <a:gd name="connsiteY4" fmla="*/ 144025 h 2798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79844" h="279844">
                  <a:moveTo>
                    <a:pt x="279593" y="144025"/>
                  </a:moveTo>
                  <a:cubicBezTo>
                    <a:pt x="279593" y="218897"/>
                    <a:pt x="218897" y="279593"/>
                    <a:pt x="144025" y="279593"/>
                  </a:cubicBezTo>
                  <a:cubicBezTo>
                    <a:pt x="69152" y="279593"/>
                    <a:pt x="8456" y="218897"/>
                    <a:pt x="8456" y="144025"/>
                  </a:cubicBezTo>
                  <a:cubicBezTo>
                    <a:pt x="8456" y="69152"/>
                    <a:pt x="69152" y="8456"/>
                    <a:pt x="144025" y="8456"/>
                  </a:cubicBezTo>
                  <a:cubicBezTo>
                    <a:pt x="218897" y="8456"/>
                    <a:pt x="279593" y="69152"/>
                    <a:pt x="279593" y="144025"/>
                  </a:cubicBezTo>
                  <a:close/>
                </a:path>
              </a:pathLst>
            </a:custGeom>
            <a:solidFill>
              <a:schemeClr val="bg1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CE456F65-690B-44FC-8671-AC390622AF66}"/>
                </a:ext>
              </a:extLst>
            </p:cNvPr>
            <p:cNvSpPr/>
            <p:nvPr/>
          </p:nvSpPr>
          <p:spPr>
            <a:xfrm>
              <a:off x="3776663" y="1042936"/>
              <a:ext cx="134740" cy="134740"/>
            </a:xfrm>
            <a:custGeom>
              <a:avLst/>
              <a:gdLst>
                <a:gd name="connsiteX0" fmla="*/ 70643 w 134739"/>
                <a:gd name="connsiteY0" fmla="*/ 132831 h 134739"/>
                <a:gd name="connsiteX1" fmla="*/ 8456 w 134739"/>
                <a:gd name="connsiteY1" fmla="*/ 70643 h 134739"/>
                <a:gd name="connsiteX2" fmla="*/ 70643 w 134739"/>
                <a:gd name="connsiteY2" fmla="*/ 8456 h 134739"/>
                <a:gd name="connsiteX3" fmla="*/ 132831 w 134739"/>
                <a:gd name="connsiteY3" fmla="*/ 70643 h 134739"/>
                <a:gd name="connsiteX4" fmla="*/ 70643 w 134739"/>
                <a:gd name="connsiteY4" fmla="*/ 132831 h 1347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4739" h="134739">
                  <a:moveTo>
                    <a:pt x="70643" y="132831"/>
                  </a:moveTo>
                  <a:cubicBezTo>
                    <a:pt x="36336" y="132831"/>
                    <a:pt x="8456" y="104950"/>
                    <a:pt x="8456" y="70643"/>
                  </a:cubicBezTo>
                  <a:cubicBezTo>
                    <a:pt x="8456" y="36336"/>
                    <a:pt x="36336" y="8456"/>
                    <a:pt x="70643" y="8456"/>
                  </a:cubicBezTo>
                  <a:cubicBezTo>
                    <a:pt x="104950" y="8456"/>
                    <a:pt x="132831" y="36336"/>
                    <a:pt x="132831" y="70643"/>
                  </a:cubicBezTo>
                  <a:cubicBezTo>
                    <a:pt x="132831" y="104950"/>
                    <a:pt x="105054" y="132831"/>
                    <a:pt x="70643" y="132831"/>
                  </a:cubicBezTo>
                  <a:close/>
                </a:path>
              </a:pathLst>
            </a:custGeom>
            <a:solidFill>
              <a:schemeClr val="bg1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9A123CE0-6CA4-4AF1-85FC-FD4A7B676E44}"/>
                </a:ext>
              </a:extLst>
            </p:cNvPr>
            <p:cNvSpPr/>
            <p:nvPr/>
          </p:nvSpPr>
          <p:spPr>
            <a:xfrm>
              <a:off x="3770858" y="1036820"/>
              <a:ext cx="145104" cy="145104"/>
            </a:xfrm>
            <a:custGeom>
              <a:avLst/>
              <a:gdLst>
                <a:gd name="connsiteX0" fmla="*/ 76448 w 145104"/>
                <a:gd name="connsiteY0" fmla="*/ 18821 h 145104"/>
                <a:gd name="connsiteX1" fmla="*/ 134075 w 145104"/>
                <a:gd name="connsiteY1" fmla="*/ 76240 h 145104"/>
                <a:gd name="connsiteX2" fmla="*/ 76655 w 145104"/>
                <a:gd name="connsiteY2" fmla="*/ 133868 h 145104"/>
                <a:gd name="connsiteX3" fmla="*/ 19028 w 145104"/>
                <a:gd name="connsiteY3" fmla="*/ 76448 h 145104"/>
                <a:gd name="connsiteX4" fmla="*/ 19028 w 145104"/>
                <a:gd name="connsiteY4" fmla="*/ 76344 h 145104"/>
                <a:gd name="connsiteX5" fmla="*/ 76448 w 145104"/>
                <a:gd name="connsiteY5" fmla="*/ 18821 h 145104"/>
                <a:gd name="connsiteX6" fmla="*/ 76448 w 145104"/>
                <a:gd name="connsiteY6" fmla="*/ 8456 h 145104"/>
                <a:gd name="connsiteX7" fmla="*/ 8456 w 145104"/>
                <a:gd name="connsiteY7" fmla="*/ 76240 h 145104"/>
                <a:gd name="connsiteX8" fmla="*/ 76241 w 145104"/>
                <a:gd name="connsiteY8" fmla="*/ 144232 h 145104"/>
                <a:gd name="connsiteX9" fmla="*/ 144232 w 145104"/>
                <a:gd name="connsiteY9" fmla="*/ 76448 h 145104"/>
                <a:gd name="connsiteX10" fmla="*/ 144232 w 145104"/>
                <a:gd name="connsiteY10" fmla="*/ 76344 h 145104"/>
                <a:gd name="connsiteX11" fmla="*/ 76448 w 145104"/>
                <a:gd name="connsiteY11" fmla="*/ 8456 h 145104"/>
                <a:gd name="connsiteX12" fmla="*/ 76448 w 145104"/>
                <a:gd name="connsiteY12" fmla="*/ 8456 h 1451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45104" h="145104">
                  <a:moveTo>
                    <a:pt x="76448" y="18821"/>
                  </a:moveTo>
                  <a:cubicBezTo>
                    <a:pt x="108267" y="18717"/>
                    <a:pt x="133971" y="44421"/>
                    <a:pt x="134075" y="76240"/>
                  </a:cubicBezTo>
                  <a:cubicBezTo>
                    <a:pt x="134179" y="108060"/>
                    <a:pt x="108474" y="133764"/>
                    <a:pt x="76655" y="133868"/>
                  </a:cubicBezTo>
                  <a:cubicBezTo>
                    <a:pt x="44836" y="133971"/>
                    <a:pt x="19131" y="108267"/>
                    <a:pt x="19028" y="76448"/>
                  </a:cubicBezTo>
                  <a:cubicBezTo>
                    <a:pt x="19028" y="76448"/>
                    <a:pt x="19028" y="76344"/>
                    <a:pt x="19028" y="76344"/>
                  </a:cubicBezTo>
                  <a:cubicBezTo>
                    <a:pt x="19131" y="44628"/>
                    <a:pt x="44732" y="18924"/>
                    <a:pt x="76448" y="18821"/>
                  </a:cubicBezTo>
                  <a:moveTo>
                    <a:pt x="76448" y="8456"/>
                  </a:moveTo>
                  <a:cubicBezTo>
                    <a:pt x="38928" y="8352"/>
                    <a:pt x="8560" y="38721"/>
                    <a:pt x="8456" y="76240"/>
                  </a:cubicBezTo>
                  <a:cubicBezTo>
                    <a:pt x="8352" y="113760"/>
                    <a:pt x="38721" y="144129"/>
                    <a:pt x="76241" y="144232"/>
                  </a:cubicBezTo>
                  <a:cubicBezTo>
                    <a:pt x="113760" y="144336"/>
                    <a:pt x="144129" y="113968"/>
                    <a:pt x="144232" y="76448"/>
                  </a:cubicBezTo>
                  <a:cubicBezTo>
                    <a:pt x="144232" y="76448"/>
                    <a:pt x="144232" y="76344"/>
                    <a:pt x="144232" y="76344"/>
                  </a:cubicBezTo>
                  <a:cubicBezTo>
                    <a:pt x="144336" y="38928"/>
                    <a:pt x="114071" y="8560"/>
                    <a:pt x="76448" y="8456"/>
                  </a:cubicBezTo>
                  <a:cubicBezTo>
                    <a:pt x="76551" y="8456"/>
                    <a:pt x="76551" y="8456"/>
                    <a:pt x="76448" y="8456"/>
                  </a:cubicBezTo>
                  <a:close/>
                </a:path>
              </a:pathLst>
            </a:custGeom>
            <a:solidFill>
              <a:schemeClr val="bg1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39294855-A160-4A56-AF7E-20F877BDFD17}"/>
              </a:ext>
            </a:extLst>
          </p:cNvPr>
          <p:cNvSpPr txBox="1"/>
          <p:nvPr/>
        </p:nvSpPr>
        <p:spPr>
          <a:xfrm>
            <a:off x="7645403" y="3521171"/>
            <a:ext cx="421709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 err="1">
                <a:solidFill>
                  <a:srgbClr val="332533"/>
                </a:solidFill>
              </a:rPr>
              <a:t>Titile</a:t>
            </a:r>
            <a:r>
              <a:rPr lang="en-US" altLang="ko-KR" sz="2400" b="0" dirty="0">
                <a:solidFill>
                  <a:srgbClr val="332533"/>
                </a:solidFill>
              </a:rPr>
              <a:t> text block &amp;</a:t>
            </a:r>
          </a:p>
          <a:p>
            <a:r>
              <a:rPr lang="en-US" altLang="ko-KR" sz="2400" b="0" dirty="0">
                <a:solidFill>
                  <a:srgbClr val="332533"/>
                </a:solidFill>
              </a:rPr>
              <a:t>Tablet project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FBC2B709-6E96-48B3-AD2E-C3C66D8B4664}"/>
              </a:ext>
            </a:extLst>
          </p:cNvPr>
          <p:cNvSpPr txBox="1"/>
          <p:nvPr/>
        </p:nvSpPr>
        <p:spPr>
          <a:xfrm>
            <a:off x="7645404" y="4352168"/>
            <a:ext cx="421709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332533"/>
                </a:solidFill>
              </a:rPr>
              <a:t>Ut </a:t>
            </a:r>
            <a:r>
              <a:rPr lang="en-US" altLang="ko-KR" sz="1200" dirty="0" err="1">
                <a:solidFill>
                  <a:srgbClr val="332533"/>
                </a:solidFill>
              </a:rPr>
              <a:t>enim</a:t>
            </a:r>
            <a:r>
              <a:rPr lang="en-US" altLang="ko-KR" sz="1200" dirty="0">
                <a:solidFill>
                  <a:srgbClr val="332533"/>
                </a:solidFill>
              </a:rPr>
              <a:t> ad minim </a:t>
            </a:r>
            <a:r>
              <a:rPr lang="en-US" altLang="ko-KR" sz="1200" dirty="0" err="1">
                <a:solidFill>
                  <a:srgbClr val="332533"/>
                </a:solidFill>
              </a:rPr>
              <a:t>veniam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quis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nostrud</a:t>
            </a:r>
            <a:r>
              <a:rPr lang="en-US" altLang="ko-KR" sz="1200" dirty="0">
                <a:solidFill>
                  <a:srgbClr val="332533"/>
                </a:solidFill>
              </a:rPr>
              <a:t> exercitation </a:t>
            </a:r>
            <a:r>
              <a:rPr lang="en-US" altLang="ko-KR" sz="1200" dirty="0" err="1">
                <a:solidFill>
                  <a:srgbClr val="332533"/>
                </a:solidFill>
              </a:rPr>
              <a:t>ullamco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laboris</a:t>
            </a:r>
            <a:r>
              <a:rPr lang="en-US" altLang="ko-KR" sz="1200" dirty="0">
                <a:solidFill>
                  <a:srgbClr val="332533"/>
                </a:solidFill>
              </a:rPr>
              <a:t> nisi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aliquip</a:t>
            </a:r>
            <a:r>
              <a:rPr lang="en-US" altLang="ko-KR" sz="1200" dirty="0">
                <a:solidFill>
                  <a:srgbClr val="332533"/>
                </a:solidFill>
              </a:rPr>
              <a:t> ex </a:t>
            </a:r>
            <a:r>
              <a:rPr lang="en-US" altLang="ko-KR" sz="1200" dirty="0" err="1">
                <a:solidFill>
                  <a:srgbClr val="332533"/>
                </a:solidFill>
              </a:rPr>
              <a:t>ea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commodo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consequat</a:t>
            </a:r>
            <a:r>
              <a:rPr lang="en-US" altLang="ko-KR" sz="1200" dirty="0">
                <a:solidFill>
                  <a:srgbClr val="332533"/>
                </a:solidFill>
              </a:rPr>
              <a:t>. Duis </a:t>
            </a:r>
            <a:r>
              <a:rPr lang="en-US" altLang="ko-KR" sz="1200" dirty="0" err="1">
                <a:solidFill>
                  <a:srgbClr val="332533"/>
                </a:solidFill>
              </a:rPr>
              <a:t>aute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irure</a:t>
            </a:r>
            <a:r>
              <a:rPr lang="en-US" altLang="ko-KR" sz="1200" dirty="0">
                <a:solidFill>
                  <a:srgbClr val="332533"/>
                </a:solidFill>
              </a:rPr>
              <a:t> dolor in </a:t>
            </a:r>
            <a:r>
              <a:rPr lang="en-US" altLang="ko-KR" sz="1200" dirty="0" err="1">
                <a:solidFill>
                  <a:srgbClr val="332533"/>
                </a:solidFill>
              </a:rPr>
              <a:t>reprehenderit</a:t>
            </a:r>
            <a:r>
              <a:rPr lang="en-US" altLang="ko-KR" sz="1200" dirty="0">
                <a:solidFill>
                  <a:srgbClr val="332533"/>
                </a:solidFill>
              </a:rPr>
              <a:t> in </a:t>
            </a:r>
            <a:r>
              <a:rPr lang="en-US" altLang="ko-KR" sz="1200" dirty="0" err="1">
                <a:solidFill>
                  <a:srgbClr val="332533"/>
                </a:solidFill>
              </a:rPr>
              <a:t>voluptate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velit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esse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cillum</a:t>
            </a:r>
            <a:r>
              <a:rPr lang="en-US" altLang="ko-KR" sz="1200" dirty="0">
                <a:solidFill>
                  <a:srgbClr val="332533"/>
                </a:solidFill>
              </a:rPr>
              <a:t> dolore </a:t>
            </a:r>
            <a:r>
              <a:rPr lang="en-US" altLang="ko-KR" sz="1200" dirty="0" err="1">
                <a:solidFill>
                  <a:srgbClr val="332533"/>
                </a:solidFill>
              </a:rPr>
              <a:t>eu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fugiat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nulla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pariatur</a:t>
            </a:r>
            <a:r>
              <a:rPr lang="en-US" altLang="ko-KR" sz="1200" dirty="0">
                <a:solidFill>
                  <a:srgbClr val="332533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332533"/>
                </a:solidFill>
              </a:rPr>
              <a:t>Excepteur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sint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occaecat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cupidatat</a:t>
            </a:r>
            <a:r>
              <a:rPr lang="en-US" altLang="ko-KR" sz="1200" dirty="0">
                <a:solidFill>
                  <a:srgbClr val="332533"/>
                </a:solidFill>
              </a:rPr>
              <a:t> non </a:t>
            </a:r>
            <a:r>
              <a:rPr lang="en-US" altLang="ko-KR" sz="1200" dirty="0" err="1">
                <a:solidFill>
                  <a:srgbClr val="332533"/>
                </a:solidFill>
              </a:rPr>
              <a:t>proident</a:t>
            </a:r>
            <a:r>
              <a:rPr lang="en-US" altLang="ko-KR" sz="1200" dirty="0">
                <a:solidFill>
                  <a:srgbClr val="332533"/>
                </a:solidFill>
              </a:rPr>
              <a:t>!</a:t>
            </a:r>
          </a:p>
        </p:txBody>
      </p:sp>
      <p:sp>
        <p:nvSpPr>
          <p:cNvPr id="9" name="그림 개체 틀 8">
            <a:extLst>
              <a:ext uri="{FF2B5EF4-FFF2-40B4-BE49-F238E27FC236}">
                <a16:creationId xmlns:a16="http://schemas.microsoft.com/office/drawing/2014/main" id="{79AF0C26-F616-4729-9B57-E6A50690B8C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1269378585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1">
            <a:extLst>
              <a:ext uri="{FF2B5EF4-FFF2-40B4-BE49-F238E27FC236}">
                <a16:creationId xmlns:a16="http://schemas.microsoft.com/office/drawing/2014/main" id="{B5B6F3B6-61DD-433C-955E-8D436CE0CE2B}"/>
              </a:ext>
            </a:extLst>
          </p:cNvPr>
          <p:cNvGrpSpPr/>
          <p:nvPr/>
        </p:nvGrpSpPr>
        <p:grpSpPr>
          <a:xfrm>
            <a:off x="632732" y="901796"/>
            <a:ext cx="6572250" cy="5238750"/>
            <a:chOff x="632732" y="1295460"/>
            <a:chExt cx="6572250" cy="5238750"/>
          </a:xfrm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024F8495-E8C4-445C-A148-309814FB4C74}"/>
                </a:ext>
              </a:extLst>
            </p:cNvPr>
            <p:cNvSpPr/>
            <p:nvPr/>
          </p:nvSpPr>
          <p:spPr>
            <a:xfrm>
              <a:off x="3079038" y="5743540"/>
              <a:ext cx="1704975" cy="790575"/>
            </a:xfrm>
            <a:custGeom>
              <a:avLst/>
              <a:gdLst>
                <a:gd name="connsiteX0" fmla="*/ 1704404 w 1704975"/>
                <a:gd name="connsiteY0" fmla="*/ 790480 h 790575"/>
                <a:gd name="connsiteX1" fmla="*/ 7144 w 1704975"/>
                <a:gd name="connsiteY1" fmla="*/ 768763 h 790575"/>
                <a:gd name="connsiteX2" fmla="*/ 12192 w 1704975"/>
                <a:gd name="connsiteY2" fmla="*/ 725234 h 790575"/>
                <a:gd name="connsiteX3" fmla="*/ 94202 w 1704975"/>
                <a:gd name="connsiteY3" fmla="*/ 7144 h 790575"/>
                <a:gd name="connsiteX4" fmla="*/ 1584770 w 1704975"/>
                <a:gd name="connsiteY4" fmla="*/ 7144 h 790575"/>
                <a:gd name="connsiteX5" fmla="*/ 1694402 w 1704975"/>
                <a:gd name="connsiteY5" fmla="*/ 725234 h 790575"/>
                <a:gd name="connsiteX6" fmla="*/ 1702784 w 1704975"/>
                <a:gd name="connsiteY6" fmla="*/ 779622 h 790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04975" h="790575">
                  <a:moveTo>
                    <a:pt x="1704404" y="790480"/>
                  </a:moveTo>
                  <a:lnTo>
                    <a:pt x="7144" y="768763"/>
                  </a:lnTo>
                  <a:lnTo>
                    <a:pt x="12192" y="725234"/>
                  </a:lnTo>
                  <a:lnTo>
                    <a:pt x="94202" y="7144"/>
                  </a:lnTo>
                  <a:lnTo>
                    <a:pt x="1584770" y="7144"/>
                  </a:lnTo>
                  <a:lnTo>
                    <a:pt x="1694402" y="725234"/>
                  </a:lnTo>
                  <a:lnTo>
                    <a:pt x="1702784" y="779622"/>
                  </a:lnTo>
                  <a:close/>
                </a:path>
              </a:pathLst>
            </a:custGeom>
            <a:solidFill>
              <a:srgbClr val="D0D2D5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D3255801-93F5-4E1C-918E-FDA995C1B427}"/>
                </a:ext>
              </a:extLst>
            </p:cNvPr>
            <p:cNvSpPr/>
            <p:nvPr/>
          </p:nvSpPr>
          <p:spPr>
            <a:xfrm>
              <a:off x="3079038" y="6461630"/>
              <a:ext cx="1704975" cy="66675"/>
            </a:xfrm>
            <a:custGeom>
              <a:avLst/>
              <a:gdLst>
                <a:gd name="connsiteX0" fmla="*/ 1702784 w 1704975"/>
                <a:gd name="connsiteY0" fmla="*/ 61532 h 66675"/>
                <a:gd name="connsiteX1" fmla="*/ 855821 w 1704975"/>
                <a:gd name="connsiteY1" fmla="*/ 61532 h 66675"/>
                <a:gd name="connsiteX2" fmla="*/ 7144 w 1704975"/>
                <a:gd name="connsiteY2" fmla="*/ 50673 h 66675"/>
                <a:gd name="connsiteX3" fmla="*/ 12192 w 1704975"/>
                <a:gd name="connsiteY3" fmla="*/ 7144 h 66675"/>
                <a:gd name="connsiteX4" fmla="*/ 1694402 w 1704975"/>
                <a:gd name="connsiteY4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04975" h="66675">
                  <a:moveTo>
                    <a:pt x="1702784" y="61532"/>
                  </a:moveTo>
                  <a:lnTo>
                    <a:pt x="855821" y="61532"/>
                  </a:lnTo>
                  <a:lnTo>
                    <a:pt x="7144" y="50673"/>
                  </a:lnTo>
                  <a:lnTo>
                    <a:pt x="12192" y="7144"/>
                  </a:lnTo>
                  <a:lnTo>
                    <a:pt x="1694402" y="7144"/>
                  </a:lnTo>
                  <a:close/>
                </a:path>
              </a:pathLst>
            </a:custGeom>
            <a:solidFill>
              <a:srgbClr val="000000">
                <a:alpha val="10000"/>
              </a:srgb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D163431-CC63-4169-971B-53D7A167A470}"/>
                </a:ext>
              </a:extLst>
            </p:cNvPr>
            <p:cNvSpPr/>
            <p:nvPr/>
          </p:nvSpPr>
          <p:spPr>
            <a:xfrm>
              <a:off x="2796145" y="6472488"/>
              <a:ext cx="2257425" cy="66675"/>
            </a:xfrm>
            <a:custGeom>
              <a:avLst/>
              <a:gdLst>
                <a:gd name="connsiteX0" fmla="*/ 7144 w 2257425"/>
                <a:gd name="connsiteY0" fmla="*/ 7144 h 66675"/>
                <a:gd name="connsiteX1" fmla="*/ 2259330 w 2257425"/>
                <a:gd name="connsiteY1" fmla="*/ 7144 h 66675"/>
                <a:gd name="connsiteX2" fmla="*/ 2259330 w 2257425"/>
                <a:gd name="connsiteY2" fmla="*/ 61532 h 66675"/>
                <a:gd name="connsiteX3" fmla="*/ 7144 w 2257425"/>
                <a:gd name="connsiteY3" fmla="*/ 6153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257425" h="66675">
                  <a:moveTo>
                    <a:pt x="7144" y="7144"/>
                  </a:moveTo>
                  <a:lnTo>
                    <a:pt x="2259330" y="7144"/>
                  </a:lnTo>
                  <a:lnTo>
                    <a:pt x="2259330" y="61532"/>
                  </a:lnTo>
                  <a:lnTo>
                    <a:pt x="7144" y="61532"/>
                  </a:lnTo>
                  <a:close/>
                </a:path>
              </a:pathLst>
            </a:custGeom>
            <a:solidFill>
              <a:srgbClr val="D0D2D5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CF1A9FA2-7DFA-454D-A58F-BA29CC8C8103}"/>
                </a:ext>
              </a:extLst>
            </p:cNvPr>
            <p:cNvSpPr/>
            <p:nvPr/>
          </p:nvSpPr>
          <p:spPr>
            <a:xfrm>
              <a:off x="625587" y="1288316"/>
              <a:ext cx="6581775" cy="3962400"/>
            </a:xfrm>
            <a:custGeom>
              <a:avLst/>
              <a:gdLst>
                <a:gd name="connsiteX0" fmla="*/ 6578634 w 6581775"/>
                <a:gd name="connsiteY0" fmla="*/ 149352 h 3962400"/>
                <a:gd name="connsiteX1" fmla="*/ 6437664 w 6581775"/>
                <a:gd name="connsiteY1" fmla="*/ 7144 h 3962400"/>
                <a:gd name="connsiteX2" fmla="*/ 148115 w 6581775"/>
                <a:gd name="connsiteY2" fmla="*/ 7144 h 3962400"/>
                <a:gd name="connsiteX3" fmla="*/ 7145 w 6581775"/>
                <a:gd name="connsiteY3" fmla="*/ 149447 h 3962400"/>
                <a:gd name="connsiteX4" fmla="*/ 7145 w 6581775"/>
                <a:gd name="connsiteY4" fmla="*/ 149447 h 3962400"/>
                <a:gd name="connsiteX5" fmla="*/ 7145 w 6581775"/>
                <a:gd name="connsiteY5" fmla="*/ 3961924 h 3962400"/>
                <a:gd name="connsiteX6" fmla="*/ 6578634 w 6581775"/>
                <a:gd name="connsiteY6" fmla="*/ 3961924 h 3962400"/>
                <a:gd name="connsiteX7" fmla="*/ 6578634 w 6581775"/>
                <a:gd name="connsiteY7" fmla="*/ 149352 h 396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581775" h="3962400">
                  <a:moveTo>
                    <a:pt x="6578634" y="149352"/>
                  </a:moveTo>
                  <a:cubicBezTo>
                    <a:pt x="6578920" y="71152"/>
                    <a:pt x="6515864" y="7525"/>
                    <a:pt x="6437664" y="7144"/>
                  </a:cubicBezTo>
                  <a:lnTo>
                    <a:pt x="148115" y="7144"/>
                  </a:lnTo>
                  <a:cubicBezTo>
                    <a:pt x="69915" y="7525"/>
                    <a:pt x="6764" y="71247"/>
                    <a:pt x="7145" y="149447"/>
                  </a:cubicBezTo>
                  <a:cubicBezTo>
                    <a:pt x="7145" y="149447"/>
                    <a:pt x="7145" y="149447"/>
                    <a:pt x="7145" y="149447"/>
                  </a:cubicBezTo>
                  <a:lnTo>
                    <a:pt x="7145" y="3961924"/>
                  </a:lnTo>
                  <a:lnTo>
                    <a:pt x="6578634" y="3961924"/>
                  </a:lnTo>
                  <a:lnTo>
                    <a:pt x="6578634" y="149352"/>
                  </a:lnTo>
                  <a:close/>
                </a:path>
              </a:pathLst>
            </a:custGeom>
            <a:solidFill>
              <a:schemeClr val="tx1">
                <a:lumMod val="75000"/>
                <a:lumOff val="25000"/>
              </a:scheme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2F17F734-88B7-4C3E-A354-B410030490AE}"/>
                </a:ext>
              </a:extLst>
            </p:cNvPr>
            <p:cNvSpPr/>
            <p:nvPr/>
          </p:nvSpPr>
          <p:spPr>
            <a:xfrm>
              <a:off x="625588" y="5204996"/>
              <a:ext cx="6581775" cy="600075"/>
            </a:xfrm>
            <a:custGeom>
              <a:avLst/>
              <a:gdLst>
                <a:gd name="connsiteX0" fmla="*/ 7144 w 6581775"/>
                <a:gd name="connsiteY0" fmla="*/ 7144 h 600075"/>
                <a:gd name="connsiteX1" fmla="*/ 7144 w 6581775"/>
                <a:gd name="connsiteY1" fmla="*/ 453676 h 600075"/>
                <a:gd name="connsiteX2" fmla="*/ 148114 w 6581775"/>
                <a:gd name="connsiteY2" fmla="*/ 594646 h 600075"/>
                <a:gd name="connsiteX3" fmla="*/ 6437662 w 6581775"/>
                <a:gd name="connsiteY3" fmla="*/ 594646 h 600075"/>
                <a:gd name="connsiteX4" fmla="*/ 6578632 w 6581775"/>
                <a:gd name="connsiteY4" fmla="*/ 453676 h 600075"/>
                <a:gd name="connsiteX5" fmla="*/ 6578632 w 6581775"/>
                <a:gd name="connsiteY5" fmla="*/ 7144 h 600075"/>
                <a:gd name="connsiteX6" fmla="*/ 7144 w 6581775"/>
                <a:gd name="connsiteY6" fmla="*/ 7144 h 600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581775" h="600075">
                  <a:moveTo>
                    <a:pt x="7144" y="7144"/>
                  </a:moveTo>
                  <a:lnTo>
                    <a:pt x="7144" y="453676"/>
                  </a:lnTo>
                  <a:cubicBezTo>
                    <a:pt x="7144" y="531495"/>
                    <a:pt x="70295" y="594646"/>
                    <a:pt x="148114" y="594646"/>
                  </a:cubicBezTo>
                  <a:lnTo>
                    <a:pt x="6437662" y="594646"/>
                  </a:lnTo>
                  <a:cubicBezTo>
                    <a:pt x="6515481" y="594646"/>
                    <a:pt x="6578632" y="531495"/>
                    <a:pt x="6578632" y="453676"/>
                  </a:cubicBezTo>
                  <a:lnTo>
                    <a:pt x="6578632" y="7144"/>
                  </a:lnTo>
                  <a:lnTo>
                    <a:pt x="7144" y="7144"/>
                  </a:lnTo>
                  <a:close/>
                </a:path>
              </a:pathLst>
            </a:custGeom>
            <a:solidFill>
              <a:srgbClr val="D0D2D5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0DE7068-B6F1-4EBD-AABD-BF892B37B1C1}"/>
                </a:ext>
              </a:extLst>
            </p:cNvPr>
            <p:cNvSpPr/>
            <p:nvPr/>
          </p:nvSpPr>
          <p:spPr>
            <a:xfrm>
              <a:off x="4090878" y="5792498"/>
              <a:ext cx="685800" cy="685800"/>
            </a:xfrm>
            <a:custGeom>
              <a:avLst/>
              <a:gdLst>
                <a:gd name="connsiteX0" fmla="*/ 7144 w 685800"/>
                <a:gd name="connsiteY0" fmla="*/ 7144 h 685800"/>
                <a:gd name="connsiteX1" fmla="*/ 684276 w 685800"/>
                <a:gd name="connsiteY1" fmla="*/ 687134 h 685800"/>
                <a:gd name="connsiteX2" fmla="*/ 580358 w 685800"/>
                <a:gd name="connsiteY2" fmla="*/ 7144 h 685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685800" h="685800">
                  <a:moveTo>
                    <a:pt x="7144" y="7144"/>
                  </a:moveTo>
                  <a:lnTo>
                    <a:pt x="684276" y="687134"/>
                  </a:lnTo>
                  <a:lnTo>
                    <a:pt x="580358" y="7144"/>
                  </a:lnTo>
                  <a:close/>
                </a:path>
              </a:pathLst>
            </a:custGeom>
            <a:solidFill>
              <a:srgbClr val="000000">
                <a:alpha val="10000"/>
              </a:srgb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2BE77DC9-940B-49E7-A27C-6844088B3B93}"/>
                </a:ext>
              </a:extLst>
            </p:cNvPr>
            <p:cNvSpPr/>
            <p:nvPr/>
          </p:nvSpPr>
          <p:spPr>
            <a:xfrm>
              <a:off x="3797318" y="5329107"/>
              <a:ext cx="304800" cy="304800"/>
            </a:xfrm>
            <a:custGeom>
              <a:avLst/>
              <a:gdLst>
                <a:gd name="connsiteX0" fmla="*/ 301085 w 304800"/>
                <a:gd name="connsiteY0" fmla="*/ 154115 h 304800"/>
                <a:gd name="connsiteX1" fmla="*/ 154115 w 304800"/>
                <a:gd name="connsiteY1" fmla="*/ 301085 h 304800"/>
                <a:gd name="connsiteX2" fmla="*/ 7144 w 304800"/>
                <a:gd name="connsiteY2" fmla="*/ 154115 h 304800"/>
                <a:gd name="connsiteX3" fmla="*/ 154115 w 304800"/>
                <a:gd name="connsiteY3" fmla="*/ 7144 h 304800"/>
                <a:gd name="connsiteX4" fmla="*/ 301085 w 304800"/>
                <a:gd name="connsiteY4" fmla="*/ 15411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04800" h="304800">
                  <a:moveTo>
                    <a:pt x="301085" y="154115"/>
                  </a:moveTo>
                  <a:cubicBezTo>
                    <a:pt x="301085" y="235284"/>
                    <a:pt x="235284" y="301085"/>
                    <a:pt x="154115" y="301085"/>
                  </a:cubicBezTo>
                  <a:cubicBezTo>
                    <a:pt x="72945" y="301085"/>
                    <a:pt x="7144" y="235284"/>
                    <a:pt x="7144" y="154115"/>
                  </a:cubicBezTo>
                  <a:cubicBezTo>
                    <a:pt x="7144" y="72945"/>
                    <a:pt x="72945" y="7144"/>
                    <a:pt x="154115" y="7144"/>
                  </a:cubicBezTo>
                  <a:cubicBezTo>
                    <a:pt x="235284" y="7144"/>
                    <a:pt x="301085" y="72945"/>
                    <a:pt x="301085" y="154115"/>
                  </a:cubicBezTo>
                  <a:close/>
                </a:path>
              </a:pathLst>
            </a:custGeom>
            <a:solidFill>
              <a:schemeClr val="tx1">
                <a:lumMod val="75000"/>
                <a:lumOff val="25000"/>
              </a:scheme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F96780EC-FE6B-43C5-B76A-2FA9A4B9136F}"/>
              </a:ext>
            </a:extLst>
          </p:cNvPr>
          <p:cNvSpPr txBox="1"/>
          <p:nvPr/>
        </p:nvSpPr>
        <p:spPr>
          <a:xfrm>
            <a:off x="7645403" y="3521171"/>
            <a:ext cx="421709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 err="1">
                <a:solidFill>
                  <a:srgbClr val="332533"/>
                </a:solidFill>
              </a:rPr>
              <a:t>Titile</a:t>
            </a:r>
            <a:r>
              <a:rPr lang="en-US" altLang="ko-KR" sz="2400" b="0" dirty="0">
                <a:solidFill>
                  <a:srgbClr val="332533"/>
                </a:solidFill>
              </a:rPr>
              <a:t> text block &amp;</a:t>
            </a:r>
          </a:p>
          <a:p>
            <a:r>
              <a:rPr lang="en-US" altLang="ko-KR" sz="2400" b="0" dirty="0">
                <a:solidFill>
                  <a:srgbClr val="332533"/>
                </a:solidFill>
              </a:rPr>
              <a:t>Desktop project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AA85CD9C-34B6-45A9-8171-50CDD3E28647}"/>
              </a:ext>
            </a:extLst>
          </p:cNvPr>
          <p:cNvSpPr txBox="1"/>
          <p:nvPr/>
        </p:nvSpPr>
        <p:spPr>
          <a:xfrm>
            <a:off x="7645404" y="4352168"/>
            <a:ext cx="421709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, sed do </a:t>
            </a:r>
            <a:r>
              <a:rPr lang="en-US" altLang="ko-KR" sz="1200" dirty="0" err="1">
                <a:solidFill>
                  <a:srgbClr val="332533"/>
                </a:solidFill>
              </a:rPr>
              <a:t>eiusmod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tempor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incididunt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labore</a:t>
            </a:r>
            <a:r>
              <a:rPr lang="en-US" altLang="ko-KR" sz="1200" dirty="0">
                <a:solidFill>
                  <a:srgbClr val="332533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2533"/>
                </a:solidFill>
              </a:rPr>
              <a:t>aliqua</a:t>
            </a:r>
            <a:r>
              <a:rPr lang="en-US" altLang="ko-KR" sz="1200" dirty="0">
                <a:solidFill>
                  <a:srgbClr val="332533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332533"/>
                </a:solidFill>
              </a:rPr>
              <a:t>Ut </a:t>
            </a:r>
            <a:r>
              <a:rPr lang="en-US" altLang="ko-KR" sz="1200" dirty="0" err="1">
                <a:solidFill>
                  <a:srgbClr val="332533"/>
                </a:solidFill>
              </a:rPr>
              <a:t>enim</a:t>
            </a:r>
            <a:r>
              <a:rPr lang="en-US" altLang="ko-KR" sz="1200" dirty="0">
                <a:solidFill>
                  <a:srgbClr val="332533"/>
                </a:solidFill>
              </a:rPr>
              <a:t> ad minim </a:t>
            </a:r>
            <a:r>
              <a:rPr lang="en-US" altLang="ko-KR" sz="1200" dirty="0" err="1">
                <a:solidFill>
                  <a:srgbClr val="332533"/>
                </a:solidFill>
              </a:rPr>
              <a:t>veniam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quis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nostrud</a:t>
            </a:r>
            <a:r>
              <a:rPr lang="en-US" altLang="ko-KR" sz="1200" dirty="0">
                <a:solidFill>
                  <a:srgbClr val="332533"/>
                </a:solidFill>
              </a:rPr>
              <a:t> exercitation </a:t>
            </a:r>
            <a:r>
              <a:rPr lang="en-US" altLang="ko-KR" sz="1200" dirty="0" err="1">
                <a:solidFill>
                  <a:srgbClr val="332533"/>
                </a:solidFill>
              </a:rPr>
              <a:t>ullamco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laboris</a:t>
            </a:r>
            <a:r>
              <a:rPr lang="en-US" altLang="ko-KR" sz="1200" dirty="0">
                <a:solidFill>
                  <a:srgbClr val="332533"/>
                </a:solidFill>
              </a:rPr>
              <a:t> nisi </a:t>
            </a:r>
            <a:r>
              <a:rPr lang="en-US" altLang="ko-KR" sz="1200" dirty="0" err="1">
                <a:solidFill>
                  <a:srgbClr val="332533"/>
                </a:solidFill>
              </a:rPr>
              <a:t>ut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aliquip</a:t>
            </a:r>
            <a:r>
              <a:rPr lang="en-US" altLang="ko-KR" sz="1200" dirty="0">
                <a:solidFill>
                  <a:srgbClr val="332533"/>
                </a:solidFill>
              </a:rPr>
              <a:t> ex </a:t>
            </a:r>
            <a:r>
              <a:rPr lang="en-US" altLang="ko-KR" sz="1200" dirty="0" err="1">
                <a:solidFill>
                  <a:srgbClr val="332533"/>
                </a:solidFill>
              </a:rPr>
              <a:t>ea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commodo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consequat</a:t>
            </a:r>
            <a:r>
              <a:rPr lang="en-US" altLang="ko-KR" sz="1200" dirty="0">
                <a:solidFill>
                  <a:srgbClr val="332533"/>
                </a:solidFill>
              </a:rPr>
              <a:t>. Duis </a:t>
            </a:r>
            <a:r>
              <a:rPr lang="en-US" altLang="ko-KR" sz="1200" dirty="0" err="1">
                <a:solidFill>
                  <a:srgbClr val="332533"/>
                </a:solidFill>
              </a:rPr>
              <a:t>aute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irure</a:t>
            </a:r>
            <a:r>
              <a:rPr lang="en-US" altLang="ko-KR" sz="1200" dirty="0">
                <a:solidFill>
                  <a:srgbClr val="332533"/>
                </a:solidFill>
              </a:rPr>
              <a:t> dolor in </a:t>
            </a:r>
            <a:r>
              <a:rPr lang="en-US" altLang="ko-KR" sz="1200" dirty="0" err="1">
                <a:solidFill>
                  <a:srgbClr val="332533"/>
                </a:solidFill>
              </a:rPr>
              <a:t>reprehenderit</a:t>
            </a:r>
            <a:r>
              <a:rPr lang="en-US" altLang="ko-KR" sz="1200" dirty="0">
                <a:solidFill>
                  <a:srgbClr val="332533"/>
                </a:solidFill>
              </a:rPr>
              <a:t> in </a:t>
            </a:r>
            <a:r>
              <a:rPr lang="en-US" altLang="ko-KR" sz="1200" dirty="0" err="1">
                <a:solidFill>
                  <a:srgbClr val="332533"/>
                </a:solidFill>
              </a:rPr>
              <a:t>voluptate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velit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esse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cillum</a:t>
            </a:r>
            <a:r>
              <a:rPr lang="en-US" altLang="ko-KR" sz="1200" dirty="0">
                <a:solidFill>
                  <a:srgbClr val="332533"/>
                </a:solidFill>
              </a:rPr>
              <a:t> dolore </a:t>
            </a:r>
            <a:r>
              <a:rPr lang="en-US" altLang="ko-KR" sz="1200" dirty="0" err="1">
                <a:solidFill>
                  <a:srgbClr val="332533"/>
                </a:solidFill>
              </a:rPr>
              <a:t>eu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fugiat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nulla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pariatur</a:t>
            </a:r>
            <a:r>
              <a:rPr lang="en-US" altLang="ko-KR" sz="1200" dirty="0">
                <a:solidFill>
                  <a:srgbClr val="332533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332533"/>
                </a:solidFill>
              </a:rPr>
              <a:t>Excepteur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sint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occaecat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cupidatat</a:t>
            </a:r>
            <a:r>
              <a:rPr lang="en-US" altLang="ko-KR" sz="1200" dirty="0">
                <a:solidFill>
                  <a:srgbClr val="332533"/>
                </a:solidFill>
              </a:rPr>
              <a:t> non </a:t>
            </a:r>
            <a:r>
              <a:rPr lang="en-US" altLang="ko-KR" sz="1200" dirty="0" err="1">
                <a:solidFill>
                  <a:srgbClr val="332533"/>
                </a:solidFill>
              </a:rPr>
              <a:t>proident</a:t>
            </a:r>
            <a:r>
              <a:rPr lang="en-US" altLang="ko-KR" sz="1200" dirty="0">
                <a:solidFill>
                  <a:srgbClr val="332533"/>
                </a:solidFill>
              </a:rPr>
              <a:t>!</a:t>
            </a:r>
          </a:p>
        </p:txBody>
      </p:sp>
      <p:sp>
        <p:nvSpPr>
          <p:cNvPr id="12" name="그림 개체 틀 11">
            <a:extLst>
              <a:ext uri="{FF2B5EF4-FFF2-40B4-BE49-F238E27FC236}">
                <a16:creationId xmlns:a16="http://schemas.microsoft.com/office/drawing/2014/main" id="{09222ED4-0A56-4422-A76B-BCCE1462CE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67611" y="1161860"/>
            <a:ext cx="6290413" cy="3657600"/>
          </a:xfrm>
        </p:spPr>
      </p:sp>
    </p:spTree>
    <p:extLst>
      <p:ext uri="{BB962C8B-B14F-4D97-AF65-F5344CB8AC3E}">
        <p14:creationId xmlns:p14="http://schemas.microsoft.com/office/powerpoint/2010/main" val="4060296823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B29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3F4881B-0C40-4D5F-9AB2-6498DAC2EA1C}"/>
              </a:ext>
            </a:extLst>
          </p:cNvPr>
          <p:cNvSpPr txBox="1"/>
          <p:nvPr/>
        </p:nvSpPr>
        <p:spPr>
          <a:xfrm>
            <a:off x="8978001" y="3655123"/>
            <a:ext cx="26820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chemeClr val="bg1"/>
                </a:solidFill>
              </a:rPr>
              <a:t>Icon</a:t>
            </a: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chemeClr val="bg1"/>
              </a:solidFill>
            </a:endParaRPr>
          </a:p>
          <a:p>
            <a:r>
              <a:rPr lang="en-US" altLang="ko-KR" sz="16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B29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9" name="TextBox 448">
            <a:extLst>
              <a:ext uri="{FF2B5EF4-FFF2-40B4-BE49-F238E27FC236}">
                <a16:creationId xmlns:a16="http://schemas.microsoft.com/office/drawing/2014/main" id="{B8778434-53D5-4AA2-B669-7136DB0CB7AC}"/>
              </a:ext>
            </a:extLst>
          </p:cNvPr>
          <p:cNvSpPr txBox="1"/>
          <p:nvPr/>
        </p:nvSpPr>
        <p:spPr>
          <a:xfrm>
            <a:off x="8978001" y="3655123"/>
            <a:ext cx="26820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0" name="TextBox 449">
            <a:extLst>
              <a:ext uri="{FF2B5EF4-FFF2-40B4-BE49-F238E27FC236}">
                <a16:creationId xmlns:a16="http://schemas.microsoft.com/office/drawing/2014/main" id="{C2F685E1-30E0-40BC-B77C-981AD3D42041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chemeClr val="bg1"/>
              </a:solidFill>
            </a:endParaRPr>
          </a:p>
          <a:p>
            <a:r>
              <a:rPr lang="en-US" altLang="ko-KR" sz="16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EE6CFA69-FA90-41EE-AA97-C0C656DF6610}"/>
              </a:ext>
            </a:extLst>
          </p:cNvPr>
          <p:cNvSpPr txBox="1"/>
          <p:nvPr/>
        </p:nvSpPr>
        <p:spPr>
          <a:xfrm>
            <a:off x="4194562" y="2758346"/>
            <a:ext cx="3802744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5400" b="0" dirty="0">
                <a:solidFill>
                  <a:srgbClr val="332533"/>
                </a:solidFill>
              </a:rPr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273BEE16-F4FF-4D61-8387-DC31F1239B05}"/>
              </a:ext>
            </a:extLst>
          </p:cNvPr>
          <p:cNvSpPr txBox="1"/>
          <p:nvPr/>
        </p:nvSpPr>
        <p:spPr>
          <a:xfrm>
            <a:off x="4195217" y="3637988"/>
            <a:ext cx="38022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332533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2533"/>
                </a:solidFill>
              </a:rPr>
              <a:t>amet</a:t>
            </a:r>
            <a:r>
              <a:rPr lang="en-US" altLang="ko-KR" sz="1200" dirty="0">
                <a:solidFill>
                  <a:srgbClr val="332533"/>
                </a:solidFill>
              </a:rPr>
              <a:t>, </a:t>
            </a:r>
            <a:r>
              <a:rPr lang="en-US" altLang="ko-KR" sz="1200" dirty="0" err="1">
                <a:solidFill>
                  <a:srgbClr val="332533"/>
                </a:solidFill>
              </a:rPr>
              <a:t>consectetur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adipiscing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elit</a:t>
            </a:r>
            <a:r>
              <a:rPr lang="en-US" altLang="ko-KR" sz="1200" dirty="0">
                <a:solidFill>
                  <a:srgbClr val="332533"/>
                </a:solidFill>
              </a:rPr>
              <a:t>. </a:t>
            </a:r>
            <a:r>
              <a:rPr lang="en-US" altLang="ko-KR" sz="1200" dirty="0" err="1">
                <a:solidFill>
                  <a:srgbClr val="332533"/>
                </a:solidFill>
              </a:rPr>
              <a:t>Etiam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aliquet</a:t>
            </a:r>
            <a:r>
              <a:rPr lang="en-US" altLang="ko-KR" sz="1200" dirty="0">
                <a:solidFill>
                  <a:srgbClr val="332533"/>
                </a:solidFill>
              </a:rPr>
              <a:t> </a:t>
            </a:r>
            <a:r>
              <a:rPr lang="en-US" altLang="ko-KR" sz="1200" dirty="0" err="1">
                <a:solidFill>
                  <a:srgbClr val="332533"/>
                </a:solidFill>
              </a:rPr>
              <a:t>eu</a:t>
            </a:r>
            <a:r>
              <a:rPr lang="en-US" altLang="ko-KR" sz="1200" dirty="0">
                <a:solidFill>
                  <a:srgbClr val="332533"/>
                </a:solidFill>
              </a:rPr>
              <a:t> mi </a:t>
            </a:r>
            <a:r>
              <a:rPr lang="en-US" altLang="ko-KR" sz="1200" dirty="0" err="1">
                <a:solidFill>
                  <a:srgbClr val="332533"/>
                </a:solidFill>
              </a:rPr>
              <a:t>quis</a:t>
            </a:r>
            <a:r>
              <a:rPr lang="en-US" altLang="ko-KR" sz="1200" dirty="0">
                <a:solidFill>
                  <a:srgbClr val="332533"/>
                </a:solidFill>
              </a:rPr>
              <a:t> lacinia</a:t>
            </a:r>
            <a:endParaRPr lang="ko-KR" altLang="en-US" sz="1200" dirty="0">
              <a:solidFill>
                <a:srgbClr val="332533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006966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78125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534312" y="3570863"/>
            <a:ext cx="3225563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 Ctrl + Click</a:t>
            </a:r>
            <a:r>
              <a:rPr lang="ko-KR" altLang="en-US" sz="1100" dirty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to follow link</a:t>
            </a:r>
            <a:endParaRPr lang="ko-KR" altLang="en-US" sz="1100" dirty="0">
              <a:solidFill>
                <a:schemeClr val="bg1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Arial Black - Arial">
      <a:majorFont>
        <a:latin typeface="Arial Black"/>
        <a:ea typeface="Arial Unicode MS"/>
        <a:cs typeface=""/>
      </a:majorFont>
      <a:minorFont>
        <a:latin typeface="Arial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666E"/>
        </a:solidFill>
        <a:ln w="76200" cap="flat">
          <a:noFill/>
          <a:prstDash val="solid"/>
          <a:miter/>
        </a:ln>
      </a:spPr>
      <a:bodyPr rtlCol="0" anchor="ctr"/>
      <a:lstStyle>
        <a:defPPr algn="l">
          <a:defRPr/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3264</TotalTime>
  <Words>1579</Words>
  <Application>Microsoft Office PowerPoint</Application>
  <PresentationFormat>와이드스크린</PresentationFormat>
  <Paragraphs>199</Paragraphs>
  <Slides>26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4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26</vt:i4>
      </vt:variant>
    </vt:vector>
  </HeadingPairs>
  <TitlesOfParts>
    <vt:vector size="31" baseType="lpstr">
      <vt:lpstr>Arial Unicode MS</vt:lpstr>
      <vt:lpstr>맑은 고딕</vt:lpstr>
      <vt:lpstr>Arial</vt:lpstr>
      <vt:lpstr>Arial Black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233</cp:revision>
  <dcterms:created xsi:type="dcterms:W3CDTF">2019-04-06T05:20:47Z</dcterms:created>
  <dcterms:modified xsi:type="dcterms:W3CDTF">2020-04-11T08:47:48Z</dcterms:modified>
</cp:coreProperties>
</file>