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openxmlformats-officedocument.theme+xml" PartName="/ppt/theme/theme1.xml"/>
  <Override ContentType="application/vnd.openxmlformats-officedocument.theme+xml" PartName="/ppt/theme/theme2.xml"/>
  <Override ContentType="application/vnd.openxmlformats-officedocument.drawingml.chart+xml" PartName="/ppt/charts/chart1.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Lst>
  <p:sldSz cy="6858000" cx="12192000"/>
  <p:notesSz cx="6858000" cy="9144000"/>
  <p:embeddedFontLst>
    <p:embeddedFont>
      <p:font typeface="Dosis"/>
      <p:regular r:id="rId24"/>
      <p:bold r:id="rId25"/>
    </p:embeddedFont>
    <p:embeddedFont>
      <p:font typeface="Raleway"/>
      <p:regular r:id="rId26"/>
      <p:bold r:id="rId27"/>
      <p:italic r:id="rId28"/>
      <p:boldItalic r:id="rId29"/>
    </p:embeddedFont>
    <p:embeddedFont>
      <p:font typeface="Muli"/>
      <p:regular r:id="rId30"/>
      <p:bold r:id="rId31"/>
      <p:italic r:id="rId32"/>
      <p:boldItalic r:id="rId3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34" roundtripDataSignature="AMtx7mgmBe3LBUgMcaz6OuYOrCEGopxYtQ=="/>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1650D7EB-3A83-4EA1-AAE0-B0E8236FEE0D}">
  <a:tblStyle styleId="{1650D7EB-3A83-4EA1-AAE0-B0E8236FEE0D}" styleName="Table_0">
    <a:wholeTbl>
      <a:tcTxStyle b="off" i="off">
        <a:font>
          <a:latin typeface="Raleway"/>
          <a:ea typeface="Raleway"/>
          <a:cs typeface="Raleway"/>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FEEEE7"/>
          </a:solidFill>
        </a:fill>
      </a:tcStyle>
    </a:wholeTbl>
    <a:band1H>
      <a:tcTxStyle/>
      <a:tcStyle>
        <a:fill>
          <a:solidFill>
            <a:srgbClr val="FCDBCB"/>
          </a:solidFill>
        </a:fill>
      </a:tcStyle>
    </a:band1H>
    <a:band2H>
      <a:tcTxStyle/>
    </a:band2H>
    <a:band1V>
      <a:tcTxStyle/>
      <a:tcStyle>
        <a:fill>
          <a:solidFill>
            <a:srgbClr val="FCDBCB"/>
          </a:solidFill>
        </a:fill>
      </a:tcStyle>
    </a:band1V>
    <a:band2V>
      <a:tcTxStyle/>
    </a:band2V>
    <a:lastCol>
      <a:tcTxStyle b="on" i="off">
        <a:font>
          <a:latin typeface="Raleway"/>
          <a:ea typeface="Raleway"/>
          <a:cs typeface="Raleway"/>
        </a:font>
        <a:schemeClr val="lt1"/>
      </a:tcTxStyle>
      <a:tcStyle>
        <a:fill>
          <a:solidFill>
            <a:schemeClr val="accent2"/>
          </a:solidFill>
        </a:fill>
      </a:tcStyle>
    </a:lastCol>
    <a:firstCol>
      <a:tcTxStyle b="on" i="off">
        <a:font>
          <a:latin typeface="Raleway"/>
          <a:ea typeface="Raleway"/>
          <a:cs typeface="Raleway"/>
        </a:font>
        <a:schemeClr val="lt1"/>
      </a:tcTxStyle>
      <a:tcStyle>
        <a:fill>
          <a:solidFill>
            <a:schemeClr val="accent2"/>
          </a:solidFill>
        </a:fill>
      </a:tcStyle>
    </a:firstCol>
    <a:lastRow>
      <a:tcTxStyle b="on" i="off">
        <a:font>
          <a:latin typeface="Raleway"/>
          <a:ea typeface="Raleway"/>
          <a:cs typeface="Raleway"/>
        </a:font>
        <a:schemeClr val="lt1"/>
      </a:tcTxStyle>
      <a:tcStyle>
        <a:tcBdr>
          <a:top>
            <a:ln cap="flat" cmpd="sng" w="38100">
              <a:solidFill>
                <a:schemeClr val="lt1"/>
              </a:solidFill>
              <a:prstDash val="solid"/>
              <a:round/>
              <a:headEnd len="sm" w="sm" type="none"/>
              <a:tailEnd len="sm" w="sm" type="none"/>
            </a:ln>
          </a:top>
        </a:tcBdr>
        <a:fill>
          <a:solidFill>
            <a:schemeClr val="accent2"/>
          </a:solidFill>
        </a:fill>
      </a:tcStyle>
    </a:lastRow>
    <a:seCell>
      <a:tcTxStyle/>
    </a:seCell>
    <a:swCell>
      <a:tcTxStyle/>
    </a:swCell>
    <a:firstRow>
      <a:tcTxStyle b="on" i="off">
        <a:font>
          <a:latin typeface="Raleway"/>
          <a:ea typeface="Raleway"/>
          <a:cs typeface="Raleway"/>
        </a:font>
        <a:schemeClr val="lt1"/>
      </a:tcTxStyle>
      <a:tcStyle>
        <a:tcBdr>
          <a:bottom>
            <a:ln cap="flat" cmpd="sng" w="38100">
              <a:solidFill>
                <a:schemeClr val="lt1"/>
              </a:solidFill>
              <a:prstDash val="solid"/>
              <a:round/>
              <a:headEnd len="sm" w="sm" type="none"/>
              <a:tailEnd len="sm" w="sm" type="none"/>
            </a:ln>
          </a:bottom>
        </a:tcBdr>
        <a:fill>
          <a:solidFill>
            <a:schemeClr val="accent2"/>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font" Target="fonts/Dosis-regular.fntdata"/><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Raleway-regular.fntdata"/><Relationship Id="rId25" Type="http://schemas.openxmlformats.org/officeDocument/2006/relationships/font" Target="fonts/Dosis-bold.fntdata"/><Relationship Id="rId28" Type="http://schemas.openxmlformats.org/officeDocument/2006/relationships/font" Target="fonts/Raleway-italic.fntdata"/><Relationship Id="rId27" Type="http://schemas.openxmlformats.org/officeDocument/2006/relationships/font" Target="fonts/Raleway-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Raleway-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Muli-bold.fntdata"/><Relationship Id="rId30" Type="http://schemas.openxmlformats.org/officeDocument/2006/relationships/font" Target="fonts/Muli-regular.fntdata"/><Relationship Id="rId11" Type="http://schemas.openxmlformats.org/officeDocument/2006/relationships/slide" Target="slides/slide6.xml"/><Relationship Id="rId33" Type="http://schemas.openxmlformats.org/officeDocument/2006/relationships/font" Target="fonts/Muli-boldItalic.fntdata"/><Relationship Id="rId10" Type="http://schemas.openxmlformats.org/officeDocument/2006/relationships/slide" Target="slides/slide5.xml"/><Relationship Id="rId32" Type="http://schemas.openxmlformats.org/officeDocument/2006/relationships/font" Target="fonts/Muli-italic.fntdata"/><Relationship Id="rId13" Type="http://schemas.openxmlformats.org/officeDocument/2006/relationships/slide" Target="slides/slide8.xml"/><Relationship Id="rId12" Type="http://schemas.openxmlformats.org/officeDocument/2006/relationships/slide" Target="slides/slide7.xml"/><Relationship Id="rId34" Type="http://customschemas.google.com/relationships/presentationmetadata" Target="meta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title>
      <c:overlay val="0"/>
      <c:spPr>
        <a:noFill/>
        <a:ln>
          <a:noFill/>
        </a:ln>
        <a:effectLst/>
      </c:spPr>
      <c:txPr>
        <a:bodyPr rot="0" spcFirstLastPara="1" vertOverflow="ellipsis" vert="horz" wrap="square" anchor="ctr" anchorCtr="1"/>
        <a:lstStyle/>
        <a:p>
          <a:pPr>
            <a:defRPr sz="1862" b="0" i="0" u="none" strike="noStrike" kern="1200" spc="0" baseline="0">
              <a:solidFill>
                <a:schemeClr val="tx1">
                  <a:lumMod val="65000"/>
                  <a:lumOff val="35000"/>
                </a:schemeClr>
              </a:solidFill>
              <a:latin typeface="+mn-lt"/>
              <a:ea typeface="+mn-ea"/>
              <a:cs typeface="+mn-cs"/>
            </a:defRPr>
          </a:pPr>
          <a:endParaRPr lang="en-US"/>
        </a:p>
      </c:txPr>
    </c:title>
    <c:autoTitleDeleted val="0"/>
    <c:view3D>
      <c:rotX val="30"/>
      <c:rotY val="0"/>
      <c:depthPercent val="100"/>
      <c:rAngAx val="0"/>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pie3DChart>
        <c:varyColors val="1"/>
        <c:ser>
          <c:idx val="0"/>
          <c:order val="0"/>
          <c:tx>
            <c:strRef>
              <c:f>Sheet1!$B$1</c:f>
              <c:strCache>
                <c:ptCount val="1"/>
                <c:pt idx="0">
                  <c:v>Sales</c:v>
                </c:pt>
              </c:strCache>
            </c:strRef>
          </c:tx>
          <c:dPt>
            <c:idx val="0"/>
            <c:bubble3D val="0"/>
            <c:spPr>
              <a:solidFill>
                <a:srgbClr val="21D7CD"/>
              </a:solidFill>
              <a:ln w="25400">
                <a:solidFill>
                  <a:schemeClr val="lt1"/>
                </a:solidFill>
              </a:ln>
              <a:effectLst/>
              <a:sp3d contourW="25400">
                <a:contourClr>
                  <a:schemeClr val="lt1"/>
                </a:contourClr>
              </a:sp3d>
            </c:spPr>
            <c:extLst>
              <c:ext xmlns:c16="http://schemas.microsoft.com/office/drawing/2014/chart" uri="{C3380CC4-5D6E-409C-BE32-E72D297353CC}">
                <c16:uniqueId val="{00000001-BA04-4A29-8E1D-6A958FBCDAF4}"/>
              </c:ext>
            </c:extLst>
          </c:dPt>
          <c:dPt>
            <c:idx val="1"/>
            <c:bubble3D val="0"/>
            <c:spPr>
              <a:solidFill>
                <a:srgbClr val="EB2264"/>
              </a:solidFill>
              <a:ln w="25400">
                <a:solidFill>
                  <a:schemeClr val="lt1"/>
                </a:solidFill>
              </a:ln>
              <a:effectLst/>
              <a:sp3d contourW="25400">
                <a:contourClr>
                  <a:schemeClr val="lt1"/>
                </a:contourClr>
              </a:sp3d>
            </c:spPr>
            <c:extLst>
              <c:ext xmlns:c16="http://schemas.microsoft.com/office/drawing/2014/chart" uri="{C3380CC4-5D6E-409C-BE32-E72D297353CC}">
                <c16:uniqueId val="{00000002-BA04-4A29-8E1D-6A958FBCDAF4}"/>
              </c:ext>
            </c:extLst>
          </c:dPt>
          <c:dPt>
            <c:idx val="2"/>
            <c:bubble3D val="0"/>
            <c:spPr>
              <a:solidFill>
                <a:schemeClr val="accent1"/>
              </a:solidFill>
              <a:ln w="25400">
                <a:solidFill>
                  <a:schemeClr val="lt1"/>
                </a:solidFill>
              </a:ln>
              <a:effectLst/>
              <a:sp3d contourW="25400">
                <a:contourClr>
                  <a:schemeClr val="lt1"/>
                </a:contourClr>
              </a:sp3d>
            </c:spPr>
            <c:extLst>
              <c:ext xmlns:c16="http://schemas.microsoft.com/office/drawing/2014/chart" uri="{C3380CC4-5D6E-409C-BE32-E72D297353CC}">
                <c16:uniqueId val="{00000003-BA04-4A29-8E1D-6A958FBCDAF4}"/>
              </c:ext>
            </c:extLst>
          </c:dPt>
          <c:dPt>
            <c:idx val="3"/>
            <c:bubble3D val="0"/>
            <c:spPr>
              <a:solidFill>
                <a:srgbClr val="92D050"/>
              </a:solidFill>
              <a:ln w="25400">
                <a:solidFill>
                  <a:schemeClr val="lt1"/>
                </a:solidFill>
              </a:ln>
              <a:effectLst/>
              <a:sp3d contourW="25400">
                <a:contourClr>
                  <a:schemeClr val="lt1"/>
                </a:contourClr>
              </a:sp3d>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2000" b="0" i="0" u="none" strike="noStrike" kern="1200" baseline="0">
                    <a:solidFill>
                      <a:schemeClr val="bg1"/>
                    </a:solidFill>
                    <a:latin typeface="+mn-lt"/>
                    <a:ea typeface="+mn-ea"/>
                    <a:cs typeface="+mn-cs"/>
                  </a:defRPr>
                </a:pPr>
                <a:endParaRPr lang="en-US"/>
              </a:p>
            </c:txPr>
            <c:dLblPos val="bestFit"/>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showLeaderLines val="1"/>
        </c:dLbls>
      </c:pie3D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62">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2" name="Shape 202"/>
        <p:cNvGrpSpPr/>
        <p:nvPr/>
      </p:nvGrpSpPr>
      <p:grpSpPr>
        <a:xfrm>
          <a:off x="0" y="0"/>
          <a:ext cx="0" cy="0"/>
          <a:chOff x="0" y="0"/>
          <a:chExt cx="0" cy="0"/>
        </a:xfrm>
      </p:grpSpPr>
      <p:sp>
        <p:nvSpPr>
          <p:cNvPr id="203" name="Google Shape;203;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07" name="Shape 207"/>
        <p:cNvGrpSpPr/>
        <p:nvPr/>
      </p:nvGrpSpPr>
      <p:grpSpPr>
        <a:xfrm>
          <a:off x="0" y="0"/>
          <a:ext cx="0" cy="0"/>
          <a:chOff x="0" y="0"/>
          <a:chExt cx="0" cy="0"/>
        </a:xfrm>
      </p:grpSpPr>
      <p:sp>
        <p:nvSpPr>
          <p:cNvPr id="208" name="Google Shape;208;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28" name="Shape 228"/>
        <p:cNvGrpSpPr/>
        <p:nvPr/>
      </p:nvGrpSpPr>
      <p:grpSpPr>
        <a:xfrm>
          <a:off x="0" y="0"/>
          <a:ext cx="0" cy="0"/>
          <a:chOff x="0" y="0"/>
          <a:chExt cx="0" cy="0"/>
        </a:xfrm>
      </p:grpSpPr>
      <p:sp>
        <p:nvSpPr>
          <p:cNvPr id="229" name="Google Shape;229;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34" name="Shape 234"/>
        <p:cNvGrpSpPr/>
        <p:nvPr/>
      </p:nvGrpSpPr>
      <p:grpSpPr>
        <a:xfrm>
          <a:off x="0" y="0"/>
          <a:ext cx="0" cy="0"/>
          <a:chOff x="0" y="0"/>
          <a:chExt cx="0" cy="0"/>
        </a:xfrm>
      </p:grpSpPr>
      <p:sp>
        <p:nvSpPr>
          <p:cNvPr id="235" name="Google Shape;235;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40" name="Shape 240"/>
        <p:cNvGrpSpPr/>
        <p:nvPr/>
      </p:nvGrpSpPr>
      <p:grpSpPr>
        <a:xfrm>
          <a:off x="0" y="0"/>
          <a:ext cx="0" cy="0"/>
          <a:chOff x="0" y="0"/>
          <a:chExt cx="0" cy="0"/>
        </a:xfrm>
      </p:grpSpPr>
      <p:sp>
        <p:nvSpPr>
          <p:cNvPr id="241" name="Google Shape;241;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1" name="Shape 251"/>
        <p:cNvGrpSpPr/>
        <p:nvPr/>
      </p:nvGrpSpPr>
      <p:grpSpPr>
        <a:xfrm>
          <a:off x="0" y="0"/>
          <a:ext cx="0" cy="0"/>
          <a:chOff x="0" y="0"/>
          <a:chExt cx="0" cy="0"/>
        </a:xfrm>
      </p:grpSpPr>
      <p:sp>
        <p:nvSpPr>
          <p:cNvPr id="252" name="Google Shape;252;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8" name="Shape 258"/>
        <p:cNvGrpSpPr/>
        <p:nvPr/>
      </p:nvGrpSpPr>
      <p:grpSpPr>
        <a:xfrm>
          <a:off x="0" y="0"/>
          <a:ext cx="0" cy="0"/>
          <a:chOff x="0" y="0"/>
          <a:chExt cx="0" cy="0"/>
        </a:xfrm>
      </p:grpSpPr>
      <p:sp>
        <p:nvSpPr>
          <p:cNvPr id="259" name="Google Shape;259;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5" name="Shape 265"/>
        <p:cNvGrpSpPr/>
        <p:nvPr/>
      </p:nvGrpSpPr>
      <p:grpSpPr>
        <a:xfrm>
          <a:off x="0" y="0"/>
          <a:ext cx="0" cy="0"/>
          <a:chOff x="0" y="0"/>
          <a:chExt cx="0" cy="0"/>
        </a:xfrm>
      </p:grpSpPr>
      <p:sp>
        <p:nvSpPr>
          <p:cNvPr id="266" name="Google Shape;266;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3" name="Shape 273"/>
        <p:cNvGrpSpPr/>
        <p:nvPr/>
      </p:nvGrpSpPr>
      <p:grpSpPr>
        <a:xfrm>
          <a:off x="0" y="0"/>
          <a:ext cx="0" cy="0"/>
          <a:chOff x="0" y="0"/>
          <a:chExt cx="0" cy="0"/>
        </a:xfrm>
      </p:grpSpPr>
      <p:sp>
        <p:nvSpPr>
          <p:cNvPr id="274" name="Google Shape;274;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8" name="Shape 278"/>
        <p:cNvGrpSpPr/>
        <p:nvPr/>
      </p:nvGrpSpPr>
      <p:grpSpPr>
        <a:xfrm>
          <a:off x="0" y="0"/>
          <a:ext cx="0" cy="0"/>
          <a:chOff x="0" y="0"/>
          <a:chExt cx="0" cy="0"/>
        </a:xfrm>
      </p:grpSpPr>
      <p:sp>
        <p:nvSpPr>
          <p:cNvPr id="279" name="Google Shape;279;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84" name="Shape 284"/>
        <p:cNvGrpSpPr/>
        <p:nvPr/>
      </p:nvGrpSpPr>
      <p:grpSpPr>
        <a:xfrm>
          <a:off x="0" y="0"/>
          <a:ext cx="0" cy="0"/>
          <a:chOff x="0" y="0"/>
          <a:chExt cx="0" cy="0"/>
        </a:xfrm>
      </p:grpSpPr>
      <p:sp>
        <p:nvSpPr>
          <p:cNvPr id="285" name="Google Shape;285;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0" name="Shape 290"/>
        <p:cNvGrpSpPr/>
        <p:nvPr/>
      </p:nvGrpSpPr>
      <p:grpSpPr>
        <a:xfrm>
          <a:off x="0" y="0"/>
          <a:ext cx="0" cy="0"/>
          <a:chOff x="0" y="0"/>
          <a:chExt cx="0" cy="0"/>
        </a:xfrm>
      </p:grpSpPr>
      <p:sp>
        <p:nvSpPr>
          <p:cNvPr id="291" name="Google Shape;291;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2" name="Shape 302"/>
        <p:cNvGrpSpPr/>
        <p:nvPr/>
      </p:nvGrpSpPr>
      <p:grpSpPr>
        <a:xfrm>
          <a:off x="0" y="0"/>
          <a:ext cx="0" cy="0"/>
          <a:chOff x="0" y="0"/>
          <a:chExt cx="0" cy="0"/>
        </a:xfrm>
      </p:grpSpPr>
      <p:sp>
        <p:nvSpPr>
          <p:cNvPr id="303" name="Google Shape;303;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5" name="Shape 315"/>
        <p:cNvGrpSpPr/>
        <p:nvPr/>
      </p:nvGrpSpPr>
      <p:grpSpPr>
        <a:xfrm>
          <a:off x="0" y="0"/>
          <a:ext cx="0" cy="0"/>
          <a:chOff x="0" y="0"/>
          <a:chExt cx="0" cy="0"/>
        </a:xfrm>
      </p:grpSpPr>
      <p:sp>
        <p:nvSpPr>
          <p:cNvPr id="316" name="Google Shape;316;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23" name="Shape 323"/>
        <p:cNvGrpSpPr/>
        <p:nvPr/>
      </p:nvGrpSpPr>
      <p:grpSpPr>
        <a:xfrm>
          <a:off x="0" y="0"/>
          <a:ext cx="0" cy="0"/>
          <a:chOff x="0" y="0"/>
          <a:chExt cx="0" cy="0"/>
        </a:xfrm>
      </p:grpSpPr>
      <p:sp>
        <p:nvSpPr>
          <p:cNvPr id="324" name="Google Shape;324;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1" name="Shape 331"/>
        <p:cNvGrpSpPr/>
        <p:nvPr/>
      </p:nvGrpSpPr>
      <p:grpSpPr>
        <a:xfrm>
          <a:off x="0" y="0"/>
          <a:ext cx="0" cy="0"/>
          <a:chOff x="0" y="0"/>
          <a:chExt cx="0" cy="0"/>
        </a:xfrm>
      </p:grpSpPr>
      <p:sp>
        <p:nvSpPr>
          <p:cNvPr id="332" name="Google Shape;332;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9" name="Shape 339"/>
        <p:cNvGrpSpPr/>
        <p:nvPr/>
      </p:nvGrpSpPr>
      <p:grpSpPr>
        <a:xfrm>
          <a:off x="0" y="0"/>
          <a:ext cx="0" cy="0"/>
          <a:chOff x="0" y="0"/>
          <a:chExt cx="0" cy="0"/>
        </a:xfrm>
      </p:grpSpPr>
      <p:sp>
        <p:nvSpPr>
          <p:cNvPr id="340" name="Google Shape;340;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47" name="Shape 347"/>
        <p:cNvGrpSpPr/>
        <p:nvPr/>
      </p:nvGrpSpPr>
      <p:grpSpPr>
        <a:xfrm>
          <a:off x="0" y="0"/>
          <a:ext cx="0" cy="0"/>
          <a:chOff x="0" y="0"/>
          <a:chExt cx="0" cy="0"/>
        </a:xfrm>
      </p:grpSpPr>
      <p:sp>
        <p:nvSpPr>
          <p:cNvPr id="348" name="Google Shape;348;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sp>
        <p:nvSpPr>
          <p:cNvPr id="12" name="Google Shape;12;p20"/>
          <p:cNvSpPr txBox="1"/>
          <p:nvPr>
            <p:ph type="ctrTitle"/>
          </p:nvPr>
        </p:nvSpPr>
        <p:spPr>
          <a:xfrm>
            <a:off x="3269641" y="2655799"/>
            <a:ext cx="5983600" cy="1546399"/>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chemeClr val="dk1"/>
              </a:buClr>
              <a:buSzPts val="4400"/>
              <a:buFont typeface="Arial"/>
              <a:buNone/>
              <a:defRPr sz="4400"/>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sp>
        <p:nvSpPr>
          <p:cNvPr id="13" name="Google Shape;13;p20"/>
          <p:cNvSpPr/>
          <p:nvPr/>
        </p:nvSpPr>
        <p:spPr>
          <a:xfrm>
            <a:off x="7209425" y="502200"/>
            <a:ext cx="206100" cy="2061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14" name="Google Shape;14;p20"/>
          <p:cNvSpPr/>
          <p:nvPr/>
        </p:nvSpPr>
        <p:spPr>
          <a:xfrm>
            <a:off x="2695584" y="187874"/>
            <a:ext cx="7225560" cy="6482251"/>
          </a:xfrm>
          <a:prstGeom prst="rect">
            <a:avLst/>
          </a:prstGeom>
          <a:noFill/>
          <a:ln cap="flat" cmpd="sng" w="9525">
            <a:solidFill>
              <a:srgbClr val="A1BEC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15" name="Google Shape;15;p20"/>
          <p:cNvSpPr/>
          <p:nvPr/>
        </p:nvSpPr>
        <p:spPr>
          <a:xfrm>
            <a:off x="240150" y="299549"/>
            <a:ext cx="2347200" cy="2347200"/>
          </a:xfrm>
          <a:prstGeom prst="frame">
            <a:avLst>
              <a:gd fmla="val 20616" name="adj1"/>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16" name="Google Shape;16;p20"/>
          <p:cNvSpPr/>
          <p:nvPr/>
        </p:nvSpPr>
        <p:spPr>
          <a:xfrm>
            <a:off x="10326775" y="3284574"/>
            <a:ext cx="978600" cy="978600"/>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17" name="Google Shape;17;p20"/>
          <p:cNvSpPr/>
          <p:nvPr/>
        </p:nvSpPr>
        <p:spPr>
          <a:xfrm>
            <a:off x="2246425" y="1319049"/>
            <a:ext cx="657600" cy="657600"/>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18" name="Google Shape;18;p20"/>
          <p:cNvSpPr/>
          <p:nvPr/>
        </p:nvSpPr>
        <p:spPr>
          <a:xfrm>
            <a:off x="8351331" y="4023877"/>
            <a:ext cx="2284199" cy="2284199"/>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19" name="Google Shape;19;p20"/>
          <p:cNvSpPr/>
          <p:nvPr/>
        </p:nvSpPr>
        <p:spPr>
          <a:xfrm>
            <a:off x="9712998" y="3089144"/>
            <a:ext cx="304799" cy="304799"/>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0" name="Google Shape;20;p20"/>
          <p:cNvSpPr/>
          <p:nvPr/>
        </p:nvSpPr>
        <p:spPr>
          <a:xfrm>
            <a:off x="10254023" y="185250"/>
            <a:ext cx="1370700" cy="13707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1" name="Google Shape;21;p20"/>
          <p:cNvSpPr/>
          <p:nvPr/>
        </p:nvSpPr>
        <p:spPr>
          <a:xfrm>
            <a:off x="11295923" y="1238599"/>
            <a:ext cx="657600" cy="657600"/>
          </a:xfrm>
          <a:prstGeom prst="rect">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2" name="Google Shape;22;p20"/>
          <p:cNvSpPr/>
          <p:nvPr/>
        </p:nvSpPr>
        <p:spPr>
          <a:xfrm>
            <a:off x="99950" y="2332198"/>
            <a:ext cx="871499" cy="871499"/>
          </a:xfrm>
          <a:prstGeom prst="rect">
            <a:avLst/>
          </a:prstGeom>
          <a:noFill/>
          <a:ln cap="flat" cmpd="sng" w="9525">
            <a:solidFill>
              <a:srgbClr val="00ACC3"/>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3" name="Google Shape;23;p20"/>
          <p:cNvSpPr/>
          <p:nvPr/>
        </p:nvSpPr>
        <p:spPr>
          <a:xfrm>
            <a:off x="11186675" y="1144099"/>
            <a:ext cx="846600" cy="846600"/>
          </a:xfrm>
          <a:prstGeom prst="rect">
            <a:avLst/>
          </a:prstGeom>
          <a:noFill/>
          <a:ln cap="flat" cmpd="sng" w="9525">
            <a:solidFill>
              <a:srgbClr val="65BB48"/>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4" name="Google Shape;24;p20"/>
          <p:cNvSpPr/>
          <p:nvPr/>
        </p:nvSpPr>
        <p:spPr>
          <a:xfrm>
            <a:off x="1379551" y="5162302"/>
            <a:ext cx="1207799" cy="1207799"/>
          </a:xfrm>
          <a:prstGeom prst="frame">
            <a:avLst>
              <a:gd fmla="val 36159"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grpSp>
        <p:nvGrpSpPr>
          <p:cNvPr id="25" name="Google Shape;25;p20"/>
          <p:cNvGrpSpPr/>
          <p:nvPr/>
        </p:nvGrpSpPr>
        <p:grpSpPr>
          <a:xfrm>
            <a:off x="240150" y="3674424"/>
            <a:ext cx="1177500" cy="1177500"/>
            <a:chOff x="530952" y="4097476"/>
            <a:chExt cx="1177500" cy="1177500"/>
          </a:xfrm>
        </p:grpSpPr>
        <p:sp>
          <p:nvSpPr>
            <p:cNvPr id="26" name="Google Shape;26;p20"/>
            <p:cNvSpPr/>
            <p:nvPr/>
          </p:nvSpPr>
          <p:spPr>
            <a:xfrm>
              <a:off x="790902" y="4357426"/>
              <a:ext cx="657600" cy="6576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7" name="Google Shape;27;p20"/>
            <p:cNvSpPr/>
            <p:nvPr/>
          </p:nvSpPr>
          <p:spPr>
            <a:xfrm>
              <a:off x="530952" y="4097476"/>
              <a:ext cx="1177500" cy="1177500"/>
            </a:xfrm>
            <a:prstGeom prst="rect">
              <a:avLst/>
            </a:prstGeom>
            <a:noFill/>
            <a:ln cap="flat" cmpd="sng" w="9525">
              <a:solidFill>
                <a:srgbClr val="BBCD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grpSp>
      <p:sp>
        <p:nvSpPr>
          <p:cNvPr id="28" name="Google Shape;28;p20"/>
          <p:cNvSpPr/>
          <p:nvPr/>
        </p:nvSpPr>
        <p:spPr>
          <a:xfrm>
            <a:off x="2310813" y="4849677"/>
            <a:ext cx="206100" cy="206100"/>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29" name="Shape 29"/>
        <p:cNvGrpSpPr/>
        <p:nvPr/>
      </p:nvGrpSpPr>
      <p:grpSpPr>
        <a:xfrm>
          <a:off x="0" y="0"/>
          <a:ext cx="0" cy="0"/>
          <a:chOff x="0" y="0"/>
          <a:chExt cx="0" cy="0"/>
        </a:xfrm>
      </p:grpSpPr>
      <p:sp>
        <p:nvSpPr>
          <p:cNvPr id="30" name="Google Shape;30;p21"/>
          <p:cNvSpPr/>
          <p:nvPr/>
        </p:nvSpPr>
        <p:spPr>
          <a:xfrm>
            <a:off x="247651" y="234848"/>
            <a:ext cx="11696699" cy="6388305"/>
          </a:xfrm>
          <a:prstGeom prst="rect">
            <a:avLst/>
          </a:prstGeom>
          <a:noFill/>
          <a:ln cap="flat" cmpd="sng" w="9525">
            <a:solidFill>
              <a:srgbClr val="A1BEC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spTree>
      <p:nvGrpSpPr>
        <p:cNvPr id="31" name="Shape 31"/>
        <p:cNvGrpSpPr/>
        <p:nvPr/>
      </p:nvGrpSpPr>
      <p:grpSpPr>
        <a:xfrm>
          <a:off x="0" y="0"/>
          <a:ext cx="0" cy="0"/>
          <a:chOff x="0" y="0"/>
          <a:chExt cx="0" cy="0"/>
        </a:xfrm>
      </p:grpSpPr>
      <p:sp>
        <p:nvSpPr>
          <p:cNvPr id="32" name="Google Shape;32;p22"/>
          <p:cNvSpPr txBox="1"/>
          <p:nvPr>
            <p:ph type="ctrTitle"/>
          </p:nvPr>
        </p:nvSpPr>
        <p:spPr>
          <a:xfrm>
            <a:off x="3530534" y="2212734"/>
            <a:ext cx="5130799" cy="15463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4400"/>
              <a:buFont typeface="Arial"/>
              <a:buNone/>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33" name="Google Shape;33;p22"/>
          <p:cNvSpPr txBox="1"/>
          <p:nvPr>
            <p:ph idx="1" type="subTitle"/>
          </p:nvPr>
        </p:nvSpPr>
        <p:spPr>
          <a:xfrm>
            <a:off x="3530634" y="3685134"/>
            <a:ext cx="5130799" cy="1046399"/>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sz="2400">
                <a:solidFill>
                  <a:srgbClr val="33CCFF"/>
                </a:solidFill>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sp>
        <p:nvSpPr>
          <p:cNvPr id="34" name="Google Shape;34;p22"/>
          <p:cNvSpPr/>
          <p:nvPr/>
        </p:nvSpPr>
        <p:spPr>
          <a:xfrm rot="-5400000">
            <a:off x="-256797" y="2600789"/>
            <a:ext cx="1314399" cy="800800"/>
          </a:xfrm>
          <a:prstGeom prst="parallelogram">
            <a:avLst>
              <a:gd fmla="val 81897" name="adj"/>
            </a:avLst>
          </a:prstGeom>
          <a:solidFill>
            <a:srgbClr val="FFFFFF">
              <a:alpha val="14117"/>
            </a:srgbClr>
          </a:solidFill>
          <a:ln>
            <a:noFill/>
          </a:ln>
        </p:spPr>
        <p:txBody>
          <a:bodyPr anchorCtr="0" anchor="ctr" bIns="60925" lIns="121900" spcFirstLastPara="1" rIns="121900" wrap="square" tIns="60925">
            <a:noAutofit/>
          </a:bodyPr>
          <a:lstStyle/>
          <a:p>
            <a:pPr indent="0" lvl="0" marL="0" marR="0" rtl="0" algn="ctr">
              <a:spcBef>
                <a:spcPts val="0"/>
              </a:spcBef>
              <a:spcAft>
                <a:spcPts val="0"/>
              </a:spcAft>
              <a:buClr>
                <a:schemeClr val="dk1"/>
              </a:buClr>
              <a:buSzPts val="2400"/>
              <a:buFont typeface="Raleway"/>
              <a:buNone/>
            </a:pPr>
            <a:r>
              <a:t/>
            </a:r>
            <a:endParaRPr b="0" i="0" sz="2400" u="none" cap="none" strike="noStrike">
              <a:solidFill>
                <a:srgbClr val="FFFFFF"/>
              </a:solidFill>
              <a:latin typeface="Calibri"/>
              <a:ea typeface="Calibri"/>
              <a:cs typeface="Calibri"/>
              <a:sym typeface="Calibri"/>
            </a:endParaRPr>
          </a:p>
        </p:txBody>
      </p:sp>
      <p:sp>
        <p:nvSpPr>
          <p:cNvPr id="35" name="Google Shape;35;p22"/>
          <p:cNvSpPr/>
          <p:nvPr/>
        </p:nvSpPr>
        <p:spPr>
          <a:xfrm flipH="1" rot="-5400000">
            <a:off x="9754537" y="3736365"/>
            <a:ext cx="1370399" cy="834800"/>
          </a:xfrm>
          <a:prstGeom prst="parallelogram">
            <a:avLst>
              <a:gd fmla="val 81897" name="adj"/>
            </a:avLst>
          </a:prstGeom>
          <a:solidFill>
            <a:srgbClr val="FFFFFF">
              <a:alpha val="14117"/>
            </a:srgbClr>
          </a:solidFill>
          <a:ln>
            <a:noFill/>
          </a:ln>
        </p:spPr>
        <p:txBody>
          <a:bodyPr anchorCtr="0" anchor="ctr" bIns="60925" lIns="121900" spcFirstLastPara="1" rIns="121900" wrap="square" tIns="60925">
            <a:noAutofit/>
          </a:bodyPr>
          <a:lstStyle/>
          <a:p>
            <a:pPr indent="0" lvl="0" marL="0" marR="0" rtl="0" algn="ctr">
              <a:spcBef>
                <a:spcPts val="0"/>
              </a:spcBef>
              <a:spcAft>
                <a:spcPts val="0"/>
              </a:spcAft>
              <a:buClr>
                <a:schemeClr val="dk1"/>
              </a:buClr>
              <a:buSzPts val="2400"/>
              <a:buFont typeface="Raleway"/>
              <a:buNone/>
            </a:pPr>
            <a:r>
              <a:t/>
            </a:r>
            <a:endParaRPr b="0" i="0" sz="2400" u="none" cap="none" strike="noStrike">
              <a:solidFill>
                <a:srgbClr val="FFFFFF"/>
              </a:solidFill>
              <a:latin typeface="Calibri"/>
              <a:ea typeface="Calibri"/>
              <a:cs typeface="Calibri"/>
              <a:sym typeface="Calibri"/>
            </a:endParaRPr>
          </a:p>
        </p:txBody>
      </p:sp>
      <p:sp>
        <p:nvSpPr>
          <p:cNvPr id="36" name="Google Shape;36;p22"/>
          <p:cNvSpPr/>
          <p:nvPr/>
        </p:nvSpPr>
        <p:spPr>
          <a:xfrm>
            <a:off x="3255181" y="883465"/>
            <a:ext cx="2462038" cy="1837099"/>
          </a:xfrm>
          <a:prstGeom prst="rect">
            <a:avLst/>
          </a:prstGeom>
          <a:noFill/>
          <a:ln cap="flat" cmpd="sng" w="9525">
            <a:solidFill>
              <a:srgbClr val="A1BEC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7" name="Google Shape;37;p22"/>
          <p:cNvSpPr/>
          <p:nvPr/>
        </p:nvSpPr>
        <p:spPr>
          <a:xfrm>
            <a:off x="1685286" y="4888324"/>
            <a:ext cx="206100" cy="2061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8" name="Google Shape;38;p22"/>
          <p:cNvSpPr/>
          <p:nvPr/>
        </p:nvSpPr>
        <p:spPr>
          <a:xfrm>
            <a:off x="8848736" y="4312665"/>
            <a:ext cx="2347200" cy="2347200"/>
          </a:xfrm>
          <a:prstGeom prst="frame">
            <a:avLst>
              <a:gd fmla="val 10065"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9" name="Google Shape;39;p22"/>
          <p:cNvSpPr/>
          <p:nvPr/>
        </p:nvSpPr>
        <p:spPr>
          <a:xfrm>
            <a:off x="1499225" y="3169089"/>
            <a:ext cx="978600" cy="978600"/>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0" name="Google Shape;40;p22"/>
          <p:cNvSpPr/>
          <p:nvPr/>
        </p:nvSpPr>
        <p:spPr>
          <a:xfrm>
            <a:off x="8368126" y="3945775"/>
            <a:ext cx="657600" cy="6576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1" name="Google Shape;41;p22"/>
          <p:cNvSpPr/>
          <p:nvPr/>
        </p:nvSpPr>
        <p:spPr>
          <a:xfrm>
            <a:off x="8661333" y="554665"/>
            <a:ext cx="657600" cy="6576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2" name="Google Shape;42;p22"/>
          <p:cNvSpPr/>
          <p:nvPr/>
        </p:nvSpPr>
        <p:spPr>
          <a:xfrm>
            <a:off x="9714042" y="249849"/>
            <a:ext cx="2293425" cy="2293425"/>
          </a:xfrm>
          <a:prstGeom prst="frame">
            <a:avLst>
              <a:gd fmla="val 36159"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3" name="Google Shape;43;p22"/>
          <p:cNvSpPr/>
          <p:nvPr/>
        </p:nvSpPr>
        <p:spPr>
          <a:xfrm>
            <a:off x="2651251" y="3268174"/>
            <a:ext cx="304799" cy="304799"/>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4" name="Google Shape;44;p22"/>
          <p:cNvSpPr/>
          <p:nvPr/>
        </p:nvSpPr>
        <p:spPr>
          <a:xfrm>
            <a:off x="249937" y="5289165"/>
            <a:ext cx="1370700" cy="13707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5" name="Google Shape;45;p22"/>
          <p:cNvSpPr/>
          <p:nvPr/>
        </p:nvSpPr>
        <p:spPr>
          <a:xfrm>
            <a:off x="525494" y="4466067"/>
            <a:ext cx="455999" cy="455999"/>
          </a:xfrm>
          <a:prstGeom prst="rect">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6" name="Google Shape;46;p22"/>
          <p:cNvSpPr/>
          <p:nvPr/>
        </p:nvSpPr>
        <p:spPr>
          <a:xfrm>
            <a:off x="8200176" y="3777800"/>
            <a:ext cx="993600" cy="993299"/>
          </a:xfrm>
          <a:prstGeom prst="rect">
            <a:avLst/>
          </a:prstGeom>
          <a:noFill/>
          <a:ln cap="flat" cmpd="sng" w="9525">
            <a:solidFill>
              <a:srgbClr val="00ACC3"/>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7" name="Google Shape;47;p22"/>
          <p:cNvSpPr/>
          <p:nvPr/>
        </p:nvSpPr>
        <p:spPr>
          <a:xfrm>
            <a:off x="8523958" y="417290"/>
            <a:ext cx="932399" cy="932399"/>
          </a:xfrm>
          <a:prstGeom prst="rect">
            <a:avLst/>
          </a:prstGeom>
          <a:noFill/>
          <a:ln cap="flat" cmpd="sng" w="9525">
            <a:solidFill>
              <a:srgbClr val="BBCD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8" name="Google Shape;48;p22"/>
          <p:cNvSpPr/>
          <p:nvPr/>
        </p:nvSpPr>
        <p:spPr>
          <a:xfrm>
            <a:off x="460093" y="4381616"/>
            <a:ext cx="586800" cy="586800"/>
          </a:xfrm>
          <a:prstGeom prst="rect">
            <a:avLst/>
          </a:prstGeom>
          <a:noFill/>
          <a:ln cap="flat" cmpd="sng" w="9525">
            <a:solidFill>
              <a:srgbClr val="65BB48"/>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49" name="Google Shape;49;p22"/>
          <p:cNvSpPr/>
          <p:nvPr/>
        </p:nvSpPr>
        <p:spPr>
          <a:xfrm>
            <a:off x="8092108" y="1396562"/>
            <a:ext cx="431850" cy="450175"/>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50" name="Google Shape;50;p22"/>
          <p:cNvGrpSpPr/>
          <p:nvPr/>
        </p:nvGrpSpPr>
        <p:grpSpPr>
          <a:xfrm>
            <a:off x="249937" y="235193"/>
            <a:ext cx="1934639" cy="1934639"/>
            <a:chOff x="543186" y="-295450"/>
            <a:chExt cx="2284199" cy="2284199"/>
          </a:xfrm>
        </p:grpSpPr>
        <p:sp>
          <p:nvSpPr>
            <p:cNvPr id="51" name="Google Shape;51;p22"/>
            <p:cNvSpPr/>
            <p:nvPr/>
          </p:nvSpPr>
          <p:spPr>
            <a:xfrm>
              <a:off x="543186" y="-295450"/>
              <a:ext cx="2284199" cy="2284199"/>
            </a:xfrm>
            <a:prstGeom prst="frame">
              <a:avLst>
                <a:gd fmla="val 12500" name="adj1"/>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52" name="Google Shape;52;p22"/>
            <p:cNvSpPr/>
            <p:nvPr/>
          </p:nvSpPr>
          <p:spPr>
            <a:xfrm>
              <a:off x="910186" y="71550"/>
              <a:ext cx="1550100" cy="1550100"/>
            </a:xfrm>
            <a:prstGeom prst="rect">
              <a:avLst/>
            </a:prstGeom>
            <a:noFill/>
            <a:ln cap="flat" cmpd="sng" w="9525">
              <a:solidFill>
                <a:srgbClr val="E8004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spTree>
      <p:nvGrpSpPr>
        <p:cNvPr id="53" name="Shape 53"/>
        <p:cNvGrpSpPr/>
        <p:nvPr/>
      </p:nvGrpSpPr>
      <p:grpSpPr>
        <a:xfrm>
          <a:off x="0" y="0"/>
          <a:ext cx="0" cy="0"/>
          <a:chOff x="0" y="0"/>
          <a:chExt cx="0" cy="0"/>
        </a:xfrm>
      </p:grpSpPr>
      <p:sp>
        <p:nvSpPr>
          <p:cNvPr id="54" name="Google Shape;54;p23"/>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lvl1pPr indent="-228600" lvl="0" marL="457200" algn="ctr">
              <a:lnSpc>
                <a:spcPct val="100000"/>
              </a:lnSpc>
              <a:spcBef>
                <a:spcPts val="0"/>
              </a:spcBef>
              <a:spcAft>
                <a:spcPts val="0"/>
              </a:spcAft>
              <a:buClr>
                <a:schemeClr val="dk1"/>
              </a:buClr>
              <a:buSzPts val="2800"/>
              <a:buNone/>
              <a:defRPr b="0" i="1"/>
            </a:lvl1pPr>
            <a:lvl2pPr indent="-381000" lvl="1" marL="914400" algn="ctr">
              <a:lnSpc>
                <a:spcPct val="90000"/>
              </a:lnSpc>
              <a:spcBef>
                <a:spcPts val="0"/>
              </a:spcBef>
              <a:spcAft>
                <a:spcPts val="0"/>
              </a:spcAft>
              <a:buClr>
                <a:schemeClr val="dk1"/>
              </a:buClr>
              <a:buSzPts val="2400"/>
              <a:buChar char="•"/>
              <a:defRPr b="1" i="1"/>
            </a:lvl2pPr>
            <a:lvl3pPr indent="-355600" lvl="2" marL="1371600" algn="ctr">
              <a:lnSpc>
                <a:spcPct val="90000"/>
              </a:lnSpc>
              <a:spcBef>
                <a:spcPts val="0"/>
              </a:spcBef>
              <a:spcAft>
                <a:spcPts val="0"/>
              </a:spcAft>
              <a:buClr>
                <a:schemeClr val="dk1"/>
              </a:buClr>
              <a:buSzPts val="2000"/>
              <a:buChar char="•"/>
              <a:defRPr b="1" i="1"/>
            </a:lvl3pPr>
            <a:lvl4pPr indent="-342900" lvl="3" marL="1828800" algn="ctr">
              <a:lnSpc>
                <a:spcPct val="90000"/>
              </a:lnSpc>
              <a:spcBef>
                <a:spcPts val="0"/>
              </a:spcBef>
              <a:spcAft>
                <a:spcPts val="0"/>
              </a:spcAft>
              <a:buClr>
                <a:schemeClr val="dk1"/>
              </a:buClr>
              <a:buSzPts val="1800"/>
              <a:buChar char="•"/>
              <a:defRPr b="1" i="1"/>
            </a:lvl4pPr>
            <a:lvl5pPr indent="-342900" lvl="4" marL="2286000" algn="ctr">
              <a:lnSpc>
                <a:spcPct val="90000"/>
              </a:lnSpc>
              <a:spcBef>
                <a:spcPts val="0"/>
              </a:spcBef>
              <a:spcAft>
                <a:spcPts val="0"/>
              </a:spcAft>
              <a:buClr>
                <a:schemeClr val="dk1"/>
              </a:buClr>
              <a:buSzPts val="1800"/>
              <a:buChar char="•"/>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sp>
        <p:nvSpPr>
          <p:cNvPr id="55" name="Google Shape;55;p23"/>
          <p:cNvSpPr/>
          <p:nvPr/>
        </p:nvSpPr>
        <p:spPr>
          <a:xfrm>
            <a:off x="2441725" y="210186"/>
            <a:ext cx="8418777" cy="6442539"/>
          </a:xfrm>
          <a:prstGeom prst="rect">
            <a:avLst/>
          </a:prstGeom>
          <a:noFill/>
          <a:ln cap="flat" cmpd="sng" w="9525">
            <a:solidFill>
              <a:srgbClr val="A1BEC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56" name="Google Shape;56;p23"/>
          <p:cNvSpPr/>
          <p:nvPr/>
        </p:nvSpPr>
        <p:spPr>
          <a:xfrm>
            <a:off x="6114535" y="5250023"/>
            <a:ext cx="540934" cy="540934"/>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57" name="Google Shape;57;p23"/>
          <p:cNvSpPr/>
          <p:nvPr/>
        </p:nvSpPr>
        <p:spPr>
          <a:xfrm>
            <a:off x="9925602" y="95887"/>
            <a:ext cx="2047790" cy="2047790"/>
          </a:xfrm>
          <a:prstGeom prst="frame">
            <a:avLst>
              <a:gd fmla="val 12500" name="adj1"/>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58" name="Google Shape;58;p23"/>
          <p:cNvSpPr/>
          <p:nvPr/>
        </p:nvSpPr>
        <p:spPr>
          <a:xfrm>
            <a:off x="5637614" y="672809"/>
            <a:ext cx="873604" cy="873604"/>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59" name="Google Shape;59;p23"/>
          <p:cNvSpPr/>
          <p:nvPr/>
        </p:nvSpPr>
        <p:spPr>
          <a:xfrm>
            <a:off x="1771988" y="3930728"/>
            <a:ext cx="1022275" cy="1022657"/>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0" name="Google Shape;60;p23"/>
          <p:cNvSpPr/>
          <p:nvPr/>
        </p:nvSpPr>
        <p:spPr>
          <a:xfrm>
            <a:off x="357768" y="4569387"/>
            <a:ext cx="2159538" cy="2159538"/>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1" name="Google Shape;61;p23"/>
          <p:cNvSpPr/>
          <p:nvPr/>
        </p:nvSpPr>
        <p:spPr>
          <a:xfrm>
            <a:off x="1051012" y="95886"/>
            <a:ext cx="2032903" cy="1956703"/>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2" name="Google Shape;62;p23"/>
          <p:cNvSpPr/>
          <p:nvPr/>
        </p:nvSpPr>
        <p:spPr>
          <a:xfrm>
            <a:off x="274300" y="932895"/>
            <a:ext cx="613136" cy="613518"/>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3" name="Google Shape;63;p23"/>
          <p:cNvSpPr/>
          <p:nvPr/>
        </p:nvSpPr>
        <p:spPr>
          <a:xfrm>
            <a:off x="2672245" y="4776842"/>
            <a:ext cx="388127" cy="388127"/>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4" name="Google Shape;64;p23"/>
          <p:cNvSpPr/>
          <p:nvPr/>
        </p:nvSpPr>
        <p:spPr>
          <a:xfrm>
            <a:off x="383392" y="2338818"/>
            <a:ext cx="662700" cy="662700"/>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5" name="Google Shape;65;p23"/>
          <p:cNvSpPr/>
          <p:nvPr/>
        </p:nvSpPr>
        <p:spPr>
          <a:xfrm>
            <a:off x="9278265" y="4303331"/>
            <a:ext cx="1335148" cy="1335148"/>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6" name="Google Shape;66;p23"/>
          <p:cNvSpPr/>
          <p:nvPr/>
        </p:nvSpPr>
        <p:spPr>
          <a:xfrm>
            <a:off x="10089397" y="4784376"/>
            <a:ext cx="1935676" cy="1935676"/>
          </a:xfrm>
          <a:prstGeom prst="frame">
            <a:avLst>
              <a:gd fmla="val 12500" name="adj1"/>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7" name="Google Shape;67;p23"/>
          <p:cNvSpPr/>
          <p:nvPr/>
        </p:nvSpPr>
        <p:spPr>
          <a:xfrm>
            <a:off x="5749859" y="4776842"/>
            <a:ext cx="761359" cy="761740"/>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68" name="Google Shape;68;p23"/>
          <p:cNvSpPr/>
          <p:nvPr/>
        </p:nvSpPr>
        <p:spPr>
          <a:xfrm>
            <a:off x="9691044" y="2221539"/>
            <a:ext cx="234558" cy="234558"/>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69" name="Shape 69"/>
        <p:cNvGrpSpPr/>
        <p:nvPr/>
      </p:nvGrpSpPr>
      <p:grpSpPr>
        <a:xfrm>
          <a:off x="0" y="0"/>
          <a:ext cx="0" cy="0"/>
          <a:chOff x="0" y="0"/>
          <a:chExt cx="0" cy="0"/>
        </a:xfrm>
      </p:grpSpPr>
      <p:sp>
        <p:nvSpPr>
          <p:cNvPr id="70" name="Google Shape;70;p24"/>
          <p:cNvSpPr txBox="1"/>
          <p:nvPr>
            <p:ph idx="1" type="body"/>
          </p:nvPr>
        </p:nvSpPr>
        <p:spPr>
          <a:xfrm>
            <a:off x="2008975" y="6132916"/>
            <a:ext cx="8335991" cy="478340"/>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480"/>
              </a:spcBef>
              <a:spcAft>
                <a:spcPts val="0"/>
              </a:spcAft>
              <a:buClr>
                <a:schemeClr val="dk1"/>
              </a:buClr>
              <a:buSzPts val="2400"/>
              <a:buNone/>
              <a:defRPr b="1" sz="2400"/>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1" name="Google Shape;71;p24"/>
          <p:cNvSpPr/>
          <p:nvPr/>
        </p:nvSpPr>
        <p:spPr>
          <a:xfrm>
            <a:off x="1921216" y="462844"/>
            <a:ext cx="8511510" cy="6286255"/>
          </a:xfrm>
          <a:prstGeom prst="rect">
            <a:avLst/>
          </a:prstGeom>
          <a:noFill/>
          <a:ln cap="flat" cmpd="sng" w="9525">
            <a:solidFill>
              <a:srgbClr val="A1BEC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2" name="Google Shape;72;p24"/>
          <p:cNvSpPr/>
          <p:nvPr/>
        </p:nvSpPr>
        <p:spPr>
          <a:xfrm flipH="1" rot="-5400000">
            <a:off x="11455631" y="5123263"/>
            <a:ext cx="635599" cy="635599"/>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3" name="Google Shape;73;p24"/>
          <p:cNvSpPr/>
          <p:nvPr/>
        </p:nvSpPr>
        <p:spPr>
          <a:xfrm rot="10800000">
            <a:off x="1119822" y="1483300"/>
            <a:ext cx="515400" cy="515400"/>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4" name="Google Shape;74;p24"/>
          <p:cNvSpPr/>
          <p:nvPr/>
        </p:nvSpPr>
        <p:spPr>
          <a:xfrm flipH="1" rot="-5400000">
            <a:off x="11158904" y="5892986"/>
            <a:ext cx="856114" cy="856114"/>
          </a:xfrm>
          <a:prstGeom prst="frame">
            <a:avLst>
              <a:gd fmla="val 12500"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5" name="Google Shape;75;p24"/>
          <p:cNvSpPr/>
          <p:nvPr/>
        </p:nvSpPr>
        <p:spPr>
          <a:xfrm flipH="1" rot="-5400000">
            <a:off x="10801565" y="5541747"/>
            <a:ext cx="217116" cy="217116"/>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6" name="Google Shape;76;p24"/>
          <p:cNvSpPr/>
          <p:nvPr/>
        </p:nvSpPr>
        <p:spPr>
          <a:xfrm rot="5400000">
            <a:off x="10703684" y="191687"/>
            <a:ext cx="434699" cy="434699"/>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7" name="Google Shape;77;p24"/>
          <p:cNvSpPr/>
          <p:nvPr/>
        </p:nvSpPr>
        <p:spPr>
          <a:xfrm rot="10800000">
            <a:off x="437496" y="1483439"/>
            <a:ext cx="330899" cy="330899"/>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78" name="Google Shape;78;p24"/>
          <p:cNvSpPr/>
          <p:nvPr/>
        </p:nvSpPr>
        <p:spPr>
          <a:xfrm rot="5400000">
            <a:off x="11203819" y="191701"/>
            <a:ext cx="811199" cy="811199"/>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79" name="Google Shape;79;p24"/>
          <p:cNvGrpSpPr/>
          <p:nvPr/>
        </p:nvGrpSpPr>
        <p:grpSpPr>
          <a:xfrm>
            <a:off x="173591" y="191701"/>
            <a:ext cx="1128300" cy="1128300"/>
            <a:chOff x="1319323" y="358229"/>
            <a:chExt cx="1128300" cy="1128300"/>
          </a:xfrm>
        </p:grpSpPr>
        <p:sp>
          <p:nvSpPr>
            <p:cNvPr id="80" name="Google Shape;80;p24"/>
            <p:cNvSpPr/>
            <p:nvPr/>
          </p:nvSpPr>
          <p:spPr>
            <a:xfrm rot="10800000">
              <a:off x="1319323" y="358229"/>
              <a:ext cx="1128300" cy="1128300"/>
            </a:xfrm>
            <a:prstGeom prst="rect">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81" name="Google Shape;81;p24"/>
            <p:cNvSpPr/>
            <p:nvPr/>
          </p:nvSpPr>
          <p:spPr>
            <a:xfrm rot="10800000">
              <a:off x="1590466" y="629373"/>
              <a:ext cx="586199" cy="586199"/>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82" name="Google Shape;82;p24"/>
          <p:cNvSpPr/>
          <p:nvPr/>
        </p:nvSpPr>
        <p:spPr>
          <a:xfrm rot="10800000">
            <a:off x="1293170" y="6237616"/>
            <a:ext cx="345000" cy="345000"/>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83" name="Google Shape;83;p24"/>
          <p:cNvSpPr/>
          <p:nvPr/>
        </p:nvSpPr>
        <p:spPr>
          <a:xfrm rot="10800000">
            <a:off x="227684" y="4986101"/>
            <a:ext cx="506099" cy="506099"/>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84" name="Google Shape;84;p24"/>
          <p:cNvGrpSpPr/>
          <p:nvPr/>
        </p:nvGrpSpPr>
        <p:grpSpPr>
          <a:xfrm>
            <a:off x="318177" y="5683216"/>
            <a:ext cx="899400" cy="899400"/>
            <a:chOff x="1246300" y="4943424"/>
            <a:chExt cx="899400" cy="899400"/>
          </a:xfrm>
        </p:grpSpPr>
        <p:sp>
          <p:nvSpPr>
            <p:cNvPr id="85" name="Google Shape;85;p24"/>
            <p:cNvSpPr/>
            <p:nvPr/>
          </p:nvSpPr>
          <p:spPr>
            <a:xfrm rot="10800000">
              <a:off x="1364683" y="5061808"/>
              <a:ext cx="663000" cy="663000"/>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86" name="Google Shape;86;p24"/>
            <p:cNvSpPr/>
            <p:nvPr/>
          </p:nvSpPr>
          <p:spPr>
            <a:xfrm rot="10800000">
              <a:off x="1246300" y="4943424"/>
              <a:ext cx="899400" cy="899400"/>
            </a:xfrm>
            <a:prstGeom prst="rect">
              <a:avLst/>
            </a:prstGeom>
            <a:noFill/>
            <a:ln cap="flat" cmpd="sng" w="9525">
              <a:solidFill>
                <a:srgbClr val="F8BB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87" name="Google Shape;87;p24"/>
          <p:cNvSpPr/>
          <p:nvPr/>
        </p:nvSpPr>
        <p:spPr>
          <a:xfrm rot="5400000">
            <a:off x="11392310" y="1158546"/>
            <a:ext cx="333300" cy="3333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 1 column">
  <p:cSld name="1_Title + 1 column">
    <p:spTree>
      <p:nvGrpSpPr>
        <p:cNvPr id="88" name="Shape 88"/>
        <p:cNvGrpSpPr/>
        <p:nvPr/>
      </p:nvGrpSpPr>
      <p:grpSpPr>
        <a:xfrm>
          <a:off x="0" y="0"/>
          <a:ext cx="0" cy="0"/>
          <a:chOff x="0" y="0"/>
          <a:chExt cx="0" cy="0"/>
        </a:xfrm>
      </p:grpSpPr>
      <p:sp>
        <p:nvSpPr>
          <p:cNvPr id="89" name="Google Shape;89;p25"/>
          <p:cNvSpPr txBox="1"/>
          <p:nvPr>
            <p:ph type="title"/>
          </p:nvPr>
        </p:nvSpPr>
        <p:spPr>
          <a:xfrm>
            <a:off x="5654793" y="1544966"/>
            <a:ext cx="6159486"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Arial"/>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0" name="Google Shape;90;p25"/>
          <p:cNvSpPr txBox="1"/>
          <p:nvPr>
            <p:ph idx="1" type="body"/>
          </p:nvPr>
        </p:nvSpPr>
        <p:spPr>
          <a:xfrm>
            <a:off x="5654793" y="2528561"/>
            <a:ext cx="6159486" cy="36860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dk1"/>
              </a:buClr>
              <a:buSzPts val="1800"/>
              <a:buChar char="•"/>
              <a:defRPr sz="1800"/>
            </a:lvl1pPr>
            <a:lvl2pPr indent="-381000" lvl="1" marL="914400" algn="l">
              <a:lnSpc>
                <a:spcPct val="90000"/>
              </a:lnSpc>
              <a:spcBef>
                <a:spcPts val="0"/>
              </a:spcBef>
              <a:spcAft>
                <a:spcPts val="0"/>
              </a:spcAft>
              <a:buClr>
                <a:schemeClr val="dk1"/>
              </a:buClr>
              <a:buSzPts val="2400"/>
              <a:buChar char="•"/>
              <a:defRPr/>
            </a:lvl2pPr>
            <a:lvl3pPr indent="-355600" lvl="2" marL="1371600" algn="l">
              <a:lnSpc>
                <a:spcPct val="90000"/>
              </a:lnSpc>
              <a:spcBef>
                <a:spcPts val="0"/>
              </a:spcBef>
              <a:spcAft>
                <a:spcPts val="0"/>
              </a:spcAft>
              <a:buClr>
                <a:schemeClr val="dk1"/>
              </a:buClr>
              <a:buSzPts val="2000"/>
              <a:buChar char="•"/>
              <a:defRPr/>
            </a:lvl3pPr>
            <a:lvl4pPr indent="-342900" lvl="3" marL="1828800" algn="l">
              <a:lnSpc>
                <a:spcPct val="90000"/>
              </a:lnSpc>
              <a:spcBef>
                <a:spcPts val="0"/>
              </a:spcBef>
              <a:spcAft>
                <a:spcPts val="0"/>
              </a:spcAft>
              <a:buClr>
                <a:schemeClr val="dk1"/>
              </a:buClr>
              <a:buSzPts val="1800"/>
              <a:buChar char="•"/>
              <a:defRPr/>
            </a:lvl4pPr>
            <a:lvl5pPr indent="-342900" lvl="4" marL="2286000" algn="l">
              <a:lnSpc>
                <a:spcPct val="90000"/>
              </a:lnSpc>
              <a:spcBef>
                <a:spcPts val="0"/>
              </a:spcBef>
              <a:spcAft>
                <a:spcPts val="0"/>
              </a:spcAft>
              <a:buClr>
                <a:schemeClr val="dk1"/>
              </a:buClr>
              <a:buSzPts val="1800"/>
              <a:buChar char="•"/>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91" name="Google Shape;91;p25"/>
          <p:cNvSpPr/>
          <p:nvPr/>
        </p:nvSpPr>
        <p:spPr>
          <a:xfrm>
            <a:off x="142639" y="1180383"/>
            <a:ext cx="5173662" cy="5103184"/>
          </a:xfrm>
          <a:prstGeom prst="ellipse">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2" name="Google Shape;92;p25"/>
          <p:cNvSpPr/>
          <p:nvPr/>
        </p:nvSpPr>
        <p:spPr>
          <a:xfrm>
            <a:off x="82853" y="-26425"/>
            <a:ext cx="1278227" cy="1278227"/>
          </a:xfrm>
          <a:prstGeom prst="ellipse">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3" name="Google Shape;93;p25"/>
          <p:cNvSpPr/>
          <p:nvPr/>
        </p:nvSpPr>
        <p:spPr>
          <a:xfrm>
            <a:off x="2914880" y="612689"/>
            <a:ext cx="1182523" cy="1182523"/>
          </a:xfrm>
          <a:prstGeom prst="donut">
            <a:avLst>
              <a:gd fmla="val 39527" name="adj"/>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4" name="Google Shape;94;p25"/>
          <p:cNvSpPr/>
          <p:nvPr/>
        </p:nvSpPr>
        <p:spPr>
          <a:xfrm>
            <a:off x="189258" y="5189346"/>
            <a:ext cx="1231825" cy="1231825"/>
          </a:xfrm>
          <a:prstGeom prst="ellipse">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5" name="Google Shape;95;p25"/>
          <p:cNvSpPr/>
          <p:nvPr/>
        </p:nvSpPr>
        <p:spPr>
          <a:xfrm>
            <a:off x="1207139" y="5984342"/>
            <a:ext cx="436829" cy="436829"/>
          </a:xfrm>
          <a:prstGeom prst="donut">
            <a:avLst>
              <a:gd fmla="val 29951" name="adj"/>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6" name="Google Shape;96;p25"/>
          <p:cNvSpPr/>
          <p:nvPr/>
        </p:nvSpPr>
        <p:spPr>
          <a:xfrm>
            <a:off x="2270340" y="778630"/>
            <a:ext cx="331337" cy="330976"/>
          </a:xfrm>
          <a:prstGeom prst="ellipse">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7" name="Google Shape;97;p25"/>
          <p:cNvSpPr/>
          <p:nvPr/>
        </p:nvSpPr>
        <p:spPr>
          <a:xfrm>
            <a:off x="-151833" y="-240308"/>
            <a:ext cx="1705993" cy="1705994"/>
          </a:xfrm>
          <a:prstGeom prst="ellipse">
            <a:avLst/>
          </a:prstGeom>
          <a:noFill/>
          <a:ln cap="flat" cmpd="sng" w="9525">
            <a:solidFill>
              <a:srgbClr val="00ACC3"/>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8" name="Google Shape;98;p25"/>
          <p:cNvSpPr/>
          <p:nvPr/>
        </p:nvSpPr>
        <p:spPr>
          <a:xfrm>
            <a:off x="3008257" y="688092"/>
            <a:ext cx="1031714" cy="1031715"/>
          </a:xfrm>
          <a:prstGeom prst="ellipse">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99" name="Google Shape;99;p25"/>
          <p:cNvSpPr/>
          <p:nvPr/>
        </p:nvSpPr>
        <p:spPr>
          <a:xfrm>
            <a:off x="1402326" y="845637"/>
            <a:ext cx="650712" cy="650350"/>
          </a:xfrm>
          <a:prstGeom prst="ellipse">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00" name="Google Shape;100;p25"/>
          <p:cNvSpPr/>
          <p:nvPr/>
        </p:nvSpPr>
        <p:spPr>
          <a:xfrm>
            <a:off x="992110" y="2005275"/>
            <a:ext cx="3474720" cy="3474720"/>
          </a:xfrm>
          <a:prstGeom prst="frame">
            <a:avLst>
              <a:gd fmla="val 3447"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01" name="Google Shape;101;p25"/>
          <p:cNvSpPr/>
          <p:nvPr>
            <p:ph idx="2" type="pic"/>
          </p:nvPr>
        </p:nvSpPr>
        <p:spPr>
          <a:xfrm>
            <a:off x="1103313" y="2129958"/>
            <a:ext cx="3251200" cy="3211980"/>
          </a:xfrm>
          <a:prstGeom prst="rect">
            <a:avLst/>
          </a:prstGeom>
          <a:noFill/>
          <a:ln>
            <a:noFill/>
          </a:ln>
        </p:spPr>
        <p:txBody>
          <a:bodyPr anchorCtr="0" anchor="t" bIns="45700" lIns="91425" spcFirstLastPara="1" rIns="91425" wrap="square" tIns="45700">
            <a:norm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Raleway"/>
                <a:ea typeface="Raleway"/>
                <a:cs typeface="Raleway"/>
                <a:sym typeface="Raleway"/>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Raleway"/>
                <a:ea typeface="Raleway"/>
                <a:cs typeface="Raleway"/>
                <a:sym typeface="Raleway"/>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Raleway"/>
                <a:ea typeface="Raleway"/>
                <a:cs typeface="Raleway"/>
                <a:sym typeface="Raleway"/>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102" name="Shape 102"/>
        <p:cNvGrpSpPr/>
        <p:nvPr/>
      </p:nvGrpSpPr>
      <p:grpSpPr>
        <a:xfrm>
          <a:off x="0" y="0"/>
          <a:ext cx="0" cy="0"/>
          <a:chOff x="0" y="0"/>
          <a:chExt cx="0" cy="0"/>
        </a:xfrm>
      </p:grpSpPr>
      <p:sp>
        <p:nvSpPr>
          <p:cNvPr id="103" name="Google Shape;103;p26"/>
          <p:cNvSpPr txBox="1"/>
          <p:nvPr>
            <p:ph type="title"/>
          </p:nvPr>
        </p:nvSpPr>
        <p:spPr>
          <a:xfrm>
            <a:off x="4615924" y="1217134"/>
            <a:ext cx="6153675"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Arial"/>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4" name="Google Shape;104;p26"/>
          <p:cNvSpPr txBox="1"/>
          <p:nvPr>
            <p:ph idx="1" type="body"/>
          </p:nvPr>
        </p:nvSpPr>
        <p:spPr>
          <a:xfrm>
            <a:off x="4615942" y="2275933"/>
            <a:ext cx="2996198" cy="42916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dk1"/>
              </a:buClr>
              <a:buSzPts val="1800"/>
              <a:buChar char="•"/>
              <a:defRPr sz="1800"/>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105" name="Google Shape;105;p26"/>
          <p:cNvSpPr txBox="1"/>
          <p:nvPr>
            <p:ph idx="2" type="body"/>
          </p:nvPr>
        </p:nvSpPr>
        <p:spPr>
          <a:xfrm>
            <a:off x="7773401" y="2275933"/>
            <a:ext cx="2996198" cy="42916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dk1"/>
              </a:buClr>
              <a:buSzPts val="1800"/>
              <a:buChar char="•"/>
              <a:defRPr sz="1800"/>
            </a:lvl1pPr>
            <a:lvl2pPr indent="-381000" lvl="1" marL="914400" algn="l">
              <a:lnSpc>
                <a:spcPct val="90000"/>
              </a:lnSpc>
              <a:spcBef>
                <a:spcPts val="0"/>
              </a:spcBef>
              <a:spcAft>
                <a:spcPts val="0"/>
              </a:spcAft>
              <a:buClr>
                <a:schemeClr val="dk1"/>
              </a:buClr>
              <a:buSzPts val="2400"/>
              <a:buChar char="•"/>
              <a:defRPr sz="2400"/>
            </a:lvl2pPr>
            <a:lvl3pPr indent="-381000" lvl="2" marL="1371600" algn="l">
              <a:lnSpc>
                <a:spcPct val="90000"/>
              </a:lnSpc>
              <a:spcBef>
                <a:spcPts val="0"/>
              </a:spcBef>
              <a:spcAft>
                <a:spcPts val="0"/>
              </a:spcAft>
              <a:buClr>
                <a:schemeClr val="dk1"/>
              </a:buClr>
              <a:buSzPts val="2400"/>
              <a:buChar char="•"/>
              <a:defRPr sz="2400"/>
            </a:lvl3pPr>
            <a:lvl4pPr indent="-381000" lvl="3" marL="1828800" algn="l">
              <a:lnSpc>
                <a:spcPct val="90000"/>
              </a:lnSpc>
              <a:spcBef>
                <a:spcPts val="0"/>
              </a:spcBef>
              <a:spcAft>
                <a:spcPts val="0"/>
              </a:spcAft>
              <a:buClr>
                <a:schemeClr val="dk1"/>
              </a:buClr>
              <a:buSzPts val="2400"/>
              <a:buChar char="•"/>
              <a:defRPr sz="2400"/>
            </a:lvl4pPr>
            <a:lvl5pPr indent="-381000" lvl="4" marL="2286000" algn="l">
              <a:lnSpc>
                <a:spcPct val="90000"/>
              </a:lnSpc>
              <a:spcBef>
                <a:spcPts val="0"/>
              </a:spcBef>
              <a:spcAft>
                <a:spcPts val="0"/>
              </a:spcAft>
              <a:buClr>
                <a:schemeClr val="dk1"/>
              </a:buClr>
              <a:buSzPts val="2400"/>
              <a:buChar char="•"/>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106" name="Google Shape;106;p26"/>
          <p:cNvSpPr/>
          <p:nvPr/>
        </p:nvSpPr>
        <p:spPr>
          <a:xfrm>
            <a:off x="3114603" y="1221142"/>
            <a:ext cx="846899" cy="846899"/>
          </a:xfrm>
          <a:prstGeom prst="frame">
            <a:avLst>
              <a:gd fmla="val 12500"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07" name="Google Shape;107;p26"/>
          <p:cNvSpPr/>
          <p:nvPr/>
        </p:nvSpPr>
        <p:spPr>
          <a:xfrm>
            <a:off x="130746" y="5844629"/>
            <a:ext cx="550500" cy="550500"/>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08" name="Google Shape;108;p26"/>
          <p:cNvSpPr/>
          <p:nvPr/>
        </p:nvSpPr>
        <p:spPr>
          <a:xfrm>
            <a:off x="2376197" y="1063551"/>
            <a:ext cx="362738" cy="362738"/>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09" name="Google Shape;109;p26"/>
          <p:cNvSpPr/>
          <p:nvPr/>
        </p:nvSpPr>
        <p:spPr>
          <a:xfrm>
            <a:off x="10447386" y="96526"/>
            <a:ext cx="397499" cy="397499"/>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10" name="Google Shape;110;p26"/>
          <p:cNvSpPr/>
          <p:nvPr/>
        </p:nvSpPr>
        <p:spPr>
          <a:xfrm>
            <a:off x="10950224" y="123225"/>
            <a:ext cx="1118011" cy="1093909"/>
          </a:xfrm>
          <a:prstGeom prst="frame">
            <a:avLst>
              <a:gd fmla="val 12500"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11" name="Google Shape;111;p26"/>
          <p:cNvSpPr/>
          <p:nvPr/>
        </p:nvSpPr>
        <p:spPr>
          <a:xfrm>
            <a:off x="11329971" y="1520170"/>
            <a:ext cx="188100" cy="1881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12" name="Google Shape;112;p26"/>
          <p:cNvGrpSpPr/>
          <p:nvPr/>
        </p:nvGrpSpPr>
        <p:grpSpPr>
          <a:xfrm>
            <a:off x="704175" y="2212688"/>
            <a:ext cx="3465007" cy="3465007"/>
            <a:chOff x="-358950" y="2194400"/>
            <a:chExt cx="2347200" cy="2347200"/>
          </a:xfrm>
        </p:grpSpPr>
        <p:sp>
          <p:nvSpPr>
            <p:cNvPr id="113" name="Google Shape;113;p26"/>
            <p:cNvSpPr/>
            <p:nvPr/>
          </p:nvSpPr>
          <p:spPr>
            <a:xfrm>
              <a:off x="-358950" y="2194400"/>
              <a:ext cx="2347200" cy="2347200"/>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14" name="Google Shape;114;p26"/>
            <p:cNvSpPr/>
            <p:nvPr/>
          </p:nvSpPr>
          <p:spPr>
            <a:xfrm>
              <a:off x="-205625" y="2347725"/>
              <a:ext cx="2040599" cy="2040599"/>
            </a:xfrm>
            <a:prstGeom prst="rect">
              <a:avLst/>
            </a:prstGeom>
            <a:noFill/>
            <a:ln cap="flat" cmpd="sng" w="9525">
              <a:solidFill>
                <a:srgbClr val="65BB48"/>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grpSp>
        <p:nvGrpSpPr>
          <p:cNvPr id="115" name="Google Shape;115;p26"/>
          <p:cNvGrpSpPr/>
          <p:nvPr/>
        </p:nvGrpSpPr>
        <p:grpSpPr>
          <a:xfrm>
            <a:off x="214875" y="187986"/>
            <a:ext cx="978600" cy="978600"/>
            <a:chOff x="820926" y="113396"/>
            <a:chExt cx="978600" cy="978600"/>
          </a:xfrm>
        </p:grpSpPr>
        <p:sp>
          <p:nvSpPr>
            <p:cNvPr id="116" name="Google Shape;116;p26"/>
            <p:cNvSpPr/>
            <p:nvPr/>
          </p:nvSpPr>
          <p:spPr>
            <a:xfrm>
              <a:off x="820926" y="113396"/>
              <a:ext cx="978600" cy="978600"/>
            </a:xfrm>
            <a:prstGeom prst="rect">
              <a:avLst/>
            </a:prstGeom>
            <a:noFill/>
            <a:ln cap="flat" cmpd="sng" w="9525">
              <a:solidFill>
                <a:srgbClr val="E8004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17" name="Google Shape;117;p26"/>
            <p:cNvSpPr/>
            <p:nvPr/>
          </p:nvSpPr>
          <p:spPr>
            <a:xfrm>
              <a:off x="944107" y="225778"/>
              <a:ext cx="765300" cy="765300"/>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grpSp>
        <p:nvGrpSpPr>
          <p:cNvPr id="118" name="Google Shape;118;p26"/>
          <p:cNvGrpSpPr/>
          <p:nvPr/>
        </p:nvGrpSpPr>
        <p:grpSpPr>
          <a:xfrm>
            <a:off x="10950224" y="1891686"/>
            <a:ext cx="1094690" cy="1094690"/>
            <a:chOff x="10950224" y="2200053"/>
            <a:chExt cx="1094690" cy="1094690"/>
          </a:xfrm>
        </p:grpSpPr>
        <p:sp>
          <p:nvSpPr>
            <p:cNvPr id="119" name="Google Shape;119;p26"/>
            <p:cNvSpPr/>
            <p:nvPr/>
          </p:nvSpPr>
          <p:spPr>
            <a:xfrm>
              <a:off x="11207327" y="2439031"/>
              <a:ext cx="614817" cy="614817"/>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20" name="Google Shape;120;p26"/>
            <p:cNvSpPr/>
            <p:nvPr/>
          </p:nvSpPr>
          <p:spPr>
            <a:xfrm>
              <a:off x="10950224" y="2200053"/>
              <a:ext cx="1094690" cy="1094690"/>
            </a:xfrm>
            <a:prstGeom prst="rect">
              <a:avLst/>
            </a:prstGeom>
            <a:noFill/>
            <a:ln cap="flat" cmpd="sng" w="9525">
              <a:solidFill>
                <a:srgbClr val="F8BB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21" name="Google Shape;121;p26"/>
          <p:cNvSpPr/>
          <p:nvPr/>
        </p:nvSpPr>
        <p:spPr>
          <a:xfrm>
            <a:off x="3327512" y="5074850"/>
            <a:ext cx="1207799" cy="1207799"/>
          </a:xfrm>
          <a:prstGeom prst="rect">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22" name="Google Shape;122;p26"/>
          <p:cNvSpPr/>
          <p:nvPr/>
        </p:nvSpPr>
        <p:spPr>
          <a:xfrm>
            <a:off x="272893" y="1709108"/>
            <a:ext cx="657600" cy="657600"/>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23" name="Google Shape;123;p26"/>
          <p:cNvSpPr/>
          <p:nvPr/>
        </p:nvSpPr>
        <p:spPr>
          <a:xfrm>
            <a:off x="1447125" y="348426"/>
            <a:ext cx="362738" cy="362738"/>
          </a:xfrm>
          <a:prstGeom prst="rect">
            <a:avLst/>
          </a:prstGeom>
          <a:solidFill>
            <a:srgbClr val="F9C422"/>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24" name="Google Shape;124;p26"/>
          <p:cNvSpPr/>
          <p:nvPr/>
        </p:nvSpPr>
        <p:spPr>
          <a:xfrm>
            <a:off x="10591966" y="969670"/>
            <a:ext cx="550500" cy="5505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spTree>
      <p:nvGrpSpPr>
        <p:cNvPr id="125" name="Shape 125"/>
        <p:cNvGrpSpPr/>
        <p:nvPr/>
      </p:nvGrpSpPr>
      <p:grpSpPr>
        <a:xfrm>
          <a:off x="0" y="0"/>
          <a:ext cx="0" cy="0"/>
          <a:chOff x="0" y="0"/>
          <a:chExt cx="0" cy="0"/>
        </a:xfrm>
      </p:grpSpPr>
      <p:sp>
        <p:nvSpPr>
          <p:cNvPr id="126" name="Google Shape;126;p27"/>
          <p:cNvSpPr txBox="1"/>
          <p:nvPr>
            <p:ph type="title"/>
          </p:nvPr>
        </p:nvSpPr>
        <p:spPr>
          <a:xfrm>
            <a:off x="3046119" y="1626703"/>
            <a:ext cx="7097100" cy="758497"/>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Arial"/>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7" name="Google Shape;127;p27"/>
          <p:cNvSpPr txBox="1"/>
          <p:nvPr>
            <p:ph idx="1" type="body"/>
          </p:nvPr>
        </p:nvSpPr>
        <p:spPr>
          <a:xfrm>
            <a:off x="3046136" y="2645304"/>
            <a:ext cx="2206989" cy="3874780"/>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28" name="Google Shape;128;p27"/>
          <p:cNvSpPr txBox="1"/>
          <p:nvPr>
            <p:ph idx="2" type="body"/>
          </p:nvPr>
        </p:nvSpPr>
        <p:spPr>
          <a:xfrm>
            <a:off x="5491183" y="2645304"/>
            <a:ext cx="2206989" cy="3874780"/>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29" name="Google Shape;129;p27"/>
          <p:cNvSpPr txBox="1"/>
          <p:nvPr>
            <p:ph idx="3" type="body"/>
          </p:nvPr>
        </p:nvSpPr>
        <p:spPr>
          <a:xfrm>
            <a:off x="7936230" y="2645304"/>
            <a:ext cx="2206989" cy="3874780"/>
          </a:xfrm>
          <a:prstGeom prst="rect">
            <a:avLst/>
          </a:prstGeom>
          <a:noFill/>
          <a:ln>
            <a:noFill/>
          </a:ln>
        </p:spPr>
        <p:txBody>
          <a:bodyPr anchorCtr="0" anchor="t" bIns="91425" lIns="91425" spcFirstLastPara="1" rIns="91425" wrap="square" tIns="91425">
            <a:normAutofit/>
          </a:bodyPr>
          <a:lstStyle>
            <a:lvl1pPr indent="-330200" lvl="0" marL="457200" algn="l">
              <a:lnSpc>
                <a:spcPct val="90000"/>
              </a:lnSpc>
              <a:spcBef>
                <a:spcPts val="0"/>
              </a:spcBef>
              <a:spcAft>
                <a:spcPts val="0"/>
              </a:spcAft>
              <a:buClr>
                <a:schemeClr val="dk1"/>
              </a:buClr>
              <a:buSzPts val="1600"/>
              <a:buChar char="•"/>
              <a:defRPr sz="1600"/>
            </a:lvl1pPr>
            <a:lvl2pPr indent="-364045" lvl="1" marL="914400" algn="l">
              <a:lnSpc>
                <a:spcPct val="90000"/>
              </a:lnSpc>
              <a:spcBef>
                <a:spcPts val="0"/>
              </a:spcBef>
              <a:spcAft>
                <a:spcPts val="0"/>
              </a:spcAft>
              <a:buClr>
                <a:schemeClr val="dk1"/>
              </a:buClr>
              <a:buSzPts val="2133"/>
              <a:buChar char="•"/>
              <a:defRPr sz="2133"/>
            </a:lvl2pPr>
            <a:lvl3pPr indent="-364045" lvl="2" marL="1371600" algn="l">
              <a:lnSpc>
                <a:spcPct val="90000"/>
              </a:lnSpc>
              <a:spcBef>
                <a:spcPts val="0"/>
              </a:spcBef>
              <a:spcAft>
                <a:spcPts val="0"/>
              </a:spcAft>
              <a:buClr>
                <a:schemeClr val="dk1"/>
              </a:buClr>
              <a:buSzPts val="2133"/>
              <a:buChar char="•"/>
              <a:defRPr sz="2133"/>
            </a:lvl3pPr>
            <a:lvl4pPr indent="-364045" lvl="3" marL="1828800" algn="l">
              <a:lnSpc>
                <a:spcPct val="90000"/>
              </a:lnSpc>
              <a:spcBef>
                <a:spcPts val="0"/>
              </a:spcBef>
              <a:spcAft>
                <a:spcPts val="0"/>
              </a:spcAft>
              <a:buClr>
                <a:schemeClr val="dk1"/>
              </a:buClr>
              <a:buSzPts val="2133"/>
              <a:buChar char="•"/>
              <a:defRPr sz="2133"/>
            </a:lvl4pPr>
            <a:lvl5pPr indent="-364045" lvl="4" marL="2286000" algn="l">
              <a:lnSpc>
                <a:spcPct val="90000"/>
              </a:lnSpc>
              <a:spcBef>
                <a:spcPts val="0"/>
              </a:spcBef>
              <a:spcAft>
                <a:spcPts val="0"/>
              </a:spcAft>
              <a:buClr>
                <a:schemeClr val="dk1"/>
              </a:buClr>
              <a:buSzPts val="2133"/>
              <a:buChar char="•"/>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130" name="Google Shape;130;p27"/>
          <p:cNvSpPr/>
          <p:nvPr/>
        </p:nvSpPr>
        <p:spPr>
          <a:xfrm>
            <a:off x="1723909" y="3827086"/>
            <a:ext cx="440399" cy="440399"/>
          </a:xfrm>
          <a:prstGeom prst="rect">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31" name="Google Shape;131;p27"/>
          <p:cNvSpPr/>
          <p:nvPr/>
        </p:nvSpPr>
        <p:spPr>
          <a:xfrm>
            <a:off x="638709" y="4191636"/>
            <a:ext cx="819600" cy="819600"/>
          </a:xfrm>
          <a:prstGeom prst="rect">
            <a:avLst/>
          </a:prstGeom>
          <a:noFill/>
          <a:ln cap="flat" cmpd="sng" w="9525">
            <a:solidFill>
              <a:srgbClr val="00D1C6"/>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32" name="Google Shape;132;p27"/>
          <p:cNvSpPr/>
          <p:nvPr/>
        </p:nvSpPr>
        <p:spPr>
          <a:xfrm>
            <a:off x="2122445" y="205946"/>
            <a:ext cx="862800" cy="863400"/>
          </a:xfrm>
          <a:prstGeom prst="frame">
            <a:avLst>
              <a:gd fmla="val 12500" name="adj1"/>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33" name="Google Shape;133;p27"/>
          <p:cNvSpPr/>
          <p:nvPr/>
        </p:nvSpPr>
        <p:spPr>
          <a:xfrm>
            <a:off x="1769739" y="4642585"/>
            <a:ext cx="1062000" cy="1062000"/>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34" name="Google Shape;134;p27"/>
          <p:cNvSpPr/>
          <p:nvPr/>
        </p:nvSpPr>
        <p:spPr>
          <a:xfrm>
            <a:off x="2820395" y="1177696"/>
            <a:ext cx="304799" cy="304799"/>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35" name="Google Shape;135;p27"/>
          <p:cNvSpPr/>
          <p:nvPr/>
        </p:nvSpPr>
        <p:spPr>
          <a:xfrm>
            <a:off x="11025047" y="1684922"/>
            <a:ext cx="978600" cy="978600"/>
          </a:xfrm>
          <a:prstGeom prst="rect">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36" name="Google Shape;136;p27"/>
          <p:cNvGrpSpPr/>
          <p:nvPr/>
        </p:nvGrpSpPr>
        <p:grpSpPr>
          <a:xfrm>
            <a:off x="10998617" y="158675"/>
            <a:ext cx="1101581" cy="1114758"/>
            <a:chOff x="11090419" y="704150"/>
            <a:chExt cx="727200" cy="735899"/>
          </a:xfrm>
        </p:grpSpPr>
        <p:sp>
          <p:nvSpPr>
            <p:cNvPr id="137" name="Google Shape;137;p27"/>
            <p:cNvSpPr/>
            <p:nvPr/>
          </p:nvSpPr>
          <p:spPr>
            <a:xfrm>
              <a:off x="11267119" y="704150"/>
              <a:ext cx="550500" cy="550500"/>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38" name="Google Shape;138;p27"/>
            <p:cNvSpPr/>
            <p:nvPr/>
          </p:nvSpPr>
          <p:spPr>
            <a:xfrm>
              <a:off x="11090419" y="1042550"/>
              <a:ext cx="397499" cy="397499"/>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39" name="Google Shape;139;p27"/>
          <p:cNvSpPr/>
          <p:nvPr/>
        </p:nvSpPr>
        <p:spPr>
          <a:xfrm>
            <a:off x="10385383" y="1186007"/>
            <a:ext cx="397499" cy="397499"/>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0" name="Google Shape;140;p27"/>
          <p:cNvSpPr/>
          <p:nvPr/>
        </p:nvSpPr>
        <p:spPr>
          <a:xfrm>
            <a:off x="9938457" y="158675"/>
            <a:ext cx="741599" cy="741599"/>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1" name="Google Shape;141;p27"/>
          <p:cNvSpPr/>
          <p:nvPr/>
        </p:nvSpPr>
        <p:spPr>
          <a:xfrm>
            <a:off x="11420297" y="2080172"/>
            <a:ext cx="188100" cy="188100"/>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2" name="Google Shape;142;p27"/>
          <p:cNvSpPr/>
          <p:nvPr/>
        </p:nvSpPr>
        <p:spPr>
          <a:xfrm>
            <a:off x="1158593" y="5386336"/>
            <a:ext cx="1207799" cy="1207799"/>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43" name="Google Shape;143;p27"/>
          <p:cNvGrpSpPr/>
          <p:nvPr/>
        </p:nvGrpSpPr>
        <p:grpSpPr>
          <a:xfrm>
            <a:off x="258005" y="1230089"/>
            <a:ext cx="2347200" cy="2347200"/>
            <a:chOff x="-480225" y="243625"/>
            <a:chExt cx="2347200" cy="2347200"/>
          </a:xfrm>
        </p:grpSpPr>
        <p:sp>
          <p:nvSpPr>
            <p:cNvPr id="144" name="Google Shape;144;p27"/>
            <p:cNvSpPr/>
            <p:nvPr/>
          </p:nvSpPr>
          <p:spPr>
            <a:xfrm>
              <a:off x="-480225" y="243625"/>
              <a:ext cx="2347200" cy="2347200"/>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5" name="Google Shape;145;p27"/>
            <p:cNvSpPr/>
            <p:nvPr/>
          </p:nvSpPr>
          <p:spPr>
            <a:xfrm>
              <a:off x="114675" y="856311"/>
              <a:ext cx="1157400" cy="1121000"/>
            </a:xfrm>
            <a:prstGeom prst="rect">
              <a:avLst/>
            </a:prstGeom>
            <a:noFill/>
            <a:ln cap="flat" cmpd="sng" w="9525">
              <a:solidFill>
                <a:srgbClr val="BBCD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46" name="Google Shape;146;p27"/>
          <p:cNvSpPr/>
          <p:nvPr/>
        </p:nvSpPr>
        <p:spPr>
          <a:xfrm>
            <a:off x="167952" y="114439"/>
            <a:ext cx="1002605" cy="1002605"/>
          </a:xfrm>
          <a:prstGeom prst="rect">
            <a:avLst/>
          </a:prstGeom>
          <a:noFill/>
          <a:ln cap="flat" cmpd="sng" w="9525">
            <a:solidFill>
              <a:srgbClr val="EB2264"/>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type="blank">
  <p:cSld name="BLANK">
    <p:spTree>
      <p:nvGrpSpPr>
        <p:cNvPr id="147" name="Shape 147"/>
        <p:cNvGrpSpPr/>
        <p:nvPr/>
      </p:nvGrpSpPr>
      <p:grpSpPr>
        <a:xfrm>
          <a:off x="0" y="0"/>
          <a:ext cx="0" cy="0"/>
          <a:chOff x="0" y="0"/>
          <a:chExt cx="0" cy="0"/>
        </a:xfrm>
      </p:grpSpPr>
      <p:sp>
        <p:nvSpPr>
          <p:cNvPr id="148" name="Google Shape;148;p28"/>
          <p:cNvSpPr/>
          <p:nvPr/>
        </p:nvSpPr>
        <p:spPr>
          <a:xfrm>
            <a:off x="1943101" y="234848"/>
            <a:ext cx="8305799" cy="6388305"/>
          </a:xfrm>
          <a:prstGeom prst="rect">
            <a:avLst/>
          </a:prstGeom>
          <a:noFill/>
          <a:ln cap="flat" cmpd="sng" w="9525">
            <a:solidFill>
              <a:srgbClr val="A1BECC"/>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49" name="Google Shape;149;p28"/>
          <p:cNvSpPr/>
          <p:nvPr/>
        </p:nvSpPr>
        <p:spPr>
          <a:xfrm>
            <a:off x="162896" y="1044587"/>
            <a:ext cx="550500" cy="5505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0" name="Google Shape;150;p28"/>
          <p:cNvSpPr/>
          <p:nvPr/>
        </p:nvSpPr>
        <p:spPr>
          <a:xfrm>
            <a:off x="10929424" y="5159542"/>
            <a:ext cx="447000" cy="447000"/>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1" name="Google Shape;151;p28"/>
          <p:cNvSpPr/>
          <p:nvPr/>
        </p:nvSpPr>
        <p:spPr>
          <a:xfrm>
            <a:off x="427521" y="161487"/>
            <a:ext cx="741599" cy="741599"/>
          </a:xfrm>
          <a:prstGeom prst="frame">
            <a:avLst>
              <a:gd fmla="val 12500"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2" name="Google Shape;152;p28"/>
          <p:cNvSpPr/>
          <p:nvPr/>
        </p:nvSpPr>
        <p:spPr>
          <a:xfrm>
            <a:off x="746196" y="1044587"/>
            <a:ext cx="188100" cy="1881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3" name="Google Shape;153;p28"/>
          <p:cNvSpPr/>
          <p:nvPr/>
        </p:nvSpPr>
        <p:spPr>
          <a:xfrm>
            <a:off x="1059775" y="6152293"/>
            <a:ext cx="397499" cy="397499"/>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4" name="Google Shape;154;p28"/>
          <p:cNvSpPr/>
          <p:nvPr/>
        </p:nvSpPr>
        <p:spPr>
          <a:xfrm>
            <a:off x="11681224" y="5319438"/>
            <a:ext cx="287100" cy="287100"/>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5" name="Google Shape;155;p28"/>
          <p:cNvSpPr/>
          <p:nvPr/>
        </p:nvSpPr>
        <p:spPr>
          <a:xfrm>
            <a:off x="153825" y="5980243"/>
            <a:ext cx="741599" cy="741599"/>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56" name="Google Shape;156;p28"/>
          <p:cNvGrpSpPr/>
          <p:nvPr/>
        </p:nvGrpSpPr>
        <p:grpSpPr>
          <a:xfrm>
            <a:off x="11058649" y="5743242"/>
            <a:ext cx="978600" cy="978600"/>
            <a:chOff x="9959325" y="5745243"/>
            <a:chExt cx="978600" cy="978600"/>
          </a:xfrm>
        </p:grpSpPr>
        <p:sp>
          <p:nvSpPr>
            <p:cNvPr id="157" name="Google Shape;157;p28"/>
            <p:cNvSpPr/>
            <p:nvPr/>
          </p:nvSpPr>
          <p:spPr>
            <a:xfrm>
              <a:off x="9959325" y="5745243"/>
              <a:ext cx="978600" cy="978600"/>
            </a:xfrm>
            <a:prstGeom prst="rect">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58" name="Google Shape;158;p28"/>
            <p:cNvSpPr/>
            <p:nvPr/>
          </p:nvSpPr>
          <p:spPr>
            <a:xfrm>
              <a:off x="10194325" y="5980243"/>
              <a:ext cx="508499" cy="508499"/>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59" name="Google Shape;159;p28"/>
          <p:cNvSpPr/>
          <p:nvPr/>
        </p:nvSpPr>
        <p:spPr>
          <a:xfrm>
            <a:off x="10781399" y="108686"/>
            <a:ext cx="304799" cy="304799"/>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60" name="Google Shape;160;p28"/>
          <p:cNvSpPr/>
          <p:nvPr/>
        </p:nvSpPr>
        <p:spPr>
          <a:xfrm>
            <a:off x="11580274" y="1071886"/>
            <a:ext cx="447000" cy="4470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61" name="Google Shape;161;p28"/>
          <p:cNvGrpSpPr/>
          <p:nvPr/>
        </p:nvGrpSpPr>
        <p:grpSpPr>
          <a:xfrm>
            <a:off x="11152924" y="108686"/>
            <a:ext cx="794400" cy="794400"/>
            <a:chOff x="10074600" y="1486868"/>
            <a:chExt cx="794400" cy="794400"/>
          </a:xfrm>
        </p:grpSpPr>
        <p:sp>
          <p:nvSpPr>
            <p:cNvPr id="162" name="Google Shape;162;p28"/>
            <p:cNvSpPr/>
            <p:nvPr/>
          </p:nvSpPr>
          <p:spPr>
            <a:xfrm>
              <a:off x="10178848" y="1591116"/>
              <a:ext cx="585599" cy="585599"/>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63" name="Google Shape;163;p28"/>
            <p:cNvSpPr/>
            <p:nvPr/>
          </p:nvSpPr>
          <p:spPr>
            <a:xfrm>
              <a:off x="10074600" y="1486868"/>
              <a:ext cx="794400" cy="794400"/>
            </a:xfrm>
            <a:prstGeom prst="rect">
              <a:avLst/>
            </a:prstGeom>
            <a:noFill/>
            <a:ln cap="flat" cmpd="sng" w="9525">
              <a:solidFill>
                <a:srgbClr val="F8BB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64" name="Google Shape;164;p28"/>
          <p:cNvSpPr/>
          <p:nvPr/>
        </p:nvSpPr>
        <p:spPr>
          <a:xfrm>
            <a:off x="418450" y="5533168"/>
            <a:ext cx="304799" cy="304799"/>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165" name="Shape 165"/>
        <p:cNvGrpSpPr/>
        <p:nvPr/>
      </p:nvGrpSpPr>
      <p:grpSpPr>
        <a:xfrm>
          <a:off x="0" y="0"/>
          <a:ext cx="0" cy="0"/>
          <a:chOff x="0" y="0"/>
          <a:chExt cx="0" cy="0"/>
        </a:xfrm>
      </p:grpSpPr>
      <p:sp>
        <p:nvSpPr>
          <p:cNvPr id="166" name="Google Shape;166;p29"/>
          <p:cNvSpPr txBox="1"/>
          <p:nvPr>
            <p:ph type="title"/>
          </p:nvPr>
        </p:nvSpPr>
        <p:spPr>
          <a:xfrm>
            <a:off x="2370959" y="121375"/>
            <a:ext cx="7450082" cy="732011"/>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Arial"/>
              <a:buNone/>
              <a:defRPr sz="36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67" name="Google Shape;167;p29"/>
          <p:cNvSpPr/>
          <p:nvPr/>
        </p:nvSpPr>
        <p:spPr>
          <a:xfrm>
            <a:off x="256452" y="3830979"/>
            <a:ext cx="206100" cy="2061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68" name="Google Shape;168;p29"/>
          <p:cNvSpPr/>
          <p:nvPr/>
        </p:nvSpPr>
        <p:spPr>
          <a:xfrm>
            <a:off x="373864" y="4792611"/>
            <a:ext cx="809903" cy="809903"/>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69" name="Google Shape;169;p29"/>
          <p:cNvGrpSpPr/>
          <p:nvPr/>
        </p:nvGrpSpPr>
        <p:grpSpPr>
          <a:xfrm>
            <a:off x="822253" y="3232180"/>
            <a:ext cx="804899" cy="804899"/>
            <a:chOff x="626050" y="3769825"/>
            <a:chExt cx="804899" cy="804899"/>
          </a:xfrm>
        </p:grpSpPr>
        <p:sp>
          <p:nvSpPr>
            <p:cNvPr id="170" name="Google Shape;170;p29"/>
            <p:cNvSpPr/>
            <p:nvPr/>
          </p:nvSpPr>
          <p:spPr>
            <a:xfrm>
              <a:off x="800596" y="3944371"/>
              <a:ext cx="455999" cy="455999"/>
            </a:xfrm>
            <a:prstGeom prst="rect">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1" name="Google Shape;171;p29"/>
            <p:cNvSpPr/>
            <p:nvPr/>
          </p:nvSpPr>
          <p:spPr>
            <a:xfrm>
              <a:off x="626050" y="3769825"/>
              <a:ext cx="804899" cy="804899"/>
            </a:xfrm>
            <a:prstGeom prst="rect">
              <a:avLst/>
            </a:prstGeom>
            <a:noFill/>
            <a:ln cap="flat" cmpd="sng" w="9525">
              <a:solidFill>
                <a:srgbClr val="65BB48"/>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72" name="Google Shape;172;p29"/>
          <p:cNvSpPr/>
          <p:nvPr/>
        </p:nvSpPr>
        <p:spPr>
          <a:xfrm>
            <a:off x="1890844" y="2744501"/>
            <a:ext cx="1043399" cy="1043999"/>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3" name="Google Shape;173;p29"/>
          <p:cNvSpPr/>
          <p:nvPr/>
        </p:nvSpPr>
        <p:spPr>
          <a:xfrm>
            <a:off x="1460100" y="121375"/>
            <a:ext cx="750299" cy="750299"/>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74" name="Google Shape;174;p29"/>
          <p:cNvGrpSpPr/>
          <p:nvPr/>
        </p:nvGrpSpPr>
        <p:grpSpPr>
          <a:xfrm>
            <a:off x="224335" y="1009939"/>
            <a:ext cx="1986064" cy="1986064"/>
            <a:chOff x="74325" y="974850"/>
            <a:chExt cx="2347200" cy="2347200"/>
          </a:xfrm>
        </p:grpSpPr>
        <p:sp>
          <p:nvSpPr>
            <p:cNvPr id="175" name="Google Shape;175;p29"/>
            <p:cNvSpPr/>
            <p:nvPr/>
          </p:nvSpPr>
          <p:spPr>
            <a:xfrm>
              <a:off x="74325" y="974850"/>
              <a:ext cx="2347200" cy="2347200"/>
            </a:xfrm>
            <a:prstGeom prst="frame">
              <a:avLst>
                <a:gd fmla="val 12500" name="adj1"/>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6" name="Google Shape;176;p29"/>
            <p:cNvSpPr/>
            <p:nvPr/>
          </p:nvSpPr>
          <p:spPr>
            <a:xfrm>
              <a:off x="486870" y="1390224"/>
              <a:ext cx="1539449" cy="1539449"/>
            </a:xfrm>
            <a:prstGeom prst="rect">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
        <p:nvSpPr>
          <p:cNvPr id="177" name="Google Shape;177;p29"/>
          <p:cNvSpPr/>
          <p:nvPr/>
        </p:nvSpPr>
        <p:spPr>
          <a:xfrm>
            <a:off x="1119555" y="4364458"/>
            <a:ext cx="507597" cy="507597"/>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8" name="Google Shape;178;p29"/>
          <p:cNvSpPr/>
          <p:nvPr/>
        </p:nvSpPr>
        <p:spPr>
          <a:xfrm>
            <a:off x="10597729" y="974851"/>
            <a:ext cx="550500" cy="550500"/>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79" name="Google Shape;179;p29"/>
          <p:cNvSpPr/>
          <p:nvPr/>
        </p:nvSpPr>
        <p:spPr>
          <a:xfrm>
            <a:off x="10917529" y="2186300"/>
            <a:ext cx="287100" cy="287100"/>
          </a:xfrm>
          <a:prstGeom prst="frame">
            <a:avLst>
              <a:gd fmla="val 12500" name="adj1"/>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80" name="Google Shape;180;p29"/>
          <p:cNvSpPr/>
          <p:nvPr/>
        </p:nvSpPr>
        <p:spPr>
          <a:xfrm>
            <a:off x="11266384" y="111787"/>
            <a:ext cx="741599" cy="741599"/>
          </a:xfrm>
          <a:prstGeom prst="frame">
            <a:avLst>
              <a:gd fmla="val 12500"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81" name="Google Shape;181;p29"/>
          <p:cNvSpPr/>
          <p:nvPr/>
        </p:nvSpPr>
        <p:spPr>
          <a:xfrm>
            <a:off x="10872979" y="572101"/>
            <a:ext cx="188100" cy="188100"/>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nvGrpSpPr>
          <p:cNvPr id="182" name="Google Shape;182;p29"/>
          <p:cNvGrpSpPr/>
          <p:nvPr/>
        </p:nvGrpSpPr>
        <p:grpSpPr>
          <a:xfrm>
            <a:off x="11306653" y="1391784"/>
            <a:ext cx="741599" cy="741599"/>
            <a:chOff x="11293584" y="1098587"/>
            <a:chExt cx="741599" cy="741599"/>
          </a:xfrm>
        </p:grpSpPr>
        <p:sp>
          <p:nvSpPr>
            <p:cNvPr id="183" name="Google Shape;183;p29"/>
            <p:cNvSpPr/>
            <p:nvPr/>
          </p:nvSpPr>
          <p:spPr>
            <a:xfrm>
              <a:off x="11456060" y="1261064"/>
              <a:ext cx="416399" cy="416399"/>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84" name="Google Shape;184;p29"/>
            <p:cNvSpPr/>
            <p:nvPr/>
          </p:nvSpPr>
          <p:spPr>
            <a:xfrm>
              <a:off x="11293584" y="1098587"/>
              <a:ext cx="741599" cy="741599"/>
            </a:xfrm>
            <a:prstGeom prst="rect">
              <a:avLst/>
            </a:prstGeom>
            <a:noFill/>
            <a:ln cap="flat" cmpd="sng" w="9525">
              <a:solidFill>
                <a:srgbClr val="F8BB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185" name="Shape 185"/>
        <p:cNvGrpSpPr/>
        <p:nvPr/>
      </p:nvGrpSpPr>
      <p:grpSpPr>
        <a:xfrm>
          <a:off x="0" y="0"/>
          <a:ext cx="0" cy="0"/>
          <a:chOff x="0" y="0"/>
          <a:chExt cx="0" cy="0"/>
        </a:xfrm>
      </p:grpSpPr>
      <p:sp>
        <p:nvSpPr>
          <p:cNvPr id="186" name="Google Shape;186;p30"/>
          <p:cNvSpPr txBox="1"/>
          <p:nvPr>
            <p:ph type="title"/>
          </p:nvPr>
        </p:nvSpPr>
        <p:spPr>
          <a:xfrm>
            <a:off x="3768843" y="1716656"/>
            <a:ext cx="6159486"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Arial"/>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87" name="Google Shape;187;p30"/>
          <p:cNvSpPr txBox="1"/>
          <p:nvPr>
            <p:ph idx="1" type="body"/>
          </p:nvPr>
        </p:nvSpPr>
        <p:spPr>
          <a:xfrm>
            <a:off x="3768843" y="2700251"/>
            <a:ext cx="6159486" cy="3686000"/>
          </a:xfrm>
          <a:prstGeom prst="rect">
            <a:avLst/>
          </a:prstGeom>
          <a:noFill/>
          <a:ln>
            <a:noFill/>
          </a:ln>
        </p:spPr>
        <p:txBody>
          <a:bodyPr anchorCtr="0" anchor="t" bIns="91425" lIns="91425" spcFirstLastPara="1" rIns="91425" wrap="square" tIns="91425">
            <a:normAutofit/>
          </a:bodyPr>
          <a:lstStyle>
            <a:lvl1pPr indent="-342900" lvl="0" marL="457200" algn="l">
              <a:lnSpc>
                <a:spcPct val="90000"/>
              </a:lnSpc>
              <a:spcBef>
                <a:spcPts val="0"/>
              </a:spcBef>
              <a:spcAft>
                <a:spcPts val="0"/>
              </a:spcAft>
              <a:buClr>
                <a:schemeClr val="dk1"/>
              </a:buClr>
              <a:buSzPts val="1800"/>
              <a:buChar char="•"/>
              <a:defRPr sz="1800"/>
            </a:lvl1pPr>
            <a:lvl2pPr indent="-381000" lvl="1" marL="914400" algn="l">
              <a:lnSpc>
                <a:spcPct val="90000"/>
              </a:lnSpc>
              <a:spcBef>
                <a:spcPts val="0"/>
              </a:spcBef>
              <a:spcAft>
                <a:spcPts val="0"/>
              </a:spcAft>
              <a:buClr>
                <a:schemeClr val="dk1"/>
              </a:buClr>
              <a:buSzPts val="2400"/>
              <a:buChar char="•"/>
              <a:defRPr/>
            </a:lvl2pPr>
            <a:lvl3pPr indent="-355600" lvl="2" marL="1371600" algn="l">
              <a:lnSpc>
                <a:spcPct val="90000"/>
              </a:lnSpc>
              <a:spcBef>
                <a:spcPts val="0"/>
              </a:spcBef>
              <a:spcAft>
                <a:spcPts val="0"/>
              </a:spcAft>
              <a:buClr>
                <a:schemeClr val="dk1"/>
              </a:buClr>
              <a:buSzPts val="2000"/>
              <a:buChar char="•"/>
              <a:defRPr/>
            </a:lvl3pPr>
            <a:lvl4pPr indent="-342900" lvl="3" marL="1828800" algn="l">
              <a:lnSpc>
                <a:spcPct val="90000"/>
              </a:lnSpc>
              <a:spcBef>
                <a:spcPts val="0"/>
              </a:spcBef>
              <a:spcAft>
                <a:spcPts val="0"/>
              </a:spcAft>
              <a:buClr>
                <a:schemeClr val="dk1"/>
              </a:buClr>
              <a:buSzPts val="1800"/>
              <a:buChar char="•"/>
              <a:defRPr/>
            </a:lvl4pPr>
            <a:lvl5pPr indent="-342900" lvl="4" marL="2286000" algn="l">
              <a:lnSpc>
                <a:spcPct val="90000"/>
              </a:lnSpc>
              <a:spcBef>
                <a:spcPts val="0"/>
              </a:spcBef>
              <a:spcAft>
                <a:spcPts val="0"/>
              </a:spcAft>
              <a:buClr>
                <a:schemeClr val="dk1"/>
              </a:buClr>
              <a:buSzPts val="1800"/>
              <a:buChar char="•"/>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sp>
        <p:nvSpPr>
          <p:cNvPr id="188" name="Google Shape;188;p30"/>
          <p:cNvSpPr/>
          <p:nvPr/>
        </p:nvSpPr>
        <p:spPr>
          <a:xfrm>
            <a:off x="2408929" y="4348114"/>
            <a:ext cx="1121548" cy="1134670"/>
          </a:xfrm>
          <a:prstGeom prst="frame">
            <a:avLst>
              <a:gd fmla="val 12500" name="adj1"/>
            </a:avLst>
          </a:prstGeom>
          <a:noFill/>
          <a:ln cap="flat" cmpd="sng" w="9525">
            <a:solidFill>
              <a:srgbClr val="BBCD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89" name="Google Shape;189;p30"/>
          <p:cNvSpPr/>
          <p:nvPr/>
        </p:nvSpPr>
        <p:spPr>
          <a:xfrm>
            <a:off x="573963" y="294290"/>
            <a:ext cx="2945619" cy="2980082"/>
          </a:xfrm>
          <a:prstGeom prst="frame">
            <a:avLst>
              <a:gd fmla="val 12500" name="adj1"/>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0" name="Google Shape;190;p30"/>
          <p:cNvSpPr/>
          <p:nvPr/>
        </p:nvSpPr>
        <p:spPr>
          <a:xfrm>
            <a:off x="193832" y="2897125"/>
            <a:ext cx="949677" cy="960788"/>
          </a:xfrm>
          <a:prstGeom prst="rect">
            <a:avLst/>
          </a:prstGeom>
          <a:solidFill>
            <a:srgbClr val="ED4A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1" name="Google Shape;191;p30"/>
          <p:cNvSpPr/>
          <p:nvPr/>
        </p:nvSpPr>
        <p:spPr>
          <a:xfrm>
            <a:off x="3757907" y="459776"/>
            <a:ext cx="635606" cy="643043"/>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2" name="Google Shape;192;p30"/>
          <p:cNvSpPr/>
          <p:nvPr/>
        </p:nvSpPr>
        <p:spPr>
          <a:xfrm>
            <a:off x="1962826" y="3891141"/>
            <a:ext cx="1018014" cy="1029925"/>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3" name="Google Shape;193;p30"/>
          <p:cNvSpPr/>
          <p:nvPr/>
        </p:nvSpPr>
        <p:spPr>
          <a:xfrm>
            <a:off x="193832" y="4921066"/>
            <a:ext cx="1515728" cy="1533461"/>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4" name="Google Shape;194;p30"/>
          <p:cNvSpPr/>
          <p:nvPr/>
        </p:nvSpPr>
        <p:spPr>
          <a:xfrm>
            <a:off x="1407946" y="5907995"/>
            <a:ext cx="690850" cy="698933"/>
          </a:xfrm>
          <a:prstGeom prst="frame">
            <a:avLst>
              <a:gd fmla="val 12500" name="adj1"/>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5" name="Google Shape;195;p30"/>
          <p:cNvSpPr/>
          <p:nvPr/>
        </p:nvSpPr>
        <p:spPr>
          <a:xfrm>
            <a:off x="1331058" y="4249853"/>
            <a:ext cx="382508" cy="386983"/>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6" name="Google Shape;196;p30"/>
          <p:cNvSpPr/>
          <p:nvPr/>
        </p:nvSpPr>
        <p:spPr>
          <a:xfrm>
            <a:off x="3602775" y="302830"/>
            <a:ext cx="945870" cy="956937"/>
          </a:xfrm>
          <a:prstGeom prst="frame">
            <a:avLst>
              <a:gd fmla="val 12500" name="adj1"/>
            </a:avLst>
          </a:prstGeom>
          <a:noFill/>
          <a:ln cap="flat" cmpd="sng" w="9525">
            <a:solidFill>
              <a:srgbClr val="00ACC3"/>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7" name="Google Shape;197;p30"/>
          <p:cNvSpPr/>
          <p:nvPr/>
        </p:nvSpPr>
        <p:spPr>
          <a:xfrm>
            <a:off x="9764412" y="231331"/>
            <a:ext cx="698005" cy="698005"/>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8" name="Google Shape;198;p30"/>
          <p:cNvSpPr/>
          <p:nvPr/>
        </p:nvSpPr>
        <p:spPr>
          <a:xfrm>
            <a:off x="11421611" y="1584759"/>
            <a:ext cx="676322" cy="676322"/>
          </a:xfrm>
          <a:prstGeom prst="rect">
            <a:avLst/>
          </a:prstGeom>
          <a:solidFill>
            <a:srgbClr val="00D1C6">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199" name="Google Shape;199;p30"/>
          <p:cNvSpPr/>
          <p:nvPr/>
        </p:nvSpPr>
        <p:spPr>
          <a:xfrm>
            <a:off x="10669543" y="212540"/>
            <a:ext cx="1261788" cy="1261788"/>
          </a:xfrm>
          <a:prstGeom prst="frame">
            <a:avLst>
              <a:gd fmla="val 12500" name="adj1"/>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00" name="Google Shape;200;p30"/>
          <p:cNvSpPr/>
          <p:nvPr/>
        </p:nvSpPr>
        <p:spPr>
          <a:xfrm>
            <a:off x="11101740" y="2599755"/>
            <a:ext cx="320041" cy="320041"/>
          </a:xfrm>
          <a:prstGeom prst="rect">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01" name="Google Shape;201;p30"/>
          <p:cNvSpPr/>
          <p:nvPr/>
        </p:nvSpPr>
        <p:spPr>
          <a:xfrm>
            <a:off x="10113415" y="1157781"/>
            <a:ext cx="765139" cy="765139"/>
          </a:xfrm>
          <a:prstGeom prst="frame">
            <a:avLst>
              <a:gd fmla="val 12500" name="adj1"/>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1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Arial"/>
              <a:buNone/>
              <a:defRPr b="0" i="0" sz="4400" u="none" cap="none" strike="noStrike">
                <a:solidFill>
                  <a:schemeClr val="dk1"/>
                </a:solidFill>
                <a:latin typeface="Arial"/>
                <a:ea typeface="Arial"/>
                <a:cs typeface="Arial"/>
                <a:sym typeface="Arial"/>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Raleway"/>
                <a:ea typeface="Raleway"/>
                <a:cs typeface="Raleway"/>
                <a:sym typeface="Raleway"/>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Raleway"/>
                <a:ea typeface="Raleway"/>
                <a:cs typeface="Raleway"/>
                <a:sym typeface="Raleway"/>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Raleway"/>
                <a:ea typeface="Raleway"/>
                <a:cs typeface="Raleway"/>
                <a:sym typeface="Raleway"/>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aleway"/>
                <a:ea typeface="Raleway"/>
                <a:cs typeface="Raleway"/>
                <a:sym typeface="Raleway"/>
              </a:defRPr>
            </a:lvl9pPr>
          </a:lstStyle>
          <a:p/>
        </p:txBody>
      </p:sp>
      <p:sp>
        <p:nvSpPr>
          <p:cNvPr id="8" name="Google Shape;8;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aleway"/>
                <a:ea typeface="Raleway"/>
                <a:cs typeface="Raleway"/>
                <a:sym typeface="Raleway"/>
              </a:defRPr>
            </a:lvl1pPr>
            <a:lvl2pPr lvl="1"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2pPr>
            <a:lvl3pPr lvl="2"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3pPr>
            <a:lvl4pPr lvl="3"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4pPr>
            <a:lvl5pPr lvl="4"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5pPr>
            <a:lvl6pPr lvl="5"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6pPr>
            <a:lvl7pPr lvl="6"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7pPr>
            <a:lvl8pPr lvl="7"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8pPr>
            <a:lvl9pPr lvl="8"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9pPr>
          </a:lstStyle>
          <a:p/>
        </p:txBody>
      </p:sp>
      <p:sp>
        <p:nvSpPr>
          <p:cNvPr id="9" name="Google Shape;9;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aleway"/>
                <a:ea typeface="Raleway"/>
                <a:cs typeface="Raleway"/>
                <a:sym typeface="Raleway"/>
              </a:defRPr>
            </a:lvl1pPr>
            <a:lvl2pPr lvl="1"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2pPr>
            <a:lvl3pPr lvl="2"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3pPr>
            <a:lvl4pPr lvl="3"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4pPr>
            <a:lvl5pPr lvl="4"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5pPr>
            <a:lvl6pPr lvl="5"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6pPr>
            <a:lvl7pPr lvl="6"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7pPr>
            <a:lvl8pPr lvl="7"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8pPr>
            <a:lvl9pPr lvl="8" marR="0" rtl="0" algn="l">
              <a:spcBef>
                <a:spcPts val="0"/>
              </a:spcBef>
              <a:spcAft>
                <a:spcPts val="0"/>
              </a:spcAft>
              <a:buSzPts val="1400"/>
              <a:buNone/>
              <a:defRPr b="0" i="0" sz="1800" u="none" cap="none" strike="noStrike">
                <a:solidFill>
                  <a:schemeClr val="dk1"/>
                </a:solidFill>
                <a:latin typeface="Raleway"/>
                <a:ea typeface="Raleway"/>
                <a:cs typeface="Raleway"/>
                <a:sym typeface="Raleway"/>
              </a:defRPr>
            </a:lvl9pPr>
          </a:lstStyle>
          <a:p/>
        </p:txBody>
      </p:sp>
      <p:sp>
        <p:nvSpPr>
          <p:cNvPr id="10" name="Google Shape;10;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aleway"/>
                <a:ea typeface="Raleway"/>
                <a:cs typeface="Raleway"/>
                <a:sym typeface="Raleway"/>
              </a:defRPr>
            </a:lvl1pPr>
            <a:lvl2pPr indent="0" lvl="1" marL="0" marR="0" rtl="0" algn="r">
              <a:spcBef>
                <a:spcPts val="0"/>
              </a:spcBef>
              <a:buNone/>
              <a:defRPr b="0" i="0" sz="1200" u="none" cap="none" strike="noStrike">
                <a:solidFill>
                  <a:srgbClr val="888888"/>
                </a:solidFill>
                <a:latin typeface="Raleway"/>
                <a:ea typeface="Raleway"/>
                <a:cs typeface="Raleway"/>
                <a:sym typeface="Raleway"/>
              </a:defRPr>
            </a:lvl2pPr>
            <a:lvl3pPr indent="0" lvl="2" marL="0" marR="0" rtl="0" algn="r">
              <a:spcBef>
                <a:spcPts val="0"/>
              </a:spcBef>
              <a:buNone/>
              <a:defRPr b="0" i="0" sz="1200" u="none" cap="none" strike="noStrike">
                <a:solidFill>
                  <a:srgbClr val="888888"/>
                </a:solidFill>
                <a:latin typeface="Raleway"/>
                <a:ea typeface="Raleway"/>
                <a:cs typeface="Raleway"/>
                <a:sym typeface="Raleway"/>
              </a:defRPr>
            </a:lvl3pPr>
            <a:lvl4pPr indent="0" lvl="3" marL="0" marR="0" rtl="0" algn="r">
              <a:spcBef>
                <a:spcPts val="0"/>
              </a:spcBef>
              <a:buNone/>
              <a:defRPr b="0" i="0" sz="1200" u="none" cap="none" strike="noStrike">
                <a:solidFill>
                  <a:srgbClr val="888888"/>
                </a:solidFill>
                <a:latin typeface="Raleway"/>
                <a:ea typeface="Raleway"/>
                <a:cs typeface="Raleway"/>
                <a:sym typeface="Raleway"/>
              </a:defRPr>
            </a:lvl4pPr>
            <a:lvl5pPr indent="0" lvl="4" marL="0" marR="0" rtl="0" algn="r">
              <a:spcBef>
                <a:spcPts val="0"/>
              </a:spcBef>
              <a:buNone/>
              <a:defRPr b="0" i="0" sz="1200" u="none" cap="none" strike="noStrike">
                <a:solidFill>
                  <a:srgbClr val="888888"/>
                </a:solidFill>
                <a:latin typeface="Raleway"/>
                <a:ea typeface="Raleway"/>
                <a:cs typeface="Raleway"/>
                <a:sym typeface="Raleway"/>
              </a:defRPr>
            </a:lvl5pPr>
            <a:lvl6pPr indent="0" lvl="5" marL="0" marR="0" rtl="0" algn="r">
              <a:spcBef>
                <a:spcPts val="0"/>
              </a:spcBef>
              <a:buNone/>
              <a:defRPr b="0" i="0" sz="1200" u="none" cap="none" strike="noStrike">
                <a:solidFill>
                  <a:srgbClr val="888888"/>
                </a:solidFill>
                <a:latin typeface="Raleway"/>
                <a:ea typeface="Raleway"/>
                <a:cs typeface="Raleway"/>
                <a:sym typeface="Raleway"/>
              </a:defRPr>
            </a:lvl6pPr>
            <a:lvl7pPr indent="0" lvl="6" marL="0" marR="0" rtl="0" algn="r">
              <a:spcBef>
                <a:spcPts val="0"/>
              </a:spcBef>
              <a:buNone/>
              <a:defRPr b="0" i="0" sz="1200" u="none" cap="none" strike="noStrike">
                <a:solidFill>
                  <a:srgbClr val="888888"/>
                </a:solidFill>
                <a:latin typeface="Raleway"/>
                <a:ea typeface="Raleway"/>
                <a:cs typeface="Raleway"/>
                <a:sym typeface="Raleway"/>
              </a:defRPr>
            </a:lvl7pPr>
            <a:lvl8pPr indent="0" lvl="7" marL="0" marR="0" rtl="0" algn="r">
              <a:spcBef>
                <a:spcPts val="0"/>
              </a:spcBef>
              <a:buNone/>
              <a:defRPr b="0" i="0" sz="1200" u="none" cap="none" strike="noStrike">
                <a:solidFill>
                  <a:srgbClr val="888888"/>
                </a:solidFill>
                <a:latin typeface="Raleway"/>
                <a:ea typeface="Raleway"/>
                <a:cs typeface="Raleway"/>
                <a:sym typeface="Raleway"/>
              </a:defRPr>
            </a:lvl8pPr>
            <a:lvl9pPr indent="0" lvl="8" marL="0" marR="0" rtl="0" algn="r">
              <a:spcBef>
                <a:spcPts val="0"/>
              </a:spcBef>
              <a:buNone/>
              <a:defRPr b="0" i="0" sz="1200" u="none" cap="none" strike="noStrike">
                <a:solidFill>
                  <a:srgbClr val="888888"/>
                </a:solidFill>
                <a:latin typeface="Raleway"/>
                <a:ea typeface="Raleway"/>
                <a:cs typeface="Raleway"/>
                <a:sym typeface="Raleway"/>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2.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1.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3.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 Id="rId3" Type="http://schemas.openxmlformats.org/officeDocument/2006/relationships/chart" Target="../charts/chart1.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8.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05" name="Shape 205"/>
        <p:cNvGrpSpPr/>
        <p:nvPr/>
      </p:nvGrpSpPr>
      <p:grpSpPr>
        <a:xfrm>
          <a:off x="0" y="0"/>
          <a:ext cx="0" cy="0"/>
          <a:chOff x="0" y="0"/>
          <a:chExt cx="0" cy="0"/>
        </a:xfrm>
      </p:grpSpPr>
      <p:sp>
        <p:nvSpPr>
          <p:cNvPr id="206" name="Google Shape;206;p1"/>
          <p:cNvSpPr txBox="1"/>
          <p:nvPr>
            <p:ph type="ctrTitle"/>
          </p:nvPr>
        </p:nvSpPr>
        <p:spPr>
          <a:xfrm>
            <a:off x="3167594" y="2571438"/>
            <a:ext cx="6237515" cy="1392719"/>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4400"/>
              <a:buFont typeface="Arial"/>
              <a:buNone/>
            </a:pPr>
            <a:r>
              <a:rPr lang="en-US" sz="4400"/>
              <a:t>THIS IS YOUR PRESENTATION 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10" name="Shape 210"/>
        <p:cNvGrpSpPr/>
        <p:nvPr/>
      </p:nvGrpSpPr>
      <p:grpSpPr>
        <a:xfrm>
          <a:off x="0" y="0"/>
          <a:ext cx="0" cy="0"/>
          <a:chOff x="0" y="0"/>
          <a:chExt cx="0" cy="0"/>
        </a:xfrm>
      </p:grpSpPr>
      <p:sp>
        <p:nvSpPr>
          <p:cNvPr id="211" name="Google Shape;211;p2"/>
          <p:cNvSpPr txBox="1"/>
          <p:nvPr/>
        </p:nvSpPr>
        <p:spPr>
          <a:xfrm>
            <a:off x="654656" y="1579324"/>
            <a:ext cx="5614433" cy="664429"/>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Arial"/>
              <a:buNone/>
            </a:pPr>
            <a:r>
              <a:rPr b="0" i="0" lang="en-US" sz="3600" u="none" cap="none" strike="noStrike">
                <a:solidFill>
                  <a:schemeClr val="dk1"/>
                </a:solidFill>
                <a:latin typeface="Arial"/>
                <a:ea typeface="Arial"/>
                <a:cs typeface="Arial"/>
                <a:sym typeface="Arial"/>
              </a:rPr>
              <a:t>INSTRUCTIONS FOR USE</a:t>
            </a:r>
            <a:endParaRPr/>
          </a:p>
        </p:txBody>
      </p:sp>
      <p:sp>
        <p:nvSpPr>
          <p:cNvPr id="212" name="Google Shape;212;p2"/>
          <p:cNvSpPr txBox="1"/>
          <p:nvPr/>
        </p:nvSpPr>
        <p:spPr>
          <a:xfrm>
            <a:off x="1016984" y="2564285"/>
            <a:ext cx="3868500" cy="2883000"/>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1300"/>
              <a:buFont typeface="Arial"/>
              <a:buNone/>
            </a:pPr>
            <a:r>
              <a:t/>
            </a:r>
            <a:endParaRPr b="0" i="0" sz="1300" u="none" cap="none" strike="noStrike">
              <a:solidFill>
                <a:schemeClr val="dk1"/>
              </a:solidFill>
              <a:latin typeface="Raleway"/>
              <a:ea typeface="Raleway"/>
              <a:cs typeface="Raleway"/>
              <a:sym typeface="Raleway"/>
            </a:endParaRPr>
          </a:p>
        </p:txBody>
      </p:sp>
      <p:sp>
        <p:nvSpPr>
          <p:cNvPr id="213" name="Google Shape;213;p2"/>
          <p:cNvSpPr/>
          <p:nvPr/>
        </p:nvSpPr>
        <p:spPr>
          <a:xfrm>
            <a:off x="654656" y="5137515"/>
            <a:ext cx="3262432" cy="30777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C96F06"/>
                </a:solidFill>
                <a:latin typeface="Raleway"/>
                <a:ea typeface="Raleway"/>
                <a:cs typeface="Raleway"/>
                <a:sym typeface="Raleway"/>
              </a:rPr>
              <a:t>FONT:   TeXGyreAdventor &amp; Raleway</a:t>
            </a:r>
            <a:endParaRPr b="0" i="0" sz="1400" u="none" cap="none" strike="noStrike">
              <a:solidFill>
                <a:srgbClr val="C96F06"/>
              </a:solidFill>
              <a:latin typeface="Raleway"/>
              <a:ea typeface="Raleway"/>
              <a:cs typeface="Raleway"/>
              <a:sym typeface="Raleway"/>
            </a:endParaRPr>
          </a:p>
        </p:txBody>
      </p:sp>
      <p:sp>
        <p:nvSpPr>
          <p:cNvPr id="214" name="Google Shape;214;p2"/>
          <p:cNvSpPr/>
          <p:nvPr/>
        </p:nvSpPr>
        <p:spPr>
          <a:xfrm>
            <a:off x="10493155" y="3227479"/>
            <a:ext cx="440399" cy="440399"/>
          </a:xfrm>
          <a:prstGeom prst="rect">
            <a:avLst/>
          </a:prstGeom>
          <a:solidFill>
            <a:srgbClr val="65BB48">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15" name="Google Shape;215;p2"/>
          <p:cNvSpPr/>
          <p:nvPr/>
        </p:nvSpPr>
        <p:spPr>
          <a:xfrm>
            <a:off x="6752579" y="5445292"/>
            <a:ext cx="819600" cy="819600"/>
          </a:xfrm>
          <a:prstGeom prst="rect">
            <a:avLst/>
          </a:prstGeom>
          <a:noFill/>
          <a:ln cap="flat" cmpd="sng" w="9525">
            <a:solidFill>
              <a:srgbClr val="00D1C6"/>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grpSp>
        <p:nvGrpSpPr>
          <p:cNvPr id="216" name="Google Shape;216;p2"/>
          <p:cNvGrpSpPr/>
          <p:nvPr/>
        </p:nvGrpSpPr>
        <p:grpSpPr>
          <a:xfrm>
            <a:off x="9561535" y="630482"/>
            <a:ext cx="1812915" cy="1812915"/>
            <a:chOff x="-480225" y="243625"/>
            <a:chExt cx="2347200" cy="2347200"/>
          </a:xfrm>
        </p:grpSpPr>
        <p:sp>
          <p:nvSpPr>
            <p:cNvPr id="217" name="Google Shape;217;p2"/>
            <p:cNvSpPr/>
            <p:nvPr/>
          </p:nvSpPr>
          <p:spPr>
            <a:xfrm>
              <a:off x="-480225" y="243625"/>
              <a:ext cx="2347200" cy="2347200"/>
            </a:xfrm>
            <a:prstGeom prst="frame">
              <a:avLst>
                <a:gd fmla="val 12500" name="adj1"/>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18" name="Google Shape;218;p2"/>
            <p:cNvSpPr/>
            <p:nvPr/>
          </p:nvSpPr>
          <p:spPr>
            <a:xfrm>
              <a:off x="114675" y="856311"/>
              <a:ext cx="1157400" cy="1121000"/>
            </a:xfrm>
            <a:prstGeom prst="rect">
              <a:avLst/>
            </a:prstGeom>
            <a:noFill/>
            <a:ln cap="flat" cmpd="sng" w="9525">
              <a:solidFill>
                <a:srgbClr val="BBCD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grpSp>
      <p:grpSp>
        <p:nvGrpSpPr>
          <p:cNvPr id="219" name="Google Shape;219;p2"/>
          <p:cNvGrpSpPr/>
          <p:nvPr/>
        </p:nvGrpSpPr>
        <p:grpSpPr>
          <a:xfrm>
            <a:off x="7285030" y="2948944"/>
            <a:ext cx="2646049" cy="2743261"/>
            <a:chOff x="7904165" y="3447677"/>
            <a:chExt cx="1503790" cy="1559037"/>
          </a:xfrm>
        </p:grpSpPr>
        <p:sp>
          <p:nvSpPr>
            <p:cNvPr id="220" name="Google Shape;220;p2"/>
            <p:cNvSpPr/>
            <p:nvPr/>
          </p:nvSpPr>
          <p:spPr>
            <a:xfrm>
              <a:off x="8067356" y="3613773"/>
              <a:ext cx="1207799" cy="1207799"/>
            </a:xfrm>
            <a:prstGeom prst="rect">
              <a:avLst/>
            </a:prstGeom>
            <a:solidFill>
              <a:srgbClr val="00ACC3">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21" name="Google Shape;221;p2"/>
            <p:cNvSpPr/>
            <p:nvPr/>
          </p:nvSpPr>
          <p:spPr>
            <a:xfrm>
              <a:off x="7904165" y="3447677"/>
              <a:ext cx="1503790" cy="1559037"/>
            </a:xfrm>
            <a:prstGeom prst="rect">
              <a:avLst/>
            </a:prstGeom>
            <a:noFill/>
            <a:ln cap="flat" cmpd="sng" w="9525">
              <a:solidFill>
                <a:srgbClr val="00D1C6"/>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grpSp>
      <p:sp>
        <p:nvSpPr>
          <p:cNvPr id="222" name="Google Shape;222;p2"/>
          <p:cNvSpPr/>
          <p:nvPr/>
        </p:nvSpPr>
        <p:spPr>
          <a:xfrm>
            <a:off x="10800211" y="2606762"/>
            <a:ext cx="457352" cy="457352"/>
          </a:xfrm>
          <a:prstGeom prst="rect">
            <a:avLst/>
          </a:prstGeom>
          <a:noFill/>
          <a:ln cap="flat" cmpd="sng" w="9525">
            <a:solidFill>
              <a:srgbClr val="00D1C6"/>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23" name="Google Shape;223;p2"/>
          <p:cNvSpPr/>
          <p:nvPr/>
        </p:nvSpPr>
        <p:spPr>
          <a:xfrm>
            <a:off x="6859017" y="1869639"/>
            <a:ext cx="440399" cy="440399"/>
          </a:xfrm>
          <a:prstGeom prst="rect">
            <a:avLst/>
          </a:prstGeom>
          <a:solidFill>
            <a:schemeClr val="accent2">
              <a:alpha val="86666"/>
            </a:scheme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24" name="Google Shape;224;p2"/>
          <p:cNvSpPr/>
          <p:nvPr/>
        </p:nvSpPr>
        <p:spPr>
          <a:xfrm>
            <a:off x="7128483" y="1402751"/>
            <a:ext cx="247673" cy="247673"/>
          </a:xfrm>
          <a:prstGeom prst="rect">
            <a:avLst/>
          </a:prstGeom>
          <a:solidFill>
            <a:srgbClr val="EB2264">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b="0" i="0" sz="1800" u="none" cap="none" strike="noStrike">
              <a:solidFill>
                <a:schemeClr val="dk1"/>
              </a:solidFill>
              <a:latin typeface="Raleway"/>
              <a:ea typeface="Raleway"/>
              <a:cs typeface="Raleway"/>
              <a:sym typeface="Raleway"/>
            </a:endParaRPr>
          </a:p>
        </p:txBody>
      </p:sp>
      <p:sp>
        <p:nvSpPr>
          <p:cNvPr id="225" name="Google Shape;225;p2"/>
          <p:cNvSpPr/>
          <p:nvPr/>
        </p:nvSpPr>
        <p:spPr>
          <a:xfrm>
            <a:off x="654656" y="2561078"/>
            <a:ext cx="3078002" cy="2492990"/>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C96F06"/>
                </a:solidFill>
                <a:latin typeface="Raleway"/>
                <a:ea typeface="Raleway"/>
                <a:cs typeface="Raleway"/>
                <a:sym typeface="Raleway"/>
              </a:rPr>
              <a:t>DOWNLOAD AS POWERPOINT TEMPLATE</a:t>
            </a:r>
            <a:endParaRPr/>
          </a:p>
          <a:p>
            <a:pPr indent="0" lvl="0" marL="0" marR="0" rtl="0" algn="just">
              <a:spcBef>
                <a:spcPts val="0"/>
              </a:spcBef>
              <a:spcAft>
                <a:spcPts val="0"/>
              </a:spcAft>
              <a:buNone/>
            </a:pPr>
            <a:r>
              <a:t/>
            </a:r>
            <a:endParaRPr b="0" i="0" sz="800" u="none" cap="none" strike="noStrike">
              <a:solidFill>
                <a:schemeClr val="dk1"/>
              </a:solidFill>
              <a:latin typeface="Raleway"/>
              <a:ea typeface="Raleway"/>
              <a:cs typeface="Raleway"/>
              <a:sym typeface="Raleway"/>
            </a:endParaRPr>
          </a:p>
          <a:p>
            <a:pPr indent="0" lvl="0" marL="0" marR="0" rtl="0" algn="just">
              <a:spcBef>
                <a:spcPts val="0"/>
              </a:spcBef>
              <a:spcAft>
                <a:spcPts val="0"/>
              </a:spcAft>
              <a:buNone/>
            </a:pPr>
            <a:r>
              <a:rPr b="0" i="0" lang="en-US" sz="1400" u="none" cap="none" strike="noStrike">
                <a:solidFill>
                  <a:schemeClr val="dk1"/>
                </a:solidFill>
                <a:latin typeface="Raleway"/>
                <a:ea typeface="Raleway"/>
                <a:cs typeface="Raleway"/>
                <a:sym typeface="Raleway"/>
              </a:rPr>
              <a:t>Click on the button under the presentation preview that says "Download as PowerPoint template". You will get a .pptx file that you can edit in PowerPoint. Remember to download and install the fonts used in this presentation.</a:t>
            </a:r>
            <a:endParaRPr/>
          </a:p>
          <a:p>
            <a:pPr indent="0" lvl="0" marL="0" marR="0" rtl="0" algn="just">
              <a:spcBef>
                <a:spcPts val="0"/>
              </a:spcBef>
              <a:spcAft>
                <a:spcPts val="0"/>
              </a:spcAft>
              <a:buNone/>
            </a:pPr>
            <a:r>
              <a:t/>
            </a:r>
            <a:endParaRPr b="0" i="0" sz="800" u="none" cap="none" strike="noStrike">
              <a:solidFill>
                <a:schemeClr val="dk1"/>
              </a:solidFill>
              <a:latin typeface="Raleway"/>
              <a:ea typeface="Raleway"/>
              <a:cs typeface="Raleway"/>
              <a:sym typeface="Raleway"/>
            </a:endParaRPr>
          </a:p>
        </p:txBody>
      </p:sp>
      <p:sp>
        <p:nvSpPr>
          <p:cNvPr id="226" name="Google Shape;226;p2"/>
          <p:cNvSpPr/>
          <p:nvPr/>
        </p:nvSpPr>
        <p:spPr>
          <a:xfrm>
            <a:off x="3732658" y="2561078"/>
            <a:ext cx="2683240" cy="258532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C96F06"/>
                </a:solidFill>
                <a:latin typeface="Raleway"/>
                <a:ea typeface="Raleway"/>
                <a:cs typeface="Raleway"/>
                <a:sym typeface="Raleway"/>
              </a:rPr>
              <a:t>USE AS GOOGLE SLIDES THEME</a:t>
            </a:r>
            <a:endParaRPr/>
          </a:p>
          <a:p>
            <a:pPr indent="0" lvl="0" marL="0" marR="0" rtl="0" algn="just">
              <a:spcBef>
                <a:spcPts val="0"/>
              </a:spcBef>
              <a:spcAft>
                <a:spcPts val="0"/>
              </a:spcAft>
              <a:buNone/>
            </a:pPr>
            <a:r>
              <a:t/>
            </a:r>
            <a:endParaRPr b="0" i="0" sz="800" u="none" cap="none" strike="noStrike">
              <a:solidFill>
                <a:schemeClr val="dk1"/>
              </a:solidFill>
              <a:latin typeface="Raleway"/>
              <a:ea typeface="Raleway"/>
              <a:cs typeface="Raleway"/>
              <a:sym typeface="Raleway"/>
            </a:endParaRPr>
          </a:p>
          <a:p>
            <a:pPr indent="0" lvl="0" marL="0" marR="0" rtl="0" algn="just">
              <a:spcBef>
                <a:spcPts val="0"/>
              </a:spcBef>
              <a:spcAft>
                <a:spcPts val="0"/>
              </a:spcAft>
              <a:buNone/>
            </a:pPr>
            <a:r>
              <a:rPr b="0" i="0" lang="en-US" sz="1400" u="none" cap="none" strike="noStrike">
                <a:solidFill>
                  <a:schemeClr val="dk1"/>
                </a:solidFill>
                <a:latin typeface="Raleway"/>
                <a:ea typeface="Raleway"/>
                <a:cs typeface="Raleway"/>
                <a:sym typeface="Raleway"/>
              </a:rPr>
              <a:t>Click on the button that says "Use as Google Slides Theme". You will get a copy of this document on your Google Drive and will be able to edit, add or delete slides. Remember you must be signed in to your Google account.</a:t>
            </a:r>
            <a:endParaRPr/>
          </a:p>
        </p:txBody>
      </p:sp>
      <p:sp>
        <p:nvSpPr>
          <p:cNvPr id="227" name="Google Shape;227;p2"/>
          <p:cNvSpPr/>
          <p:nvPr/>
        </p:nvSpPr>
        <p:spPr>
          <a:xfrm>
            <a:off x="654656" y="5699019"/>
            <a:ext cx="5614433" cy="738664"/>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0" i="0" lang="en-US" sz="1400" u="none" cap="none" strike="noStrike">
                <a:solidFill>
                  <a:schemeClr val="dk1"/>
                </a:solidFill>
                <a:latin typeface="Raleway"/>
                <a:ea typeface="Raleway"/>
                <a:cs typeface="Raleway"/>
                <a:sym typeface="Raleway"/>
              </a:rPr>
              <a:t>This template is free to use under Creative Commons Attribution license. Please mention Slidehood.com and other resources used in a slide footer.</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1" name="Shape 231"/>
        <p:cNvGrpSpPr/>
        <p:nvPr/>
      </p:nvGrpSpPr>
      <p:grpSpPr>
        <a:xfrm>
          <a:off x="0" y="0"/>
          <a:ext cx="0" cy="0"/>
          <a:chOff x="0" y="0"/>
          <a:chExt cx="0" cy="0"/>
        </a:xfrm>
      </p:grpSpPr>
      <p:sp>
        <p:nvSpPr>
          <p:cNvPr id="232" name="Google Shape;232;p3"/>
          <p:cNvSpPr txBox="1"/>
          <p:nvPr>
            <p:ph type="ctrTitle"/>
          </p:nvPr>
        </p:nvSpPr>
        <p:spPr>
          <a:xfrm>
            <a:off x="3977819" y="1778800"/>
            <a:ext cx="3897859" cy="2154571"/>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3600"/>
              <a:buFont typeface="Arial"/>
              <a:buNone/>
            </a:pPr>
            <a:r>
              <a:rPr lang="en-US" sz="3600"/>
              <a:t>1.</a:t>
            </a:r>
            <a:endParaRPr/>
          </a:p>
          <a:p>
            <a:pPr indent="0" lvl="0" marL="0" rtl="0" algn="ctr">
              <a:lnSpc>
                <a:spcPct val="90000"/>
              </a:lnSpc>
              <a:spcBef>
                <a:spcPts val="0"/>
              </a:spcBef>
              <a:spcAft>
                <a:spcPts val="0"/>
              </a:spcAft>
              <a:buClr>
                <a:schemeClr val="dk1"/>
              </a:buClr>
              <a:buSzPts val="3600"/>
              <a:buFont typeface="Arial"/>
              <a:buNone/>
            </a:pPr>
            <a:r>
              <a:rPr lang="en-US" sz="3600"/>
              <a:t>YOUR FIRST HEADLINE</a:t>
            </a:r>
            <a:endParaRPr/>
          </a:p>
        </p:txBody>
      </p:sp>
      <p:sp>
        <p:nvSpPr>
          <p:cNvPr id="233" name="Google Shape;233;p3"/>
          <p:cNvSpPr txBox="1"/>
          <p:nvPr>
            <p:ph idx="1" type="subTitle"/>
          </p:nvPr>
        </p:nvSpPr>
        <p:spPr>
          <a:xfrm>
            <a:off x="3782946" y="3813449"/>
            <a:ext cx="4287603" cy="823450"/>
          </a:xfrm>
          <a:prstGeom prst="rect">
            <a:avLst/>
          </a:prstGeom>
          <a:noFill/>
          <a:ln>
            <a:noFill/>
          </a:ln>
        </p:spPr>
        <p:txBody>
          <a:bodyPr anchorCtr="0" anchor="ctr" bIns="91425" lIns="91425" spcFirstLastPara="1" rIns="91425" wrap="square" tIns="91425">
            <a:noAutofit/>
          </a:bodyPr>
          <a:lstStyle/>
          <a:p>
            <a:pPr indent="-228600" lvl="0" marL="228600" rtl="0" algn="ctr">
              <a:lnSpc>
                <a:spcPct val="90000"/>
              </a:lnSpc>
              <a:spcBef>
                <a:spcPts val="0"/>
              </a:spcBef>
              <a:spcAft>
                <a:spcPts val="0"/>
              </a:spcAft>
              <a:buSzPts val="2000"/>
              <a:buNone/>
            </a:pPr>
            <a:r>
              <a:rPr lang="en-US" sz="2000"/>
              <a:t>First things first let’s start with the first set of slides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7" name="Shape 237"/>
        <p:cNvGrpSpPr/>
        <p:nvPr/>
      </p:nvGrpSpPr>
      <p:grpSpPr>
        <a:xfrm>
          <a:off x="0" y="0"/>
          <a:ext cx="0" cy="0"/>
          <a:chOff x="0" y="0"/>
          <a:chExt cx="0" cy="0"/>
        </a:xfrm>
      </p:grpSpPr>
      <p:sp>
        <p:nvSpPr>
          <p:cNvPr id="238" name="Google Shape;238;p4"/>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p>
            <a:pPr indent="0" lvl="0" marL="0" rtl="0" algn="ctr">
              <a:lnSpc>
                <a:spcPct val="80000"/>
              </a:lnSpc>
              <a:spcBef>
                <a:spcPts val="0"/>
              </a:spcBef>
              <a:spcAft>
                <a:spcPts val="0"/>
              </a:spcAft>
              <a:buClr>
                <a:schemeClr val="dk1"/>
              </a:buClr>
              <a:buSzPts val="2380"/>
              <a:buNone/>
            </a:pPr>
            <a:r>
              <a:rPr b="0" lang="en-US" sz="2380"/>
              <a:t>A fine quotation is a diamond in the hand of a man of wit and a pebble in the hand of a fool. </a:t>
            </a:r>
            <a:endParaRPr/>
          </a:p>
          <a:p>
            <a:pPr indent="0" lvl="0" marL="0" rtl="0" algn="ctr">
              <a:lnSpc>
                <a:spcPct val="80000"/>
              </a:lnSpc>
              <a:spcBef>
                <a:spcPts val="0"/>
              </a:spcBef>
              <a:spcAft>
                <a:spcPts val="0"/>
              </a:spcAft>
              <a:buClr>
                <a:schemeClr val="dk1"/>
              </a:buClr>
              <a:buSzPts val="2380"/>
              <a:buNone/>
            </a:pPr>
            <a:r>
              <a:t/>
            </a:r>
            <a:endParaRPr b="0" sz="2380"/>
          </a:p>
        </p:txBody>
      </p:sp>
      <p:pic>
        <p:nvPicPr>
          <p:cNvPr id="239" name="Google Shape;239;p4"/>
          <p:cNvPicPr preferRelativeResize="0"/>
          <p:nvPr/>
        </p:nvPicPr>
        <p:blipFill rotWithShape="1">
          <a:blip r:embed="rId3">
            <a:alphaModFix/>
          </a:blip>
          <a:srcRect b="54142" l="37102" r="35344" t="22388"/>
          <a:stretch/>
        </p:blipFill>
        <p:spPr>
          <a:xfrm rot="10800000">
            <a:off x="5591142" y="552451"/>
            <a:ext cx="895350" cy="971549"/>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43" name="Shape 243"/>
        <p:cNvGrpSpPr/>
        <p:nvPr/>
      </p:nvGrpSpPr>
      <p:grpSpPr>
        <a:xfrm>
          <a:off x="0" y="0"/>
          <a:ext cx="0" cy="0"/>
          <a:chOff x="0" y="0"/>
          <a:chExt cx="0" cy="0"/>
        </a:xfrm>
      </p:grpSpPr>
      <p:sp>
        <p:nvSpPr>
          <p:cNvPr id="244" name="Google Shape;244;p5"/>
          <p:cNvSpPr/>
          <p:nvPr/>
        </p:nvSpPr>
        <p:spPr>
          <a:xfrm>
            <a:off x="4716129" y="1881030"/>
            <a:ext cx="3270079" cy="3270079"/>
          </a:xfrm>
          <a:prstGeom prst="rect">
            <a:avLst/>
          </a:prstGeom>
          <a:solidFill>
            <a:srgbClr val="E8004C">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45" name="Google Shape;245;p5"/>
          <p:cNvSpPr txBox="1"/>
          <p:nvPr/>
        </p:nvSpPr>
        <p:spPr>
          <a:xfrm>
            <a:off x="4482976" y="753210"/>
            <a:ext cx="3822824" cy="964316"/>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6600"/>
              <a:buFont typeface="Arial"/>
              <a:buNone/>
            </a:pPr>
            <a:r>
              <a:rPr lang="en-US" sz="6600">
                <a:solidFill>
                  <a:schemeClr val="dk1"/>
                </a:solidFill>
                <a:latin typeface="Arial"/>
                <a:ea typeface="Arial"/>
                <a:cs typeface="Arial"/>
                <a:sym typeface="Arial"/>
              </a:rPr>
              <a:t>BIG </a:t>
            </a:r>
            <a:r>
              <a:rPr lang="en-US" sz="6600">
                <a:solidFill>
                  <a:srgbClr val="00B050"/>
                </a:solidFill>
                <a:latin typeface="Arial"/>
                <a:ea typeface="Arial"/>
                <a:cs typeface="Arial"/>
                <a:sym typeface="Arial"/>
              </a:rPr>
              <a:t>IDEA</a:t>
            </a:r>
            <a:endParaRPr/>
          </a:p>
        </p:txBody>
      </p:sp>
      <p:sp>
        <p:nvSpPr>
          <p:cNvPr id="246" name="Google Shape;246;p5"/>
          <p:cNvSpPr/>
          <p:nvPr/>
        </p:nvSpPr>
        <p:spPr>
          <a:xfrm>
            <a:off x="3394013" y="5582816"/>
            <a:ext cx="5886450" cy="1015663"/>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2000">
                <a:solidFill>
                  <a:schemeClr val="dk1"/>
                </a:solidFill>
                <a:latin typeface="Raleway"/>
                <a:ea typeface="Raleway"/>
                <a:cs typeface="Raleway"/>
                <a:sym typeface="Raleway"/>
              </a:rPr>
              <a:t>Grab the attention of your audience by using icons and impressive</a:t>
            </a:r>
            <a:endParaRPr/>
          </a:p>
          <a:p>
            <a:pPr indent="0" lvl="0" marL="0" marR="0" rtl="0" algn="ctr">
              <a:spcBef>
                <a:spcPts val="0"/>
              </a:spcBef>
              <a:spcAft>
                <a:spcPts val="0"/>
              </a:spcAft>
              <a:buNone/>
            </a:pPr>
            <a:r>
              <a:rPr lang="en-US" sz="2000">
                <a:solidFill>
                  <a:schemeClr val="dk1"/>
                </a:solidFill>
                <a:latin typeface="Raleway"/>
                <a:ea typeface="Raleway"/>
                <a:cs typeface="Raleway"/>
                <a:sym typeface="Raleway"/>
              </a:rPr>
              <a:t>images</a:t>
            </a:r>
            <a:endParaRPr/>
          </a:p>
        </p:txBody>
      </p:sp>
      <p:sp>
        <p:nvSpPr>
          <p:cNvPr id="247" name="Google Shape;247;p5"/>
          <p:cNvSpPr/>
          <p:nvPr/>
        </p:nvSpPr>
        <p:spPr>
          <a:xfrm>
            <a:off x="5338894" y="2481062"/>
            <a:ext cx="1995794" cy="1995687"/>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F9C422"/>
          </a:solidFill>
          <a:ln cap="flat" cmpd="sng" w="9525">
            <a:solidFill>
              <a:schemeClr val="l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248" name="Google Shape;248;p5"/>
          <p:cNvSpPr/>
          <p:nvPr/>
        </p:nvSpPr>
        <p:spPr>
          <a:xfrm>
            <a:off x="4552625" y="1717526"/>
            <a:ext cx="3597285" cy="3597285"/>
          </a:xfrm>
          <a:prstGeom prst="rect">
            <a:avLst/>
          </a:prstGeom>
          <a:noFill/>
          <a:ln cap="flat" cmpd="sng" w="9525">
            <a:solidFill>
              <a:srgbClr val="ED4A00"/>
            </a:solidFill>
            <a:prstDash val="dash"/>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49" name="Google Shape;249;p5"/>
          <p:cNvSpPr/>
          <p:nvPr/>
        </p:nvSpPr>
        <p:spPr>
          <a:xfrm>
            <a:off x="4017718" y="2284014"/>
            <a:ext cx="930515" cy="930515"/>
          </a:xfrm>
          <a:prstGeom prst="rect">
            <a:avLst/>
          </a:prstGeom>
          <a:solidFill>
            <a:srgbClr val="F8BB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50" name="Google Shape;250;p5"/>
          <p:cNvSpPr/>
          <p:nvPr/>
        </p:nvSpPr>
        <p:spPr>
          <a:xfrm>
            <a:off x="7568965" y="4679926"/>
            <a:ext cx="942365" cy="942365"/>
          </a:xfrm>
          <a:prstGeom prst="frame">
            <a:avLst>
              <a:gd fmla="val 12500" name="adj1"/>
            </a:avLst>
          </a:prstGeom>
          <a:solidFill>
            <a:srgbClr val="BBCD00">
              <a:alpha val="86666"/>
            </a:srgbClr>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4" name="Shape 254"/>
        <p:cNvGrpSpPr/>
        <p:nvPr/>
      </p:nvGrpSpPr>
      <p:grpSpPr>
        <a:xfrm>
          <a:off x="0" y="0"/>
          <a:ext cx="0" cy="0"/>
          <a:chOff x="0" y="0"/>
          <a:chExt cx="0" cy="0"/>
        </a:xfrm>
      </p:grpSpPr>
      <p:sp>
        <p:nvSpPr>
          <p:cNvPr id="255" name="Google Shape;255;p6"/>
          <p:cNvSpPr txBox="1"/>
          <p:nvPr>
            <p:ph type="title"/>
          </p:nvPr>
        </p:nvSpPr>
        <p:spPr>
          <a:xfrm>
            <a:off x="5654793" y="1544966"/>
            <a:ext cx="6159486" cy="847999"/>
          </a:xfrm>
          <a:prstGeom prst="rect">
            <a:avLst/>
          </a:prstGeom>
          <a:noFill/>
          <a:ln>
            <a:noFill/>
          </a:ln>
        </p:spPr>
        <p:txBody>
          <a:bodyPr anchorCtr="0" anchor="b" bIns="91425" lIns="91425" spcFirstLastPara="1" rIns="91425" wrap="square" tIns="91425">
            <a:normAutofit/>
          </a:bodyPr>
          <a:lstStyle/>
          <a:p>
            <a:pPr indent="0" lvl="0" marL="0" rtl="0" algn="l">
              <a:lnSpc>
                <a:spcPct val="90000"/>
              </a:lnSpc>
              <a:spcBef>
                <a:spcPts val="0"/>
              </a:spcBef>
              <a:spcAft>
                <a:spcPts val="0"/>
              </a:spcAft>
              <a:buClr>
                <a:schemeClr val="dk1"/>
              </a:buClr>
              <a:buSzPts val="4400"/>
              <a:buFont typeface="Arial"/>
              <a:buNone/>
            </a:pPr>
            <a:r>
              <a:rPr lang="en-US"/>
              <a:t>THIS IS YOUR HEADING</a:t>
            </a:r>
            <a:endParaRPr/>
          </a:p>
        </p:txBody>
      </p:sp>
      <p:pic>
        <p:nvPicPr>
          <p:cNvPr id="256" name="Google Shape;256;p6"/>
          <p:cNvPicPr preferRelativeResize="0"/>
          <p:nvPr>
            <p:ph idx="2" type="pic"/>
          </p:nvPr>
        </p:nvPicPr>
        <p:blipFill rotWithShape="1">
          <a:blip r:embed="rId3">
            <a:alphaModFix/>
          </a:blip>
          <a:srcRect b="0" l="0" r="0" t="0"/>
          <a:stretch/>
        </p:blipFill>
        <p:spPr>
          <a:xfrm>
            <a:off x="1103313" y="2129958"/>
            <a:ext cx="3251200" cy="3211980"/>
          </a:xfrm>
          <a:prstGeom prst="rect">
            <a:avLst/>
          </a:prstGeom>
          <a:noFill/>
          <a:ln>
            <a:noFill/>
          </a:ln>
        </p:spPr>
      </p:pic>
      <p:sp>
        <p:nvSpPr>
          <p:cNvPr id="257" name="Google Shape;257;p6"/>
          <p:cNvSpPr txBox="1"/>
          <p:nvPr>
            <p:ph idx="1" type="body"/>
          </p:nvPr>
        </p:nvSpPr>
        <p:spPr>
          <a:xfrm>
            <a:off x="5654793" y="2528561"/>
            <a:ext cx="6159486" cy="3564022"/>
          </a:xfrm>
          <a:prstGeom prst="rect">
            <a:avLst/>
          </a:prstGeom>
          <a:noFill/>
          <a:ln>
            <a:noFill/>
          </a:ln>
        </p:spPr>
        <p:txBody>
          <a:bodyPr anchorCtr="0" anchor="t" bIns="91425" lIns="91425" spcFirstLastPara="1" rIns="91425" wrap="square" tIns="91425">
            <a:spAutoFit/>
          </a:bodyPr>
          <a:lstStyle/>
          <a:p>
            <a:pPr indent="0" lvl="0" marL="0" rtl="0" algn="just">
              <a:lnSpc>
                <a:spcPct val="90000"/>
              </a:lnSpc>
              <a:spcBef>
                <a:spcPts val="0"/>
              </a:spcBef>
              <a:spcAft>
                <a:spcPts val="0"/>
              </a:spcAft>
              <a:buClr>
                <a:schemeClr val="accent5"/>
              </a:buClr>
              <a:buSzPts val="1800"/>
              <a:buNone/>
            </a:pPr>
            <a:r>
              <a:rPr b="1" lang="en-US">
                <a:solidFill>
                  <a:schemeClr val="accent5"/>
                </a:solidFill>
              </a:rPr>
              <a:t>Chris Hadfield</a:t>
            </a:r>
            <a:r>
              <a:rPr lang="en-US">
                <a:solidFill>
                  <a:schemeClr val="accent5"/>
                </a:solidFill>
              </a:rPr>
              <a:t>	</a:t>
            </a:r>
            <a:endParaRPr/>
          </a:p>
          <a:p>
            <a:pPr indent="0" lvl="0" marL="0" rtl="0" algn="just">
              <a:lnSpc>
                <a:spcPct val="90000"/>
              </a:lnSpc>
              <a:spcBef>
                <a:spcPts val="0"/>
              </a:spcBef>
              <a:spcAft>
                <a:spcPts val="0"/>
              </a:spcAft>
              <a:buClr>
                <a:schemeClr val="dk1"/>
              </a:buClr>
              <a:buSzPts val="1800"/>
              <a:buNone/>
            </a:pPr>
            <a:r>
              <a:t/>
            </a:r>
            <a:endParaRPr/>
          </a:p>
          <a:p>
            <a:pPr indent="0" lvl="0" marL="0" rtl="0" algn="just">
              <a:lnSpc>
                <a:spcPct val="90000"/>
              </a:lnSpc>
              <a:spcBef>
                <a:spcPts val="0"/>
              </a:spcBef>
              <a:spcAft>
                <a:spcPts val="0"/>
              </a:spcAft>
              <a:buClr>
                <a:schemeClr val="dk1"/>
              </a:buClr>
              <a:buSzPts val="1600"/>
              <a:buNone/>
            </a:pPr>
            <a:r>
              <a:rPr lang="en-US" sz="160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endParaRPr/>
          </a:p>
          <a:p>
            <a:pPr indent="0" lvl="0" marL="0" rtl="0" algn="just">
              <a:lnSpc>
                <a:spcPct val="90000"/>
              </a:lnSpc>
              <a:spcBef>
                <a:spcPts val="0"/>
              </a:spcBef>
              <a:spcAft>
                <a:spcPts val="0"/>
              </a:spcAft>
              <a:buClr>
                <a:schemeClr val="dk1"/>
              </a:buClr>
              <a:buSzPts val="1600"/>
              <a:buNone/>
            </a:pPr>
            <a:r>
              <a:t/>
            </a:r>
            <a:endParaRPr sz="1600"/>
          </a:p>
          <a:p>
            <a:pPr indent="0" lvl="0" marL="0" rtl="0" algn="just">
              <a:lnSpc>
                <a:spcPct val="90000"/>
              </a:lnSpc>
              <a:spcBef>
                <a:spcPts val="0"/>
              </a:spcBef>
              <a:spcAft>
                <a:spcPts val="0"/>
              </a:spcAft>
              <a:buClr>
                <a:schemeClr val="dk1"/>
              </a:buClr>
              <a:buSzPts val="1600"/>
              <a:buNone/>
            </a:pPr>
            <a:r>
              <a:rPr lang="en-US" sz="160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1" name="Shape 261"/>
        <p:cNvGrpSpPr/>
        <p:nvPr/>
      </p:nvGrpSpPr>
      <p:grpSpPr>
        <a:xfrm>
          <a:off x="0" y="0"/>
          <a:ext cx="0" cy="0"/>
          <a:chOff x="0" y="0"/>
          <a:chExt cx="0" cy="0"/>
        </a:xfrm>
      </p:grpSpPr>
      <p:sp>
        <p:nvSpPr>
          <p:cNvPr id="262" name="Google Shape;262;p7"/>
          <p:cNvSpPr txBox="1"/>
          <p:nvPr>
            <p:ph type="title"/>
          </p:nvPr>
        </p:nvSpPr>
        <p:spPr>
          <a:xfrm>
            <a:off x="4480255" y="937741"/>
            <a:ext cx="6732030" cy="1464910"/>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Arial"/>
              <a:buNone/>
            </a:pPr>
            <a:r>
              <a:rPr lang="en-US" sz="3600"/>
              <a:t>YOU CAN ALSO SPLIT YOUR CONTENT</a:t>
            </a:r>
            <a:endParaRPr/>
          </a:p>
        </p:txBody>
      </p:sp>
      <p:sp>
        <p:nvSpPr>
          <p:cNvPr id="263" name="Google Shape;263;p7"/>
          <p:cNvSpPr/>
          <p:nvPr/>
        </p:nvSpPr>
        <p:spPr>
          <a:xfrm>
            <a:off x="4480255" y="2427267"/>
            <a:ext cx="3057299" cy="3600986"/>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800">
                <a:solidFill>
                  <a:schemeClr val="accent5"/>
                </a:solidFill>
                <a:latin typeface="Raleway"/>
                <a:ea typeface="Raleway"/>
                <a:cs typeface="Raleway"/>
                <a:sym typeface="Raleway"/>
              </a:rPr>
              <a:t>Chris Hadfield</a:t>
            </a:r>
            <a:r>
              <a:rPr lang="en-US" sz="1800">
                <a:solidFill>
                  <a:schemeClr val="accent5"/>
                </a:solidFill>
                <a:latin typeface="Raleway"/>
                <a:ea typeface="Raleway"/>
                <a:cs typeface="Raleway"/>
                <a:sym typeface="Raleway"/>
              </a:rPr>
              <a:t>	</a:t>
            </a:r>
            <a:endParaRPr/>
          </a:p>
          <a:p>
            <a:pPr indent="0" lvl="0" marL="0" marR="0" rtl="0" algn="just">
              <a:spcBef>
                <a:spcPts val="0"/>
              </a:spcBef>
              <a:spcAft>
                <a:spcPts val="0"/>
              </a:spcAft>
              <a:buNone/>
            </a:pPr>
            <a:r>
              <a:t/>
            </a:r>
            <a:endParaRPr sz="1800">
              <a:solidFill>
                <a:schemeClr val="dk1"/>
              </a:solidFill>
              <a:latin typeface="Raleway"/>
              <a:ea typeface="Raleway"/>
              <a:cs typeface="Raleway"/>
              <a:sym typeface="Raleway"/>
            </a:endParaRPr>
          </a:p>
          <a:p>
            <a:pPr indent="0" lvl="0" marL="0" marR="0" rtl="0" algn="just">
              <a:spcBef>
                <a:spcPts val="0"/>
              </a:spcBef>
              <a:spcAft>
                <a:spcPts val="0"/>
              </a:spcAft>
              <a:buNone/>
            </a:pPr>
            <a:r>
              <a:rPr lang="en-US" sz="1600">
                <a:solidFill>
                  <a:schemeClr val="dk1"/>
                </a:solidFill>
                <a:latin typeface="Raleway"/>
                <a:ea typeface="Raleway"/>
                <a:cs typeface="Raleway"/>
                <a:sym typeface="Raleway"/>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a:p>
        </p:txBody>
      </p:sp>
      <p:sp>
        <p:nvSpPr>
          <p:cNvPr id="264" name="Google Shape;264;p7"/>
          <p:cNvSpPr/>
          <p:nvPr/>
        </p:nvSpPr>
        <p:spPr>
          <a:xfrm>
            <a:off x="7537554" y="2451883"/>
            <a:ext cx="3213973" cy="3600986"/>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800">
                <a:solidFill>
                  <a:schemeClr val="accent5"/>
                </a:solidFill>
                <a:latin typeface="Raleway"/>
                <a:ea typeface="Raleway"/>
                <a:cs typeface="Raleway"/>
                <a:sym typeface="Raleway"/>
              </a:rPr>
              <a:t>Erin Cummings</a:t>
            </a:r>
            <a:endParaRPr/>
          </a:p>
          <a:p>
            <a:pPr indent="0" lvl="0" marL="0" marR="0" rtl="0" algn="just">
              <a:spcBef>
                <a:spcPts val="0"/>
              </a:spcBef>
              <a:spcAft>
                <a:spcPts val="0"/>
              </a:spcAft>
              <a:buNone/>
            </a:pPr>
            <a:r>
              <a:t/>
            </a:r>
            <a:endParaRPr b="1" sz="1800">
              <a:solidFill>
                <a:schemeClr val="dk1"/>
              </a:solidFill>
              <a:latin typeface="Raleway"/>
              <a:ea typeface="Raleway"/>
              <a:cs typeface="Raleway"/>
              <a:sym typeface="Raleway"/>
            </a:endParaRPr>
          </a:p>
          <a:p>
            <a:pPr indent="0" lvl="0" marL="0" marR="0" rtl="0" algn="just">
              <a:spcBef>
                <a:spcPts val="0"/>
              </a:spcBef>
              <a:spcAft>
                <a:spcPts val="0"/>
              </a:spcAft>
              <a:buNone/>
            </a:pPr>
            <a:r>
              <a:rPr lang="en-US" sz="1600">
                <a:solidFill>
                  <a:schemeClr val="dk1"/>
                </a:solidFill>
                <a:latin typeface="Raleway"/>
                <a:ea typeface="Raleway"/>
                <a:cs typeface="Raleway"/>
                <a:sym typeface="Raleway"/>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a:solidFill>
                  <a:schemeClr val="dk1"/>
                </a:solidFill>
                <a:latin typeface="Raleway"/>
                <a:ea typeface="Raleway"/>
                <a:cs typeface="Raleway"/>
                <a:sym typeface="Raleway"/>
              </a:rPr>
            </a:br>
            <a:endParaRPr sz="1600">
              <a:solidFill>
                <a:schemeClr val="dk1"/>
              </a:solidFill>
              <a:latin typeface="Raleway"/>
              <a:ea typeface="Raleway"/>
              <a:cs typeface="Raleway"/>
              <a:sym typeface="Raleway"/>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8" name="Shape 268"/>
        <p:cNvGrpSpPr/>
        <p:nvPr/>
      </p:nvGrpSpPr>
      <p:grpSpPr>
        <a:xfrm>
          <a:off x="0" y="0"/>
          <a:ext cx="0" cy="0"/>
          <a:chOff x="0" y="0"/>
          <a:chExt cx="0" cy="0"/>
        </a:xfrm>
      </p:grpSpPr>
      <p:sp>
        <p:nvSpPr>
          <p:cNvPr id="269" name="Google Shape;269;p8"/>
          <p:cNvSpPr txBox="1"/>
          <p:nvPr>
            <p:ph type="title"/>
          </p:nvPr>
        </p:nvSpPr>
        <p:spPr>
          <a:xfrm>
            <a:off x="3167635" y="1470341"/>
            <a:ext cx="6392287" cy="771892"/>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3600"/>
              <a:buFont typeface="Arial"/>
              <a:buNone/>
            </a:pPr>
            <a:r>
              <a:rPr lang="en-US" sz="3600"/>
              <a:t>IN TWO OR THREE COLUMNS</a:t>
            </a:r>
            <a:endParaRPr/>
          </a:p>
        </p:txBody>
      </p:sp>
      <p:sp>
        <p:nvSpPr>
          <p:cNvPr id="270" name="Google Shape;270;p8"/>
          <p:cNvSpPr/>
          <p:nvPr/>
        </p:nvSpPr>
        <p:spPr>
          <a:xfrm>
            <a:off x="3167635" y="2488454"/>
            <a:ext cx="2286000" cy="280076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600">
                <a:solidFill>
                  <a:srgbClr val="0070C0"/>
                </a:solidFill>
                <a:latin typeface="Raleway"/>
                <a:ea typeface="Raleway"/>
                <a:cs typeface="Raleway"/>
                <a:sym typeface="Raleway"/>
              </a:rPr>
              <a:t>Helen Keller </a:t>
            </a:r>
            <a:endParaRPr/>
          </a:p>
          <a:p>
            <a:pPr indent="0" lvl="0" marL="0" marR="0" rtl="0" algn="just">
              <a:spcBef>
                <a:spcPts val="0"/>
              </a:spcBef>
              <a:spcAft>
                <a:spcPts val="0"/>
              </a:spcAft>
              <a:buNone/>
            </a:pPr>
            <a:r>
              <a:rPr lang="en-US" sz="1600">
                <a:solidFill>
                  <a:schemeClr val="dk1"/>
                </a:solidFill>
                <a:latin typeface="Raleway"/>
                <a:ea typeface="Raleway"/>
                <a:cs typeface="Raleway"/>
                <a:sym typeface="Raleway"/>
              </a:rPr>
              <a:t>	</a:t>
            </a:r>
            <a:endParaRPr/>
          </a:p>
          <a:p>
            <a:pPr indent="0" lvl="0" marL="0" marR="0" rtl="0" algn="just">
              <a:spcBef>
                <a:spcPts val="0"/>
              </a:spcBef>
              <a:spcAft>
                <a:spcPts val="0"/>
              </a:spcAft>
              <a:buNone/>
            </a:pPr>
            <a:r>
              <a:rPr lang="en-US" sz="1600">
                <a:solidFill>
                  <a:schemeClr val="dk1"/>
                </a:solidFill>
                <a:latin typeface="Raleway"/>
                <a:ea typeface="Raleway"/>
                <a:cs typeface="Raleway"/>
                <a:sym typeface="Raleway"/>
              </a:rPr>
              <a:t>Character cannot be developed in ease and quiet. Only through experience of trial and suffering can the soul be strengthened, ambition inspired, and success achieved.</a:t>
            </a:r>
            <a:endParaRPr/>
          </a:p>
        </p:txBody>
      </p:sp>
      <p:sp>
        <p:nvSpPr>
          <p:cNvPr id="271" name="Google Shape;271;p8"/>
          <p:cNvSpPr/>
          <p:nvPr/>
        </p:nvSpPr>
        <p:spPr>
          <a:xfrm>
            <a:off x="5483615" y="2488454"/>
            <a:ext cx="2286000" cy="3046988"/>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600">
                <a:solidFill>
                  <a:srgbClr val="0070C0"/>
                </a:solidFill>
                <a:latin typeface="Raleway"/>
                <a:ea typeface="Raleway"/>
                <a:cs typeface="Raleway"/>
                <a:sym typeface="Raleway"/>
              </a:rPr>
              <a:t>Mario Andretti</a:t>
            </a:r>
            <a:endParaRPr/>
          </a:p>
          <a:p>
            <a:pPr indent="0" lvl="0" marL="0" marR="0" rtl="0" algn="just">
              <a:spcBef>
                <a:spcPts val="0"/>
              </a:spcBef>
              <a:spcAft>
                <a:spcPts val="0"/>
              </a:spcAft>
              <a:buNone/>
            </a:pPr>
            <a:r>
              <a:t/>
            </a:r>
            <a:endParaRPr sz="1600">
              <a:solidFill>
                <a:srgbClr val="0070C0"/>
              </a:solidFill>
              <a:latin typeface="Raleway"/>
              <a:ea typeface="Raleway"/>
              <a:cs typeface="Raleway"/>
              <a:sym typeface="Raleway"/>
            </a:endParaRPr>
          </a:p>
          <a:p>
            <a:pPr indent="0" lvl="0" marL="0" marR="0" rtl="0" algn="just">
              <a:spcBef>
                <a:spcPts val="0"/>
              </a:spcBef>
              <a:spcAft>
                <a:spcPts val="0"/>
              </a:spcAft>
              <a:buNone/>
            </a:pPr>
            <a:r>
              <a:rPr lang="en-US" sz="1600">
                <a:solidFill>
                  <a:schemeClr val="dk1"/>
                </a:solidFill>
                <a:latin typeface="Raleway"/>
                <a:ea typeface="Raleway"/>
                <a:cs typeface="Raleway"/>
                <a:sym typeface="Raleway"/>
              </a:rPr>
              <a:t>Desire is the key to motivation, but it's determination and commitment to an unrelenting pursuit of your goal - a commitment to excellence - that will enable you to attain the success you seek. </a:t>
            </a:r>
            <a:endParaRPr/>
          </a:p>
        </p:txBody>
      </p:sp>
      <p:sp>
        <p:nvSpPr>
          <p:cNvPr id="272" name="Google Shape;272;p8"/>
          <p:cNvSpPr/>
          <p:nvPr/>
        </p:nvSpPr>
        <p:spPr>
          <a:xfrm>
            <a:off x="7799595" y="2481358"/>
            <a:ext cx="2286000" cy="3046988"/>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600">
                <a:solidFill>
                  <a:srgbClr val="0070C0"/>
                </a:solidFill>
                <a:latin typeface="Raleway"/>
                <a:ea typeface="Raleway"/>
                <a:cs typeface="Raleway"/>
                <a:sym typeface="Raleway"/>
              </a:rPr>
              <a:t>Dwight. Eisenhower</a:t>
            </a:r>
            <a:endParaRPr/>
          </a:p>
          <a:p>
            <a:pPr indent="0" lvl="0" marL="0" marR="0" rtl="0" algn="just">
              <a:spcBef>
                <a:spcPts val="0"/>
              </a:spcBef>
              <a:spcAft>
                <a:spcPts val="0"/>
              </a:spcAft>
              <a:buNone/>
            </a:pPr>
            <a:r>
              <a:t/>
            </a:r>
            <a:endParaRPr b="1" sz="1600">
              <a:solidFill>
                <a:srgbClr val="0070C0"/>
              </a:solidFill>
              <a:latin typeface="Raleway"/>
              <a:ea typeface="Raleway"/>
              <a:cs typeface="Raleway"/>
              <a:sym typeface="Raleway"/>
            </a:endParaRPr>
          </a:p>
          <a:p>
            <a:pPr indent="0" lvl="0" marL="0" marR="0" rtl="0" algn="just">
              <a:spcBef>
                <a:spcPts val="0"/>
              </a:spcBef>
              <a:spcAft>
                <a:spcPts val="0"/>
              </a:spcAft>
              <a:buNone/>
            </a:pPr>
            <a:r>
              <a:rPr lang="en-US" sz="1600">
                <a:solidFill>
                  <a:schemeClr val="dk1"/>
                </a:solidFill>
                <a:latin typeface="Raleway"/>
                <a:ea typeface="Raleway"/>
                <a:cs typeface="Raleway"/>
                <a:sym typeface="Raleway"/>
              </a:rPr>
              <a:t>The supreme quality for leadership is unquestionably integrity. Without it, no real success is possible, no matter whether it is on a section gang, a football field, in an army, or in an office.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blipFill>
          <a:blip r:embed="rId3">
            <a:alphaModFix/>
          </a:blip>
          <a:stretch>
            <a:fillRect/>
          </a:stretch>
        </a:blipFill>
      </p:bgPr>
    </p:bg>
    <p:spTree>
      <p:nvGrpSpPr>
        <p:cNvPr id="276" name="Shape 276"/>
        <p:cNvGrpSpPr/>
        <p:nvPr/>
      </p:nvGrpSpPr>
      <p:grpSpPr>
        <a:xfrm>
          <a:off x="0" y="0"/>
          <a:ext cx="0" cy="0"/>
          <a:chOff x="0" y="0"/>
          <a:chExt cx="0" cy="0"/>
        </a:xfrm>
      </p:grpSpPr>
      <p:sp>
        <p:nvSpPr>
          <p:cNvPr id="277" name="Google Shape;277;p9"/>
          <p:cNvSpPr txBox="1"/>
          <p:nvPr/>
        </p:nvSpPr>
        <p:spPr>
          <a:xfrm>
            <a:off x="2381250" y="271905"/>
            <a:ext cx="7715250" cy="871095"/>
          </a:xfrm>
          <a:prstGeom prst="rect">
            <a:avLst/>
          </a:prstGeom>
          <a:noFill/>
          <a:ln>
            <a:noFill/>
          </a:ln>
        </p:spPr>
        <p:txBody>
          <a:bodyPr anchorCtr="0" anchor="t" bIns="45700" lIns="91425" spcFirstLastPara="1" rIns="91425" wrap="square" tIns="45700">
            <a:normAutofit/>
          </a:bodyPr>
          <a:lstStyle/>
          <a:p>
            <a:pPr indent="0" lvl="0" marL="0" marR="0" rtl="0" algn="r">
              <a:lnSpc>
                <a:spcPct val="90000"/>
              </a:lnSpc>
              <a:spcBef>
                <a:spcPts val="0"/>
              </a:spcBef>
              <a:spcAft>
                <a:spcPts val="0"/>
              </a:spcAft>
              <a:buClr>
                <a:schemeClr val="dk1"/>
              </a:buClr>
              <a:buSzPts val="3600"/>
              <a:buFont typeface="Arial"/>
              <a:buNone/>
            </a:pPr>
            <a:r>
              <a:rPr lang="en-US" sz="3600">
                <a:solidFill>
                  <a:schemeClr val="dk1"/>
                </a:solidFill>
                <a:latin typeface="Arial"/>
                <a:ea typeface="Arial"/>
                <a:cs typeface="Arial"/>
                <a:sym typeface="Arial"/>
              </a:rPr>
              <a:t>BIG </a:t>
            </a:r>
            <a:r>
              <a:rPr lang="en-US" sz="3600">
                <a:solidFill>
                  <a:srgbClr val="EB2264"/>
                </a:solidFill>
                <a:latin typeface="Arial"/>
                <a:ea typeface="Arial"/>
                <a:cs typeface="Arial"/>
                <a:sym typeface="Arial"/>
              </a:rPr>
              <a:t>PICTURE</a:t>
            </a:r>
            <a:r>
              <a:rPr lang="en-US" sz="3600">
                <a:solidFill>
                  <a:srgbClr val="0070C0"/>
                </a:solidFill>
                <a:latin typeface="Arial"/>
                <a:ea typeface="Arial"/>
                <a:cs typeface="Arial"/>
                <a:sym typeface="Arial"/>
              </a:rPr>
              <a:t> </a:t>
            </a:r>
            <a:r>
              <a:rPr lang="en-US" sz="3600">
                <a:solidFill>
                  <a:schemeClr val="dk1"/>
                </a:solidFill>
                <a:latin typeface="Arial"/>
                <a:ea typeface="Arial"/>
                <a:cs typeface="Arial"/>
                <a:sym typeface="Arial"/>
              </a:rPr>
              <a:t>CREATES BIG </a:t>
            </a:r>
            <a:r>
              <a:rPr lang="en-US" sz="3600">
                <a:solidFill>
                  <a:srgbClr val="FFC000"/>
                </a:solidFill>
                <a:latin typeface="Arial"/>
                <a:ea typeface="Arial"/>
                <a:cs typeface="Arial"/>
                <a:sym typeface="Arial"/>
              </a:rPr>
              <a:t>IMPACT</a:t>
            </a:r>
            <a:br>
              <a:rPr lang="en-US" sz="1800">
                <a:solidFill>
                  <a:schemeClr val="dk1"/>
                </a:solidFill>
                <a:latin typeface="Arial"/>
                <a:ea typeface="Arial"/>
                <a:cs typeface="Arial"/>
                <a:sym typeface="Arial"/>
              </a:rPr>
            </a:br>
            <a:r>
              <a:rPr lang="en-US" sz="1800">
                <a:solidFill>
                  <a:schemeClr val="dk1"/>
                </a:solidFill>
                <a:latin typeface="Arial"/>
                <a:ea typeface="Arial"/>
                <a:cs typeface="Arial"/>
                <a:sym typeface="Arial"/>
              </a:rPr>
              <a:t>A Picture Is Worth A Thousand Words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1" name="Shape 281"/>
        <p:cNvGrpSpPr/>
        <p:nvPr/>
      </p:nvGrpSpPr>
      <p:grpSpPr>
        <a:xfrm>
          <a:off x="0" y="0"/>
          <a:ext cx="0" cy="0"/>
          <a:chOff x="0" y="0"/>
          <a:chExt cx="0" cy="0"/>
        </a:xfrm>
      </p:grpSpPr>
      <p:sp>
        <p:nvSpPr>
          <p:cNvPr id="282" name="Google Shape;282;p10"/>
          <p:cNvSpPr txBox="1"/>
          <p:nvPr/>
        </p:nvSpPr>
        <p:spPr>
          <a:xfrm>
            <a:off x="2124923" y="532463"/>
            <a:ext cx="8390677"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Arial"/>
              <a:buNone/>
            </a:pPr>
            <a:r>
              <a:rPr lang="en-US" sz="3600">
                <a:solidFill>
                  <a:schemeClr val="dk1"/>
                </a:solidFill>
                <a:latin typeface="Arial"/>
                <a:ea typeface="Arial"/>
                <a:cs typeface="Arial"/>
                <a:sym typeface="Arial"/>
              </a:rPr>
              <a:t>USE CHARTS TO EXPLAIN YOUR IDEAS</a:t>
            </a:r>
            <a:endParaRPr/>
          </a:p>
        </p:txBody>
      </p:sp>
      <p:graphicFrame>
        <p:nvGraphicFramePr>
          <p:cNvPr id="283" name="Google Shape;283;p10"/>
          <p:cNvGraphicFramePr/>
          <p:nvPr/>
        </p:nvGraphicFramePr>
        <p:xfrm>
          <a:off x="2545186" y="1436796"/>
          <a:ext cx="7550150" cy="4911087"/>
        </p:xfrm>
        <a:graphic>
          <a:graphicData uri="http://schemas.openxmlformats.org/drawingml/2006/chart">
            <c:chart r:id="rId3"/>
          </a:graphicData>
        </a:graphic>
      </p:graphicFrame>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7" name="Shape 287"/>
        <p:cNvGrpSpPr/>
        <p:nvPr/>
      </p:nvGrpSpPr>
      <p:grpSpPr>
        <a:xfrm>
          <a:off x="0" y="0"/>
          <a:ext cx="0" cy="0"/>
          <a:chOff x="0" y="0"/>
          <a:chExt cx="0" cy="0"/>
        </a:xfrm>
      </p:grpSpPr>
      <p:sp>
        <p:nvSpPr>
          <p:cNvPr id="288" name="Google Shape;288;p11"/>
          <p:cNvSpPr txBox="1"/>
          <p:nvPr/>
        </p:nvSpPr>
        <p:spPr>
          <a:xfrm>
            <a:off x="2429723" y="456263"/>
            <a:ext cx="7971577"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Arial"/>
              <a:buNone/>
            </a:pPr>
            <a:r>
              <a:rPr lang="en-US" sz="3600">
                <a:solidFill>
                  <a:schemeClr val="dk1"/>
                </a:solidFill>
                <a:latin typeface="Arial"/>
                <a:ea typeface="Arial"/>
                <a:cs typeface="Arial"/>
                <a:sym typeface="Arial"/>
              </a:rPr>
              <a:t>USE TABLES TO EXPLAIN YOUR DATA</a:t>
            </a:r>
            <a:endParaRPr sz="3600">
              <a:solidFill>
                <a:schemeClr val="dk1"/>
              </a:solidFill>
              <a:latin typeface="Arial"/>
              <a:ea typeface="Arial"/>
              <a:cs typeface="Arial"/>
              <a:sym typeface="Arial"/>
            </a:endParaRPr>
          </a:p>
        </p:txBody>
      </p:sp>
      <p:graphicFrame>
        <p:nvGraphicFramePr>
          <p:cNvPr id="289" name="Google Shape;289;p11"/>
          <p:cNvGraphicFramePr/>
          <p:nvPr/>
        </p:nvGraphicFramePr>
        <p:xfrm>
          <a:off x="2571750" y="1786466"/>
          <a:ext cx="3000000" cy="3000000"/>
        </p:xfrm>
        <a:graphic>
          <a:graphicData uri="http://schemas.openxmlformats.org/drawingml/2006/table">
            <a:tbl>
              <a:tblPr bandRow="1" firstRow="1">
                <a:noFill/>
                <a:tableStyleId>{1650D7EB-3A83-4EA1-AAE0-B0E8236FEE0D}</a:tableStyleId>
              </a:tblPr>
              <a:tblGrid>
                <a:gridCol w="1847850"/>
                <a:gridCol w="1847850"/>
                <a:gridCol w="1847850"/>
                <a:gridCol w="1847850"/>
              </a:tblGrid>
              <a:tr h="579525">
                <a:tc>
                  <a:txBody>
                    <a:bodyPr/>
                    <a:lstStyle/>
                    <a:p>
                      <a:pPr indent="0" lvl="0" marL="0" marR="0" rtl="0" algn="l">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l">
                        <a:spcBef>
                          <a:spcPts val="0"/>
                        </a:spcBef>
                        <a:spcAft>
                          <a:spcPts val="0"/>
                        </a:spcAft>
                        <a:buNone/>
                      </a:pPr>
                      <a:r>
                        <a:rPr lang="en-US" sz="1800"/>
                        <a:t>DATA</a:t>
                      </a:r>
                      <a:endParaRPr/>
                    </a:p>
                  </a:txBody>
                  <a:tcPr marT="45725" marB="45725" marR="91450" marL="91450"/>
                </a:tc>
                <a:tc>
                  <a:txBody>
                    <a:bodyPr/>
                    <a:lstStyle/>
                    <a:p>
                      <a:pPr indent="0" lvl="0" marL="0" marR="0" rtl="0" algn="l">
                        <a:spcBef>
                          <a:spcPts val="0"/>
                        </a:spcBef>
                        <a:spcAft>
                          <a:spcPts val="0"/>
                        </a:spcAft>
                        <a:buNone/>
                      </a:pPr>
                      <a:r>
                        <a:rPr lang="en-US" sz="1800"/>
                        <a:t>MORE DATA</a:t>
                      </a:r>
                      <a:endParaRPr/>
                    </a:p>
                  </a:txBody>
                  <a:tcPr marT="45725" marB="45725" marR="91450" marL="91450"/>
                </a:tc>
                <a:tc>
                  <a:txBody>
                    <a:bodyPr/>
                    <a:lstStyle/>
                    <a:p>
                      <a:pPr indent="0" lvl="0" marL="0" marR="0" rtl="0" algn="l">
                        <a:spcBef>
                          <a:spcPts val="0"/>
                        </a:spcBef>
                        <a:spcAft>
                          <a:spcPts val="0"/>
                        </a:spcAft>
                        <a:buNone/>
                      </a:pPr>
                      <a:r>
                        <a:rPr lang="en-US" sz="1800"/>
                        <a:t>LOTS OF DATA</a:t>
                      </a:r>
                      <a:endParaRPr/>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bl>
          </a:graphicData>
        </a:graphic>
      </p:graphicFrame>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3" name="Shape 293"/>
        <p:cNvGrpSpPr/>
        <p:nvPr/>
      </p:nvGrpSpPr>
      <p:grpSpPr>
        <a:xfrm>
          <a:off x="0" y="0"/>
          <a:ext cx="0" cy="0"/>
          <a:chOff x="0" y="0"/>
          <a:chExt cx="0" cy="0"/>
        </a:xfrm>
      </p:grpSpPr>
      <p:sp>
        <p:nvSpPr>
          <p:cNvPr id="294" name="Google Shape;294;p12"/>
          <p:cNvSpPr txBox="1"/>
          <p:nvPr/>
        </p:nvSpPr>
        <p:spPr>
          <a:xfrm>
            <a:off x="844425" y="290286"/>
            <a:ext cx="3552600"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Arial"/>
              <a:buNone/>
            </a:pPr>
            <a:r>
              <a:rPr lang="en-US" sz="3600">
                <a:solidFill>
                  <a:schemeClr val="dk1"/>
                </a:solidFill>
                <a:latin typeface="Arial"/>
                <a:ea typeface="Arial"/>
                <a:cs typeface="Arial"/>
                <a:sym typeface="Arial"/>
              </a:rPr>
              <a:t>USE MAPS</a:t>
            </a:r>
            <a:endParaRPr/>
          </a:p>
        </p:txBody>
      </p:sp>
      <p:grpSp>
        <p:nvGrpSpPr>
          <p:cNvPr id="295" name="Google Shape;295;p12"/>
          <p:cNvGrpSpPr/>
          <p:nvPr/>
        </p:nvGrpSpPr>
        <p:grpSpPr>
          <a:xfrm>
            <a:off x="1033111" y="1522968"/>
            <a:ext cx="10389632" cy="4949842"/>
            <a:chOff x="539625" y="1145596"/>
            <a:chExt cx="10389632" cy="4949842"/>
          </a:xfrm>
        </p:grpSpPr>
        <p:sp>
          <p:nvSpPr>
            <p:cNvPr id="296" name="Google Shape;296;p12"/>
            <p:cNvSpPr/>
            <p:nvPr/>
          </p:nvSpPr>
          <p:spPr>
            <a:xfrm>
              <a:off x="539625" y="1145596"/>
              <a:ext cx="10389632" cy="4949842"/>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97" name="Google Shape;297;p12"/>
            <p:cNvSpPr/>
            <p:nvPr/>
          </p:nvSpPr>
          <p:spPr>
            <a:xfrm>
              <a:off x="1951000" y="1947883"/>
              <a:ext cx="887166" cy="268297"/>
            </a:xfrm>
            <a:prstGeom prst="wedgeRectCallout">
              <a:avLst>
                <a:gd fmla="val -21428" name="adj1"/>
                <a:gd fmla="val 84287" name="adj2"/>
              </a:avLst>
            </a:prstGeom>
            <a:solidFill>
              <a:srgbClr val="F24745"/>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rgbClr val="FFFFFF"/>
                </a:buClr>
                <a:buSzPts val="1100"/>
                <a:buFont typeface="Dosis"/>
                <a:buNone/>
              </a:pPr>
              <a:r>
                <a:rPr lang="en-US" sz="1100">
                  <a:solidFill>
                    <a:srgbClr val="FFFFFF"/>
                  </a:solidFill>
                  <a:latin typeface="Dosis"/>
                  <a:ea typeface="Dosis"/>
                  <a:cs typeface="Dosis"/>
                  <a:sym typeface="Dosis"/>
                </a:rPr>
                <a:t>OUR OFFICE</a:t>
              </a:r>
              <a:endParaRPr/>
            </a:p>
          </p:txBody>
        </p:sp>
        <p:sp>
          <p:nvSpPr>
            <p:cNvPr id="298" name="Google Shape;298;p12"/>
            <p:cNvSpPr/>
            <p:nvPr/>
          </p:nvSpPr>
          <p:spPr>
            <a:xfrm rot="8100000">
              <a:off x="1765759" y="2395343"/>
              <a:ext cx="153458" cy="153458"/>
            </a:xfrm>
            <a:prstGeom prst="teardrop">
              <a:avLst>
                <a:gd fmla="val 100000" name="adj"/>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299" name="Google Shape;299;p12"/>
            <p:cNvSpPr/>
            <p:nvPr/>
          </p:nvSpPr>
          <p:spPr>
            <a:xfrm rot="8100000">
              <a:off x="2771364" y="3830329"/>
              <a:ext cx="153458" cy="153458"/>
            </a:xfrm>
            <a:prstGeom prst="teardrop">
              <a:avLst>
                <a:gd fmla="val 100000" name="adj"/>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00" name="Google Shape;300;p12"/>
            <p:cNvSpPr/>
            <p:nvPr/>
          </p:nvSpPr>
          <p:spPr>
            <a:xfrm rot="8100000">
              <a:off x="4410364" y="4115804"/>
              <a:ext cx="153458" cy="153458"/>
            </a:xfrm>
            <a:prstGeom prst="teardrop">
              <a:avLst>
                <a:gd fmla="val 100000" name="adj"/>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01" name="Google Shape;301;p12"/>
            <p:cNvSpPr/>
            <p:nvPr/>
          </p:nvSpPr>
          <p:spPr>
            <a:xfrm rot="8100000">
              <a:off x="5794187" y="3280379"/>
              <a:ext cx="153458" cy="153458"/>
            </a:xfrm>
            <a:prstGeom prst="teardrop">
              <a:avLst>
                <a:gd fmla="val 100000" name="adj"/>
              </a:avLst>
            </a:prstGeom>
            <a:solidFill>
              <a:srgbClr val="FFFFFF"/>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05" name="Shape 305"/>
        <p:cNvGrpSpPr/>
        <p:nvPr/>
      </p:nvGrpSpPr>
      <p:grpSpPr>
        <a:xfrm>
          <a:off x="0" y="0"/>
          <a:ext cx="0" cy="0"/>
          <a:chOff x="0" y="0"/>
          <a:chExt cx="0" cy="0"/>
        </a:xfrm>
      </p:grpSpPr>
      <p:grpSp>
        <p:nvGrpSpPr>
          <p:cNvPr id="306" name="Google Shape;306;p13"/>
          <p:cNvGrpSpPr/>
          <p:nvPr/>
        </p:nvGrpSpPr>
        <p:grpSpPr>
          <a:xfrm>
            <a:off x="2441898" y="681740"/>
            <a:ext cx="8076586" cy="5731934"/>
            <a:chOff x="409898" y="0"/>
            <a:chExt cx="8076586" cy="5731934"/>
          </a:xfrm>
        </p:grpSpPr>
        <p:sp>
          <p:nvSpPr>
            <p:cNvPr id="307" name="Google Shape;307;p13"/>
            <p:cNvSpPr/>
            <p:nvPr/>
          </p:nvSpPr>
          <p:spPr>
            <a:xfrm>
              <a:off x="1178269" y="0"/>
              <a:ext cx="7308215" cy="5731934"/>
            </a:xfrm>
            <a:prstGeom prst="rightArrow">
              <a:avLst>
                <a:gd fmla="val 50000" name="adj1"/>
                <a:gd fmla="val 50000" name="adj2"/>
              </a:avLst>
            </a:prstGeom>
            <a:solidFill>
              <a:srgbClr val="F8D3C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3"/>
            <p:cNvSpPr/>
            <p:nvPr/>
          </p:nvSpPr>
          <p:spPr>
            <a:xfrm>
              <a:off x="409898" y="1909055"/>
              <a:ext cx="1975911" cy="1837612"/>
            </a:xfrm>
            <a:prstGeom prst="roundRect">
              <a:avLst>
                <a:gd fmla="val 16667" name="adj"/>
              </a:avLst>
            </a:prstGeom>
            <a:solidFill>
              <a:schemeClr val="accent4"/>
            </a:solidFill>
            <a:ln cap="flat" cmpd="sng" w="12700">
              <a:solidFill>
                <a:schemeClr val="lt1"/>
              </a:solidFill>
              <a:prstDash val="solid"/>
              <a:miter lim="800000"/>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13"/>
            <p:cNvSpPr txBox="1"/>
            <p:nvPr/>
          </p:nvSpPr>
          <p:spPr>
            <a:xfrm>
              <a:off x="499603" y="1998760"/>
              <a:ext cx="1796501" cy="1658202"/>
            </a:xfrm>
            <a:prstGeom prst="rect">
              <a:avLst/>
            </a:prstGeom>
            <a:noFill/>
            <a:ln>
              <a:noFill/>
            </a:ln>
          </p:spPr>
          <p:txBody>
            <a:bodyPr anchorCtr="0" anchor="ctr" bIns="140950" lIns="140950" spcFirstLastPara="1" rIns="140950" wrap="square" tIns="140950">
              <a:noAutofit/>
            </a:bodyPr>
            <a:lstStyle/>
            <a:p>
              <a:pPr indent="0" lvl="0" marL="0" marR="0" rtl="0" algn="ctr">
                <a:lnSpc>
                  <a:spcPct val="90000"/>
                </a:lnSpc>
                <a:spcBef>
                  <a:spcPts val="0"/>
                </a:spcBef>
                <a:spcAft>
                  <a:spcPts val="0"/>
                </a:spcAft>
                <a:buClr>
                  <a:schemeClr val="lt1"/>
                </a:buClr>
                <a:buSzPts val="3700"/>
                <a:buFont typeface="Raleway"/>
                <a:buNone/>
              </a:pPr>
              <a:r>
                <a:rPr lang="en-US" sz="3700">
                  <a:solidFill>
                    <a:schemeClr val="lt1"/>
                  </a:solidFill>
                  <a:latin typeface="Raleway"/>
                  <a:ea typeface="Raleway"/>
                  <a:cs typeface="Raleway"/>
                  <a:sym typeface="Raleway"/>
                </a:rPr>
                <a:t>STEP1</a:t>
              </a:r>
              <a:endParaRPr/>
            </a:p>
          </p:txBody>
        </p:sp>
        <p:sp>
          <p:nvSpPr>
            <p:cNvPr id="310" name="Google Shape;310;p13"/>
            <p:cNvSpPr/>
            <p:nvPr/>
          </p:nvSpPr>
          <p:spPr>
            <a:xfrm>
              <a:off x="2815705" y="1909055"/>
              <a:ext cx="1975911" cy="1837612"/>
            </a:xfrm>
            <a:prstGeom prst="roundRect">
              <a:avLst>
                <a:gd fmla="val 16667" name="adj"/>
              </a:avLst>
            </a:prstGeom>
            <a:solidFill>
              <a:srgbClr val="E85A1C"/>
            </a:solidFill>
            <a:ln cap="flat" cmpd="sng" w="12700">
              <a:solidFill>
                <a:schemeClr val="lt1"/>
              </a:solidFill>
              <a:prstDash val="solid"/>
              <a:miter lim="800000"/>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13"/>
            <p:cNvSpPr txBox="1"/>
            <p:nvPr/>
          </p:nvSpPr>
          <p:spPr>
            <a:xfrm>
              <a:off x="2905410" y="1998760"/>
              <a:ext cx="1796501" cy="1658202"/>
            </a:xfrm>
            <a:prstGeom prst="rect">
              <a:avLst/>
            </a:prstGeom>
            <a:noFill/>
            <a:ln>
              <a:noFill/>
            </a:ln>
          </p:spPr>
          <p:txBody>
            <a:bodyPr anchorCtr="0" anchor="ctr" bIns="140950" lIns="140950" spcFirstLastPara="1" rIns="140950" wrap="square" tIns="140950">
              <a:noAutofit/>
            </a:bodyPr>
            <a:lstStyle/>
            <a:p>
              <a:pPr indent="0" lvl="0" marL="0" marR="0" rtl="0" algn="ctr">
                <a:lnSpc>
                  <a:spcPct val="90000"/>
                </a:lnSpc>
                <a:spcBef>
                  <a:spcPts val="0"/>
                </a:spcBef>
                <a:spcAft>
                  <a:spcPts val="0"/>
                </a:spcAft>
                <a:buClr>
                  <a:schemeClr val="lt1"/>
                </a:buClr>
                <a:buSzPts val="3700"/>
                <a:buFont typeface="Raleway"/>
                <a:buNone/>
              </a:pPr>
              <a:r>
                <a:rPr lang="en-US" sz="3700">
                  <a:solidFill>
                    <a:schemeClr val="lt1"/>
                  </a:solidFill>
                  <a:latin typeface="Raleway"/>
                  <a:ea typeface="Raleway"/>
                  <a:cs typeface="Raleway"/>
                  <a:sym typeface="Raleway"/>
                </a:rPr>
                <a:t>STEP2</a:t>
              </a:r>
              <a:endParaRPr/>
            </a:p>
          </p:txBody>
        </p:sp>
        <p:sp>
          <p:nvSpPr>
            <p:cNvPr id="312" name="Google Shape;312;p13"/>
            <p:cNvSpPr/>
            <p:nvPr/>
          </p:nvSpPr>
          <p:spPr>
            <a:xfrm>
              <a:off x="5221512" y="1909055"/>
              <a:ext cx="1975911" cy="1837612"/>
            </a:xfrm>
            <a:prstGeom prst="roundRect">
              <a:avLst>
                <a:gd fmla="val 16667" name="adj"/>
              </a:avLst>
            </a:prstGeom>
            <a:solidFill>
              <a:srgbClr val="E54722"/>
            </a:solidFill>
            <a:ln cap="flat" cmpd="sng" w="12700">
              <a:solidFill>
                <a:schemeClr val="lt1"/>
              </a:solidFill>
              <a:prstDash val="solid"/>
              <a:miter lim="800000"/>
              <a:headEnd len="sm" w="sm" type="none"/>
              <a:tailEnd len="sm" w="sm" type="none"/>
            </a:ln>
            <a:effectLst>
              <a:outerShdw blurRad="50800" rotWithShape="0" algn="t" dir="5400000" dist="38100">
                <a:srgbClr val="000000">
                  <a:alpha val="4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13"/>
            <p:cNvSpPr txBox="1"/>
            <p:nvPr/>
          </p:nvSpPr>
          <p:spPr>
            <a:xfrm>
              <a:off x="5311217" y="1998760"/>
              <a:ext cx="1796501" cy="1658202"/>
            </a:xfrm>
            <a:prstGeom prst="rect">
              <a:avLst/>
            </a:prstGeom>
            <a:noFill/>
            <a:ln>
              <a:noFill/>
            </a:ln>
          </p:spPr>
          <p:txBody>
            <a:bodyPr anchorCtr="0" anchor="ctr" bIns="140950" lIns="140950" spcFirstLastPara="1" rIns="140950" wrap="square" tIns="140950">
              <a:noAutofit/>
            </a:bodyPr>
            <a:lstStyle/>
            <a:p>
              <a:pPr indent="0" lvl="0" marL="0" marR="0" rtl="0" algn="ctr">
                <a:lnSpc>
                  <a:spcPct val="90000"/>
                </a:lnSpc>
                <a:spcBef>
                  <a:spcPts val="0"/>
                </a:spcBef>
                <a:spcAft>
                  <a:spcPts val="0"/>
                </a:spcAft>
                <a:buClr>
                  <a:schemeClr val="lt1"/>
                </a:buClr>
                <a:buSzPts val="3700"/>
                <a:buFont typeface="Raleway"/>
                <a:buNone/>
              </a:pPr>
              <a:r>
                <a:rPr lang="en-US" sz="3700">
                  <a:solidFill>
                    <a:schemeClr val="lt1"/>
                  </a:solidFill>
                  <a:latin typeface="Raleway"/>
                  <a:ea typeface="Raleway"/>
                  <a:cs typeface="Raleway"/>
                  <a:sym typeface="Raleway"/>
                </a:rPr>
                <a:t>STEP3</a:t>
              </a:r>
              <a:endParaRPr/>
            </a:p>
          </p:txBody>
        </p:sp>
      </p:grpSp>
      <p:sp>
        <p:nvSpPr>
          <p:cNvPr id="314" name="Google Shape;314;p13"/>
          <p:cNvSpPr txBox="1"/>
          <p:nvPr/>
        </p:nvSpPr>
        <p:spPr>
          <a:xfrm>
            <a:off x="568652" y="464695"/>
            <a:ext cx="7301184" cy="715402"/>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Arial"/>
              <a:buNone/>
            </a:pPr>
            <a:r>
              <a:rPr lang="en-US" sz="3600">
                <a:solidFill>
                  <a:schemeClr val="dk1"/>
                </a:solidFill>
                <a:latin typeface="Arial"/>
                <a:ea typeface="Arial"/>
                <a:cs typeface="Arial"/>
                <a:sym typeface="Arial"/>
              </a:rPr>
              <a:t>OUR PROCESS IS </a:t>
            </a:r>
            <a:r>
              <a:rPr lang="en-US" sz="3600">
                <a:solidFill>
                  <a:srgbClr val="21D7CD"/>
                </a:solidFill>
                <a:latin typeface="Arial"/>
                <a:ea typeface="Arial"/>
                <a:cs typeface="Arial"/>
                <a:sym typeface="Arial"/>
              </a:rPr>
              <a:t>SIMPLE</a:t>
            </a:r>
            <a:endParaRPr sz="3600">
              <a:solidFill>
                <a:srgbClr val="21D7CD"/>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8" name="Shape 318"/>
        <p:cNvGrpSpPr/>
        <p:nvPr/>
      </p:nvGrpSpPr>
      <p:grpSpPr>
        <a:xfrm>
          <a:off x="0" y="0"/>
          <a:ext cx="0" cy="0"/>
          <a:chOff x="0" y="0"/>
          <a:chExt cx="0" cy="0"/>
        </a:xfrm>
      </p:grpSpPr>
      <p:sp>
        <p:nvSpPr>
          <p:cNvPr id="319" name="Google Shape;319;p14"/>
          <p:cNvSpPr/>
          <p:nvPr/>
        </p:nvSpPr>
        <p:spPr>
          <a:xfrm>
            <a:off x="3840576" y="1383714"/>
            <a:ext cx="5348539" cy="4163898"/>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cap="flat" cmpd="sng" w="9525">
            <a:solidFill>
              <a:srgbClr val="C4D42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20" name="Google Shape;320;p14"/>
          <p:cNvSpPr/>
          <p:nvPr/>
        </p:nvSpPr>
        <p:spPr>
          <a:xfrm>
            <a:off x="4053814" y="1616075"/>
            <a:ext cx="4908425" cy="3114229"/>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321" name="Google Shape;321;p14"/>
          <p:cNvSpPr/>
          <p:nvPr/>
        </p:nvSpPr>
        <p:spPr>
          <a:xfrm>
            <a:off x="3234708" y="5669735"/>
            <a:ext cx="6560274" cy="923330"/>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Clr>
                <a:schemeClr val="dk1"/>
              </a:buClr>
              <a:buSzPts val="1800"/>
              <a:buFont typeface="Raleway"/>
              <a:buNone/>
            </a:pPr>
            <a:r>
              <a:rPr lang="en-US" sz="1800">
                <a:solidFill>
                  <a:schemeClr val="dk1"/>
                </a:solidFill>
                <a:latin typeface="Raleway"/>
                <a:ea typeface="Raleway"/>
                <a:cs typeface="Raleway"/>
                <a:sym typeface="Raleway"/>
              </a:rPr>
              <a:t>Here you can showcase and explain your app, website or software. Here you can showcase and explain your app, website or software.</a:t>
            </a:r>
            <a:endParaRPr sz="2400">
              <a:solidFill>
                <a:schemeClr val="dk1"/>
              </a:solidFill>
              <a:latin typeface="Raleway"/>
              <a:ea typeface="Raleway"/>
              <a:cs typeface="Raleway"/>
              <a:sym typeface="Raleway"/>
            </a:endParaRPr>
          </a:p>
        </p:txBody>
      </p:sp>
      <p:sp>
        <p:nvSpPr>
          <p:cNvPr id="322" name="Google Shape;322;p14"/>
          <p:cNvSpPr/>
          <p:nvPr/>
        </p:nvSpPr>
        <p:spPr>
          <a:xfrm>
            <a:off x="4494901" y="475601"/>
            <a:ext cx="4039888"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3600">
                <a:solidFill>
                  <a:srgbClr val="EB2264"/>
                </a:solidFill>
                <a:latin typeface="Arial"/>
                <a:ea typeface="Arial"/>
                <a:cs typeface="Arial"/>
                <a:sym typeface="Arial"/>
              </a:rPr>
              <a:t>WEBSITE</a:t>
            </a:r>
            <a:r>
              <a:rPr lang="en-US" sz="3600">
                <a:solidFill>
                  <a:schemeClr val="dk1"/>
                </a:solidFill>
                <a:latin typeface="Arial"/>
                <a:ea typeface="Arial"/>
                <a:cs typeface="Arial"/>
                <a:sym typeface="Arial"/>
              </a:rPr>
              <a:t> PROJECT</a:t>
            </a:r>
            <a:endParaRPr sz="3600">
              <a:solidFill>
                <a:schemeClr val="dk1"/>
              </a:solidFill>
              <a:latin typeface="Arial"/>
              <a:ea typeface="Arial"/>
              <a:cs typeface="Arial"/>
              <a:sym typeface="Aria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26" name="Shape 326"/>
        <p:cNvGrpSpPr/>
        <p:nvPr/>
      </p:nvGrpSpPr>
      <p:grpSpPr>
        <a:xfrm>
          <a:off x="0" y="0"/>
          <a:ext cx="0" cy="0"/>
          <a:chOff x="0" y="0"/>
          <a:chExt cx="0" cy="0"/>
        </a:xfrm>
      </p:grpSpPr>
      <p:sp>
        <p:nvSpPr>
          <p:cNvPr id="327" name="Google Shape;327;p15"/>
          <p:cNvSpPr/>
          <p:nvPr/>
        </p:nvSpPr>
        <p:spPr>
          <a:xfrm>
            <a:off x="2611006" y="636881"/>
            <a:ext cx="2954030" cy="5927518"/>
          </a:xfrm>
          <a:custGeom>
            <a:rect b="b" l="l" r="r" t="t"/>
            <a:pathLst>
              <a:path extrusionOk="0" h="61841" w="30819">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cap="flat" cmpd="sng" w="9525">
            <a:solidFill>
              <a:srgbClr val="00B0F0"/>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28" name="Google Shape;328;p15"/>
          <p:cNvSpPr/>
          <p:nvPr/>
        </p:nvSpPr>
        <p:spPr>
          <a:xfrm>
            <a:off x="2748595" y="1103868"/>
            <a:ext cx="2698618" cy="4777564"/>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329" name="Google Shape;329;p15"/>
          <p:cNvSpPr/>
          <p:nvPr/>
        </p:nvSpPr>
        <p:spPr>
          <a:xfrm>
            <a:off x="5860018" y="2200120"/>
            <a:ext cx="4429418"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Clr>
                <a:srgbClr val="EB2264"/>
              </a:buClr>
              <a:buSzPts val="3600"/>
              <a:buFont typeface="Arial"/>
              <a:buNone/>
            </a:pPr>
            <a:r>
              <a:rPr lang="en-US" sz="3600">
                <a:solidFill>
                  <a:srgbClr val="EB2264"/>
                </a:solidFill>
                <a:latin typeface="Arial"/>
                <a:ea typeface="Arial"/>
                <a:cs typeface="Arial"/>
                <a:sym typeface="Arial"/>
              </a:rPr>
              <a:t>ANDROID</a:t>
            </a:r>
            <a:r>
              <a:rPr lang="en-US" sz="3600">
                <a:solidFill>
                  <a:schemeClr val="dk1"/>
                </a:solidFill>
                <a:latin typeface="Arial"/>
                <a:ea typeface="Arial"/>
                <a:cs typeface="Arial"/>
                <a:sym typeface="Arial"/>
              </a:rPr>
              <a:t> PROJECT</a:t>
            </a:r>
            <a:endParaRPr/>
          </a:p>
        </p:txBody>
      </p:sp>
      <p:sp>
        <p:nvSpPr>
          <p:cNvPr id="330" name="Google Shape;330;p15"/>
          <p:cNvSpPr/>
          <p:nvPr/>
        </p:nvSpPr>
        <p:spPr>
          <a:xfrm>
            <a:off x="5860018" y="2949702"/>
            <a:ext cx="4429418" cy="1754326"/>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800"/>
              <a:buFont typeface="Raleway"/>
              <a:buNone/>
            </a:pPr>
            <a:r>
              <a:rPr lang="en-US" sz="1800">
                <a:solidFill>
                  <a:schemeClr val="dk1"/>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34" name="Shape 334"/>
        <p:cNvGrpSpPr/>
        <p:nvPr/>
      </p:nvGrpSpPr>
      <p:grpSpPr>
        <a:xfrm>
          <a:off x="0" y="0"/>
          <a:ext cx="0" cy="0"/>
          <a:chOff x="0" y="0"/>
          <a:chExt cx="0" cy="0"/>
        </a:xfrm>
      </p:grpSpPr>
      <p:sp>
        <p:nvSpPr>
          <p:cNvPr id="335" name="Google Shape;335;p16"/>
          <p:cNvSpPr/>
          <p:nvPr/>
        </p:nvSpPr>
        <p:spPr>
          <a:xfrm>
            <a:off x="7413405" y="426843"/>
            <a:ext cx="2873595" cy="6047272"/>
          </a:xfrm>
          <a:custGeom>
            <a:rect b="b" l="l" r="r" t="t"/>
            <a:pathLst>
              <a:path extrusionOk="0" h="54713" w="25999">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cap="flat" cmpd="sng" w="9525">
            <a:solidFill>
              <a:srgbClr val="F9C42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36" name="Google Shape;336;p16"/>
          <p:cNvSpPr/>
          <p:nvPr/>
        </p:nvSpPr>
        <p:spPr>
          <a:xfrm>
            <a:off x="7614220" y="1323645"/>
            <a:ext cx="2454771" cy="4324384"/>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337" name="Google Shape;337;p16"/>
          <p:cNvSpPr/>
          <p:nvPr/>
        </p:nvSpPr>
        <p:spPr>
          <a:xfrm>
            <a:off x="2992330" y="2199945"/>
            <a:ext cx="3841116"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Clr>
                <a:srgbClr val="EB2264"/>
              </a:buClr>
              <a:buSzPts val="3600"/>
              <a:buFont typeface="Arial"/>
              <a:buNone/>
            </a:pPr>
            <a:r>
              <a:rPr lang="en-US" sz="3600">
                <a:solidFill>
                  <a:srgbClr val="EB2264"/>
                </a:solidFill>
                <a:latin typeface="Arial"/>
                <a:ea typeface="Arial"/>
                <a:cs typeface="Arial"/>
                <a:sym typeface="Arial"/>
              </a:rPr>
              <a:t>iPhone </a:t>
            </a:r>
            <a:r>
              <a:rPr lang="en-US" sz="3600">
                <a:solidFill>
                  <a:schemeClr val="dk1"/>
                </a:solidFill>
                <a:latin typeface="Arial"/>
                <a:ea typeface="Arial"/>
                <a:cs typeface="Arial"/>
                <a:sym typeface="Arial"/>
              </a:rPr>
              <a:t>PROJECT</a:t>
            </a:r>
            <a:endParaRPr/>
          </a:p>
        </p:txBody>
      </p:sp>
      <p:sp>
        <p:nvSpPr>
          <p:cNvPr id="338" name="Google Shape;338;p16"/>
          <p:cNvSpPr/>
          <p:nvPr/>
        </p:nvSpPr>
        <p:spPr>
          <a:xfrm>
            <a:off x="3085361" y="2846276"/>
            <a:ext cx="3655054" cy="203132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800"/>
              <a:buFont typeface="Raleway"/>
              <a:buNone/>
            </a:pPr>
            <a:r>
              <a:rPr lang="en-US" sz="1800">
                <a:solidFill>
                  <a:schemeClr val="dk1"/>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42" name="Shape 342"/>
        <p:cNvGrpSpPr/>
        <p:nvPr/>
      </p:nvGrpSpPr>
      <p:grpSpPr>
        <a:xfrm>
          <a:off x="0" y="0"/>
          <a:ext cx="0" cy="0"/>
          <a:chOff x="0" y="0"/>
          <a:chExt cx="0" cy="0"/>
        </a:xfrm>
      </p:grpSpPr>
      <p:sp>
        <p:nvSpPr>
          <p:cNvPr id="343" name="Google Shape;343;p17"/>
          <p:cNvSpPr/>
          <p:nvPr/>
        </p:nvSpPr>
        <p:spPr>
          <a:xfrm>
            <a:off x="6258262" y="786065"/>
            <a:ext cx="3884506" cy="5493672"/>
          </a:xfrm>
          <a:custGeom>
            <a:rect b="b" l="l" r="r" t="t"/>
            <a:pathLst>
              <a:path extrusionOk="0" h="86210" w="60958">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cap="flat" cmpd="sng" w="9525">
            <a:solidFill>
              <a:srgbClr val="C4D42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chemeClr val="dk1"/>
              </a:solidFill>
              <a:latin typeface="Raleway"/>
              <a:ea typeface="Raleway"/>
              <a:cs typeface="Raleway"/>
              <a:sym typeface="Raleway"/>
            </a:endParaRPr>
          </a:p>
        </p:txBody>
      </p:sp>
      <p:sp>
        <p:nvSpPr>
          <p:cNvPr id="344" name="Google Shape;344;p17"/>
          <p:cNvSpPr/>
          <p:nvPr/>
        </p:nvSpPr>
        <p:spPr>
          <a:xfrm>
            <a:off x="6536051" y="1295400"/>
            <a:ext cx="3357035" cy="4494662"/>
          </a:xfrm>
          <a:prstGeom prst="rect">
            <a:avLst/>
          </a:prstGeom>
          <a:solidFill>
            <a:srgbClr val="000714">
              <a:alpha val="70980"/>
            </a:srgbClr>
          </a:solidFill>
          <a:ln cap="flat" cmpd="sng" w="19050">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spcBef>
                <a:spcPts val="0"/>
              </a:spcBef>
              <a:spcAft>
                <a:spcPts val="0"/>
              </a:spcAft>
              <a:buClr>
                <a:srgbClr val="FFFFFF"/>
              </a:buClr>
              <a:buSzPts val="1000"/>
              <a:buFont typeface="Muli"/>
              <a:buNone/>
            </a:pPr>
            <a:r>
              <a:rPr lang="en-US" sz="1000">
                <a:solidFill>
                  <a:srgbClr val="FFFFFF"/>
                </a:solidFill>
                <a:latin typeface="Muli"/>
                <a:ea typeface="Muli"/>
                <a:cs typeface="Muli"/>
                <a:sym typeface="Muli"/>
              </a:rPr>
              <a:t>Place your screenshot here</a:t>
            </a:r>
            <a:endParaRPr/>
          </a:p>
        </p:txBody>
      </p:sp>
      <p:sp>
        <p:nvSpPr>
          <p:cNvPr id="345" name="Google Shape;345;p17"/>
          <p:cNvSpPr/>
          <p:nvPr/>
        </p:nvSpPr>
        <p:spPr>
          <a:xfrm>
            <a:off x="2262683" y="2152650"/>
            <a:ext cx="3745897" cy="646331"/>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Clr>
                <a:srgbClr val="EB2264"/>
              </a:buClr>
              <a:buSzPts val="3600"/>
              <a:buFont typeface="Arial"/>
              <a:buNone/>
            </a:pPr>
            <a:r>
              <a:rPr lang="en-US" sz="3600">
                <a:solidFill>
                  <a:srgbClr val="EB2264"/>
                </a:solidFill>
                <a:latin typeface="Arial"/>
                <a:ea typeface="Arial"/>
                <a:cs typeface="Arial"/>
                <a:sym typeface="Arial"/>
              </a:rPr>
              <a:t>TABLET</a:t>
            </a:r>
            <a:r>
              <a:rPr lang="en-US" sz="3600">
                <a:solidFill>
                  <a:schemeClr val="dk1"/>
                </a:solidFill>
                <a:latin typeface="Arial"/>
                <a:ea typeface="Arial"/>
                <a:cs typeface="Arial"/>
                <a:sym typeface="Arial"/>
              </a:rPr>
              <a:t> PROJECT</a:t>
            </a:r>
            <a:endParaRPr/>
          </a:p>
        </p:txBody>
      </p:sp>
      <p:sp>
        <p:nvSpPr>
          <p:cNvPr id="346" name="Google Shape;346;p17"/>
          <p:cNvSpPr/>
          <p:nvPr/>
        </p:nvSpPr>
        <p:spPr>
          <a:xfrm>
            <a:off x="2262682" y="2798981"/>
            <a:ext cx="3745897" cy="203132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800"/>
              <a:buFont typeface="Raleway"/>
              <a:buNone/>
            </a:pPr>
            <a:r>
              <a:rPr lang="en-US" sz="1800">
                <a:solidFill>
                  <a:schemeClr val="dk1"/>
                </a:solidFill>
                <a:latin typeface="Raleway"/>
                <a:ea typeface="Raleway"/>
                <a:cs typeface="Raleway"/>
                <a:sym typeface="Raleway"/>
              </a:rPr>
              <a:t>Here you can showcase and explain your app, website or software. Here you can showcase and explain your app, website or software. Here you can showcase and explain your app, website or software.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1D7CD"/>
        </a:solidFill>
      </p:bgPr>
    </p:bg>
    <p:spTree>
      <p:nvGrpSpPr>
        <p:cNvPr id="350" name="Shape 350"/>
        <p:cNvGrpSpPr/>
        <p:nvPr/>
      </p:nvGrpSpPr>
      <p:grpSpPr>
        <a:xfrm>
          <a:off x="0" y="0"/>
          <a:ext cx="0" cy="0"/>
          <a:chOff x="0" y="0"/>
          <a:chExt cx="0" cy="0"/>
        </a:xfrm>
      </p:grpSpPr>
      <p:grpSp>
        <p:nvGrpSpPr>
          <p:cNvPr id="351" name="Google Shape;351;p18"/>
          <p:cNvGrpSpPr/>
          <p:nvPr/>
        </p:nvGrpSpPr>
        <p:grpSpPr>
          <a:xfrm>
            <a:off x="4572584" y="409303"/>
            <a:ext cx="442856" cy="560078"/>
            <a:chOff x="584925" y="238125"/>
            <a:chExt cx="415200" cy="525100"/>
          </a:xfrm>
        </p:grpSpPr>
        <p:sp>
          <p:nvSpPr>
            <p:cNvPr id="352" name="Google Shape;352;p18"/>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3" name="Google Shape;353;p18"/>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4" name="Google Shape;354;p18"/>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5" name="Google Shape;355;p18"/>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6" name="Google Shape;356;p18"/>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57" name="Google Shape;357;p18"/>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58" name="Google Shape;358;p18"/>
          <p:cNvGrpSpPr/>
          <p:nvPr/>
        </p:nvGrpSpPr>
        <p:grpSpPr>
          <a:xfrm>
            <a:off x="5275909" y="490686"/>
            <a:ext cx="474134" cy="394699"/>
            <a:chOff x="1244325" y="314425"/>
            <a:chExt cx="444525" cy="370050"/>
          </a:xfrm>
        </p:grpSpPr>
        <p:sp>
          <p:nvSpPr>
            <p:cNvPr id="359" name="Google Shape;359;p18"/>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0" name="Google Shape;360;p18"/>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61" name="Google Shape;361;p18"/>
          <p:cNvGrpSpPr/>
          <p:nvPr/>
        </p:nvGrpSpPr>
        <p:grpSpPr>
          <a:xfrm>
            <a:off x="6005312" y="488738"/>
            <a:ext cx="453311" cy="398593"/>
            <a:chOff x="1928175" y="312600"/>
            <a:chExt cx="425000" cy="373700"/>
          </a:xfrm>
        </p:grpSpPr>
        <p:sp>
          <p:nvSpPr>
            <p:cNvPr id="362" name="Google Shape;362;p18"/>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3" name="Google Shape;363;p18"/>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64" name="Google Shape;364;p18"/>
          <p:cNvSpPr/>
          <p:nvPr/>
        </p:nvSpPr>
        <p:spPr>
          <a:xfrm>
            <a:off x="6765361" y="474422"/>
            <a:ext cx="371234" cy="427231"/>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5" name="Google Shape;365;p18"/>
          <p:cNvSpPr/>
          <p:nvPr/>
        </p:nvSpPr>
        <p:spPr>
          <a:xfrm>
            <a:off x="7509733" y="475730"/>
            <a:ext cx="320464" cy="424617"/>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66" name="Google Shape;366;p18"/>
          <p:cNvGrpSpPr/>
          <p:nvPr/>
        </p:nvGrpSpPr>
        <p:grpSpPr>
          <a:xfrm>
            <a:off x="8128377" y="467913"/>
            <a:ext cx="521040" cy="440270"/>
            <a:chOff x="3918650" y="293075"/>
            <a:chExt cx="488500" cy="412775"/>
          </a:xfrm>
        </p:grpSpPr>
        <p:sp>
          <p:nvSpPr>
            <p:cNvPr id="367" name="Google Shape;367;p18"/>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8" name="Google Shape;368;p18"/>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69" name="Google Shape;369;p18"/>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70" name="Google Shape;370;p18"/>
          <p:cNvGrpSpPr/>
          <p:nvPr/>
        </p:nvGrpSpPr>
        <p:grpSpPr>
          <a:xfrm>
            <a:off x="8893592" y="434688"/>
            <a:ext cx="428564" cy="506693"/>
            <a:chOff x="4636075" y="261925"/>
            <a:chExt cx="401800" cy="475050"/>
          </a:xfrm>
        </p:grpSpPr>
        <p:sp>
          <p:nvSpPr>
            <p:cNvPr id="371" name="Google Shape;371;p18"/>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2" name="Google Shape;372;p18"/>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3" name="Google Shape;373;p18"/>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4" name="Google Shape;374;p18"/>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375" name="Google Shape;375;p18"/>
          <p:cNvSpPr/>
          <p:nvPr/>
        </p:nvSpPr>
        <p:spPr>
          <a:xfrm>
            <a:off x="9581387" y="473755"/>
            <a:ext cx="491067" cy="428564"/>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376" name="Google Shape;376;p18"/>
          <p:cNvGrpSpPr/>
          <p:nvPr/>
        </p:nvGrpSpPr>
        <p:grpSpPr>
          <a:xfrm>
            <a:off x="10330906" y="477032"/>
            <a:ext cx="429845" cy="421365"/>
            <a:chOff x="5983625" y="301625"/>
            <a:chExt cx="403000" cy="395050"/>
          </a:xfrm>
        </p:grpSpPr>
        <p:sp>
          <p:nvSpPr>
            <p:cNvPr id="377" name="Google Shape;377;p18"/>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8" name="Google Shape;378;p18"/>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79" name="Google Shape;379;p18"/>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0" name="Google Shape;380;p18"/>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1" name="Google Shape;381;p18"/>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2" name="Google Shape;382;p18"/>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3" name="Google Shape;383;p18"/>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4" name="Google Shape;384;p18"/>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5" name="Google Shape;385;p18"/>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6" name="Google Shape;386;p18"/>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7" name="Google Shape;387;p18"/>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8" name="Google Shape;388;p18"/>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89" name="Google Shape;389;p18"/>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0" name="Google Shape;390;p18"/>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1" name="Google Shape;391;p18"/>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2" name="Google Shape;392;p18"/>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3" name="Google Shape;393;p18"/>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4" name="Google Shape;394;p18"/>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5" name="Google Shape;395;p18"/>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6" name="Google Shape;396;p18"/>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397" name="Google Shape;397;p18"/>
          <p:cNvGrpSpPr/>
          <p:nvPr/>
        </p:nvGrpSpPr>
        <p:grpSpPr>
          <a:xfrm>
            <a:off x="11053136" y="473753"/>
            <a:ext cx="423338" cy="422697"/>
            <a:chOff x="6660750" y="298550"/>
            <a:chExt cx="396900" cy="396300"/>
          </a:xfrm>
        </p:grpSpPr>
        <p:sp>
          <p:nvSpPr>
            <p:cNvPr id="398" name="Google Shape;398;p18"/>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399" name="Google Shape;399;p18"/>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00" name="Google Shape;400;p18"/>
          <p:cNvGrpSpPr/>
          <p:nvPr/>
        </p:nvGrpSpPr>
        <p:grpSpPr>
          <a:xfrm>
            <a:off x="4572584" y="1139346"/>
            <a:ext cx="442856" cy="535999"/>
            <a:chOff x="584925" y="922575"/>
            <a:chExt cx="415200" cy="502525"/>
          </a:xfrm>
        </p:grpSpPr>
        <p:sp>
          <p:nvSpPr>
            <p:cNvPr id="401" name="Google Shape;401;p18"/>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2" name="Google Shape;402;p18"/>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3" name="Google Shape;403;p18"/>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04" name="Google Shape;404;p18"/>
          <p:cNvGrpSpPr/>
          <p:nvPr/>
        </p:nvGrpSpPr>
        <p:grpSpPr>
          <a:xfrm>
            <a:off x="5278521" y="1126973"/>
            <a:ext cx="468936" cy="558797"/>
            <a:chOff x="1246775" y="910975"/>
            <a:chExt cx="439650" cy="523900"/>
          </a:xfrm>
        </p:grpSpPr>
        <p:sp>
          <p:nvSpPr>
            <p:cNvPr id="405" name="Google Shape;405;p18"/>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6" name="Google Shape;406;p18"/>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07" name="Google Shape;407;p18"/>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08" name="Google Shape;408;p18"/>
          <p:cNvGrpSpPr/>
          <p:nvPr/>
        </p:nvGrpSpPr>
        <p:grpSpPr>
          <a:xfrm>
            <a:off x="6003365" y="1216836"/>
            <a:ext cx="457203" cy="380354"/>
            <a:chOff x="1926350" y="995225"/>
            <a:chExt cx="428650" cy="356600"/>
          </a:xfrm>
        </p:grpSpPr>
        <p:sp>
          <p:nvSpPr>
            <p:cNvPr id="409" name="Google Shape;409;p18"/>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0" name="Google Shape;410;p18"/>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1" name="Google Shape;411;p18"/>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2" name="Google Shape;412;p18"/>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13" name="Google Shape;413;p18"/>
          <p:cNvSpPr/>
          <p:nvPr/>
        </p:nvSpPr>
        <p:spPr>
          <a:xfrm>
            <a:off x="6727577" y="1184927"/>
            <a:ext cx="446803" cy="444191"/>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4" name="Google Shape;414;p18"/>
          <p:cNvSpPr/>
          <p:nvPr/>
        </p:nvSpPr>
        <p:spPr>
          <a:xfrm>
            <a:off x="7447228" y="1207087"/>
            <a:ext cx="445470" cy="399899"/>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5" name="Google Shape;415;p18"/>
          <p:cNvSpPr/>
          <p:nvPr/>
        </p:nvSpPr>
        <p:spPr>
          <a:xfrm>
            <a:off x="8172721" y="1210340"/>
            <a:ext cx="432458" cy="393366"/>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6" name="Google Shape;416;p18"/>
          <p:cNvSpPr/>
          <p:nvPr/>
        </p:nvSpPr>
        <p:spPr>
          <a:xfrm>
            <a:off x="8906026" y="1214233"/>
            <a:ext cx="403819" cy="38557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17" name="Google Shape;417;p18"/>
          <p:cNvGrpSpPr/>
          <p:nvPr/>
        </p:nvGrpSpPr>
        <p:grpSpPr>
          <a:xfrm>
            <a:off x="9604116" y="1188197"/>
            <a:ext cx="445470" cy="446110"/>
            <a:chOff x="5302225" y="968375"/>
            <a:chExt cx="417650" cy="418250"/>
          </a:xfrm>
        </p:grpSpPr>
        <p:sp>
          <p:nvSpPr>
            <p:cNvPr id="418" name="Google Shape;418;p18"/>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19" name="Google Shape;419;p18"/>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20" name="Google Shape;420;p18"/>
          <p:cNvGrpSpPr/>
          <p:nvPr/>
        </p:nvGrpSpPr>
        <p:grpSpPr>
          <a:xfrm>
            <a:off x="10269682" y="1138039"/>
            <a:ext cx="552291" cy="537946"/>
            <a:chOff x="5926225" y="921350"/>
            <a:chExt cx="517800" cy="504350"/>
          </a:xfrm>
        </p:grpSpPr>
        <p:sp>
          <p:nvSpPr>
            <p:cNvPr id="421" name="Google Shape;421;p18"/>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2" name="Google Shape;422;p18"/>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23" name="Google Shape;423;p18"/>
          <p:cNvGrpSpPr/>
          <p:nvPr/>
        </p:nvGrpSpPr>
        <p:grpSpPr>
          <a:xfrm>
            <a:off x="11006898" y="1148466"/>
            <a:ext cx="515813" cy="517121"/>
            <a:chOff x="6617400" y="931125"/>
            <a:chExt cx="483600" cy="484825"/>
          </a:xfrm>
        </p:grpSpPr>
        <p:sp>
          <p:nvSpPr>
            <p:cNvPr id="424" name="Google Shape;424;p18"/>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5" name="Google Shape;425;p18"/>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26" name="Google Shape;426;p18"/>
          <p:cNvGrpSpPr/>
          <p:nvPr/>
        </p:nvGrpSpPr>
        <p:grpSpPr>
          <a:xfrm>
            <a:off x="4545226" y="1951438"/>
            <a:ext cx="497574" cy="349102"/>
            <a:chOff x="559275" y="1683950"/>
            <a:chExt cx="466500" cy="327300"/>
          </a:xfrm>
        </p:grpSpPr>
        <p:sp>
          <p:nvSpPr>
            <p:cNvPr id="427" name="Google Shape;427;p18"/>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28" name="Google Shape;428;p18"/>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29" name="Google Shape;429;p18"/>
          <p:cNvGrpSpPr/>
          <p:nvPr/>
        </p:nvGrpSpPr>
        <p:grpSpPr>
          <a:xfrm>
            <a:off x="5264204" y="1882429"/>
            <a:ext cx="497574" cy="487148"/>
            <a:chOff x="1233350" y="1619250"/>
            <a:chExt cx="466500" cy="456725"/>
          </a:xfrm>
        </p:grpSpPr>
        <p:sp>
          <p:nvSpPr>
            <p:cNvPr id="430" name="Google Shape;430;p18"/>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1" name="Google Shape;431;p18"/>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2" name="Google Shape;432;p18"/>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3" name="Google Shape;433;p18"/>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34" name="Google Shape;434;p18"/>
          <p:cNvGrpSpPr/>
          <p:nvPr/>
        </p:nvGrpSpPr>
        <p:grpSpPr>
          <a:xfrm>
            <a:off x="5998805" y="1892827"/>
            <a:ext cx="466322" cy="466322"/>
            <a:chOff x="1922075" y="1629000"/>
            <a:chExt cx="437200" cy="437200"/>
          </a:xfrm>
        </p:grpSpPr>
        <p:sp>
          <p:nvSpPr>
            <p:cNvPr id="435" name="Google Shape;435;p18"/>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6" name="Google Shape;436;p18"/>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37" name="Google Shape;437;p18"/>
          <p:cNvGrpSpPr/>
          <p:nvPr/>
        </p:nvGrpSpPr>
        <p:grpSpPr>
          <a:xfrm>
            <a:off x="6715837" y="1890882"/>
            <a:ext cx="470214" cy="470215"/>
            <a:chOff x="2594325" y="1627175"/>
            <a:chExt cx="440850" cy="440850"/>
          </a:xfrm>
        </p:grpSpPr>
        <p:sp>
          <p:nvSpPr>
            <p:cNvPr id="438" name="Google Shape;438;p18"/>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39" name="Google Shape;439;p18"/>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0" name="Google Shape;440;p18"/>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41" name="Google Shape;441;p18"/>
          <p:cNvSpPr/>
          <p:nvPr/>
        </p:nvSpPr>
        <p:spPr>
          <a:xfrm>
            <a:off x="7455681" y="1911752"/>
            <a:ext cx="428564" cy="42853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42" name="Google Shape;442;p18"/>
          <p:cNvGrpSpPr/>
          <p:nvPr/>
        </p:nvGrpSpPr>
        <p:grpSpPr>
          <a:xfrm>
            <a:off x="8198081" y="1855709"/>
            <a:ext cx="381633" cy="540558"/>
            <a:chOff x="3984000" y="1594200"/>
            <a:chExt cx="357800" cy="506800"/>
          </a:xfrm>
        </p:grpSpPr>
        <p:sp>
          <p:nvSpPr>
            <p:cNvPr id="443" name="Google Shape;443;p18"/>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4" name="Google Shape;444;p18"/>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45" name="Google Shape;445;p18"/>
          <p:cNvGrpSpPr/>
          <p:nvPr/>
        </p:nvGrpSpPr>
        <p:grpSpPr>
          <a:xfrm>
            <a:off x="8856475" y="1971623"/>
            <a:ext cx="502800" cy="308731"/>
            <a:chOff x="4601275" y="1702875"/>
            <a:chExt cx="471400" cy="289450"/>
          </a:xfrm>
        </p:grpSpPr>
        <p:sp>
          <p:nvSpPr>
            <p:cNvPr id="446" name="Google Shape;446;p18"/>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7" name="Google Shape;447;p18"/>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8" name="Google Shape;448;p18"/>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49" name="Google Shape;449;p18"/>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0" name="Google Shape;450;p18"/>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51" name="Google Shape;451;p18"/>
          <p:cNvGrpSpPr/>
          <p:nvPr/>
        </p:nvGrpSpPr>
        <p:grpSpPr>
          <a:xfrm>
            <a:off x="9599556" y="1896080"/>
            <a:ext cx="454589" cy="459816"/>
            <a:chOff x="5297950" y="1632050"/>
            <a:chExt cx="426200" cy="431100"/>
          </a:xfrm>
        </p:grpSpPr>
        <p:sp>
          <p:nvSpPr>
            <p:cNvPr id="452" name="Google Shape;452;p18"/>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3" name="Google Shape;453;p18"/>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54" name="Google Shape;454;p18"/>
          <p:cNvGrpSpPr/>
          <p:nvPr/>
        </p:nvGrpSpPr>
        <p:grpSpPr>
          <a:xfrm>
            <a:off x="10317227" y="1882429"/>
            <a:ext cx="457203" cy="487148"/>
            <a:chOff x="5970800" y="1619250"/>
            <a:chExt cx="428650" cy="456725"/>
          </a:xfrm>
        </p:grpSpPr>
        <p:sp>
          <p:nvSpPr>
            <p:cNvPr id="455" name="Google Shape;455;p18"/>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6" name="Google Shape;456;p18"/>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7" name="Google Shape;457;p18"/>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8" name="Google Shape;458;p18"/>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59" name="Google Shape;459;p18"/>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60" name="Google Shape;460;p18"/>
          <p:cNvGrpSpPr/>
          <p:nvPr/>
        </p:nvGrpSpPr>
        <p:grpSpPr>
          <a:xfrm>
            <a:off x="11015377" y="1876562"/>
            <a:ext cx="512533" cy="467601"/>
            <a:chOff x="6625350" y="1613750"/>
            <a:chExt cx="480525" cy="438400"/>
          </a:xfrm>
        </p:grpSpPr>
        <p:sp>
          <p:nvSpPr>
            <p:cNvPr id="461" name="Google Shape;461;p18"/>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2" name="Google Shape;462;p18"/>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3" name="Google Shape;463;p18"/>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4" name="Google Shape;464;p18"/>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5" name="Google Shape;465;p18"/>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66" name="Google Shape;466;p18"/>
          <p:cNvGrpSpPr/>
          <p:nvPr/>
        </p:nvGrpSpPr>
        <p:grpSpPr>
          <a:xfrm>
            <a:off x="4600583" y="2637216"/>
            <a:ext cx="386860" cy="415525"/>
            <a:chOff x="611175" y="2326900"/>
            <a:chExt cx="362700" cy="389575"/>
          </a:xfrm>
        </p:grpSpPr>
        <p:sp>
          <p:nvSpPr>
            <p:cNvPr id="467" name="Google Shape;467;p18"/>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8" name="Google Shape;468;p18"/>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69" name="Google Shape;469;p18"/>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70" name="Google Shape;470;p18"/>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71" name="Google Shape;471;p18"/>
          <p:cNvSpPr/>
          <p:nvPr/>
        </p:nvSpPr>
        <p:spPr>
          <a:xfrm>
            <a:off x="5309151"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72" name="Google Shape;472;p18"/>
          <p:cNvSpPr/>
          <p:nvPr/>
        </p:nvSpPr>
        <p:spPr>
          <a:xfrm>
            <a:off x="6028136"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73" name="Google Shape;473;p18"/>
          <p:cNvSpPr/>
          <p:nvPr/>
        </p:nvSpPr>
        <p:spPr>
          <a:xfrm>
            <a:off x="6747122" y="2641135"/>
            <a:ext cx="407712" cy="407712"/>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74" name="Google Shape;474;p18"/>
          <p:cNvGrpSpPr/>
          <p:nvPr/>
        </p:nvGrpSpPr>
        <p:grpSpPr>
          <a:xfrm>
            <a:off x="7561153" y="2570793"/>
            <a:ext cx="217535" cy="543171"/>
            <a:chOff x="3386850" y="2264625"/>
            <a:chExt cx="203950" cy="509250"/>
          </a:xfrm>
        </p:grpSpPr>
        <p:sp>
          <p:nvSpPr>
            <p:cNvPr id="475" name="Google Shape;475;p18"/>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76" name="Google Shape;476;p18"/>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77" name="Google Shape;477;p18"/>
          <p:cNvGrpSpPr/>
          <p:nvPr/>
        </p:nvGrpSpPr>
        <p:grpSpPr>
          <a:xfrm>
            <a:off x="9018652" y="2639830"/>
            <a:ext cx="178443" cy="405099"/>
            <a:chOff x="4753325" y="2329350"/>
            <a:chExt cx="167300" cy="379800"/>
          </a:xfrm>
        </p:grpSpPr>
        <p:sp>
          <p:nvSpPr>
            <p:cNvPr id="478" name="Google Shape;478;p18"/>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79" name="Google Shape;479;p18"/>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80" name="Google Shape;480;p18"/>
          <p:cNvGrpSpPr/>
          <p:nvPr/>
        </p:nvGrpSpPr>
        <p:grpSpPr>
          <a:xfrm>
            <a:off x="8296395" y="2573379"/>
            <a:ext cx="185002" cy="537971"/>
            <a:chOff x="4076175" y="2267050"/>
            <a:chExt cx="173450" cy="504375"/>
          </a:xfrm>
        </p:grpSpPr>
        <p:sp>
          <p:nvSpPr>
            <p:cNvPr id="481" name="Google Shape;481;p18"/>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82" name="Google Shape;482;p18"/>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83" name="Google Shape;483;p18"/>
          <p:cNvSpPr/>
          <p:nvPr/>
        </p:nvSpPr>
        <p:spPr>
          <a:xfrm>
            <a:off x="9623066" y="2630069"/>
            <a:ext cx="407712" cy="429845"/>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84" name="Google Shape;484;p18"/>
          <p:cNvGrpSpPr/>
          <p:nvPr/>
        </p:nvGrpSpPr>
        <p:grpSpPr>
          <a:xfrm>
            <a:off x="10321786" y="2637857"/>
            <a:ext cx="448083" cy="414219"/>
            <a:chOff x="5975075" y="2327500"/>
            <a:chExt cx="420100" cy="388350"/>
          </a:xfrm>
        </p:grpSpPr>
        <p:sp>
          <p:nvSpPr>
            <p:cNvPr id="485" name="Google Shape;485;p18"/>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86" name="Google Shape;486;p18"/>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87" name="Google Shape;487;p18"/>
          <p:cNvGrpSpPr/>
          <p:nvPr/>
        </p:nvGrpSpPr>
        <p:grpSpPr>
          <a:xfrm>
            <a:off x="11127371" y="2625483"/>
            <a:ext cx="274865" cy="448083"/>
            <a:chOff x="6730350" y="2315900"/>
            <a:chExt cx="257700" cy="420100"/>
          </a:xfrm>
        </p:grpSpPr>
        <p:sp>
          <p:nvSpPr>
            <p:cNvPr id="488" name="Google Shape;488;p18"/>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89" name="Google Shape;489;p18"/>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90" name="Google Shape;490;p18"/>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91" name="Google Shape;491;p18"/>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92" name="Google Shape;492;p18"/>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493" name="Google Shape;493;p18"/>
          <p:cNvGrpSpPr/>
          <p:nvPr/>
        </p:nvGrpSpPr>
        <p:grpSpPr>
          <a:xfrm>
            <a:off x="4724310" y="3309955"/>
            <a:ext cx="139405" cy="508001"/>
            <a:chOff x="727175" y="2957625"/>
            <a:chExt cx="130700" cy="476275"/>
          </a:xfrm>
        </p:grpSpPr>
        <p:sp>
          <p:nvSpPr>
            <p:cNvPr id="494" name="Google Shape;494;p18"/>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95" name="Google Shape;495;p18"/>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496" name="Google Shape;496;p18"/>
          <p:cNvSpPr/>
          <p:nvPr/>
        </p:nvSpPr>
        <p:spPr>
          <a:xfrm>
            <a:off x="6018376" y="3289803"/>
            <a:ext cx="427230" cy="54837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497" name="Google Shape;497;p18"/>
          <p:cNvSpPr/>
          <p:nvPr/>
        </p:nvSpPr>
        <p:spPr>
          <a:xfrm>
            <a:off x="5354749" y="3289803"/>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498" name="Google Shape;498;p18"/>
          <p:cNvGrpSpPr/>
          <p:nvPr/>
        </p:nvGrpSpPr>
        <p:grpSpPr>
          <a:xfrm>
            <a:off x="6704104" y="3326221"/>
            <a:ext cx="493682" cy="475442"/>
            <a:chOff x="2583325" y="2972875"/>
            <a:chExt cx="462850" cy="445750"/>
          </a:xfrm>
        </p:grpSpPr>
        <p:sp>
          <p:nvSpPr>
            <p:cNvPr id="499" name="Google Shape;499;p18"/>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00" name="Google Shape;500;p18"/>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01" name="Google Shape;501;p18"/>
          <p:cNvGrpSpPr/>
          <p:nvPr/>
        </p:nvGrpSpPr>
        <p:grpSpPr>
          <a:xfrm>
            <a:off x="7406147" y="3397231"/>
            <a:ext cx="527546" cy="333449"/>
            <a:chOff x="3241525" y="3039450"/>
            <a:chExt cx="494600" cy="312625"/>
          </a:xfrm>
        </p:grpSpPr>
        <p:sp>
          <p:nvSpPr>
            <p:cNvPr id="502" name="Google Shape;502;p18"/>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03" name="Google Shape;503;p18"/>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04" name="Google Shape;504;p18"/>
          <p:cNvSpPr/>
          <p:nvPr/>
        </p:nvSpPr>
        <p:spPr>
          <a:xfrm>
            <a:off x="8881279" y="3337347"/>
            <a:ext cx="453311" cy="453284"/>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05" name="Google Shape;505;p18"/>
          <p:cNvGrpSpPr/>
          <p:nvPr/>
        </p:nvGrpSpPr>
        <p:grpSpPr>
          <a:xfrm>
            <a:off x="9553958" y="3362059"/>
            <a:ext cx="545785" cy="403792"/>
            <a:chOff x="5255200" y="3006475"/>
            <a:chExt cx="511700" cy="378575"/>
          </a:xfrm>
        </p:grpSpPr>
        <p:sp>
          <p:nvSpPr>
            <p:cNvPr id="506" name="Google Shape;506;p18"/>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07" name="Google Shape;507;p18"/>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08" name="Google Shape;508;p18"/>
          <p:cNvGrpSpPr/>
          <p:nvPr/>
        </p:nvGrpSpPr>
        <p:grpSpPr>
          <a:xfrm>
            <a:off x="8168108" y="3338620"/>
            <a:ext cx="441578" cy="450669"/>
            <a:chOff x="3955900" y="2984500"/>
            <a:chExt cx="414000" cy="422525"/>
          </a:xfrm>
        </p:grpSpPr>
        <p:sp>
          <p:nvSpPr>
            <p:cNvPr id="509" name="Google Shape;509;p18"/>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10" name="Google Shape;510;p18"/>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11" name="Google Shape;511;p18"/>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12" name="Google Shape;512;p18"/>
          <p:cNvSpPr/>
          <p:nvPr/>
        </p:nvSpPr>
        <p:spPr>
          <a:xfrm>
            <a:off x="4549793" y="4088891"/>
            <a:ext cx="493655" cy="388166"/>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13" name="Google Shape;513;p18"/>
          <p:cNvSpPr/>
          <p:nvPr/>
        </p:nvSpPr>
        <p:spPr>
          <a:xfrm>
            <a:off x="10373970" y="3316495"/>
            <a:ext cx="343876" cy="49498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14" name="Google Shape;514;p18"/>
          <p:cNvGrpSpPr/>
          <p:nvPr/>
        </p:nvGrpSpPr>
        <p:grpSpPr>
          <a:xfrm>
            <a:off x="11096120" y="3332088"/>
            <a:ext cx="337369" cy="479361"/>
            <a:chOff x="6701050" y="2978375"/>
            <a:chExt cx="316300" cy="449425"/>
          </a:xfrm>
        </p:grpSpPr>
        <p:sp>
          <p:nvSpPr>
            <p:cNvPr id="515" name="Google Shape;515;p18"/>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16" name="Google Shape;516;p18"/>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17" name="Google Shape;517;p18"/>
          <p:cNvGrpSpPr/>
          <p:nvPr/>
        </p:nvGrpSpPr>
        <p:grpSpPr>
          <a:xfrm>
            <a:off x="5272657" y="4121408"/>
            <a:ext cx="480668" cy="323050"/>
            <a:chOff x="1241275" y="3718400"/>
            <a:chExt cx="450650" cy="302875"/>
          </a:xfrm>
        </p:grpSpPr>
        <p:sp>
          <p:nvSpPr>
            <p:cNvPr id="518" name="Google Shape;518;p18"/>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19" name="Google Shape;519;p18"/>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20" name="Google Shape;520;p18"/>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21" name="Google Shape;521;p18"/>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22" name="Google Shape;522;p18"/>
          <p:cNvGrpSpPr/>
          <p:nvPr/>
        </p:nvGrpSpPr>
        <p:grpSpPr>
          <a:xfrm>
            <a:off x="5998164" y="4096663"/>
            <a:ext cx="467601" cy="373180"/>
            <a:chOff x="1921475" y="3695200"/>
            <a:chExt cx="438400" cy="349875"/>
          </a:xfrm>
        </p:grpSpPr>
        <p:sp>
          <p:nvSpPr>
            <p:cNvPr id="523" name="Google Shape;523;p18"/>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24" name="Google Shape;524;p18"/>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25" name="Google Shape;525;p18"/>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26" name="Google Shape;526;p18"/>
          <p:cNvGrpSpPr/>
          <p:nvPr/>
        </p:nvGrpSpPr>
        <p:grpSpPr>
          <a:xfrm>
            <a:off x="6721703" y="4090797"/>
            <a:ext cx="458482" cy="384274"/>
            <a:chOff x="2599825" y="3689700"/>
            <a:chExt cx="429850" cy="360275"/>
          </a:xfrm>
        </p:grpSpPr>
        <p:sp>
          <p:nvSpPr>
            <p:cNvPr id="527" name="Google Shape;527;p18"/>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28" name="Google Shape;528;p18"/>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29" name="Google Shape;529;p18"/>
          <p:cNvGrpSpPr/>
          <p:nvPr/>
        </p:nvGrpSpPr>
        <p:grpSpPr>
          <a:xfrm>
            <a:off x="7462811" y="4051065"/>
            <a:ext cx="414219" cy="432458"/>
            <a:chOff x="3294650" y="3652450"/>
            <a:chExt cx="388350" cy="405450"/>
          </a:xfrm>
        </p:grpSpPr>
        <p:sp>
          <p:nvSpPr>
            <p:cNvPr id="530" name="Google Shape;530;p18"/>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31" name="Google Shape;531;p18"/>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32" name="Google Shape;532;p18"/>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33" name="Google Shape;533;p18"/>
          <p:cNvGrpSpPr/>
          <p:nvPr/>
        </p:nvGrpSpPr>
        <p:grpSpPr>
          <a:xfrm>
            <a:off x="8147283" y="4105782"/>
            <a:ext cx="483228" cy="354301"/>
            <a:chOff x="3936375" y="3703750"/>
            <a:chExt cx="453050" cy="332175"/>
          </a:xfrm>
        </p:grpSpPr>
        <p:sp>
          <p:nvSpPr>
            <p:cNvPr id="534" name="Google Shape;534;p18"/>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35" name="Google Shape;535;p18"/>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36" name="Google Shape;536;p18"/>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37" name="Google Shape;537;p18"/>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38" name="Google Shape;538;p18"/>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39" name="Google Shape;539;p18"/>
          <p:cNvGrpSpPr/>
          <p:nvPr/>
        </p:nvGrpSpPr>
        <p:grpSpPr>
          <a:xfrm>
            <a:off x="8866260" y="4105782"/>
            <a:ext cx="483228" cy="354301"/>
            <a:chOff x="4610450" y="3703750"/>
            <a:chExt cx="453050" cy="332175"/>
          </a:xfrm>
        </p:grpSpPr>
        <p:sp>
          <p:nvSpPr>
            <p:cNvPr id="540" name="Google Shape;540;p18"/>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41" name="Google Shape;541;p18"/>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42" name="Google Shape;542;p18"/>
          <p:cNvGrpSpPr/>
          <p:nvPr/>
        </p:nvGrpSpPr>
        <p:grpSpPr>
          <a:xfrm>
            <a:off x="9602170" y="4069971"/>
            <a:ext cx="449363" cy="425925"/>
            <a:chOff x="5300400" y="3670175"/>
            <a:chExt cx="421300" cy="399325"/>
          </a:xfrm>
        </p:grpSpPr>
        <p:sp>
          <p:nvSpPr>
            <p:cNvPr id="543" name="Google Shape;543;p18"/>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44" name="Google Shape;544;p18"/>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45" name="Google Shape;545;p18"/>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46" name="Google Shape;546;p18"/>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47" name="Google Shape;547;p18"/>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48" name="Google Shape;548;p18"/>
          <p:cNvSpPr/>
          <p:nvPr/>
        </p:nvSpPr>
        <p:spPr>
          <a:xfrm>
            <a:off x="10295813" y="4032893"/>
            <a:ext cx="500187" cy="500160"/>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49" name="Google Shape;549;p18"/>
          <p:cNvGrpSpPr/>
          <p:nvPr/>
        </p:nvGrpSpPr>
        <p:grpSpPr>
          <a:xfrm>
            <a:off x="11046629" y="4064743"/>
            <a:ext cx="436350" cy="436377"/>
            <a:chOff x="6654650" y="3665275"/>
            <a:chExt cx="409100" cy="409125"/>
          </a:xfrm>
        </p:grpSpPr>
        <p:sp>
          <p:nvSpPr>
            <p:cNvPr id="550" name="Google Shape;550;p18"/>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51" name="Google Shape;551;p18"/>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52" name="Google Shape;552;p18"/>
          <p:cNvGrpSpPr/>
          <p:nvPr/>
        </p:nvGrpSpPr>
        <p:grpSpPr>
          <a:xfrm>
            <a:off x="4557599" y="4765481"/>
            <a:ext cx="472829" cy="472856"/>
            <a:chOff x="570875" y="4322250"/>
            <a:chExt cx="443300" cy="443325"/>
          </a:xfrm>
        </p:grpSpPr>
        <p:sp>
          <p:nvSpPr>
            <p:cNvPr id="553" name="Google Shape;553;p18"/>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54" name="Google Shape;554;p18"/>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55" name="Google Shape;555;p18"/>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56" name="Google Shape;556;p18"/>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57" name="Google Shape;557;p18"/>
          <p:cNvSpPr/>
          <p:nvPr/>
        </p:nvSpPr>
        <p:spPr>
          <a:xfrm>
            <a:off x="5257046" y="4857367"/>
            <a:ext cx="511920" cy="289186"/>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58" name="Google Shape;558;p18"/>
          <p:cNvGrpSpPr/>
          <p:nvPr/>
        </p:nvGrpSpPr>
        <p:grpSpPr>
          <a:xfrm>
            <a:off x="6060029" y="4730337"/>
            <a:ext cx="343876" cy="543144"/>
            <a:chOff x="1979475" y="4289300"/>
            <a:chExt cx="322400" cy="509225"/>
          </a:xfrm>
        </p:grpSpPr>
        <p:sp>
          <p:nvSpPr>
            <p:cNvPr id="559" name="Google Shape;559;p18"/>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60" name="Google Shape;560;p18"/>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61" name="Google Shape;561;p18"/>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62" name="Google Shape;562;p18"/>
          <p:cNvGrpSpPr/>
          <p:nvPr/>
        </p:nvGrpSpPr>
        <p:grpSpPr>
          <a:xfrm>
            <a:off x="6748393" y="4737483"/>
            <a:ext cx="405739" cy="528852"/>
            <a:chOff x="2624850" y="4296000"/>
            <a:chExt cx="380400" cy="495825"/>
          </a:xfrm>
        </p:grpSpPr>
        <p:sp>
          <p:nvSpPr>
            <p:cNvPr id="563" name="Google Shape;563;p18"/>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64" name="Google Shape;564;p18"/>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65" name="Google Shape;565;p18"/>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66" name="Google Shape;566;p18"/>
          <p:cNvSpPr/>
          <p:nvPr/>
        </p:nvSpPr>
        <p:spPr>
          <a:xfrm>
            <a:off x="8172081" y="4785077"/>
            <a:ext cx="433737" cy="433764"/>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67" name="Google Shape;567;p18"/>
          <p:cNvSpPr/>
          <p:nvPr/>
        </p:nvSpPr>
        <p:spPr>
          <a:xfrm>
            <a:off x="7453095" y="4812435"/>
            <a:ext cx="433737" cy="379046"/>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68" name="Google Shape;568;p18"/>
          <p:cNvSpPr/>
          <p:nvPr/>
        </p:nvSpPr>
        <p:spPr>
          <a:xfrm>
            <a:off x="8889092" y="4783129"/>
            <a:ext cx="437683" cy="437657"/>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69" name="Google Shape;569;p18"/>
          <p:cNvGrpSpPr/>
          <p:nvPr/>
        </p:nvGrpSpPr>
        <p:grpSpPr>
          <a:xfrm>
            <a:off x="9576117" y="4789587"/>
            <a:ext cx="501468" cy="424644"/>
            <a:chOff x="5275975" y="4344850"/>
            <a:chExt cx="470150" cy="398125"/>
          </a:xfrm>
        </p:grpSpPr>
        <p:sp>
          <p:nvSpPr>
            <p:cNvPr id="570" name="Google Shape;570;p18"/>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71" name="Google Shape;571;p18"/>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72" name="Google Shape;572;p18"/>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73" name="Google Shape;573;p18"/>
          <p:cNvSpPr/>
          <p:nvPr/>
        </p:nvSpPr>
        <p:spPr>
          <a:xfrm>
            <a:off x="10320558" y="4776624"/>
            <a:ext cx="450696" cy="450669"/>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74" name="Google Shape;574;p18"/>
          <p:cNvGrpSpPr/>
          <p:nvPr/>
        </p:nvGrpSpPr>
        <p:grpSpPr>
          <a:xfrm>
            <a:off x="11033590" y="4755083"/>
            <a:ext cx="462428" cy="493655"/>
            <a:chOff x="6642425" y="4312500"/>
            <a:chExt cx="433550" cy="462825"/>
          </a:xfrm>
        </p:grpSpPr>
        <p:sp>
          <p:nvSpPr>
            <p:cNvPr id="575" name="Google Shape;575;p18"/>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76" name="Google Shape;576;p18"/>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77" name="Google Shape;577;p18"/>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578" name="Google Shape;578;p18"/>
          <p:cNvSpPr/>
          <p:nvPr/>
        </p:nvSpPr>
        <p:spPr>
          <a:xfrm>
            <a:off x="4497049" y="5545739"/>
            <a:ext cx="593943" cy="350408"/>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579" name="Google Shape;579;p18"/>
          <p:cNvGrpSpPr/>
          <p:nvPr/>
        </p:nvGrpSpPr>
        <p:grpSpPr>
          <a:xfrm>
            <a:off x="5275909" y="5487739"/>
            <a:ext cx="474134" cy="466322"/>
            <a:chOff x="1244325" y="4999400"/>
            <a:chExt cx="444525" cy="437200"/>
          </a:xfrm>
        </p:grpSpPr>
        <p:sp>
          <p:nvSpPr>
            <p:cNvPr id="580" name="Google Shape;580;p18"/>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81" name="Google Shape;581;p18"/>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82" name="Google Shape;582;p18"/>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83" name="Google Shape;583;p18"/>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84" name="Google Shape;584;p18"/>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85" name="Google Shape;585;p18"/>
          <p:cNvGrpSpPr/>
          <p:nvPr/>
        </p:nvGrpSpPr>
        <p:grpSpPr>
          <a:xfrm>
            <a:off x="6037230" y="5472753"/>
            <a:ext cx="389474" cy="496268"/>
            <a:chOff x="1958100" y="4985350"/>
            <a:chExt cx="365150" cy="465275"/>
          </a:xfrm>
        </p:grpSpPr>
        <p:sp>
          <p:nvSpPr>
            <p:cNvPr id="586" name="Google Shape;586;p18"/>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87" name="Google Shape;587;p18"/>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88" name="Google Shape;588;p18"/>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89" name="Google Shape;589;p18"/>
          <p:cNvGrpSpPr/>
          <p:nvPr/>
        </p:nvGrpSpPr>
        <p:grpSpPr>
          <a:xfrm>
            <a:off x="6727543" y="5491631"/>
            <a:ext cx="446803" cy="459150"/>
            <a:chOff x="2605300" y="5003050"/>
            <a:chExt cx="418900" cy="430475"/>
          </a:xfrm>
        </p:grpSpPr>
        <p:sp>
          <p:nvSpPr>
            <p:cNvPr id="590" name="Google Shape;590;p18"/>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91" name="Google Shape;591;p18"/>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92" name="Google Shape;592;p18"/>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93" name="Google Shape;593;p18"/>
          <p:cNvGrpSpPr/>
          <p:nvPr/>
        </p:nvGrpSpPr>
        <p:grpSpPr>
          <a:xfrm>
            <a:off x="7402894" y="5501418"/>
            <a:ext cx="534053" cy="438963"/>
            <a:chOff x="3238475" y="5012225"/>
            <a:chExt cx="500700" cy="411550"/>
          </a:xfrm>
        </p:grpSpPr>
        <p:sp>
          <p:nvSpPr>
            <p:cNvPr id="594" name="Google Shape;594;p18"/>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95" name="Google Shape;595;p18"/>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96" name="Google Shape;596;p18"/>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97" name="Google Shape;597;p18"/>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598" name="Google Shape;598;p18"/>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599" name="Google Shape;599;p18"/>
          <p:cNvGrpSpPr/>
          <p:nvPr/>
        </p:nvGrpSpPr>
        <p:grpSpPr>
          <a:xfrm>
            <a:off x="8814796" y="5454515"/>
            <a:ext cx="586155" cy="532746"/>
            <a:chOff x="4562200" y="4968250"/>
            <a:chExt cx="549550" cy="499475"/>
          </a:xfrm>
        </p:grpSpPr>
        <p:sp>
          <p:nvSpPr>
            <p:cNvPr id="600" name="Google Shape;600;p18"/>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01" name="Google Shape;601;p18"/>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02" name="Google Shape;602;p18"/>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03" name="Google Shape;603;p18"/>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04" name="Google Shape;604;p18"/>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605" name="Google Shape;605;p18"/>
          <p:cNvGrpSpPr/>
          <p:nvPr/>
        </p:nvGrpSpPr>
        <p:grpSpPr>
          <a:xfrm>
            <a:off x="8185708" y="5484486"/>
            <a:ext cx="406378" cy="472162"/>
            <a:chOff x="3972400" y="4996350"/>
            <a:chExt cx="381000" cy="442675"/>
          </a:xfrm>
        </p:grpSpPr>
        <p:sp>
          <p:nvSpPr>
            <p:cNvPr id="606" name="Google Shape;606;p18"/>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07" name="Google Shape;607;p18"/>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grpSp>
        <p:nvGrpSpPr>
          <p:cNvPr id="608" name="Google Shape;608;p18"/>
          <p:cNvGrpSpPr/>
          <p:nvPr/>
        </p:nvGrpSpPr>
        <p:grpSpPr>
          <a:xfrm>
            <a:off x="9538999" y="5444755"/>
            <a:ext cx="575730" cy="552264"/>
            <a:chOff x="5241175" y="4959100"/>
            <a:chExt cx="539775" cy="517775"/>
          </a:xfrm>
        </p:grpSpPr>
        <p:sp>
          <p:nvSpPr>
            <p:cNvPr id="609" name="Google Shape;609;p18"/>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0" name="Google Shape;610;p18"/>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1" name="Google Shape;611;p18"/>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2" name="Google Shape;612;p18"/>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3" name="Google Shape;613;p18"/>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4" name="Google Shape;614;p18"/>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615" name="Google Shape;615;p18"/>
          <p:cNvSpPr/>
          <p:nvPr/>
        </p:nvSpPr>
        <p:spPr>
          <a:xfrm>
            <a:off x="10292560" y="5580911"/>
            <a:ext cx="506693" cy="28006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nvGrpSpPr>
          <p:cNvPr id="616" name="Google Shape;616;p18"/>
          <p:cNvGrpSpPr/>
          <p:nvPr/>
        </p:nvGrpSpPr>
        <p:grpSpPr>
          <a:xfrm>
            <a:off x="11079187" y="5526804"/>
            <a:ext cx="369288" cy="424644"/>
            <a:chOff x="6685175" y="5036025"/>
            <a:chExt cx="346225" cy="398125"/>
          </a:xfrm>
        </p:grpSpPr>
        <p:sp>
          <p:nvSpPr>
            <p:cNvPr id="617" name="Google Shape;617;p18"/>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8" name="Google Shape;618;p18"/>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19" name="Google Shape;619;p18"/>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20" name="Google Shape;620;p18"/>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21" name="Google Shape;621;p18"/>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grpSp>
      <p:sp>
        <p:nvSpPr>
          <p:cNvPr id="622" name="Google Shape;622;p18"/>
          <p:cNvSpPr txBox="1"/>
          <p:nvPr/>
        </p:nvSpPr>
        <p:spPr>
          <a:xfrm>
            <a:off x="568508" y="1023855"/>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rgbClr val="434343"/>
                </a:solidFill>
                <a:latin typeface="Raleway"/>
                <a:ea typeface="Raleway"/>
                <a:cs typeface="Raleway"/>
                <a:sym typeface="Raleway"/>
              </a:rPr>
              <a:t>Editable Icons</a:t>
            </a:r>
            <a:r>
              <a:rPr lang="en-US" sz="1200">
                <a:solidFill>
                  <a:srgbClr val="434343"/>
                </a:solidFill>
                <a:latin typeface="Raleway"/>
                <a:ea typeface="Raleway"/>
                <a:cs typeface="Raleway"/>
                <a:sym typeface="Raleway"/>
              </a:rPr>
              <a:t>. </a:t>
            </a:r>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467"/>
              <a:buFont typeface="Arial"/>
              <a:buNone/>
            </a:pPr>
            <a:r>
              <a:rPr lang="en-US" sz="1200">
                <a:solidFill>
                  <a:srgbClr val="434343"/>
                </a:solidFill>
                <a:latin typeface="Raleway"/>
                <a:ea typeface="Raleway"/>
                <a:cs typeface="Raleway"/>
                <a:sym typeface="Raleway"/>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Raleway"/>
                <a:ea typeface="Raleway"/>
                <a:cs typeface="Raleway"/>
                <a:sym typeface="Raleway"/>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Raleway"/>
                <a:ea typeface="Raleway"/>
                <a:cs typeface="Raleway"/>
                <a:sym typeface="Raleway"/>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rgbClr val="434343"/>
                </a:solidFill>
                <a:latin typeface="Raleway"/>
                <a:ea typeface="Raleway"/>
                <a:cs typeface="Raleway"/>
                <a:sym typeface="Raleway"/>
              </a:rPr>
              <a:t>Change line color, width and style.</a:t>
            </a:r>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rgbClr val="434343"/>
              </a:buClr>
              <a:buSzPts val="1200"/>
              <a:buFont typeface="Raleway"/>
              <a:buNone/>
            </a:pPr>
            <a:r>
              <a:rPr lang="en-US" sz="1200">
                <a:solidFill>
                  <a:srgbClr val="434343"/>
                </a:solidFill>
                <a:latin typeface="Raleway"/>
                <a:ea typeface="Raleway"/>
                <a:cs typeface="Raleway"/>
                <a:sym typeface="Raleway"/>
              </a:rPr>
              <a:t>Isn’t that AWESOME !!!</a:t>
            </a:r>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200"/>
              <a:buFont typeface="Arial"/>
              <a:buNone/>
            </a:pPr>
            <a:r>
              <a:t/>
            </a:r>
            <a:endParaRPr sz="12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200"/>
              <a:buFont typeface="Raleway"/>
              <a:buNone/>
            </a:pPr>
            <a:r>
              <a:t/>
            </a:r>
            <a:endParaRPr sz="1200">
              <a:solidFill>
                <a:srgbClr val="434343"/>
              </a:solidFill>
              <a:latin typeface="Raleway"/>
              <a:ea typeface="Raleway"/>
              <a:cs typeface="Raleway"/>
              <a:sym typeface="Raleway"/>
            </a:endParaRPr>
          </a:p>
        </p:txBody>
      </p:sp>
      <p:sp>
        <p:nvSpPr>
          <p:cNvPr id="623" name="Google Shape;623;p18"/>
          <p:cNvSpPr txBox="1"/>
          <p:nvPr/>
        </p:nvSpPr>
        <p:spPr>
          <a:xfrm>
            <a:off x="412213" y="537082"/>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rgbClr val="434343"/>
                </a:solidFill>
                <a:latin typeface="Raleway"/>
                <a:ea typeface="Raleway"/>
                <a:cs typeface="Raleway"/>
                <a:sym typeface="Raleway"/>
              </a:rPr>
              <a:t>ENJOY THESE EDITABLE ICONS</a:t>
            </a:r>
            <a:endParaRPr sz="18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800"/>
              <a:buFont typeface="Arial"/>
              <a:buNone/>
            </a:pPr>
            <a:r>
              <a:t/>
            </a:r>
            <a:endParaRPr sz="1800">
              <a:solidFill>
                <a:srgbClr val="434343"/>
              </a:solidFill>
              <a:latin typeface="Raleway"/>
              <a:ea typeface="Raleway"/>
              <a:cs typeface="Raleway"/>
              <a:sym typeface="Raleway"/>
            </a:endParaRPr>
          </a:p>
          <a:p>
            <a:pPr indent="0" lvl="0" marL="0" marR="0" rtl="0" algn="l">
              <a:spcBef>
                <a:spcPts val="0"/>
              </a:spcBef>
              <a:spcAft>
                <a:spcPts val="0"/>
              </a:spcAft>
              <a:buClr>
                <a:schemeClr val="dk1"/>
              </a:buClr>
              <a:buSzPts val="1800"/>
              <a:buFont typeface="Raleway"/>
              <a:buNone/>
            </a:pPr>
            <a:r>
              <a:t/>
            </a:r>
            <a:endParaRPr sz="1800">
              <a:solidFill>
                <a:srgbClr val="434343"/>
              </a:solidFill>
              <a:latin typeface="Raleway"/>
              <a:ea typeface="Raleway"/>
              <a:cs typeface="Raleway"/>
              <a:sym typeface="Raleway"/>
            </a:endParaRPr>
          </a:p>
        </p:txBody>
      </p:sp>
      <p:sp>
        <p:nvSpPr>
          <p:cNvPr id="624" name="Google Shape;624;p18"/>
          <p:cNvSpPr/>
          <p:nvPr/>
        </p:nvSpPr>
        <p:spPr>
          <a:xfrm>
            <a:off x="412213" y="6211274"/>
            <a:ext cx="11310150" cy="584775"/>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600">
                <a:solidFill>
                  <a:schemeClr val="lt1"/>
                </a:solidFill>
                <a:latin typeface="Raleway"/>
                <a:ea typeface="Raleway"/>
                <a:cs typeface="Raleway"/>
                <a:sym typeface="Raleway"/>
              </a:rPr>
              <a:t>Special thanks and credits  to:   Unsplash.com  |   Pixaby.com   |   Slidescarnival.com  </a:t>
            </a:r>
            <a:endParaRPr/>
          </a:p>
          <a:p>
            <a:pPr indent="0" lvl="0" marL="0" marR="0" rtl="0" algn="ctr">
              <a:spcBef>
                <a:spcPts val="0"/>
              </a:spcBef>
              <a:spcAft>
                <a:spcPts val="0"/>
              </a:spcAft>
              <a:buNone/>
            </a:pPr>
            <a:r>
              <a:rPr lang="en-US" sz="1600">
                <a:solidFill>
                  <a:schemeClr val="lt1"/>
                </a:solidFill>
                <a:latin typeface="Raleway"/>
                <a:ea typeface="Raleway"/>
                <a:cs typeface="Raleway"/>
                <a:sym typeface="Raleway"/>
              </a:rPr>
              <a:t>Without these wonderful websites it would have been impossible to make these presentation templates for you guys.</a:t>
            </a:r>
            <a:endParaRPr/>
          </a:p>
        </p:txBody>
      </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Yellow">
      <a:dk1>
        <a:srgbClr val="000000"/>
      </a:dk1>
      <a:lt1>
        <a:srgbClr val="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Suhair Shakeel</dc:creator>
</cp:coreProperties>
</file>