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video/mp4" Extension="mp4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3"/>
    <p:sldId id="257" r:id="rId14"/>
    <p:sldId id="258" r:id="rId15"/>
    <p:sldId id="259" r:id="rId16"/>
    <p:sldId id="260" r:id="rId17"/>
    <p:sldId id="261" r:id="rId18"/>
    <p:sldId id="262" r:id="rId19"/>
    <p:sldId id="263" r:id="rId20"/>
    <p:sldId id="264" r:id="rId21"/>
    <p:sldId id="265" r:id="rId22"/>
    <p:sldId id="266" r:id="rId23"/>
    <p:sldId id="267" r:id="rId24"/>
    <p:sldId id="268" r:id="rId25"/>
    <p:sldId id="269" r:id="rId26"/>
    <p:sldId id="270" r:id="rId27"/>
    <p:sldId id="271" r:id="rId28"/>
    <p:sldId id="272" r:id="rId29"/>
    <p:sldId id="273" r:id="rId30"/>
    <p:sldId id="274" r:id="rId31"/>
    <p:sldId id="275" r:id="rId32"/>
    <p:sldId id="276" r:id="rId33"/>
    <p:sldId id="277" r:id="rId34"/>
    <p:sldId id="278" r:id="rId35"/>
    <p:sldId id="279" r:id="rId36"/>
    <p:sldId id="280" r:id="rId37"/>
    <p:sldId id="281" r:id="rId38"/>
    <p:sldId id="282" r:id="rId39"/>
    <p:sldId id="283" r:id="rId40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Shrikhand" charset="1" panose="02000000000000000000"/>
      <p:regular r:id="rId10"/>
    </p:embeddedFont>
    <p:embeddedFont>
      <p:font typeface="Sukar" charset="1" panose="02000500000000000000"/>
      <p:regular r:id="rId11"/>
    </p:embeddedFont>
    <p:embeddedFont>
      <p:font typeface="Sukar Bold" charset="1" panose="02000500000000000000"/>
      <p:regular r:id="rId12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slides/slide1.xml" Type="http://schemas.openxmlformats.org/officeDocument/2006/relationships/slide"/><Relationship Id="rId14" Target="slides/slide2.xml" Type="http://schemas.openxmlformats.org/officeDocument/2006/relationships/slide"/><Relationship Id="rId15" Target="slides/slide3.xml" Type="http://schemas.openxmlformats.org/officeDocument/2006/relationships/slide"/><Relationship Id="rId16" Target="slides/slide4.xml" Type="http://schemas.openxmlformats.org/officeDocument/2006/relationships/slide"/><Relationship Id="rId17" Target="slides/slide5.xml" Type="http://schemas.openxmlformats.org/officeDocument/2006/relationships/slide"/><Relationship Id="rId18" Target="slides/slide6.xml" Type="http://schemas.openxmlformats.org/officeDocument/2006/relationships/slide"/><Relationship Id="rId19" Target="slides/slide7.xml" Type="http://schemas.openxmlformats.org/officeDocument/2006/relationships/slide"/><Relationship Id="rId2" Target="presProps.xml" Type="http://schemas.openxmlformats.org/officeDocument/2006/relationships/presProps"/><Relationship Id="rId20" Target="slides/slide8.xml" Type="http://schemas.openxmlformats.org/officeDocument/2006/relationships/slide"/><Relationship Id="rId21" Target="slides/slide9.xml" Type="http://schemas.openxmlformats.org/officeDocument/2006/relationships/slide"/><Relationship Id="rId22" Target="slides/slide10.xml" Type="http://schemas.openxmlformats.org/officeDocument/2006/relationships/slide"/><Relationship Id="rId23" Target="slides/slide11.xml" Type="http://schemas.openxmlformats.org/officeDocument/2006/relationships/slide"/><Relationship Id="rId24" Target="slides/slide12.xml" Type="http://schemas.openxmlformats.org/officeDocument/2006/relationships/slide"/><Relationship Id="rId25" Target="slides/slide13.xml" Type="http://schemas.openxmlformats.org/officeDocument/2006/relationships/slide"/><Relationship Id="rId26" Target="slides/slide14.xml" Type="http://schemas.openxmlformats.org/officeDocument/2006/relationships/slide"/><Relationship Id="rId27" Target="slides/slide15.xml" Type="http://schemas.openxmlformats.org/officeDocument/2006/relationships/slide"/><Relationship Id="rId28" Target="slides/slide16.xml" Type="http://schemas.openxmlformats.org/officeDocument/2006/relationships/slide"/><Relationship Id="rId29" Target="slides/slide17.xml" Type="http://schemas.openxmlformats.org/officeDocument/2006/relationships/slide"/><Relationship Id="rId3" Target="viewProps.xml" Type="http://schemas.openxmlformats.org/officeDocument/2006/relationships/viewProps"/><Relationship Id="rId30" Target="slides/slide18.xml" Type="http://schemas.openxmlformats.org/officeDocument/2006/relationships/slide"/><Relationship Id="rId31" Target="slides/slide19.xml" Type="http://schemas.openxmlformats.org/officeDocument/2006/relationships/slide"/><Relationship Id="rId32" Target="slides/slide20.xml" Type="http://schemas.openxmlformats.org/officeDocument/2006/relationships/slide"/><Relationship Id="rId33" Target="slides/slide21.xml" Type="http://schemas.openxmlformats.org/officeDocument/2006/relationships/slide"/><Relationship Id="rId34" Target="slides/slide22.xml" Type="http://schemas.openxmlformats.org/officeDocument/2006/relationships/slide"/><Relationship Id="rId35" Target="slides/slide23.xml" Type="http://schemas.openxmlformats.org/officeDocument/2006/relationships/slide"/><Relationship Id="rId36" Target="slides/slide24.xml" Type="http://schemas.openxmlformats.org/officeDocument/2006/relationships/slide"/><Relationship Id="rId37" Target="slides/slide25.xml" Type="http://schemas.openxmlformats.org/officeDocument/2006/relationships/slide"/><Relationship Id="rId38" Target="slides/slide26.xml" Type="http://schemas.openxmlformats.org/officeDocument/2006/relationships/slide"/><Relationship Id="rId39" Target="slides/slide27.xml" Type="http://schemas.openxmlformats.org/officeDocument/2006/relationships/slide"/><Relationship Id="rId4" Target="theme/theme1.xml" Type="http://schemas.openxmlformats.org/officeDocument/2006/relationships/theme"/><Relationship Id="rId40" Target="slides/slide28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pn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5.png" Type="http://schemas.openxmlformats.org/officeDocument/2006/relationships/image"/><Relationship Id="rId4" Target="../media/image6.pn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7.png" Type="http://schemas.openxmlformats.org/officeDocument/2006/relationships/image"/><Relationship Id="rId4" Target="../media/image5.png" Type="http://schemas.openxmlformats.org/officeDocument/2006/relationships/image"/><Relationship Id="rId5" Target="../media/image6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8.png" Type="http://schemas.openxmlformats.org/officeDocument/2006/relationships/image"/><Relationship Id="rId4" Target="../media/image9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10.png" Type="http://schemas.openxmlformats.org/officeDocument/2006/relationships/image"/><Relationship Id="rId4" Target="../media/image5.pn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5.png" Type="http://schemas.openxmlformats.org/officeDocument/2006/relationships/image"/><Relationship Id="rId4" Target="../media/image11.gif" Type="http://schemas.openxmlformats.org/officeDocument/2006/relationships/image"/><Relationship Id="rId5" Target="../media/image12.gif" Type="http://schemas.openxmlformats.org/officeDocument/2006/relationships/image"/><Relationship Id="rId6" Target="../media/image13.gif" Type="http://schemas.openxmlformats.org/officeDocument/2006/relationships/image"/><Relationship Id="rId7" Target="../media/image7.pn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14.jpe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0.pn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17.png" Type="http://schemas.openxmlformats.org/officeDocument/2006/relationships/image"/><Relationship Id="rId4" Target="../media/image10.png" Type="http://schemas.openxmlformats.org/officeDocument/2006/relationships/image"/><Relationship Id="rId5" Target="../media/image18.pn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19.png" Type="http://schemas.openxmlformats.org/officeDocument/2006/relationships/image"/><Relationship Id="rId4" Target="../media/image20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21.jpeg" Type="http://schemas.openxmlformats.org/officeDocument/2006/relationships/image"/><Relationship Id="rId4" Target="../media/image22.jpeg" Type="http://schemas.openxmlformats.org/officeDocument/2006/relationships/image"/><Relationship Id="rId5" Target="../media/image23.jpeg" Type="http://schemas.openxmlformats.org/officeDocument/2006/relationships/image"/><Relationship Id="rId6" Target="../media/image24.jpeg" Type="http://schemas.openxmlformats.org/officeDocument/2006/relationships/image"/><Relationship Id="rId7" Target="../media/image25.pn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26.png" Type="http://schemas.openxmlformats.org/officeDocument/2006/relationships/image"/><Relationship Id="rId4" Target="../media/image27.sv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7.png" Type="http://schemas.openxmlformats.org/officeDocument/2006/relationships/image"/><Relationship Id="rId4" Target="../media/image28.jpeg" Type="http://schemas.openxmlformats.org/officeDocument/2006/relationships/image"/><Relationship Id="rId5" Target="../media/image29.jpeg" Type="http://schemas.openxmlformats.org/officeDocument/2006/relationships/image"/><Relationship Id="rId6" Target="../media/image30.jpeg" Type="http://schemas.openxmlformats.org/officeDocument/2006/relationships/image"/><Relationship Id="rId7" Target="../media/image31.jpeg" Type="http://schemas.openxmlformats.org/officeDocument/2006/relationships/image"/><Relationship Id="rId8" Target="../media/image32.pn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jpeg" Type="http://schemas.openxmlformats.org/officeDocument/2006/relationships/image"/><Relationship Id="rId3" Target="../media/image7.png" Type="http://schemas.openxmlformats.org/officeDocument/2006/relationships/image"/><Relationship Id="rId4" Target="../media/image34.png" Type="http://schemas.openxmlformats.org/officeDocument/2006/relationships/image"/><Relationship Id="rId5" Target="../media/image35.sv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36.jpeg" Type="http://schemas.openxmlformats.org/officeDocument/2006/relationships/image"/><Relationship Id="rId4" Target="../media/VAEcPDJ2xN0.mp4" Type="http://schemas.openxmlformats.org/officeDocument/2006/relationships/video"/><Relationship Id="rId5" Target="../media/VAEcPDJ2xN0.mp4" Type="http://schemas.microsoft.com/office/2007/relationships/media"/><Relationship Id="rId6" Target="../media/image25.png" Type="http://schemas.openxmlformats.org/officeDocument/2006/relationships/image"/><Relationship Id="rId7" Target="../media/image10.pn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7.jpeg" Type="http://schemas.openxmlformats.org/officeDocument/2006/relationships/image"/><Relationship Id="rId3" Target="../media/image3.pn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.png" Type="http://schemas.openxmlformats.org/officeDocument/2006/relationships/image"/><Relationship Id="rId2" Target="../media/image4.jpeg" Type="http://schemas.openxmlformats.org/officeDocument/2006/relationships/image"/><Relationship Id="rId3" Target="../media/image38.png" Type="http://schemas.openxmlformats.org/officeDocument/2006/relationships/image"/><Relationship Id="rId4" Target="../media/image39.svg" Type="http://schemas.openxmlformats.org/officeDocument/2006/relationships/image"/><Relationship Id="rId5" Target="../media/image40.png" Type="http://schemas.openxmlformats.org/officeDocument/2006/relationships/image"/><Relationship Id="rId6" Target="../media/image41.svg" Type="http://schemas.openxmlformats.org/officeDocument/2006/relationships/image"/><Relationship Id="rId7" Target="../media/image42.png" Type="http://schemas.openxmlformats.org/officeDocument/2006/relationships/image"/><Relationship Id="rId8" Target="../media/image43.svg" Type="http://schemas.openxmlformats.org/officeDocument/2006/relationships/image"/><Relationship Id="rId9" Target="../media/image7.pn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44.jpeg" Type="http://schemas.openxmlformats.org/officeDocument/2006/relationships/image"/><Relationship Id="rId4" Target="../media/image17.png" Type="http://schemas.openxmlformats.org/officeDocument/2006/relationships/image"/><Relationship Id="rId5" Target="../media/image25.pn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45.png" Type="http://schemas.openxmlformats.org/officeDocument/2006/relationships/image"/><Relationship Id="rId4" Target="../media/image46.svg" Type="http://schemas.openxmlformats.org/officeDocument/2006/relationships/image"/><Relationship Id="rId5" Target="../media/image7.pn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47.png" Type="http://schemas.openxmlformats.org/officeDocument/2006/relationships/image"/><Relationship Id="rId4" Target="../media/image48.pn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25.pn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6.svg" Type="http://schemas.openxmlformats.org/officeDocument/2006/relationships/image"/><Relationship Id="rId2" Target="../media/image4.jpeg" Type="http://schemas.openxmlformats.org/officeDocument/2006/relationships/image"/><Relationship Id="rId3" Target="../media/image49.png" Type="http://schemas.openxmlformats.org/officeDocument/2006/relationships/image"/><Relationship Id="rId4" Target="../media/image50.svg" Type="http://schemas.openxmlformats.org/officeDocument/2006/relationships/image"/><Relationship Id="rId5" Target="../media/image51.png" Type="http://schemas.openxmlformats.org/officeDocument/2006/relationships/image"/><Relationship Id="rId6" Target="../media/image52.svg" Type="http://schemas.openxmlformats.org/officeDocument/2006/relationships/image"/><Relationship Id="rId7" Target="../media/image53.png" Type="http://schemas.openxmlformats.org/officeDocument/2006/relationships/image"/><Relationship Id="rId8" Target="../media/image54.svg" Type="http://schemas.openxmlformats.org/officeDocument/2006/relationships/image"/><Relationship Id="rId9" Target="../media/image55.pn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4.svg" Type="http://schemas.openxmlformats.org/officeDocument/2006/relationships/image"/><Relationship Id="rId2" Target="../media/image4.jpeg" Type="http://schemas.openxmlformats.org/officeDocument/2006/relationships/image"/><Relationship Id="rId3" Target="../media/image57.png" Type="http://schemas.openxmlformats.org/officeDocument/2006/relationships/image"/><Relationship Id="rId4" Target="../media/image58.svg" Type="http://schemas.openxmlformats.org/officeDocument/2006/relationships/image"/><Relationship Id="rId5" Target="../media/image59.png" Type="http://schemas.openxmlformats.org/officeDocument/2006/relationships/image"/><Relationship Id="rId6" Target="../media/image60.svg" Type="http://schemas.openxmlformats.org/officeDocument/2006/relationships/image"/><Relationship Id="rId7" Target="../media/image61.png" Type="http://schemas.openxmlformats.org/officeDocument/2006/relationships/image"/><Relationship Id="rId8" Target="../media/image62.svg" Type="http://schemas.openxmlformats.org/officeDocument/2006/relationships/image"/><Relationship Id="rId9" Target="../media/image63.pn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7.png" Type="http://schemas.openxmlformats.org/officeDocument/2006/relationships/image"/><Relationship Id="rId4" Target="../media/image10.pn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18.pn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5.png" Type="http://schemas.openxmlformats.org/officeDocument/2006/relationships/image"/><Relationship Id="rId4" Target="../media/image6.pn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jpeg" Type="http://schemas.openxmlformats.org/officeDocument/2006/relationships/image"/><Relationship Id="rId3" Target="../media/image65.png" Type="http://schemas.openxmlformats.org/officeDocument/2006/relationships/image"/><Relationship Id="rId4" Target="../media/image66.svg" Type="http://schemas.openxmlformats.org/officeDocument/2006/relationships/image"/><Relationship Id="rId5" Target="../media/image67.png" Type="http://schemas.openxmlformats.org/officeDocument/2006/relationships/image"/><Relationship Id="rId6" Target="../media/image68.sv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.png" Type="http://schemas.openxmlformats.org/officeDocument/2006/relationships/image"/><Relationship Id="rId11" Target="../media/image11.gif" Type="http://schemas.openxmlformats.org/officeDocument/2006/relationships/image"/><Relationship Id="rId12" Target="../media/image12.gif" Type="http://schemas.openxmlformats.org/officeDocument/2006/relationships/image"/><Relationship Id="rId13" Target="../media/image13.gif" Type="http://schemas.openxmlformats.org/officeDocument/2006/relationships/image"/><Relationship Id="rId14" Target="../media/image15.png" Type="http://schemas.openxmlformats.org/officeDocument/2006/relationships/image"/><Relationship Id="rId15" Target="../media/image16.svg" Type="http://schemas.openxmlformats.org/officeDocument/2006/relationships/image"/><Relationship Id="rId16" Target="../media/image17.png" Type="http://schemas.openxmlformats.org/officeDocument/2006/relationships/image"/><Relationship Id="rId17" Target="../media/image18.png" Type="http://schemas.openxmlformats.org/officeDocument/2006/relationships/image"/><Relationship Id="rId18" Target="../media/image19.png" Type="http://schemas.openxmlformats.org/officeDocument/2006/relationships/image"/><Relationship Id="rId19" Target="../media/image20.svg" Type="http://schemas.openxmlformats.org/officeDocument/2006/relationships/image"/><Relationship Id="rId2" Target="../media/image2.png" Type="http://schemas.openxmlformats.org/officeDocument/2006/relationships/image"/><Relationship Id="rId20" Target="../media/image25.png" Type="http://schemas.openxmlformats.org/officeDocument/2006/relationships/image"/><Relationship Id="rId21" Target="../media/image26.png" Type="http://schemas.openxmlformats.org/officeDocument/2006/relationships/image"/><Relationship Id="rId22" Target="../media/image27.svg" Type="http://schemas.openxmlformats.org/officeDocument/2006/relationships/image"/><Relationship Id="rId23" Target="../media/image70.gif" Type="http://schemas.openxmlformats.org/officeDocument/2006/relationships/image"/><Relationship Id="rId3" Target="../media/image3.png" Type="http://schemas.openxmlformats.org/officeDocument/2006/relationships/image"/><Relationship Id="rId4" Target="../media/image69.png" Type="http://schemas.openxmlformats.org/officeDocument/2006/relationships/image"/><Relationship Id="rId5" Target="../media/image7.png" Type="http://schemas.openxmlformats.org/officeDocument/2006/relationships/image"/><Relationship Id="rId6" Target="../media/image5.png" Type="http://schemas.openxmlformats.org/officeDocument/2006/relationships/image"/><Relationship Id="rId7" Target="../media/image6.png" Type="http://schemas.openxmlformats.org/officeDocument/2006/relationships/image"/><Relationship Id="rId8" Target="../media/image8.png" Type="http://schemas.openxmlformats.org/officeDocument/2006/relationships/image"/><Relationship Id="rId9" Target="../media/image9.png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1.svg" Type="http://schemas.openxmlformats.org/officeDocument/2006/relationships/image"/><Relationship Id="rId11" Target="../media/image42.png" Type="http://schemas.openxmlformats.org/officeDocument/2006/relationships/image"/><Relationship Id="rId12" Target="../media/image43.svg" Type="http://schemas.openxmlformats.org/officeDocument/2006/relationships/image"/><Relationship Id="rId13" Target="../media/image77.png" Type="http://schemas.openxmlformats.org/officeDocument/2006/relationships/image"/><Relationship Id="rId14" Target="../media/image78.svg" Type="http://schemas.openxmlformats.org/officeDocument/2006/relationships/image"/><Relationship Id="rId15" Target="../media/image45.png" Type="http://schemas.openxmlformats.org/officeDocument/2006/relationships/image"/><Relationship Id="rId16" Target="../media/image46.svg" Type="http://schemas.openxmlformats.org/officeDocument/2006/relationships/image"/><Relationship Id="rId17" Target="../media/image47.png" Type="http://schemas.openxmlformats.org/officeDocument/2006/relationships/image"/><Relationship Id="rId18" Target="../media/image48.png" Type="http://schemas.openxmlformats.org/officeDocument/2006/relationships/image"/><Relationship Id="rId19" Target="../media/image79.png" Type="http://schemas.openxmlformats.org/officeDocument/2006/relationships/image"/><Relationship Id="rId2" Target="../media/image32.png" Type="http://schemas.openxmlformats.org/officeDocument/2006/relationships/image"/><Relationship Id="rId20" Target="../media/image53.png" Type="http://schemas.openxmlformats.org/officeDocument/2006/relationships/image"/><Relationship Id="rId21" Target="../media/image54.svg" Type="http://schemas.openxmlformats.org/officeDocument/2006/relationships/image"/><Relationship Id="rId22" Target="../media/image55.png" Type="http://schemas.openxmlformats.org/officeDocument/2006/relationships/image"/><Relationship Id="rId23" Target="../media/image56.svg" Type="http://schemas.openxmlformats.org/officeDocument/2006/relationships/image"/><Relationship Id="rId24" Target="../media/image51.png" Type="http://schemas.openxmlformats.org/officeDocument/2006/relationships/image"/><Relationship Id="rId25" Target="../media/image52.svg" Type="http://schemas.openxmlformats.org/officeDocument/2006/relationships/image"/><Relationship Id="rId26" Target="../media/image57.png" Type="http://schemas.openxmlformats.org/officeDocument/2006/relationships/image"/><Relationship Id="rId27" Target="../media/image58.svg" Type="http://schemas.openxmlformats.org/officeDocument/2006/relationships/image"/><Relationship Id="rId28" Target="../media/image59.png" Type="http://schemas.openxmlformats.org/officeDocument/2006/relationships/image"/><Relationship Id="rId29" Target="../media/image60.svg" Type="http://schemas.openxmlformats.org/officeDocument/2006/relationships/image"/><Relationship Id="rId3" Target="../media/image71.png" Type="http://schemas.openxmlformats.org/officeDocument/2006/relationships/image"/><Relationship Id="rId30" Target="../media/image61.png" Type="http://schemas.openxmlformats.org/officeDocument/2006/relationships/image"/><Relationship Id="rId31" Target="../media/image62.svg" Type="http://schemas.openxmlformats.org/officeDocument/2006/relationships/image"/><Relationship Id="rId32" Target="../media/image63.png" Type="http://schemas.openxmlformats.org/officeDocument/2006/relationships/image"/><Relationship Id="rId33" Target="../media/image64.svg" Type="http://schemas.openxmlformats.org/officeDocument/2006/relationships/image"/><Relationship Id="rId34" Target="../media/image65.png" Type="http://schemas.openxmlformats.org/officeDocument/2006/relationships/image"/><Relationship Id="rId35" Target="../media/image66.svg" Type="http://schemas.openxmlformats.org/officeDocument/2006/relationships/image"/><Relationship Id="rId4" Target="../media/image72.svg" Type="http://schemas.openxmlformats.org/officeDocument/2006/relationships/image"/><Relationship Id="rId5" Target="../media/image73.png" Type="http://schemas.openxmlformats.org/officeDocument/2006/relationships/image"/><Relationship Id="rId6" Target="../media/image74.svg" Type="http://schemas.openxmlformats.org/officeDocument/2006/relationships/image"/><Relationship Id="rId7" Target="../media/image75.png" Type="http://schemas.openxmlformats.org/officeDocument/2006/relationships/image"/><Relationship Id="rId8" Target="../media/image76.svg" Type="http://schemas.openxmlformats.org/officeDocument/2006/relationships/image"/><Relationship Id="rId9" Target="../media/image40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15625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3509"/>
          <a:stretch>
            <a:fillRect/>
          </a:stretch>
        </p:blipFill>
        <p:spPr>
          <a:xfrm flipH="false" flipV="false" rot="0">
            <a:off x="2294595" y="3259771"/>
            <a:ext cx="13698811" cy="1321804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0" y="-5721488"/>
            <a:ext cx="18288000" cy="9418320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4972757" y="5259858"/>
            <a:ext cx="8507740" cy="166398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592"/>
              </a:lnSpc>
              <a:spcBef>
                <a:spcPct val="0"/>
              </a:spcBef>
            </a:pPr>
            <a:r>
              <a:rPr lang="en-US" sz="9708">
                <a:solidFill>
                  <a:srgbClr val="FFE28C"/>
                </a:solidFill>
                <a:latin typeface="Shrikhand"/>
              </a:rPr>
              <a:t>Feudalism </a:t>
            </a:r>
            <a:r>
              <a:rPr lang="en-US" sz="9708">
                <a:solidFill>
                  <a:srgbClr val="FFE28C"/>
                </a:solidFill>
                <a:latin typeface="Shrikhand"/>
              </a:rPr>
              <a:t>in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229956" y="1104900"/>
            <a:ext cx="15993340" cy="7371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617"/>
              </a:lnSpc>
            </a:pPr>
            <a:r>
              <a:rPr lang="en-US" sz="5299">
                <a:solidFill>
                  <a:srgbClr val="F74716"/>
                </a:solidFill>
                <a:latin typeface="Sukar Bold"/>
              </a:rPr>
              <a:t>History Subject for High School 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5509897" y="6864741"/>
            <a:ext cx="7254930" cy="2297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7284"/>
              </a:lnSpc>
              <a:spcBef>
                <a:spcPct val="0"/>
              </a:spcBef>
            </a:pPr>
            <a:r>
              <a:rPr lang="en-US" sz="17284">
                <a:solidFill>
                  <a:srgbClr val="FFE28C"/>
                </a:solidFill>
                <a:latin typeface="Shrikhand"/>
              </a:rPr>
              <a:t>Japan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938834" y="6396835"/>
            <a:ext cx="3086100" cy="583421"/>
            <a:chOff x="0" y="0"/>
            <a:chExt cx="812800" cy="153658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0" y="0"/>
              <a:ext cx="812800" cy="153658"/>
            </a:xfrm>
            <a:custGeom>
              <a:avLst/>
              <a:gdLst/>
              <a:ahLst/>
              <a:cxnLst/>
              <a:rect r="r" b="b" t="t" l="l"/>
              <a:pathLst>
                <a:path h="153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53658"/>
                  </a:lnTo>
                  <a:lnTo>
                    <a:pt x="0" y="15365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Sukar Bold"/>
                </a:rPr>
                <a:t>CANVA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587105" y="6396835"/>
            <a:ext cx="3086100" cy="583421"/>
            <a:chOff x="0" y="0"/>
            <a:chExt cx="812800" cy="153658"/>
          </a:xfrm>
        </p:grpSpPr>
        <p:sp>
          <p:nvSpPr>
            <p:cNvPr name="Freeform 7" id="7"/>
            <p:cNvSpPr/>
            <p:nvPr/>
          </p:nvSpPr>
          <p:spPr>
            <a:xfrm flipH="false" flipV="false">
              <a:off x="0" y="0"/>
              <a:ext cx="812800" cy="153658"/>
            </a:xfrm>
            <a:custGeom>
              <a:avLst/>
              <a:gdLst/>
              <a:ahLst/>
              <a:cxnLst/>
              <a:rect r="r" b="b" t="t" l="l"/>
              <a:pathLst>
                <a:path h="153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53658"/>
                  </a:lnTo>
                  <a:lnTo>
                    <a:pt x="0" y="15365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242424"/>
                  </a:solidFill>
                  <a:latin typeface="Sukar Bold"/>
                </a:rPr>
                <a:t>POWERPOINT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217609" y="6396835"/>
            <a:ext cx="3086100" cy="583421"/>
            <a:chOff x="0" y="0"/>
            <a:chExt cx="812800" cy="153658"/>
          </a:xfrm>
        </p:grpSpPr>
        <p:sp>
          <p:nvSpPr>
            <p:cNvPr name="Freeform 10" id="10"/>
            <p:cNvSpPr/>
            <p:nvPr/>
          </p:nvSpPr>
          <p:spPr>
            <a:xfrm flipH="false" flipV="false">
              <a:off x="0" y="0"/>
              <a:ext cx="812800" cy="153658"/>
            </a:xfrm>
            <a:custGeom>
              <a:avLst/>
              <a:gdLst/>
              <a:ahLst/>
              <a:cxnLst/>
              <a:rect r="r" b="b" t="t" l="l"/>
              <a:pathLst>
                <a:path h="153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53658"/>
                  </a:lnTo>
                  <a:lnTo>
                    <a:pt x="0" y="15365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Sukar Bold"/>
                </a:rPr>
                <a:t>GOOGLE SLIDES</a:t>
              </a: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1019175"/>
            <a:ext cx="9386237" cy="4124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998D38"/>
                </a:solidFill>
                <a:latin typeface="Shrikhand"/>
              </a:rPr>
              <a:t>How to Use This Presentation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491693" y="7111057"/>
            <a:ext cx="3980381" cy="1461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Sukar"/>
              </a:rPr>
              <a:t>Click on the </a:t>
            </a:r>
            <a:r>
              <a:rPr lang="en-US" sz="2100">
                <a:solidFill>
                  <a:srgbClr val="000000"/>
                </a:solidFill>
                <a:latin typeface="Sukar Bold"/>
              </a:rPr>
              <a:t>"Canva"</a:t>
            </a:r>
            <a:r>
              <a:rPr lang="en-US" sz="2100">
                <a:solidFill>
                  <a:srgbClr val="000000"/>
                </a:solidFill>
                <a:latin typeface="Sukar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072274" y="7111057"/>
            <a:ext cx="4115762" cy="2204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Sukar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Sukar Bold"/>
              </a:rPr>
              <a:t>PowerPoint template</a:t>
            </a:r>
            <a:r>
              <a:rPr lang="en-US" sz="2100">
                <a:solidFill>
                  <a:srgbClr val="000000"/>
                </a:solidFill>
                <a:latin typeface="Sukar"/>
              </a:rPr>
              <a:t>. Open the design in </a:t>
            </a:r>
            <a:r>
              <a:rPr lang="en-US" sz="2100">
                <a:solidFill>
                  <a:srgbClr val="000000"/>
                </a:solidFill>
                <a:latin typeface="Sukar Bold"/>
              </a:rPr>
              <a:t>Canva</a:t>
            </a:r>
            <a:r>
              <a:rPr lang="en-US" sz="2100">
                <a:solidFill>
                  <a:srgbClr val="000000"/>
                </a:solidFill>
                <a:latin typeface="Sukar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792985" y="7111057"/>
            <a:ext cx="3935347" cy="2204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Sukar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Sukar Bold"/>
              </a:rPr>
              <a:t>GoogleSlide template</a:t>
            </a:r>
            <a:r>
              <a:rPr lang="en-US" sz="2100">
                <a:solidFill>
                  <a:srgbClr val="000000"/>
                </a:solidFill>
                <a:latin typeface="Sukar"/>
              </a:rPr>
              <a:t>. This will provide you with all the fonts used and elements used in this presentation as listed on page 21. Learn more on slide 4.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34009" y="1716075"/>
            <a:ext cx="6195829" cy="2337893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128576" y="1028700"/>
            <a:ext cx="3518985" cy="1374750"/>
          </a:xfrm>
          <a:prstGeom prst="rect">
            <a:avLst/>
          </a:prstGeom>
        </p:spPr>
      </p:pic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7263788" y="7403580"/>
            <a:ext cx="3760423" cy="1461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Click on the "Share" button on the top right corner in Canva and click on "More" at the bottom of</a:t>
            </a:r>
          </a:p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the menu.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3169529" y="7403580"/>
            <a:ext cx="3760423" cy="1089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Enter "PowerPoint" in the search bar and click on the PowerPoint icon to download.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1339778" y="5978745"/>
            <a:ext cx="1301010" cy="1303232"/>
            <a:chOff x="0" y="0"/>
            <a:chExt cx="812800" cy="814188"/>
          </a:xfrm>
        </p:grpSpPr>
        <p:sp>
          <p:nvSpPr>
            <p:cNvPr name="Freeform 6" id="6"/>
            <p:cNvSpPr/>
            <p:nvPr/>
          </p:nvSpPr>
          <p:spPr>
            <a:xfrm flipH="false" flipV="false">
              <a:off x="1123" y="0"/>
              <a:ext cx="810555" cy="814188"/>
            </a:xfrm>
            <a:custGeom>
              <a:avLst/>
              <a:gdLst/>
              <a:ahLst/>
              <a:cxnLst/>
              <a:rect r="r" b="b" t="t" l="l"/>
              <a:pathLst>
                <a:path h="814188" w="810555">
                  <a:moveTo>
                    <a:pt x="405277" y="0"/>
                  </a:moveTo>
                  <a:cubicBezTo>
                    <a:pt x="629398" y="1002"/>
                    <a:pt x="810554" y="182971"/>
                    <a:pt x="810554" y="407094"/>
                  </a:cubicBezTo>
                  <a:cubicBezTo>
                    <a:pt x="810554" y="631217"/>
                    <a:pt x="629398" y="813186"/>
                    <a:pt x="405277" y="814188"/>
                  </a:cubicBezTo>
                  <a:cubicBezTo>
                    <a:pt x="181156" y="813186"/>
                    <a:pt x="0" y="631217"/>
                    <a:pt x="0" y="407094"/>
                  </a:cubicBezTo>
                  <a:cubicBezTo>
                    <a:pt x="0" y="182971"/>
                    <a:pt x="181156" y="1002"/>
                    <a:pt x="405277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580"/>
                </a:lnSpc>
              </a:pPr>
              <a:r>
                <a:rPr lang="en-US" sz="4700">
                  <a:solidFill>
                    <a:srgbClr val="333333"/>
                  </a:solidFill>
                  <a:latin typeface="Shrikhand Bold"/>
                </a:rPr>
                <a:t>1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263788" y="5952275"/>
            <a:ext cx="1301010" cy="1483860"/>
            <a:chOff x="0" y="0"/>
            <a:chExt cx="812800" cy="927035"/>
          </a:xfrm>
        </p:grpSpPr>
        <p:sp>
          <p:nvSpPr>
            <p:cNvPr name="Freeform 9" id="9"/>
            <p:cNvSpPr/>
            <p:nvPr/>
          </p:nvSpPr>
          <p:spPr>
            <a:xfrm flipH="false" flipV="false">
              <a:off x="-55049" y="0"/>
              <a:ext cx="922898" cy="927035"/>
            </a:xfrm>
            <a:custGeom>
              <a:avLst/>
              <a:gdLst/>
              <a:ahLst/>
              <a:cxnLst/>
              <a:rect r="r" b="b" t="t" l="l"/>
              <a:pathLst>
                <a:path h="927035" w="922898">
                  <a:moveTo>
                    <a:pt x="461449" y="0"/>
                  </a:moveTo>
                  <a:cubicBezTo>
                    <a:pt x="716633" y="1141"/>
                    <a:pt x="922898" y="208330"/>
                    <a:pt x="922898" y="463517"/>
                  </a:cubicBezTo>
                  <a:cubicBezTo>
                    <a:pt x="922898" y="718704"/>
                    <a:pt x="716633" y="925894"/>
                    <a:pt x="461449" y="927035"/>
                  </a:cubicBezTo>
                  <a:cubicBezTo>
                    <a:pt x="206265" y="925894"/>
                    <a:pt x="0" y="718704"/>
                    <a:pt x="0" y="463517"/>
                  </a:cubicBezTo>
                  <a:cubicBezTo>
                    <a:pt x="0" y="208330"/>
                    <a:pt x="206265" y="1141"/>
                    <a:pt x="461449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7559"/>
                </a:lnSpc>
              </a:pPr>
              <a:r>
                <a:rPr lang="en-US" sz="5400">
                  <a:solidFill>
                    <a:srgbClr val="333333"/>
                  </a:solidFill>
                  <a:latin typeface="Shrikhand Bold"/>
                </a:rPr>
                <a:t>2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3169529" y="5942750"/>
            <a:ext cx="1301010" cy="1483860"/>
            <a:chOff x="0" y="0"/>
            <a:chExt cx="812800" cy="927035"/>
          </a:xfrm>
        </p:grpSpPr>
        <p:sp>
          <p:nvSpPr>
            <p:cNvPr name="Freeform 12" id="12"/>
            <p:cNvSpPr/>
            <p:nvPr/>
          </p:nvSpPr>
          <p:spPr>
            <a:xfrm flipH="false" flipV="false">
              <a:off x="-55049" y="0"/>
              <a:ext cx="922898" cy="927035"/>
            </a:xfrm>
            <a:custGeom>
              <a:avLst/>
              <a:gdLst/>
              <a:ahLst/>
              <a:cxnLst/>
              <a:rect r="r" b="b" t="t" l="l"/>
              <a:pathLst>
                <a:path h="927035" w="922898">
                  <a:moveTo>
                    <a:pt x="461449" y="0"/>
                  </a:moveTo>
                  <a:cubicBezTo>
                    <a:pt x="716633" y="1141"/>
                    <a:pt x="922898" y="208330"/>
                    <a:pt x="922898" y="463517"/>
                  </a:cubicBezTo>
                  <a:cubicBezTo>
                    <a:pt x="922898" y="718704"/>
                    <a:pt x="716633" y="925894"/>
                    <a:pt x="461449" y="927035"/>
                  </a:cubicBezTo>
                  <a:cubicBezTo>
                    <a:pt x="206265" y="925894"/>
                    <a:pt x="0" y="718704"/>
                    <a:pt x="0" y="463517"/>
                  </a:cubicBezTo>
                  <a:cubicBezTo>
                    <a:pt x="0" y="208330"/>
                    <a:pt x="206265" y="1141"/>
                    <a:pt x="461449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7559"/>
                </a:lnSpc>
              </a:pPr>
              <a:r>
                <a:rPr lang="en-US" sz="5400">
                  <a:solidFill>
                    <a:srgbClr val="333333"/>
                  </a:solidFill>
                  <a:latin typeface="Shrikhand Bold"/>
                </a:rPr>
                <a:t>3</a:t>
              </a: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1358048" y="1019175"/>
            <a:ext cx="15901252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Download this presentation as a Powerpoint template in 3 steps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7403580"/>
            <a:ext cx="3997387" cy="1461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Click on the "Canva" button next to this presentation. Start editing your presentation. You may need to sign in to your Canva account.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1168" r="0" b="1168"/>
          <a:stretch>
            <a:fillRect/>
          </a:stretch>
        </p:blipFill>
        <p:spPr>
          <a:xfrm flipH="false" flipV="false" rot="0">
            <a:off x="11146789" y="536632"/>
            <a:ext cx="11146343" cy="504827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-2579543" y="4129706"/>
            <a:ext cx="6195829" cy="2337893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5"/>
          <a:srcRect l="0" t="0" r="0" b="12083"/>
          <a:stretch>
            <a:fillRect/>
          </a:stretch>
        </p:blipFill>
        <p:spPr>
          <a:xfrm flipH="false" flipV="false" rot="0">
            <a:off x="2356338" y="3060770"/>
            <a:ext cx="4907450" cy="1685508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339778" y="4696401"/>
            <a:ext cx="1301010" cy="1483860"/>
            <a:chOff x="0" y="0"/>
            <a:chExt cx="812800" cy="927035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-55049" y="0"/>
              <a:ext cx="922898" cy="927035"/>
            </a:xfrm>
            <a:custGeom>
              <a:avLst/>
              <a:gdLst/>
              <a:ahLst/>
              <a:cxnLst/>
              <a:rect r="r" b="b" t="t" l="l"/>
              <a:pathLst>
                <a:path h="927035" w="922898">
                  <a:moveTo>
                    <a:pt x="461449" y="0"/>
                  </a:moveTo>
                  <a:cubicBezTo>
                    <a:pt x="716633" y="1141"/>
                    <a:pt x="922898" y="208330"/>
                    <a:pt x="922898" y="463517"/>
                  </a:cubicBezTo>
                  <a:cubicBezTo>
                    <a:pt x="922898" y="718704"/>
                    <a:pt x="716633" y="925894"/>
                    <a:pt x="461449" y="927035"/>
                  </a:cubicBezTo>
                  <a:cubicBezTo>
                    <a:pt x="206265" y="925894"/>
                    <a:pt x="0" y="718704"/>
                    <a:pt x="0" y="463517"/>
                  </a:cubicBezTo>
                  <a:cubicBezTo>
                    <a:pt x="0" y="208330"/>
                    <a:pt x="206265" y="1141"/>
                    <a:pt x="461449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7559"/>
                </a:lnSpc>
              </a:pPr>
              <a:r>
                <a:rPr lang="en-US" sz="5400">
                  <a:solidFill>
                    <a:srgbClr val="333333"/>
                  </a:solidFill>
                  <a:latin typeface="Shrikhand Bold"/>
                </a:rPr>
                <a:t>1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263788" y="4696401"/>
            <a:ext cx="1301010" cy="1483860"/>
            <a:chOff x="0" y="0"/>
            <a:chExt cx="812800" cy="927035"/>
          </a:xfrm>
        </p:grpSpPr>
        <p:sp>
          <p:nvSpPr>
            <p:cNvPr name="Freeform 7" id="7"/>
            <p:cNvSpPr/>
            <p:nvPr/>
          </p:nvSpPr>
          <p:spPr>
            <a:xfrm flipH="false" flipV="false">
              <a:off x="-55049" y="0"/>
              <a:ext cx="922898" cy="927035"/>
            </a:xfrm>
            <a:custGeom>
              <a:avLst/>
              <a:gdLst/>
              <a:ahLst/>
              <a:cxnLst/>
              <a:rect r="r" b="b" t="t" l="l"/>
              <a:pathLst>
                <a:path h="927035" w="922898">
                  <a:moveTo>
                    <a:pt x="461449" y="0"/>
                  </a:moveTo>
                  <a:cubicBezTo>
                    <a:pt x="716633" y="1141"/>
                    <a:pt x="922898" y="208330"/>
                    <a:pt x="922898" y="463517"/>
                  </a:cubicBezTo>
                  <a:cubicBezTo>
                    <a:pt x="922898" y="718704"/>
                    <a:pt x="716633" y="925894"/>
                    <a:pt x="461449" y="927035"/>
                  </a:cubicBezTo>
                  <a:cubicBezTo>
                    <a:pt x="206265" y="925894"/>
                    <a:pt x="0" y="718704"/>
                    <a:pt x="0" y="463517"/>
                  </a:cubicBezTo>
                  <a:cubicBezTo>
                    <a:pt x="0" y="208330"/>
                    <a:pt x="206265" y="1141"/>
                    <a:pt x="461449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7559"/>
                </a:lnSpc>
              </a:pPr>
              <a:r>
                <a:rPr lang="en-US" sz="5400">
                  <a:solidFill>
                    <a:srgbClr val="333333"/>
                  </a:solidFill>
                  <a:latin typeface="Shrikhand Bold"/>
                </a:rPr>
                <a:t>2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169529" y="4696401"/>
            <a:ext cx="1301010" cy="1483860"/>
            <a:chOff x="0" y="0"/>
            <a:chExt cx="812800" cy="927035"/>
          </a:xfrm>
        </p:grpSpPr>
        <p:sp>
          <p:nvSpPr>
            <p:cNvPr name="Freeform 10" id="10"/>
            <p:cNvSpPr/>
            <p:nvPr/>
          </p:nvSpPr>
          <p:spPr>
            <a:xfrm flipH="false" flipV="false">
              <a:off x="-55049" y="0"/>
              <a:ext cx="922898" cy="927035"/>
            </a:xfrm>
            <a:custGeom>
              <a:avLst/>
              <a:gdLst/>
              <a:ahLst/>
              <a:cxnLst/>
              <a:rect r="r" b="b" t="t" l="l"/>
              <a:pathLst>
                <a:path h="927035" w="922898">
                  <a:moveTo>
                    <a:pt x="461449" y="0"/>
                  </a:moveTo>
                  <a:cubicBezTo>
                    <a:pt x="716633" y="1141"/>
                    <a:pt x="922898" y="208330"/>
                    <a:pt x="922898" y="463517"/>
                  </a:cubicBezTo>
                  <a:cubicBezTo>
                    <a:pt x="922898" y="718704"/>
                    <a:pt x="716633" y="925894"/>
                    <a:pt x="461449" y="927035"/>
                  </a:cubicBezTo>
                  <a:cubicBezTo>
                    <a:pt x="206265" y="925894"/>
                    <a:pt x="0" y="718704"/>
                    <a:pt x="0" y="463517"/>
                  </a:cubicBezTo>
                  <a:cubicBezTo>
                    <a:pt x="0" y="208330"/>
                    <a:pt x="206265" y="1141"/>
                    <a:pt x="461449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7559"/>
                </a:lnSpc>
              </a:pPr>
              <a:r>
                <a:rPr lang="en-US" sz="5400">
                  <a:solidFill>
                    <a:srgbClr val="333333"/>
                  </a:solidFill>
                  <a:latin typeface="Shrikhand Bold"/>
                </a:rPr>
                <a:t>3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1662061">
            <a:off x="-351750" y="7901165"/>
            <a:ext cx="2547837" cy="2541467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339778" y="1019175"/>
            <a:ext cx="15590174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193354"/>
                </a:solidFill>
                <a:latin typeface="Shrikhand"/>
              </a:rPr>
              <a:t>Use this presentation as a Google Slide template in 3 steps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263788" y="6121236"/>
            <a:ext cx="3760423" cy="1461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Click on the "Share" button on the top right corner in Canva and click on "More" at the bottom of</a:t>
            </a:r>
          </a:p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the menu.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58048" y="6121236"/>
            <a:ext cx="3997387" cy="1461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Sukar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169529" y="6121236"/>
            <a:ext cx="3760423" cy="2204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Sukar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1161137">
            <a:off x="16029781" y="2207616"/>
            <a:ext cx="3244283" cy="3015021"/>
          </a:xfrm>
          <a:prstGeom prst="rect">
            <a:avLst/>
          </a:prstGeom>
        </p:spPr>
      </p:pic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2408528" y="5757193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6633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80"/>
                </a:lnSpc>
                <a:spcBef>
                  <a:spcPct val="0"/>
                </a:spcBef>
              </a:pPr>
              <a:r>
                <a:rPr lang="en-US" sz="5400">
                  <a:solidFill>
                    <a:srgbClr val="FFFFFF"/>
                  </a:solidFill>
                  <a:latin typeface="Shrikhand"/>
                </a:rPr>
                <a:t>1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8371713" y="5757193"/>
            <a:ext cx="1544574" cy="1544574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6633"/>
            </a:solidFill>
            <a:ln>
              <a:noFill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80"/>
                </a:lnSpc>
                <a:spcBef>
                  <a:spcPct val="0"/>
                </a:spcBef>
              </a:pPr>
              <a:r>
                <a:rPr lang="en-US" sz="5400">
                  <a:solidFill>
                    <a:srgbClr val="FFFFFF"/>
                  </a:solidFill>
                  <a:latin typeface="Shrikhand"/>
                </a:rPr>
                <a:t>2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4249377" y="5757193"/>
            <a:ext cx="1544574" cy="1544574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6633"/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80"/>
                </a:lnSpc>
                <a:spcBef>
                  <a:spcPct val="0"/>
                </a:spcBef>
              </a:pPr>
              <a:r>
                <a:rPr lang="en-US" sz="5400">
                  <a:solidFill>
                    <a:srgbClr val="FFFFFF"/>
                  </a:solidFill>
                  <a:latin typeface="Shrikhand"/>
                </a:rPr>
                <a:t>3</a:t>
              </a: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7490963" y="8040707"/>
            <a:ext cx="3306074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Our Projects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7490963" y="8821843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613299" y="8040707"/>
            <a:ext cx="3306074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About Us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613299" y="8821843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124425" y="8040707"/>
            <a:ext cx="3794478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Stats &amp; Numbers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3368628" y="8821843"/>
            <a:ext cx="330607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890224" y="1038225"/>
            <a:ext cx="16507551" cy="1323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 spc="-369">
                <a:solidFill>
                  <a:srgbClr val="998D38"/>
                </a:solidFill>
                <a:latin typeface="Shrikhand"/>
              </a:rPr>
              <a:t>Table Of Contents</a:t>
            </a:r>
          </a:p>
        </p:txBody>
      </p:sp>
      <p:pic>
        <p:nvPicPr>
          <p:cNvPr name="Picture 19" id="19"/>
          <p:cNvPicPr>
            <a:picLocks noChangeAspect="true"/>
          </p:cNvPicPr>
          <p:nvPr/>
        </p:nvPicPr>
        <p:blipFill>
          <a:blip r:embed="rId3"/>
          <a:srcRect l="0" t="0" r="0" b="4223"/>
          <a:stretch>
            <a:fillRect/>
          </a:stretch>
        </p:blipFill>
        <p:spPr>
          <a:xfrm flipH="false" flipV="false" rot="0">
            <a:off x="16193313" y="2509862"/>
            <a:ext cx="2697118" cy="2971477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4"/>
          <a:srcRect l="0" t="0" r="0" b="4281"/>
          <a:stretch>
            <a:fillRect/>
          </a:stretch>
        </p:blipFill>
        <p:spPr>
          <a:xfrm flipH="false" flipV="false" rot="0">
            <a:off x="-1888719" y="1136573"/>
            <a:ext cx="9790082" cy="3535977"/>
          </a:xfrm>
          <a:prstGeom prst="rect">
            <a:avLst/>
          </a:prstGeom>
        </p:spPr>
      </p:pic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713226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6633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79"/>
                </a:lnSpc>
                <a:spcBef>
                  <a:spcPct val="0"/>
                </a:spcBef>
              </a:pPr>
              <a:r>
                <a:rPr lang="en-US" sz="5399">
                  <a:solidFill>
                    <a:srgbClr val="FFFFFF"/>
                  </a:solidFill>
                  <a:latin typeface="Shrikhand"/>
                </a:rPr>
                <a:t>1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8232507" y="-363359"/>
            <a:ext cx="6462175" cy="243839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0429475" y="1085231"/>
            <a:ext cx="2758830" cy="353696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3464144" y="1085231"/>
            <a:ext cx="2758830" cy="3536962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0429475" y="4682839"/>
            <a:ext cx="5793500" cy="4518930"/>
          </a:xfrm>
          <a:prstGeom prst="rect">
            <a:avLst/>
          </a:prstGeom>
        </p:spPr>
      </p:pic>
      <p:grpSp>
        <p:nvGrpSpPr>
          <p:cNvPr name="Group 10" id="10"/>
          <p:cNvGrpSpPr/>
          <p:nvPr/>
        </p:nvGrpSpPr>
        <p:grpSpPr>
          <a:xfrm rot="0">
            <a:off x="3409755" y="3806541"/>
            <a:ext cx="6619670" cy="2673985"/>
            <a:chOff x="0" y="0"/>
            <a:chExt cx="8826227" cy="3565313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-9525"/>
              <a:ext cx="8826227" cy="1838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998D38"/>
                  </a:solidFill>
                  <a:latin typeface="Shrikhand"/>
                </a:rPr>
                <a:t>About us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2203450"/>
              <a:ext cx="6365084" cy="136186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Sukar"/>
                </a:rPr>
                <a:t>Elaborate on what you want</a:t>
              </a:r>
            </a:p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Sukar"/>
                </a:rPr>
                <a:t>to discuss. </a:t>
              </a: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7"/>
          <a:srcRect l="0" t="1587" r="0" b="1587"/>
          <a:stretch>
            <a:fillRect/>
          </a:stretch>
        </p:blipFill>
        <p:spPr>
          <a:xfrm flipH="false" flipV="false" rot="0">
            <a:off x="10684231" y="5362664"/>
            <a:ext cx="11242741" cy="5048275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10548714" y="2320773"/>
            <a:ext cx="6918791" cy="6659397"/>
            <a:chOff x="30480" y="591820"/>
            <a:chExt cx="12736830" cy="1225931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3"/>
              <a:stretch>
                <a:fillRect l="-30276" r="-7938" t="-5134" b="5134"/>
              </a:stretch>
            </a:blipFill>
          </p:spPr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339566">
            <a:off x="14110936" y="6531775"/>
            <a:ext cx="3061663" cy="6476596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1365337" y="2425167"/>
            <a:ext cx="7086070" cy="4522265"/>
            <a:chOff x="0" y="0"/>
            <a:chExt cx="9448093" cy="6029687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-9525"/>
              <a:ext cx="9448093" cy="24479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7200"/>
                </a:lnSpc>
              </a:pPr>
              <a:r>
                <a:rPr lang="en-US" sz="6000">
                  <a:solidFill>
                    <a:srgbClr val="998D38"/>
                  </a:solidFill>
                  <a:latin typeface="Shrikhand"/>
                </a:rPr>
                <a:t>Welcome </a:t>
              </a:r>
            </a:p>
            <a:p>
              <a:pPr>
                <a:lnSpc>
                  <a:spcPts val="7200"/>
                </a:lnSpc>
              </a:pPr>
              <a:r>
                <a:rPr lang="en-US" sz="6000">
                  <a:solidFill>
                    <a:srgbClr val="998D38"/>
                  </a:solidFill>
                  <a:latin typeface="Shrikhand"/>
                </a:rPr>
                <a:t>T</a:t>
              </a:r>
              <a:r>
                <a:rPr lang="en-US" sz="6000">
                  <a:solidFill>
                    <a:srgbClr val="998D38"/>
                  </a:solidFill>
                  <a:latin typeface="Shrikhand"/>
                </a:rPr>
                <a:t>o Presentation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3002854"/>
              <a:ext cx="9448093" cy="3026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I'm Rain, and I'll be sharing with you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my beautiful ideas.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Follow me at @reallygreatsite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to learn more.</a:t>
              </a:r>
              <a:r>
                <a:rPr lang="en-US" sz="3500">
                  <a:solidFill>
                    <a:srgbClr val="000000"/>
                  </a:solidFill>
                  <a:latin typeface="Sukar"/>
                </a:rPr>
                <a:t> 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6"/>
          <a:srcRect l="0" t="0" r="0" b="4223"/>
          <a:stretch>
            <a:fillRect/>
          </a:stretch>
        </p:blipFill>
        <p:spPr>
          <a:xfrm flipH="false" flipV="false" rot="0">
            <a:off x="10934304" y="596190"/>
            <a:ext cx="2697118" cy="2971477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0" t="0" r="0" b="4223"/>
          <a:stretch>
            <a:fillRect/>
          </a:stretch>
        </p:blipFill>
        <p:spPr>
          <a:xfrm flipH="false" flipV="false" rot="0">
            <a:off x="14008109" y="596190"/>
            <a:ext cx="1298099" cy="1430146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496573" y="2314832"/>
            <a:ext cx="4584125" cy="1209311"/>
            <a:chOff x="0" y="0"/>
            <a:chExt cx="6112166" cy="161241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9525"/>
              <a:ext cx="6112166" cy="650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FF6666"/>
                  </a:solidFill>
                  <a:latin typeface="Sukar Bold"/>
                </a:rPr>
                <a:t>Mission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1087269"/>
              <a:ext cx="6112166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Sukar"/>
                </a:rPr>
                <a:t>Enter your grand mission statement!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0689623" y="6463701"/>
            <a:ext cx="4584125" cy="1209311"/>
            <a:chOff x="0" y="0"/>
            <a:chExt cx="6112166" cy="1612414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9525"/>
              <a:ext cx="6112166" cy="650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FF6666"/>
                  </a:solidFill>
                  <a:latin typeface="Sukar Bold"/>
                </a:rPr>
                <a:t>Vision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1087269"/>
              <a:ext cx="6112166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Sukar"/>
                </a:rPr>
                <a:t>Enter your grand vision statement!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2539512">
            <a:off x="-3047160" y="8238978"/>
            <a:ext cx="6094319" cy="427364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6441016" y="-680463"/>
            <a:ext cx="2370504" cy="2728638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3014253" y="4105665"/>
            <a:ext cx="3958671" cy="436818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-10727908">
            <a:off x="10517403" y="1663367"/>
            <a:ext cx="3958671" cy="4368188"/>
          </a:xfrm>
          <a:prstGeom prst="rect">
            <a:avLst/>
          </a:prstGeom>
        </p:spPr>
      </p:pic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317893" y="2274557"/>
            <a:ext cx="5300640" cy="923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About Us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317893" y="6473226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F6666"/>
                </a:solidFill>
                <a:latin typeface="Sukar Bold"/>
              </a:rPr>
              <a:t>What we do? 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1317893" y="4334065"/>
            <a:ext cx="4584125" cy="1628411"/>
            <a:chOff x="0" y="0"/>
            <a:chExt cx="6112166" cy="2171214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9525"/>
              <a:ext cx="6112166" cy="650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FF6666"/>
                  </a:solidFill>
                  <a:latin typeface="Sukar Bold"/>
                </a:rPr>
                <a:t>Who we are?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1087269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Sukar"/>
                </a:rPr>
                <a:t>Briefly elaborate on what you want to discuss. </a:t>
              </a: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1317893" y="7257705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Sukar"/>
              </a:rPr>
              <a:t>Briefly elaborate on what you want to discuss. 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9658" y="2160143"/>
            <a:ext cx="10947936" cy="6867341"/>
          </a:xfrm>
          <a:prstGeom prst="rect">
            <a:avLst/>
          </a:prstGeom>
        </p:spPr>
      </p:pic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285115" y="6463701"/>
            <a:ext cx="3306327" cy="3677714"/>
            <a:chOff x="687070" y="247650"/>
            <a:chExt cx="11148060" cy="1240028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3"/>
              <a:stretch>
                <a:fillRect l="-71052" r="-4880" t="-2044" b="2044"/>
              </a:stretch>
            </a:blip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3926707" y="6463701"/>
            <a:ext cx="3677714" cy="3677714"/>
            <a:chOff x="0" y="0"/>
            <a:chExt cx="12700000" cy="12700000"/>
          </a:xfrm>
        </p:grpSpPr>
        <p:sp>
          <p:nvSpPr>
            <p:cNvPr name="Freeform 6" id="6"/>
            <p:cNvSpPr/>
            <p:nvPr/>
          </p:nvSpPr>
          <p:spPr>
            <a:xfrm flipH="false" flipV="false"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4"/>
              <a:stretch>
                <a:fillRect l="-39574" r="0" t="0" b="0"/>
              </a:stretch>
            </a:blipFill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7935814" y="6463701"/>
            <a:ext cx="3306327" cy="3677714"/>
            <a:chOff x="687070" y="247650"/>
            <a:chExt cx="11148060" cy="12400280"/>
          </a:xfrm>
        </p:grpSpPr>
        <p:sp>
          <p:nvSpPr>
            <p:cNvPr name="Freeform 8" id="8"/>
            <p:cNvSpPr/>
            <p:nvPr/>
          </p:nvSpPr>
          <p:spPr>
            <a:xfrm flipH="false" flipV="false"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5"/>
              <a:stretch>
                <a:fillRect l="-22840" r="-91251" t="-2044" b="2044"/>
              </a:stretch>
            </a:blipFill>
          </p:spPr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781810" y="326920"/>
            <a:ext cx="9291674" cy="5897229"/>
            <a:chOff x="0" y="0"/>
            <a:chExt cx="10005060" cy="6350000"/>
          </a:xfrm>
        </p:grpSpPr>
        <p:sp>
          <p:nvSpPr>
            <p:cNvPr name="Freeform 10" id="10"/>
            <p:cNvSpPr/>
            <p:nvPr/>
          </p:nvSpPr>
          <p:spPr>
            <a:xfrm flipH="false" flipV="false">
              <a:off x="0" y="0"/>
              <a:ext cx="10005061" cy="6350000"/>
            </a:xfrm>
            <a:custGeom>
              <a:avLst/>
              <a:gdLst/>
              <a:ahLst/>
              <a:cxnLst/>
              <a:rect r="r" b="b" t="t" l="l"/>
              <a:pathLst>
                <a:path h="6350000" w="10005061">
                  <a:moveTo>
                    <a:pt x="7377430" y="80010"/>
                  </a:moveTo>
                  <a:cubicBezTo>
                    <a:pt x="7377430" y="80010"/>
                    <a:pt x="6350000" y="0"/>
                    <a:pt x="5002530" y="0"/>
                  </a:cubicBezTo>
                  <a:cubicBezTo>
                    <a:pt x="3655060" y="0"/>
                    <a:pt x="2627630" y="80010"/>
                    <a:pt x="2627630" y="80010"/>
                  </a:cubicBezTo>
                  <a:cubicBezTo>
                    <a:pt x="1176020" y="80010"/>
                    <a:pt x="0" y="1257300"/>
                    <a:pt x="0" y="2707640"/>
                  </a:cubicBezTo>
                  <a:lnTo>
                    <a:pt x="0" y="3134360"/>
                  </a:lnTo>
                  <a:lnTo>
                    <a:pt x="0" y="3214370"/>
                  </a:lnTo>
                  <a:lnTo>
                    <a:pt x="0" y="3641090"/>
                  </a:lnTo>
                  <a:cubicBezTo>
                    <a:pt x="0" y="5092700"/>
                    <a:pt x="1176020" y="6269990"/>
                    <a:pt x="2627630" y="6269990"/>
                  </a:cubicBezTo>
                  <a:cubicBezTo>
                    <a:pt x="2627630" y="6269990"/>
                    <a:pt x="3655060" y="6350000"/>
                    <a:pt x="5002530" y="6350000"/>
                  </a:cubicBezTo>
                  <a:cubicBezTo>
                    <a:pt x="6350000" y="6350000"/>
                    <a:pt x="7377430" y="6269990"/>
                    <a:pt x="7377430" y="6269990"/>
                  </a:cubicBezTo>
                  <a:cubicBezTo>
                    <a:pt x="8829040" y="6269990"/>
                    <a:pt x="10005061" y="5093970"/>
                    <a:pt x="10005061" y="3642360"/>
                  </a:cubicBezTo>
                  <a:lnTo>
                    <a:pt x="10005061" y="3215640"/>
                  </a:lnTo>
                  <a:lnTo>
                    <a:pt x="10005061" y="3135630"/>
                  </a:lnTo>
                  <a:lnTo>
                    <a:pt x="10005061" y="2708910"/>
                  </a:lnTo>
                  <a:cubicBezTo>
                    <a:pt x="10005060" y="1257300"/>
                    <a:pt x="8829040" y="80010"/>
                    <a:pt x="7377430" y="80010"/>
                  </a:cubicBezTo>
                  <a:close/>
                </a:path>
              </a:pathLst>
            </a:custGeom>
            <a:blipFill>
              <a:blip r:embed="rId6"/>
              <a:stretch>
                <a:fillRect l="-774" r="-774" t="0" b="0"/>
              </a:stretch>
            </a:blipFill>
          </p:spPr>
        </p:sp>
      </p:grpSp>
      <p:sp>
        <p:nvSpPr>
          <p:cNvPr name="TextBox 11" id="11"/>
          <p:cNvSpPr txBox="true"/>
          <p:nvPr/>
        </p:nvSpPr>
        <p:spPr>
          <a:xfrm rot="0">
            <a:off x="11242141" y="1640472"/>
            <a:ext cx="6017159" cy="923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7200"/>
              </a:lnSpc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Gallery Image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696700" y="3057852"/>
            <a:ext cx="5562600" cy="10261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Sukar"/>
              </a:rPr>
              <a:t>What can you say about your projects? Share it here!</a:t>
            </a:r>
          </a:p>
        </p:txBody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7"/>
          <a:srcRect l="0" t="147" r="0" b="147"/>
          <a:stretch>
            <a:fillRect/>
          </a:stretch>
        </p:blipFill>
        <p:spPr>
          <a:xfrm flipH="true" flipV="false" rot="0">
            <a:off x="10842893" y="4453515"/>
            <a:ext cx="7657514" cy="6163979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7"/>
          <a:srcRect l="0" t="0" r="9625" b="0"/>
          <a:stretch>
            <a:fillRect/>
          </a:stretch>
        </p:blipFill>
        <p:spPr>
          <a:xfrm flipH="true" flipV="false" rot="6294070">
            <a:off x="-1633710" y="-391196"/>
            <a:ext cx="6900104" cy="6163979"/>
          </a:xfrm>
          <a:prstGeom prst="rect">
            <a:avLst/>
          </a:prstGeom>
        </p:spPr>
      </p:pic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790694" y="2366978"/>
            <a:ext cx="10706613" cy="5553044"/>
            <a:chOff x="0" y="0"/>
            <a:chExt cx="14275484" cy="7404059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9525"/>
              <a:ext cx="14275484" cy="54959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0800"/>
                </a:lnSpc>
              </a:pPr>
              <a:r>
                <a:rPr lang="en-US" sz="9000">
                  <a:solidFill>
                    <a:srgbClr val="F74716"/>
                  </a:solidFill>
                  <a:latin typeface="Shrikhand"/>
                </a:rPr>
                <a:t>Write an original statement or inspiring quote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6598879"/>
              <a:ext cx="14275484" cy="80518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040"/>
                </a:lnSpc>
                <a:spcBef>
                  <a:spcPct val="0"/>
                </a:spcBef>
              </a:pPr>
              <a:r>
                <a:rPr lang="en-US" sz="3600">
                  <a:solidFill>
                    <a:srgbClr val="000000"/>
                  </a:solidFill>
                  <a:latin typeface="Sukar"/>
                </a:rPr>
                <a:t>— Include a credit, citation, or supporting message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3790694" cy="4186509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4497306" y="6100491"/>
            <a:ext cx="3790694" cy="4186509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6828" b="0"/>
          <a:stretch>
            <a:fillRect/>
          </a:stretch>
        </p:blipFill>
        <p:spPr>
          <a:xfrm flipH="false" flipV="false" rot="0">
            <a:off x="-5414951" y="6774050"/>
            <a:ext cx="9356080" cy="465685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40024" t="25623" r="32145" b="27442"/>
          <a:stretch>
            <a:fillRect/>
          </a:stretch>
        </p:blipFill>
        <p:spPr>
          <a:xfrm flipH="false" flipV="false" rot="0">
            <a:off x="2935691" y="4042284"/>
            <a:ext cx="2429727" cy="27317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23607" t="0" r="17097" b="0"/>
          <a:stretch>
            <a:fillRect/>
          </a:stretch>
        </p:blipFill>
        <p:spPr>
          <a:xfrm flipH="false" flipV="false" rot="0">
            <a:off x="6264655" y="4042284"/>
            <a:ext cx="2429727" cy="273176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23574" t="0" r="17055" b="0"/>
          <a:stretch>
            <a:fillRect/>
          </a:stretch>
        </p:blipFill>
        <p:spPr>
          <a:xfrm flipH="false" flipV="false" rot="0">
            <a:off x="9528177" y="4042284"/>
            <a:ext cx="2429727" cy="273176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/>
          <a:srcRect l="34572" t="517" r="23377" b="28566"/>
          <a:stretch>
            <a:fillRect/>
          </a:stretch>
        </p:blipFill>
        <p:spPr>
          <a:xfrm flipH="false" flipV="false" rot="0">
            <a:off x="12922582" y="4042284"/>
            <a:ext cx="2429727" cy="2731766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3393908" y="1362082"/>
            <a:ext cx="11500185" cy="923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200"/>
              </a:lnSpc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Add a Team Members 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2982803" y="2447932"/>
            <a:ext cx="12322393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Sukar"/>
              </a:rPr>
              <a:t>Elaborate on what you want to discuss. 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935691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 Bold"/>
              </a:rPr>
              <a:t> Name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2935691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"/>
              </a:rPr>
              <a:t>Title or Position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6264655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 Bold"/>
              </a:rPr>
              <a:t> Name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264655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"/>
              </a:rPr>
              <a:t>Title or Position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9528177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 Bold"/>
              </a:rPr>
              <a:t> Name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9528177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"/>
              </a:rPr>
              <a:t>Title or Position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922582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 Bold"/>
              </a:rPr>
              <a:t> Name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922582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191919"/>
                </a:solidFill>
                <a:latin typeface="Sukar"/>
              </a:rPr>
              <a:t>Title or Position</a:t>
            </a:r>
          </a:p>
        </p:txBody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5559108" y="-759631"/>
            <a:ext cx="2728892" cy="609127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064511" y="-1059671"/>
            <a:ext cx="1871180" cy="4176741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2253491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C652A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80"/>
                </a:lnSpc>
                <a:spcBef>
                  <a:spcPct val="0"/>
                </a:spcBef>
              </a:pPr>
              <a:r>
                <a:rPr lang="en-US" sz="5400">
                  <a:solidFill>
                    <a:srgbClr val="FFFFFF"/>
                  </a:solidFill>
                  <a:latin typeface="Shrikhand"/>
                </a:rPr>
                <a:t>2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1168" r="0" b="1168"/>
          <a:stretch>
            <a:fillRect/>
          </a:stretch>
        </p:blipFill>
        <p:spPr>
          <a:xfrm flipH="true" flipV="false" rot="0">
            <a:off x="-1837922" y="6211183"/>
            <a:ext cx="9903791" cy="4485513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95482" y="1324158"/>
            <a:ext cx="8186596" cy="7129781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3409755" y="2346806"/>
            <a:ext cx="6639117" cy="4045585"/>
            <a:chOff x="0" y="0"/>
            <a:chExt cx="8852156" cy="5394113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9525"/>
              <a:ext cx="8852156" cy="3667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998D38"/>
                  </a:solidFill>
                  <a:latin typeface="Shrikhand"/>
                </a:rPr>
                <a:t>Our Projects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4032250"/>
              <a:ext cx="6383783" cy="136186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Sukar"/>
                </a:rPr>
                <a:t>Elaborate on what you want</a:t>
              </a:r>
            </a:p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Sukar"/>
                </a:rPr>
                <a:t>to discuss. </a:t>
              </a:r>
            </a:p>
          </p:txBody>
        </p:sp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144000" y="0"/>
            <a:ext cx="9144000" cy="10287000"/>
            <a:chOff x="0" y="0"/>
            <a:chExt cx="12192000" cy="13716000"/>
          </a:xfrm>
        </p:grpSpPr>
        <p:pic>
          <p:nvPicPr>
            <p:cNvPr name="Picture 4" id="4">
              <a:hlinkClick action="ppaction://media"/>
            </p:cNvPr>
            <p:cNvPicPr>
              <a:picLocks noChangeAspect="true"/>
            </p:cNvPicPr>
            <p:nvPr>
              <a:videoFile r:link="rId4"/>
              <p:extLst>
                <p:ext uri="{DAA4B4D4-6D71-4841-9C94-3DE7FCFB9230}">
                  <p14:media xmlns:p14="http://schemas.microsoft.com/office/powerpoint/2010/main" r:embed="rId5"/>
                </p:ext>
              </p:extLst>
            </p:nvPr>
          </p:nvPicPr>
          <p:blipFill>
            <a:blip r:embed="rId3"/>
            <a:srcRect l="39635" t="0" r="9697" b="0"/>
            <a:stretch>
              <a:fillRect/>
            </a:stretch>
          </p:blipFill>
          <p:spPr>
            <a:xfrm flipH="false" flipV="false">
              <a:off x="0" y="0"/>
              <a:ext cx="12192000" cy="13716000"/>
            </a:xfrm>
            <a:prstGeom prst="rect">
              <a:avLst/>
            </a:prstGeom>
          </p:spPr>
        </p:pic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6"/>
          <a:srcRect l="0" t="147" r="0" b="147"/>
          <a:stretch>
            <a:fillRect/>
          </a:stretch>
        </p:blipFill>
        <p:spPr>
          <a:xfrm flipH="false" flipV="false" rot="0">
            <a:off x="-2205731" y="-2211690"/>
            <a:ext cx="7657514" cy="6163979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3185355"/>
            <a:ext cx="6792574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9C652A"/>
                </a:solidFill>
                <a:latin typeface="Shrikhand"/>
              </a:rPr>
              <a:t>Your </a:t>
            </a:r>
            <a:r>
              <a:rPr lang="en-US" sz="7500">
                <a:solidFill>
                  <a:srgbClr val="9C652A"/>
                </a:solidFill>
                <a:latin typeface="Shrikhand"/>
              </a:rPr>
              <a:t>Project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8200543"/>
            <a:ext cx="4423083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 Bold"/>
              </a:rPr>
              <a:t>YEAR: 2022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 Bold"/>
              </a:rPr>
              <a:t>ROLE: WRITE YOUR ROLE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4767934"/>
            <a:ext cx="6904302" cy="20821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Presentations are communication tools that can be used as demonstrations, lectures, speeches, reports, and more. It is mostly presented before an audience. It serves a variety of purposes, making presentations powerful tools for convincing and teaching.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7958748" y="6850099"/>
            <a:ext cx="2370504" cy="272863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4"/>
                </p:tgtEl>
              </p:cMediaNode>
            </p:video>
          </p:childTnLst>
        </p:cTn>
      </p:par>
    </p:tnLst>
  </p:timing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7706" r="0" b="7706"/>
            <a:stretch>
              <a:fillRect/>
            </a:stretch>
          </p:blipFill>
          <p:spPr>
            <a:xfrm flipH="false" flipV="false">
              <a:off x="0" y="0"/>
              <a:ext cx="24384000" cy="13716000"/>
            </a:xfrm>
            <a:prstGeom prst="rect">
              <a:avLst/>
            </a:prstGeom>
          </p:spPr>
        </p:pic>
      </p:grpSp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2339" t="0" r="2339" b="0"/>
          <a:stretch>
            <a:fillRect/>
          </a:stretch>
        </p:blipFill>
        <p:spPr>
          <a:xfrm flipH="false" flipV="false" rot="0">
            <a:off x="-989844" y="6255844"/>
            <a:ext cx="21945600" cy="11856720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4074677" y="7521575"/>
            <a:ext cx="10138647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200"/>
              </a:lnSpc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A picture is worth a thousand words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165325" y="3528956"/>
            <a:ext cx="2310875" cy="231087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88562" y="3528956"/>
            <a:ext cx="2310875" cy="2310875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11800" y="3528956"/>
            <a:ext cx="2310875" cy="2310875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2539507" y="1855868"/>
            <a:ext cx="13208985" cy="923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 u="none">
                <a:solidFill>
                  <a:srgbClr val="998D38"/>
                </a:solidFill>
                <a:latin typeface="Shrikhand"/>
              </a:rPr>
              <a:t>Write your topic or idea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6465613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851938" y="6465613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2675175" y="6465613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Sukar"/>
              </a:rPr>
              <a:t>Briefly elaborate on what you want to discuss.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851938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Sukar"/>
              </a:rPr>
              <a:t>Briefly elaborate on what you want to discuss. </a:t>
            </a:r>
          </a:p>
        </p:txBody>
      </p:sp>
      <p:pic>
        <p:nvPicPr>
          <p:cNvPr name="Picture 12" id="12"/>
          <p:cNvPicPr>
            <a:picLocks noChangeAspect="true"/>
          </p:cNvPicPr>
          <p:nvPr/>
        </p:nvPicPr>
        <p:blipFill>
          <a:blip r:embed="rId9"/>
          <a:srcRect l="0" t="1587" r="0" b="1587"/>
          <a:stretch>
            <a:fillRect/>
          </a:stretch>
        </p:blipFill>
        <p:spPr>
          <a:xfrm flipH="false" flipV="false" rot="0">
            <a:off x="12112522" y="5975693"/>
            <a:ext cx="11242741" cy="5048275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2675175" y="7250092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Sukar"/>
              </a:rPr>
              <a:t>Briefly elaborate on what you want to discuss. 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-1042759" y="-472500"/>
            <a:ext cx="6195829" cy="2337893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1593097" y="0"/>
            <a:ext cx="6694903" cy="10287000"/>
            <a:chOff x="0" y="0"/>
            <a:chExt cx="8926538" cy="137160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28319" t="0" r="28319" b="0"/>
            <a:stretch>
              <a:fillRect/>
            </a:stretch>
          </p:blipFill>
          <p:spPr>
            <a:xfrm flipH="false" flipV="false">
              <a:off x="0" y="0"/>
              <a:ext cx="8926538" cy="13716000"/>
            </a:xfrm>
            <a:prstGeom prst="rect">
              <a:avLst/>
            </a:prstGeom>
          </p:spPr>
        </p:pic>
      </p:grpSp>
      <p:sp>
        <p:nvSpPr>
          <p:cNvPr name="TextBox 5" id="5"/>
          <p:cNvSpPr txBox="true"/>
          <p:nvPr/>
        </p:nvSpPr>
        <p:spPr>
          <a:xfrm rot="0">
            <a:off x="1028700" y="2774567"/>
            <a:ext cx="6927416" cy="1219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998D38"/>
                </a:solidFill>
                <a:latin typeface="Shrikhand"/>
              </a:rPr>
              <a:t>Our Services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4681054"/>
            <a:ext cx="3870752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Service One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283994" y="4681054"/>
            <a:ext cx="4032753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Service Two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027026"/>
            <a:ext cx="3870752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Service Three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6283994" y="7027026"/>
            <a:ext cx="4032753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ukar Bold"/>
              </a:rPr>
              <a:t>Service Four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5353086"/>
            <a:ext cx="3870752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283994" y="5353086"/>
            <a:ext cx="3870752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7699058"/>
            <a:ext cx="3980117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283994" y="7699058"/>
            <a:ext cx="3980117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what you want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to discuss.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7660650">
            <a:off x="9814519" y="-781968"/>
            <a:ext cx="3854465" cy="270294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5"/>
          <a:srcRect l="0" t="147" r="0" b="147"/>
          <a:stretch>
            <a:fillRect/>
          </a:stretch>
        </p:blipFill>
        <p:spPr>
          <a:xfrm flipH="false" flipV="false" rot="0">
            <a:off x="-2040478" y="-2886473"/>
            <a:ext cx="7657514" cy="6163979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462245" y="3073149"/>
            <a:ext cx="1544574" cy="1544574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996633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6480"/>
                </a:lnSpc>
                <a:spcBef>
                  <a:spcPct val="0"/>
                </a:spcBef>
              </a:pPr>
              <a:r>
                <a:rPr lang="en-US" sz="5400">
                  <a:solidFill>
                    <a:srgbClr val="FFFFFF"/>
                  </a:solidFill>
                  <a:latin typeface="Shrikhand"/>
                </a:rPr>
                <a:t>3</a:t>
              </a: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3409755" y="3111249"/>
            <a:ext cx="488895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Stats &amp; Numbers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3409755" y="6140199"/>
            <a:ext cx="5320741" cy="10261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"/>
              </a:rPr>
              <a:t>Elaborate on what you want</a:t>
            </a:r>
          </a:p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"/>
              </a:rPr>
              <a:t>to discuss. 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727819" y="688383"/>
            <a:ext cx="9299243" cy="891036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3283" t="0" r="3283" b="1168"/>
          <a:stretch>
            <a:fillRect/>
          </a:stretch>
        </p:blipFill>
        <p:spPr>
          <a:xfrm flipH="true" flipV="false" rot="0">
            <a:off x="-3657127" y="5143566"/>
            <a:ext cx="11146343" cy="5467787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068805" y="3361085"/>
            <a:ext cx="10150389" cy="2477134"/>
            <a:chOff x="0" y="0"/>
            <a:chExt cx="2673354" cy="652414"/>
          </a:xfrm>
        </p:grpSpPr>
        <p:sp>
          <p:nvSpPr>
            <p:cNvPr name="Freeform 4" id="4"/>
            <p:cNvSpPr/>
            <p:nvPr/>
          </p:nvSpPr>
          <p:spPr>
            <a:xfrm flipH="false" flipV="false">
              <a:off x="0" y="0"/>
              <a:ext cx="2673353" cy="652414"/>
            </a:xfrm>
            <a:custGeom>
              <a:avLst/>
              <a:gdLst/>
              <a:ahLst/>
              <a:cxnLst/>
              <a:rect r="r" b="b" t="t" l="l"/>
              <a:pathLst>
                <a:path h="652414" w="2673353">
                  <a:moveTo>
                    <a:pt x="0" y="0"/>
                  </a:moveTo>
                  <a:lnTo>
                    <a:pt x="2673353" y="0"/>
                  </a:lnTo>
                  <a:lnTo>
                    <a:pt x="2673353" y="652414"/>
                  </a:lnTo>
                  <a:lnTo>
                    <a:pt x="0" y="652414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76225"/>
              <a:ext cx="812800" cy="10890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4999"/>
                </a:lnSpc>
              </a:pPr>
              <a:r>
                <a:rPr lang="en-US" sz="9999">
                  <a:solidFill>
                    <a:srgbClr val="998D38"/>
                  </a:solidFill>
                  <a:latin typeface="Shrikhand"/>
                </a:rPr>
                <a:t>123,456,789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214208" y="-642341"/>
            <a:ext cx="4465906" cy="672829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217344" y="3883262"/>
            <a:ext cx="5184648" cy="8229600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4930324" y="6076430"/>
            <a:ext cx="8427352" cy="533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000000"/>
                </a:solidFill>
                <a:latin typeface="Sukar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562618" y="4228381"/>
            <a:ext cx="3208061" cy="3208061"/>
            <a:chOff x="0" y="0"/>
            <a:chExt cx="4277414" cy="427741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991050" y="1557055"/>
              <a:ext cx="2295315" cy="10680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333333"/>
                  </a:solidFill>
                  <a:latin typeface="Shrikhand Bold"/>
                </a:rPr>
                <a:t>43%</a:t>
              </a:r>
            </a:p>
          </p:txBody>
        </p:sp>
        <p:grpSp>
          <p:nvGrpSpPr>
            <p:cNvPr name="Group 5" id="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6" id="6"/>
              <p:cNvSpPr/>
              <p:nvPr/>
            </p:nvSpPr>
            <p:spPr>
              <a:xfrm flipH="false" flipV="false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 flipH="false" flipV="false">
                <a:off x="1253776" y="17180"/>
                <a:ext cx="1359682" cy="2305316"/>
              </a:xfrm>
              <a:custGeom>
                <a:avLst/>
                <a:gdLst/>
                <a:ahLst/>
                <a:cxnLst/>
                <a:rect r="r" b="b" t="t" l="l"/>
                <a:pathLst>
                  <a:path h="2305316" w="1359682">
                    <a:moveTo>
                      <a:pt x="333724" y="23148"/>
                    </a:moveTo>
                    <a:cubicBezTo>
                      <a:pt x="795530" y="142386"/>
                      <a:pt x="1151595" y="510313"/>
                      <a:pt x="1255638" y="975778"/>
                    </a:cubicBezTo>
                    <a:cubicBezTo>
                      <a:pt x="1359682" y="1441243"/>
                      <a:pt x="1194161" y="1925759"/>
                      <a:pt x="827075" y="2230276"/>
                    </a:cubicBezTo>
                    <a:cubicBezTo>
                      <a:pt x="757285" y="2288700"/>
                      <a:pt x="661569" y="2305316"/>
                      <a:pt x="576170" y="2273833"/>
                    </a:cubicBezTo>
                    <a:cubicBezTo>
                      <a:pt x="490772" y="2242349"/>
                      <a:pt x="428746" y="2167579"/>
                      <a:pt x="413580" y="2077835"/>
                    </a:cubicBezTo>
                    <a:cubicBezTo>
                      <a:pt x="398413" y="1988091"/>
                      <a:pt x="432425" y="1897091"/>
                      <a:pt x="502735" y="1839294"/>
                    </a:cubicBezTo>
                    <a:cubicBezTo>
                      <a:pt x="722986" y="1656583"/>
                      <a:pt x="822299" y="1365874"/>
                      <a:pt x="759873" y="1086595"/>
                    </a:cubicBezTo>
                    <a:cubicBezTo>
                      <a:pt x="697446" y="807316"/>
                      <a:pt x="483808" y="586559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193354"/>
              </a:solidFill>
            </p:spPr>
          </p:sp>
        </p:grpSp>
      </p:grpSp>
      <p:grpSp>
        <p:nvGrpSpPr>
          <p:cNvPr name="Group 8" id="8"/>
          <p:cNvGrpSpPr/>
          <p:nvPr/>
        </p:nvGrpSpPr>
        <p:grpSpPr>
          <a:xfrm rot="0">
            <a:off x="7539970" y="4228381"/>
            <a:ext cx="3208061" cy="3208061"/>
            <a:chOff x="0" y="0"/>
            <a:chExt cx="4277414" cy="427741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1025347" y="1557936"/>
              <a:ext cx="2226720" cy="10662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333333"/>
                  </a:solidFill>
                  <a:latin typeface="Shrikhand Bold"/>
                </a:rPr>
                <a:t>60%</a:t>
              </a:r>
            </a:p>
          </p:txBody>
        </p: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1" id="11"/>
              <p:cNvSpPr/>
              <p:nvPr/>
            </p:nvSpPr>
            <p:spPr>
              <a:xfrm flipH="false" flipV="false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 flipH="false" flipV="false">
                <a:off x="631484" y="17180"/>
                <a:ext cx="1982752" cy="2607567"/>
              </a:xfrm>
              <a:custGeom>
                <a:avLst/>
                <a:gdLst/>
                <a:ahLst/>
                <a:cxnLst/>
                <a:rect r="r" b="b" t="t" l="l"/>
                <a:pathLst>
                  <a:path h="2607567" w="1982752">
                    <a:moveTo>
                      <a:pt x="956016" y="23148"/>
                    </a:moveTo>
                    <a:cubicBezTo>
                      <a:pt x="1413392" y="141242"/>
                      <a:pt x="1767432" y="503428"/>
                      <a:pt x="1875092" y="963372"/>
                    </a:cubicBezTo>
                    <a:cubicBezTo>
                      <a:pt x="1982752" y="1423316"/>
                      <a:pt x="1826241" y="1905008"/>
                      <a:pt x="1468794" y="2213830"/>
                    </a:cubicBezTo>
                    <a:cubicBezTo>
                      <a:pt x="1111347" y="2522651"/>
                      <a:pt x="612034" y="2607566"/>
                      <a:pt x="172596" y="2434267"/>
                    </a:cubicBezTo>
                    <a:cubicBezTo>
                      <a:pt x="87777" y="2401255"/>
                      <a:pt x="27104" y="2325383"/>
                      <a:pt x="13552" y="2235381"/>
                    </a:cubicBezTo>
                    <a:cubicBezTo>
                      <a:pt x="0" y="2145379"/>
                      <a:pt x="35640" y="2055005"/>
                      <a:pt x="106977" y="1998480"/>
                    </a:cubicBezTo>
                    <a:cubicBezTo>
                      <a:pt x="178315" y="1941954"/>
                      <a:pt x="274443" y="1927919"/>
                      <a:pt x="358964" y="1961689"/>
                    </a:cubicBezTo>
                    <a:cubicBezTo>
                      <a:pt x="622627" y="2065668"/>
                      <a:pt x="922214" y="2014718"/>
                      <a:pt x="1136682" y="1829426"/>
                    </a:cubicBezTo>
                    <a:cubicBezTo>
                      <a:pt x="1351150" y="1644133"/>
                      <a:pt x="1445057" y="1355117"/>
                      <a:pt x="1380461" y="1079151"/>
                    </a:cubicBezTo>
                    <a:cubicBezTo>
                      <a:pt x="1315865" y="803185"/>
                      <a:pt x="1103441" y="585873"/>
                      <a:pt x="829016" y="515017"/>
                    </a:cubicBezTo>
                    <a:cubicBezTo>
                      <a:pt x="740788" y="492657"/>
                      <a:pt x="671268" y="424799"/>
                      <a:pt x="646780" y="337138"/>
                    </a:cubicBezTo>
                    <a:cubicBezTo>
                      <a:pt x="622292" y="249478"/>
                      <a:pt x="646578" y="155414"/>
                      <a:pt x="710444" y="90567"/>
                    </a:cubicBezTo>
                    <a:cubicBezTo>
                      <a:pt x="774310" y="25719"/>
                      <a:pt x="867992" y="0"/>
                      <a:pt x="956016" y="23148"/>
                    </a:cubicBezTo>
                    <a:close/>
                  </a:path>
                </a:pathLst>
              </a:custGeom>
              <a:solidFill>
                <a:srgbClr val="FF6666"/>
              </a:solidFill>
            </p:spPr>
          </p:sp>
        </p:grpSp>
      </p:grpSp>
      <p:grpSp>
        <p:nvGrpSpPr>
          <p:cNvPr name="Group 13" id="13"/>
          <p:cNvGrpSpPr/>
          <p:nvPr/>
        </p:nvGrpSpPr>
        <p:grpSpPr>
          <a:xfrm rot="0">
            <a:off x="13517322" y="4228381"/>
            <a:ext cx="3208061" cy="3208061"/>
            <a:chOff x="0" y="0"/>
            <a:chExt cx="4277414" cy="42774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035771" y="1557055"/>
              <a:ext cx="2205872" cy="10680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333333"/>
                  </a:solidFill>
                  <a:latin typeface="Shrikhand Bold"/>
                </a:rPr>
                <a:t>35%</a:t>
              </a:r>
            </a:p>
          </p:txBody>
        </p:sp>
        <p:grpSp>
          <p:nvGrpSpPr>
            <p:cNvPr name="Group 15" id="1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6" id="16"/>
              <p:cNvSpPr/>
              <p:nvPr/>
            </p:nvSpPr>
            <p:spPr>
              <a:xfrm flipH="false" flipV="false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 flipH="false" flipV="false">
                <a:off x="1253776" y="17180"/>
                <a:ext cx="1331199" cy="1891336"/>
              </a:xfrm>
              <a:custGeom>
                <a:avLst/>
                <a:gdLst/>
                <a:ahLst/>
                <a:cxnLst/>
                <a:rect r="r" b="b" t="t" l="l"/>
                <a:pathLst>
                  <a:path h="1891336" w="1331199">
                    <a:moveTo>
                      <a:pt x="333724" y="23148"/>
                    </a:moveTo>
                    <a:cubicBezTo>
                      <a:pt x="686133" y="114139"/>
                      <a:pt x="982565" y="351956"/>
                      <a:pt x="1147802" y="676252"/>
                    </a:cubicBezTo>
                    <a:cubicBezTo>
                      <a:pt x="1313039" y="1000548"/>
                      <a:pt x="1331198" y="1380152"/>
                      <a:pt x="1197671" y="1718740"/>
                    </a:cubicBezTo>
                    <a:cubicBezTo>
                      <a:pt x="1164659" y="1803560"/>
                      <a:pt x="1088787" y="1864232"/>
                      <a:pt x="998785" y="1877784"/>
                    </a:cubicBezTo>
                    <a:cubicBezTo>
                      <a:pt x="908783" y="1891336"/>
                      <a:pt x="818409" y="1855696"/>
                      <a:pt x="761883" y="1784359"/>
                    </a:cubicBezTo>
                    <a:cubicBezTo>
                      <a:pt x="705358" y="1713021"/>
                      <a:pt x="691323" y="1616893"/>
                      <a:pt x="725093" y="1532372"/>
                    </a:cubicBezTo>
                    <a:cubicBezTo>
                      <a:pt x="805209" y="1329220"/>
                      <a:pt x="794313" y="1101457"/>
                      <a:pt x="695171" y="906879"/>
                    </a:cubicBezTo>
                    <a:cubicBezTo>
                      <a:pt x="596029" y="712302"/>
                      <a:pt x="418169" y="569612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998D38"/>
              </a:solidFill>
            </p:spPr>
          </p:sp>
        </p:grpSp>
      </p:grpSp>
      <p:sp>
        <p:nvSpPr>
          <p:cNvPr name="TextBox 18" id="18"/>
          <p:cNvSpPr txBox="true"/>
          <p:nvPr/>
        </p:nvSpPr>
        <p:spPr>
          <a:xfrm rot="0">
            <a:off x="1397209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the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featured statistic.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351913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the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featured statistic.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7374561" y="7778115"/>
            <a:ext cx="3538878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Elaborate on the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Sukar"/>
              </a:rPr>
              <a:t>featured statistic.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4135757" y="1565275"/>
            <a:ext cx="10016486" cy="923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200"/>
              </a:lnSpc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Infographic Slide Report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2982803" y="2993982"/>
            <a:ext cx="12322393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Sukar"/>
              </a:rPr>
              <a:t>Elaborate on the featured statistic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3"/>
          <a:srcRect l="0" t="147" r="0" b="147"/>
          <a:stretch>
            <a:fillRect/>
          </a:stretch>
        </p:blipFill>
        <p:spPr>
          <a:xfrm flipH="false" flipV="false" rot="-1669891">
            <a:off x="-3073309" y="-903437"/>
            <a:ext cx="7657514" cy="6163979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"/>
          <a:srcRect l="0" t="147" r="0" b="147"/>
          <a:stretch>
            <a:fillRect/>
          </a:stretch>
        </p:blipFill>
        <p:spPr>
          <a:xfrm flipH="false" flipV="false" rot="-5400000">
            <a:off x="13062034" y="299951"/>
            <a:ext cx="7657514" cy="6163979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09939" y="4195424"/>
            <a:ext cx="9068122" cy="449181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805857" y="4013077"/>
            <a:ext cx="1337646" cy="133764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477773" y="6751114"/>
            <a:ext cx="1332455" cy="133245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376911" y="4495064"/>
            <a:ext cx="1036376" cy="1036376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28700" y="4163601"/>
            <a:ext cx="3385492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74716"/>
                </a:solidFill>
                <a:latin typeface="Sukar Bold"/>
              </a:rPr>
              <a:t>Ste</a:t>
            </a:r>
            <a:r>
              <a:rPr lang="en-US" sz="3200" u="none">
                <a:solidFill>
                  <a:srgbClr val="F74716"/>
                </a:solidFill>
                <a:latin typeface="Sukar Bold"/>
              </a:rPr>
              <a:t>p One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183979"/>
            <a:ext cx="3090121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74716"/>
                </a:solidFill>
                <a:latin typeface="Sukar Bold"/>
              </a:rPr>
              <a:t>Step Three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4914477"/>
            <a:ext cx="3385492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communication tools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7903857"/>
            <a:ext cx="3090121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communication tools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4291401" y="4163601"/>
            <a:ext cx="2967899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F74716"/>
                </a:solidFill>
                <a:latin typeface="Sukar Bold"/>
              </a:rPr>
              <a:t>S</a:t>
            </a:r>
            <a:r>
              <a:rPr lang="en-US" sz="3200" u="none">
                <a:solidFill>
                  <a:srgbClr val="F74716"/>
                </a:solidFill>
                <a:latin typeface="Sukar Bold"/>
              </a:rPr>
              <a:t>tep Two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4698809" y="7183979"/>
            <a:ext cx="2560491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74716"/>
                </a:solidFill>
                <a:latin typeface="Sukar Bold"/>
              </a:rPr>
              <a:t>Step Four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4174736" y="4883479"/>
            <a:ext cx="3084564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communication tools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398810" y="7903857"/>
            <a:ext cx="2860490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ukar"/>
              </a:rPr>
              <a:t>communication tools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5004933" y="1028700"/>
            <a:ext cx="8278134" cy="2438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998D38"/>
                </a:solidFill>
                <a:latin typeface="Shrikhand"/>
              </a:rPr>
              <a:t>World Map Report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1801242">
            <a:off x="2085351" y="5066744"/>
            <a:ext cx="4647513" cy="0"/>
          </a:xfrm>
          <a:prstGeom prst="line">
            <a:avLst/>
          </a:prstGeom>
          <a:ln cap="flat" w="38100">
            <a:solidFill>
              <a:srgbClr val="333333"/>
            </a:solidFill>
            <a:prstDash val="sysDash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1801242">
            <a:off x="10646985" y="4727540"/>
            <a:ext cx="4647513" cy="0"/>
          </a:xfrm>
          <a:prstGeom prst="line">
            <a:avLst/>
          </a:prstGeom>
          <a:ln cap="flat" w="38100">
            <a:solidFill>
              <a:srgbClr val="333333"/>
            </a:solidFill>
            <a:prstDash val="sysDash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1792901">
            <a:off x="6530493" y="5066744"/>
            <a:ext cx="4733340" cy="0"/>
          </a:xfrm>
          <a:prstGeom prst="line">
            <a:avLst/>
          </a:prstGeom>
          <a:ln cap="flat" w="38100">
            <a:solidFill>
              <a:srgbClr val="333333"/>
            </a:solidFill>
            <a:prstDash val="sysDash"/>
            <a:headEnd type="none" len="sm" w="sm"/>
            <a:tailEnd type="none" len="sm" w="sm"/>
          </a:ln>
        </p:spPr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18934" y="5347112"/>
            <a:ext cx="1737261" cy="142455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668714" y="3194417"/>
            <a:ext cx="1737261" cy="142455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905519" y="5347112"/>
            <a:ext cx="1733418" cy="142455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88688" y="3177900"/>
            <a:ext cx="1737261" cy="1424554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1028700" y="1278356"/>
            <a:ext cx="16230600" cy="1323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998D38"/>
                </a:solidFill>
                <a:latin typeface="Shrikhand"/>
              </a:rPr>
              <a:t>Add a Timeline Page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28700" y="7051675"/>
            <a:ext cx="3364925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7836154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Sukar"/>
              </a:rPr>
              <a:t>E</a:t>
            </a:r>
            <a:r>
              <a:rPr lang="en-US" sz="2399" u="none">
                <a:solidFill>
                  <a:srgbClr val="000000"/>
                </a:solidFill>
                <a:latin typeface="Sukar"/>
              </a:rPr>
              <a:t>laborate on what you want to discuss.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5317258" y="4838665"/>
            <a:ext cx="3364925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5317258" y="5623144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3894375" y="4838665"/>
            <a:ext cx="3364925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894375" y="5623144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9605817" y="7051675"/>
            <a:ext cx="3364925" cy="47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ukar Bold"/>
              </a:rPr>
              <a:t>Add a main point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9605817" y="7836154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Sukar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Sukar"/>
              </a:rPr>
              <a:t> 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4330571" y="2551409"/>
            <a:ext cx="2968908" cy="6229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333333"/>
                </a:solidFill>
                <a:latin typeface="Sukar Bold"/>
              </a:rPr>
              <a:t>STRENGTHS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3505506" y="3358954"/>
            <a:ext cx="4619038" cy="10445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are you doing well?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sets you apart?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are your good qualities?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600100" y="1206410"/>
            <a:ext cx="429850" cy="13684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200"/>
              </a:lnSpc>
              <a:spcBef>
                <a:spcPct val="0"/>
              </a:spcBef>
            </a:pPr>
            <a:r>
              <a:rPr lang="en-US" sz="8000" u="none">
                <a:solidFill>
                  <a:srgbClr val="998D38"/>
                </a:solidFill>
                <a:latin typeface="Shrikhand"/>
              </a:rPr>
              <a:t>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3443543" y="7116754"/>
            <a:ext cx="4742963" cy="6229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333333"/>
                </a:solidFill>
                <a:latin typeface="Sukar Bold"/>
              </a:rPr>
              <a:t>OPPORTUNITIES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3443543" y="7883617"/>
            <a:ext cx="4742963" cy="10445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are your goals?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Are demands shifting?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How can it be improved?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5600100" y="5711447"/>
            <a:ext cx="429850" cy="13684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200"/>
              </a:lnSpc>
              <a:spcBef>
                <a:spcPct val="0"/>
              </a:spcBef>
            </a:pPr>
            <a:r>
              <a:rPr lang="en-US" sz="8000" u="none">
                <a:solidFill>
                  <a:srgbClr val="998D38"/>
                </a:solidFill>
                <a:latin typeface="Shrikhand"/>
              </a:rPr>
              <a:t>O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471073" y="2551409"/>
            <a:ext cx="3713139" cy="6229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333333"/>
                </a:solidFill>
                <a:latin typeface="Sukar Bold"/>
              </a:rPr>
              <a:t>WEAKNESSES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9810829" y="3358954"/>
            <a:ext cx="5033627" cy="13969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Where do you need to improve?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Are resources adequate?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do others do better than you?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</a:p>
        </p:txBody>
      </p:sp>
      <p:sp>
        <p:nvSpPr>
          <p:cNvPr name="TextBox 11" id="11"/>
          <p:cNvSpPr txBox="true"/>
          <p:nvPr/>
        </p:nvSpPr>
        <p:spPr>
          <a:xfrm rot="0">
            <a:off x="12112718" y="1206410"/>
            <a:ext cx="429850" cy="13684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200"/>
              </a:lnSpc>
              <a:spcBef>
                <a:spcPct val="0"/>
              </a:spcBef>
            </a:pPr>
            <a:r>
              <a:rPr lang="en-US" sz="8000" u="none">
                <a:solidFill>
                  <a:srgbClr val="998D38"/>
                </a:solidFill>
                <a:latin typeface="Shrikhand"/>
              </a:rPr>
              <a:t>W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783045" y="7116754"/>
            <a:ext cx="3089195" cy="6229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333333"/>
                </a:solidFill>
                <a:latin typeface="Sukar Bold"/>
              </a:rPr>
              <a:t>THREATS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970799" y="7883617"/>
            <a:ext cx="4713688" cy="10445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are the blockers you're facing?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What are factors outside of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Sukar"/>
              </a:rPr>
              <a:t>your control?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2112718" y="5711447"/>
            <a:ext cx="429850" cy="13684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200"/>
              </a:lnSpc>
              <a:spcBef>
                <a:spcPct val="0"/>
              </a:spcBef>
            </a:pPr>
            <a:r>
              <a:rPr lang="en-US" sz="8000" u="none">
                <a:solidFill>
                  <a:srgbClr val="998D38"/>
                </a:solidFill>
                <a:latin typeface="Shrikhand"/>
              </a:rPr>
              <a:t>T</a:t>
            </a:r>
          </a:p>
        </p:txBody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3484871" y="2900977"/>
            <a:ext cx="5362488" cy="2486854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6187074" y="4854645"/>
            <a:ext cx="11263299" cy="5223355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2022381" y="501629"/>
            <a:ext cx="1684278" cy="1938737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010047" y="7256354"/>
            <a:ext cx="1156067" cy="1330725"/>
          </a:xfrm>
          <a:prstGeom prst="rect">
            <a:avLst/>
          </a:prstGeom>
        </p:spPr>
      </p:pic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3947214" y="1869182"/>
            <a:ext cx="10393573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998D38"/>
                </a:solidFill>
                <a:latin typeface="Shrikhand"/>
              </a:rPr>
              <a:t>Credits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2818025" y="4012307"/>
            <a:ext cx="12651949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Sukar Bold"/>
              </a:rPr>
              <a:t>This presentation template is free for everyone to use thanks to the following: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2818025" y="5898942"/>
            <a:ext cx="12651949" cy="860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Sukar"/>
              </a:rPr>
              <a:t>SlidesCarnival for the presentation template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000000"/>
                </a:solidFill>
                <a:latin typeface="Sukar"/>
              </a:rPr>
              <a:t>Pexels 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2818025" y="7438490"/>
            <a:ext cx="12651949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193354"/>
                </a:solidFill>
                <a:latin typeface="Sukar Bold"/>
              </a:rPr>
              <a:t>Happy designing!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391778" y="4941174"/>
            <a:ext cx="3501707" cy="386395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10727908">
            <a:off x="11977138" y="5183309"/>
            <a:ext cx="3958671" cy="4368188"/>
          </a:xfrm>
          <a:prstGeom prst="rect">
            <a:avLst/>
          </a:prstGeom>
        </p:spPr>
      </p:pic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3076270" y="6312542"/>
            <a:ext cx="9696442" cy="3658791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3851025" y="1384300"/>
            <a:ext cx="10585950" cy="6337939"/>
            <a:chOff x="0" y="0"/>
            <a:chExt cx="14114600" cy="8450586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-9525"/>
              <a:ext cx="13858097" cy="36671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998D38"/>
                  </a:solidFill>
                  <a:latin typeface="Shrikhand"/>
                </a:rPr>
                <a:t>Fonts In this Presentation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3996217"/>
              <a:ext cx="14114600" cy="740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550"/>
                </a:lnSpc>
                <a:spcBef>
                  <a:spcPct val="0"/>
                </a:spcBef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This presentation template uses the following free fonts: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5356519"/>
              <a:ext cx="13858097" cy="17155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Sukar"/>
                </a:rPr>
                <a:t>Titles: </a:t>
              </a:r>
              <a:r>
                <a:rPr lang="en-US" sz="2499">
                  <a:solidFill>
                    <a:srgbClr val="F74716"/>
                  </a:solidFill>
                  <a:latin typeface="Sukar Italics"/>
                </a:rPr>
                <a:t>Shrikhand</a:t>
              </a:r>
            </a:p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00"/>
                  </a:solidFill>
                  <a:latin typeface="Sukar"/>
                </a:rPr>
                <a:t>Headers: </a:t>
              </a:r>
              <a:r>
                <a:rPr lang="en-US" sz="2499">
                  <a:solidFill>
                    <a:srgbClr val="F74716"/>
                  </a:solidFill>
                  <a:latin typeface="Sukar Italics"/>
                </a:rPr>
                <a:t>Sukar Bold</a:t>
              </a:r>
            </a:p>
            <a:p>
              <a:pPr algn="ctr">
                <a:lnSpc>
                  <a:spcPts val="3500"/>
                </a:lnSpc>
              </a:pPr>
              <a:r>
                <a:rPr lang="en-US" sz="2500">
                  <a:solidFill>
                    <a:srgbClr val="000000"/>
                  </a:solidFill>
                  <a:latin typeface="Sukar"/>
                </a:rPr>
                <a:t>Body Copy:</a:t>
              </a:r>
              <a:r>
                <a:rPr lang="en-US" sz="2500">
                  <a:solidFill>
                    <a:srgbClr val="000000"/>
                  </a:solidFill>
                  <a:latin typeface="Sukar Italics"/>
                </a:rPr>
                <a:t> </a:t>
              </a:r>
              <a:r>
                <a:rPr lang="en-US" sz="2500">
                  <a:solidFill>
                    <a:srgbClr val="F74716"/>
                  </a:solidFill>
                  <a:latin typeface="Sukar Italics"/>
                </a:rPr>
                <a:t>Sukar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7709752"/>
              <a:ext cx="13858097" cy="740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550"/>
                </a:lnSpc>
                <a:spcBef>
                  <a:spcPct val="0"/>
                </a:spcBef>
              </a:pPr>
              <a:r>
                <a:rPr lang="en-US" sz="3500">
                  <a:solidFill>
                    <a:srgbClr val="000000"/>
                  </a:solidFill>
                  <a:latin typeface="Sukar"/>
                </a:rPr>
                <a:t>You can find these fonts online too. Happy designing! 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-1621119" y="258698"/>
            <a:ext cx="6270907" cy="2449834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34000"/>
          </a:blip>
          <a:srcRect l="0" t="10352" r="0" b="10352"/>
          <a:stretch>
            <a:fillRect/>
          </a:stretch>
        </p:blipFill>
        <p:spPr>
          <a:xfrm flipH="false" flipV="false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4839407" y="3681503"/>
            <a:ext cx="8627610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998D38"/>
                </a:solidFill>
                <a:latin typeface="Shrikhand"/>
              </a:rPr>
              <a:t>Free templates for all your presentation needs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047370" y="-631482"/>
            <a:ext cx="3886470" cy="494805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400252" y="-397601"/>
            <a:ext cx="3886470" cy="494805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73484" y="2259249"/>
            <a:ext cx="3541032" cy="885258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28700" y="7153275"/>
            <a:ext cx="3839042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For PowerPoint, Google Slides, and Canva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5059151" y="7153275"/>
            <a:ext cx="3839042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100% free for personal or commercial use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9153212" y="7153275"/>
            <a:ext cx="3839042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Ready to use, professional, </a:t>
            </a:r>
          </a:p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and customizable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467017" y="7153275"/>
            <a:ext cx="3839042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Blow your audience away with </a:t>
            </a:r>
          </a:p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Sukar"/>
              </a:rPr>
              <a:t>attractive visuals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916016" y="22282"/>
            <a:ext cx="11371984" cy="10264718"/>
            <a:chOff x="0" y="0"/>
            <a:chExt cx="2995090" cy="2703465"/>
          </a:xfrm>
        </p:grpSpPr>
        <p:sp>
          <p:nvSpPr>
            <p:cNvPr name="Freeform 3" id="3"/>
            <p:cNvSpPr/>
            <p:nvPr/>
          </p:nvSpPr>
          <p:spPr>
            <a:xfrm flipH="false" flipV="false">
              <a:off x="0" y="0"/>
              <a:ext cx="2995090" cy="2703465"/>
            </a:xfrm>
            <a:custGeom>
              <a:avLst/>
              <a:gdLst/>
              <a:ahLst/>
              <a:cxnLst/>
              <a:rect r="r" b="b" t="t" l="l"/>
              <a:pathLst>
                <a:path h="2703465" w="2995090">
                  <a:moveTo>
                    <a:pt x="0" y="0"/>
                  </a:moveTo>
                  <a:lnTo>
                    <a:pt x="2995090" y="0"/>
                  </a:lnTo>
                  <a:lnTo>
                    <a:pt x="2995090" y="2703465"/>
                  </a:lnTo>
                  <a:lnTo>
                    <a:pt x="0" y="2703465"/>
                  </a:lnTo>
                  <a:close/>
                </a:path>
              </a:pathLst>
            </a:custGeom>
            <a:solidFill>
              <a:srgbClr val="D9D9D9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193354"/>
                </a:solidFill>
                <a:latin typeface="Shrikhand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193354"/>
                </a:solidFill>
                <a:latin typeface="Shrikhand"/>
              </a:rPr>
              <a:t>Page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6917055"/>
            <a:ext cx="5059131" cy="2341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Don't forget to delete this page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before presenting.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0197800" y="996789"/>
            <a:ext cx="1288705" cy="128870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017601" y="990010"/>
            <a:ext cx="2528666" cy="130226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138038" y="869437"/>
            <a:ext cx="2315114" cy="1543409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5104685" y="1045151"/>
            <a:ext cx="2570308" cy="119198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0304594" y="3032807"/>
            <a:ext cx="2779516" cy="1048804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7204493" y="3099783"/>
            <a:ext cx="2341775" cy="914853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3842436" y="2800254"/>
            <a:ext cx="1517706" cy="151391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6118468" y="2833944"/>
            <a:ext cx="1556526" cy="1446532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7427522" y="5131058"/>
            <a:ext cx="1216704" cy="1399583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9111131" y="5048314"/>
            <a:ext cx="1220755" cy="156507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10798791" y="5048314"/>
            <a:ext cx="1220755" cy="156507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2486451" y="5048314"/>
            <a:ext cx="2006500" cy="156507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47516" y="4990920"/>
            <a:ext cx="794115" cy="167985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6"/>
          <a:srcRect l="0" t="0" r="0" b="0"/>
          <a:stretch>
            <a:fillRect/>
          </a:stretch>
        </p:blipFill>
        <p:spPr>
          <a:xfrm flipH="false" flipV="false" rot="0">
            <a:off x="9066792" y="8095016"/>
            <a:ext cx="1965218" cy="137810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0">
            <a:off x="7266887" y="7980488"/>
            <a:ext cx="1456493" cy="1607165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375421" y="8000136"/>
            <a:ext cx="2499502" cy="156787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0"/>
          <a:srcRect l="0" t="0" r="0" b="0"/>
          <a:stretch>
            <a:fillRect/>
          </a:stretch>
        </p:blipFill>
        <p:spPr>
          <a:xfrm flipH="true" flipV="false" rot="0">
            <a:off x="14218334" y="8079980"/>
            <a:ext cx="1744238" cy="140818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6305983" y="7968359"/>
            <a:ext cx="1477179" cy="1631423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23"/>
          <a:srcRect l="0" t="0" r="0" b="0"/>
          <a:stretch>
            <a:fillRect/>
          </a:stretch>
        </p:blipFill>
        <p:spPr>
          <a:xfrm flipH="false" flipV="false" rot="0">
            <a:off x="14959856" y="5048314"/>
            <a:ext cx="1220755" cy="1565070"/>
          </a:xfrm>
          <a:prstGeom prst="rect">
            <a:avLst/>
          </a:prstGeom>
        </p:spPr>
      </p:pic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916016" y="22282"/>
            <a:ext cx="11371984" cy="10264718"/>
            <a:chOff x="0" y="0"/>
            <a:chExt cx="2995090" cy="2703465"/>
          </a:xfrm>
        </p:grpSpPr>
        <p:sp>
          <p:nvSpPr>
            <p:cNvPr name="Freeform 3" id="3"/>
            <p:cNvSpPr/>
            <p:nvPr/>
          </p:nvSpPr>
          <p:spPr>
            <a:xfrm flipH="false" flipV="false">
              <a:off x="0" y="0"/>
              <a:ext cx="2995090" cy="2703465"/>
            </a:xfrm>
            <a:custGeom>
              <a:avLst/>
              <a:gdLst/>
              <a:ahLst/>
              <a:cxnLst/>
              <a:rect r="r" b="b" t="t" l="l"/>
              <a:pathLst>
                <a:path h="2703465" w="2995090">
                  <a:moveTo>
                    <a:pt x="0" y="0"/>
                  </a:moveTo>
                  <a:lnTo>
                    <a:pt x="2995090" y="0"/>
                  </a:lnTo>
                  <a:lnTo>
                    <a:pt x="2995090" y="2703465"/>
                  </a:lnTo>
                  <a:lnTo>
                    <a:pt x="0" y="2703465"/>
                  </a:lnTo>
                  <a:close/>
                </a:path>
              </a:pathLst>
            </a:custGeom>
            <a:solidFill>
              <a:srgbClr val="D9D9D9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193354"/>
                </a:solidFill>
                <a:latin typeface="Shrikhand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193354"/>
                </a:solidFill>
                <a:latin typeface="Shrikhand"/>
              </a:rPr>
              <a:t>Page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6917055"/>
            <a:ext cx="5059131" cy="2341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Don't forget to delete this page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Sukar"/>
              </a:rPr>
              <a:t>before presenting.</a:t>
            </a:r>
            <a:r>
              <a:rPr lang="en-US" sz="2400">
                <a:solidFill>
                  <a:srgbClr val="000000"/>
                </a:solidFill>
                <a:latin typeface="Sukar"/>
              </a:rPr>
              <a:t>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268358" y="512622"/>
            <a:ext cx="1330462" cy="296978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86784" y="797766"/>
            <a:ext cx="2755162" cy="239949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329909" y="706840"/>
            <a:ext cx="1112326" cy="258134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318757" y="3807217"/>
            <a:ext cx="1464074" cy="146407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351902" y="3807217"/>
            <a:ext cx="1464074" cy="1464074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385048" y="3807217"/>
            <a:ext cx="1464074" cy="146407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30199" y="717909"/>
            <a:ext cx="3424731" cy="255920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18193" y="3597984"/>
            <a:ext cx="1964699" cy="1882539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0">
            <a:off x="15951963" y="3482405"/>
            <a:ext cx="1402967" cy="211369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8"/>
          <a:srcRect l="0" t="0" r="0" b="0"/>
          <a:stretch>
            <a:fillRect/>
          </a:stretch>
        </p:blipFill>
        <p:spPr>
          <a:xfrm flipH="false" flipV="false" rot="0">
            <a:off x="16326851" y="6066776"/>
            <a:ext cx="1107356" cy="1757709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9"/>
          <a:srcRect l="0" t="0" r="0" b="0"/>
          <a:stretch>
            <a:fillRect/>
          </a:stretch>
        </p:blipFill>
        <p:spPr>
          <a:xfrm flipH="false" flipV="false" rot="0">
            <a:off x="7243308" y="5883891"/>
            <a:ext cx="1539522" cy="2123479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530062" y="6186448"/>
            <a:ext cx="1518364" cy="1518364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795659" y="6186448"/>
            <a:ext cx="1518364" cy="1518364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061255" y="6186448"/>
            <a:ext cx="1518364" cy="1518364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144439" y="8538111"/>
            <a:ext cx="1737261" cy="1424554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08447" y="8538111"/>
            <a:ext cx="1737261" cy="142455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72456" y="8538111"/>
            <a:ext cx="1733418" cy="1424554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32621" y="8538111"/>
            <a:ext cx="1737261" cy="1424554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196629" y="8513043"/>
            <a:ext cx="1158301" cy="1474689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DAFj6tjTELQ</dc:identifier>
  <dcterms:modified xsi:type="dcterms:W3CDTF">2011-08-01T06:04:30Z</dcterms:modified>
  <cp:revision>1</cp:revision>
  <dc:title>Copia de History Subject for High School Feudalism in Japan White and Blue Illustrative Educational Presentation</dc:title>
</cp:coreProperties>
</file>