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10287000" cx="18288000"/>
  <p:notesSz cx="6858000" cy="9144000"/>
  <p:embeddedFontLst>
    <p:embeddedFont>
      <p:font typeface="Montserrat SemiBold"/>
      <p:regular r:id="rId33"/>
      <p:bold r:id="rId34"/>
      <p:italic r:id="rId35"/>
      <p:boldItalic r:id="rId36"/>
    </p:embeddedFont>
    <p:embeddedFont>
      <p:font typeface="Montserrat Black"/>
      <p:bold r:id="rId37"/>
      <p:boldItalic r:id="rId38"/>
    </p:embeddedFont>
    <p:embeddedFont>
      <p:font typeface="Montserrat"/>
      <p:regular r:id="rId39"/>
      <p:bold r:id="rId40"/>
      <p:italic r:id="rId41"/>
      <p:boldItalic r:id="rId42"/>
    </p:embeddedFont>
    <p:embeddedFont>
      <p:font typeface="Montserrat ExtraBold"/>
      <p:bold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7AABB6F-56C7-42FA-A857-C0CC02A9515F}">
  <a:tblStyle styleId="{F7AABB6F-56C7-42FA-A857-C0CC02A9515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.fntdata"/><Relationship Id="rId20" Type="http://schemas.openxmlformats.org/officeDocument/2006/relationships/slide" Target="slides/slide14.xml"/><Relationship Id="rId42" Type="http://schemas.openxmlformats.org/officeDocument/2006/relationships/font" Target="fonts/Montserrat-boldItalic.fntdata"/><Relationship Id="rId41" Type="http://schemas.openxmlformats.org/officeDocument/2006/relationships/font" Target="fonts/Montserrat-italic.fntdata"/><Relationship Id="rId22" Type="http://schemas.openxmlformats.org/officeDocument/2006/relationships/slide" Target="slides/slide16.xml"/><Relationship Id="rId44" Type="http://schemas.openxmlformats.org/officeDocument/2006/relationships/font" Target="fonts/MontserratExtraBold-boldItalic.fntdata"/><Relationship Id="rId21" Type="http://schemas.openxmlformats.org/officeDocument/2006/relationships/slide" Target="slides/slide15.xml"/><Relationship Id="rId43" Type="http://schemas.openxmlformats.org/officeDocument/2006/relationships/font" Target="fonts/MontserratExtraBold-bold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MontserratSemiBold-regular.fntdata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MontserratSemiBold-italic.fntdata"/><Relationship Id="rId12" Type="http://schemas.openxmlformats.org/officeDocument/2006/relationships/slide" Target="slides/slide6.xml"/><Relationship Id="rId34" Type="http://schemas.openxmlformats.org/officeDocument/2006/relationships/font" Target="fonts/MontserratSemiBold-bold.fntdata"/><Relationship Id="rId15" Type="http://schemas.openxmlformats.org/officeDocument/2006/relationships/slide" Target="slides/slide9.xml"/><Relationship Id="rId37" Type="http://schemas.openxmlformats.org/officeDocument/2006/relationships/font" Target="fonts/MontserratBlack-bold.fntdata"/><Relationship Id="rId14" Type="http://schemas.openxmlformats.org/officeDocument/2006/relationships/slide" Target="slides/slide8.xml"/><Relationship Id="rId36" Type="http://schemas.openxmlformats.org/officeDocument/2006/relationships/font" Target="fonts/MontserratSemiBold-boldItalic.fntdata"/><Relationship Id="rId17" Type="http://schemas.openxmlformats.org/officeDocument/2006/relationships/slide" Target="slides/slide11.xml"/><Relationship Id="rId39" Type="http://schemas.openxmlformats.org/officeDocument/2006/relationships/font" Target="fonts/Montserrat-regular.fntdata"/><Relationship Id="rId16" Type="http://schemas.openxmlformats.org/officeDocument/2006/relationships/slide" Target="slides/slide10.xml"/><Relationship Id="rId38" Type="http://schemas.openxmlformats.org/officeDocument/2006/relationships/font" Target="fonts/MontserratBlack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6" name="Google Shape;32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1" name="Google Shape;35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5" name="Google Shape;36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4" name="Google Shape;38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5" name="Google Shape;40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2" name="Google Shape;42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53" name="Google Shape;45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78" name="Google Shape;47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91" name="Google Shape;49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35" name="Google Shape;53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6" name="Google Shape;14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71" name="Google Shape;571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23" name="Google Shape;623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63" name="Google Shape;663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08" name="Google Shape;708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53" name="Google Shape;753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72" name="Google Shape;772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78" name="Google Shape;778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1" name="Google Shape;17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7" name="Google Shape;18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5" name="Google Shape;2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6" name="Google Shape;21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2" name="Google Shape;23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8" name="Google Shape;25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5" name="Google Shape;29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6.png"/><Relationship Id="rId4" Type="http://schemas.openxmlformats.org/officeDocument/2006/relationships/image" Target="../media/image36.png"/><Relationship Id="rId5" Type="http://schemas.openxmlformats.org/officeDocument/2006/relationships/image" Target="../media/image4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2.png"/><Relationship Id="rId4" Type="http://schemas.openxmlformats.org/officeDocument/2006/relationships/image" Target="../media/image52.png"/><Relationship Id="rId5" Type="http://schemas.openxmlformats.org/officeDocument/2006/relationships/image" Target="../media/image5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7.png"/><Relationship Id="rId4" Type="http://schemas.openxmlformats.org/officeDocument/2006/relationships/image" Target="../media/image48.png"/><Relationship Id="rId5" Type="http://schemas.openxmlformats.org/officeDocument/2006/relationships/image" Target="../media/image62.png"/><Relationship Id="rId6" Type="http://schemas.openxmlformats.org/officeDocument/2006/relationships/image" Target="../media/image44.png"/><Relationship Id="rId7" Type="http://schemas.openxmlformats.org/officeDocument/2006/relationships/image" Target="../media/image4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9.png"/><Relationship Id="rId4" Type="http://schemas.openxmlformats.org/officeDocument/2006/relationships/image" Target="../media/image5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1.png"/><Relationship Id="rId4" Type="http://schemas.openxmlformats.org/officeDocument/2006/relationships/image" Target="../media/image92.png"/><Relationship Id="rId5" Type="http://schemas.openxmlformats.org/officeDocument/2006/relationships/image" Target="../media/image63.png"/><Relationship Id="rId6" Type="http://schemas.openxmlformats.org/officeDocument/2006/relationships/image" Target="../media/image74.png"/><Relationship Id="rId7" Type="http://schemas.openxmlformats.org/officeDocument/2006/relationships/image" Target="../media/image6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9.jpg"/><Relationship Id="rId4" Type="http://schemas.openxmlformats.org/officeDocument/2006/relationships/image" Target="../media/image64.jpg"/><Relationship Id="rId5" Type="http://schemas.openxmlformats.org/officeDocument/2006/relationships/image" Target="../media/image73.jpg"/><Relationship Id="rId6" Type="http://schemas.openxmlformats.org/officeDocument/2006/relationships/image" Target="../media/image72.jpg"/><Relationship Id="rId7" Type="http://schemas.openxmlformats.org/officeDocument/2006/relationships/image" Target="../media/image65.png"/><Relationship Id="rId8" Type="http://schemas.openxmlformats.org/officeDocument/2006/relationships/image" Target="../media/image8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2.jpg"/><Relationship Id="rId4" Type="http://schemas.openxmlformats.org/officeDocument/2006/relationships/image" Target="../media/image70.png"/><Relationship Id="rId5" Type="http://schemas.openxmlformats.org/officeDocument/2006/relationships/image" Target="../media/image8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8.png"/><Relationship Id="rId4" Type="http://schemas.openxmlformats.org/officeDocument/2006/relationships/image" Target="../media/image9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9.png"/><Relationship Id="rId4" Type="http://schemas.openxmlformats.org/officeDocument/2006/relationships/image" Target="../media/image100.png"/><Relationship Id="rId5" Type="http://schemas.openxmlformats.org/officeDocument/2006/relationships/image" Target="../media/image80.png"/><Relationship Id="rId6" Type="http://schemas.openxmlformats.org/officeDocument/2006/relationships/image" Target="../media/image78.png"/><Relationship Id="rId7" Type="http://schemas.openxmlformats.org/officeDocument/2006/relationships/image" Target="../media/image7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1.png"/><Relationship Id="rId4" Type="http://schemas.openxmlformats.org/officeDocument/2006/relationships/image" Target="../media/image9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Relationship Id="rId4" Type="http://schemas.openxmlformats.org/officeDocument/2006/relationships/image" Target="../media/image12.png"/><Relationship Id="rId5" Type="http://schemas.openxmlformats.org/officeDocument/2006/relationships/image" Target="../media/image7.png"/><Relationship Id="rId6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1.png"/><Relationship Id="rId4" Type="http://schemas.openxmlformats.org/officeDocument/2006/relationships/image" Target="../media/image83.png"/><Relationship Id="rId5" Type="http://schemas.openxmlformats.org/officeDocument/2006/relationships/image" Target="../media/image108.png"/><Relationship Id="rId6" Type="http://schemas.openxmlformats.org/officeDocument/2006/relationships/image" Target="../media/image139.png"/></Relationships>
</file>

<file path=ppt/slides/_rels/slide21.xml.rels><?xml version="1.0" encoding="UTF-8" standalone="yes"?><Relationships xmlns="http://schemas.openxmlformats.org/package/2006/relationships"><Relationship Id="rId11" Type="http://schemas.openxmlformats.org/officeDocument/2006/relationships/image" Target="../media/image57.png"/><Relationship Id="rId10" Type="http://schemas.openxmlformats.org/officeDocument/2006/relationships/image" Target="../media/image121.jpg"/><Relationship Id="rId13" Type="http://schemas.openxmlformats.org/officeDocument/2006/relationships/image" Target="../media/image96.png"/><Relationship Id="rId1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6.png"/><Relationship Id="rId4" Type="http://schemas.openxmlformats.org/officeDocument/2006/relationships/image" Target="../media/image107.jpg"/><Relationship Id="rId9" Type="http://schemas.openxmlformats.org/officeDocument/2006/relationships/image" Target="../media/image101.jpg"/><Relationship Id="rId14" Type="http://schemas.openxmlformats.org/officeDocument/2006/relationships/image" Target="../media/image98.png"/><Relationship Id="rId5" Type="http://schemas.openxmlformats.org/officeDocument/2006/relationships/image" Target="../media/image102.jpg"/><Relationship Id="rId6" Type="http://schemas.openxmlformats.org/officeDocument/2006/relationships/image" Target="../media/image116.jpg"/><Relationship Id="rId7" Type="http://schemas.openxmlformats.org/officeDocument/2006/relationships/image" Target="../media/image105.jpg"/><Relationship Id="rId8" Type="http://schemas.openxmlformats.org/officeDocument/2006/relationships/image" Target="../media/image133.jpg"/></Relationships>
</file>

<file path=ppt/slides/_rels/slide22.xml.rels><?xml version="1.0" encoding="UTF-8" standalone="yes"?><Relationships xmlns="http://schemas.openxmlformats.org/package/2006/relationships"><Relationship Id="rId40" Type="http://schemas.openxmlformats.org/officeDocument/2006/relationships/image" Target="../media/image108.png"/><Relationship Id="rId20" Type="http://schemas.openxmlformats.org/officeDocument/2006/relationships/image" Target="../media/image92.png"/><Relationship Id="rId41" Type="http://schemas.openxmlformats.org/officeDocument/2006/relationships/image" Target="../media/image139.png"/><Relationship Id="rId22" Type="http://schemas.openxmlformats.org/officeDocument/2006/relationships/image" Target="../media/image52.png"/><Relationship Id="rId21" Type="http://schemas.openxmlformats.org/officeDocument/2006/relationships/image" Target="../media/image69.png"/><Relationship Id="rId24" Type="http://schemas.openxmlformats.org/officeDocument/2006/relationships/image" Target="../media/image49.png"/><Relationship Id="rId23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4.png"/><Relationship Id="rId4" Type="http://schemas.openxmlformats.org/officeDocument/2006/relationships/image" Target="../media/image99.png"/><Relationship Id="rId9" Type="http://schemas.openxmlformats.org/officeDocument/2006/relationships/image" Target="../media/image80.png"/><Relationship Id="rId26" Type="http://schemas.openxmlformats.org/officeDocument/2006/relationships/image" Target="../media/image34.png"/><Relationship Id="rId25" Type="http://schemas.openxmlformats.org/officeDocument/2006/relationships/image" Target="../media/image39.png"/><Relationship Id="rId28" Type="http://schemas.openxmlformats.org/officeDocument/2006/relationships/image" Target="../media/image27.png"/><Relationship Id="rId27" Type="http://schemas.openxmlformats.org/officeDocument/2006/relationships/image" Target="../media/image60.png"/><Relationship Id="rId5" Type="http://schemas.openxmlformats.org/officeDocument/2006/relationships/image" Target="../media/image141.png"/><Relationship Id="rId6" Type="http://schemas.openxmlformats.org/officeDocument/2006/relationships/image" Target="../media/image81.png"/><Relationship Id="rId29" Type="http://schemas.openxmlformats.org/officeDocument/2006/relationships/image" Target="../media/image30.png"/><Relationship Id="rId7" Type="http://schemas.openxmlformats.org/officeDocument/2006/relationships/image" Target="../media/image91.png"/><Relationship Id="rId8" Type="http://schemas.openxmlformats.org/officeDocument/2006/relationships/image" Target="../media/image129.png"/><Relationship Id="rId31" Type="http://schemas.openxmlformats.org/officeDocument/2006/relationships/image" Target="../media/image146.png"/><Relationship Id="rId30" Type="http://schemas.openxmlformats.org/officeDocument/2006/relationships/image" Target="../media/image10.png"/><Relationship Id="rId11" Type="http://schemas.openxmlformats.org/officeDocument/2006/relationships/image" Target="../media/image89.png"/><Relationship Id="rId33" Type="http://schemas.openxmlformats.org/officeDocument/2006/relationships/image" Target="../media/image13.png"/><Relationship Id="rId10" Type="http://schemas.openxmlformats.org/officeDocument/2006/relationships/image" Target="../media/image100.png"/><Relationship Id="rId32" Type="http://schemas.openxmlformats.org/officeDocument/2006/relationships/image" Target="../media/image5.png"/><Relationship Id="rId13" Type="http://schemas.openxmlformats.org/officeDocument/2006/relationships/image" Target="../media/image95.png"/><Relationship Id="rId35" Type="http://schemas.openxmlformats.org/officeDocument/2006/relationships/image" Target="../media/image131.png"/><Relationship Id="rId12" Type="http://schemas.openxmlformats.org/officeDocument/2006/relationships/image" Target="../media/image143.png"/><Relationship Id="rId34" Type="http://schemas.openxmlformats.org/officeDocument/2006/relationships/image" Target="../media/image21.png"/><Relationship Id="rId15" Type="http://schemas.openxmlformats.org/officeDocument/2006/relationships/image" Target="../media/image70.png"/><Relationship Id="rId37" Type="http://schemas.openxmlformats.org/officeDocument/2006/relationships/image" Target="../media/image130.png"/><Relationship Id="rId14" Type="http://schemas.openxmlformats.org/officeDocument/2006/relationships/image" Target="../media/image84.png"/><Relationship Id="rId36" Type="http://schemas.openxmlformats.org/officeDocument/2006/relationships/image" Target="../media/image132.png"/><Relationship Id="rId17" Type="http://schemas.openxmlformats.org/officeDocument/2006/relationships/image" Target="../media/image67.png"/><Relationship Id="rId39" Type="http://schemas.openxmlformats.org/officeDocument/2006/relationships/image" Target="../media/image44.png"/><Relationship Id="rId16" Type="http://schemas.openxmlformats.org/officeDocument/2006/relationships/image" Target="../media/image65.png"/><Relationship Id="rId38" Type="http://schemas.openxmlformats.org/officeDocument/2006/relationships/image" Target="../media/image3.png"/><Relationship Id="rId19" Type="http://schemas.openxmlformats.org/officeDocument/2006/relationships/image" Target="../media/image63.png"/><Relationship Id="rId18" Type="http://schemas.openxmlformats.org/officeDocument/2006/relationships/image" Target="../media/image74.png"/></Relationships>
</file>

<file path=ppt/slides/_rels/slide23.xml.rels><?xml version="1.0" encoding="UTF-8" standalone="yes"?><Relationships xmlns="http://schemas.openxmlformats.org/package/2006/relationships"><Relationship Id="rId40" Type="http://schemas.openxmlformats.org/officeDocument/2006/relationships/image" Target="../media/image190.png"/><Relationship Id="rId20" Type="http://schemas.openxmlformats.org/officeDocument/2006/relationships/image" Target="../media/image150.png"/><Relationship Id="rId41" Type="http://schemas.openxmlformats.org/officeDocument/2006/relationships/image" Target="../media/image180.png"/><Relationship Id="rId22" Type="http://schemas.openxmlformats.org/officeDocument/2006/relationships/image" Target="../media/image156.png"/><Relationship Id="rId21" Type="http://schemas.openxmlformats.org/officeDocument/2006/relationships/image" Target="../media/image148.png"/><Relationship Id="rId24" Type="http://schemas.openxmlformats.org/officeDocument/2006/relationships/image" Target="../media/image153.png"/><Relationship Id="rId23" Type="http://schemas.openxmlformats.org/officeDocument/2006/relationships/image" Target="../media/image15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9.png"/><Relationship Id="rId4" Type="http://schemas.openxmlformats.org/officeDocument/2006/relationships/image" Target="../media/image165.png"/><Relationship Id="rId9" Type="http://schemas.openxmlformats.org/officeDocument/2006/relationships/image" Target="../media/image145.png"/><Relationship Id="rId26" Type="http://schemas.openxmlformats.org/officeDocument/2006/relationships/image" Target="../media/image163.png"/><Relationship Id="rId25" Type="http://schemas.openxmlformats.org/officeDocument/2006/relationships/image" Target="../media/image168.png"/><Relationship Id="rId28" Type="http://schemas.openxmlformats.org/officeDocument/2006/relationships/image" Target="../media/image186.png"/><Relationship Id="rId27" Type="http://schemas.openxmlformats.org/officeDocument/2006/relationships/image" Target="../media/image161.png"/><Relationship Id="rId5" Type="http://schemas.openxmlformats.org/officeDocument/2006/relationships/image" Target="../media/image154.png"/><Relationship Id="rId6" Type="http://schemas.openxmlformats.org/officeDocument/2006/relationships/image" Target="../media/image135.png"/><Relationship Id="rId29" Type="http://schemas.openxmlformats.org/officeDocument/2006/relationships/image" Target="../media/image158.png"/><Relationship Id="rId7" Type="http://schemas.openxmlformats.org/officeDocument/2006/relationships/image" Target="../media/image142.png"/><Relationship Id="rId8" Type="http://schemas.openxmlformats.org/officeDocument/2006/relationships/image" Target="../media/image140.png"/><Relationship Id="rId31" Type="http://schemas.openxmlformats.org/officeDocument/2006/relationships/image" Target="../media/image179.png"/><Relationship Id="rId30" Type="http://schemas.openxmlformats.org/officeDocument/2006/relationships/image" Target="../media/image160.png"/><Relationship Id="rId11" Type="http://schemas.openxmlformats.org/officeDocument/2006/relationships/image" Target="../media/image137.png"/><Relationship Id="rId33" Type="http://schemas.openxmlformats.org/officeDocument/2006/relationships/image" Target="../media/image181.png"/><Relationship Id="rId10" Type="http://schemas.openxmlformats.org/officeDocument/2006/relationships/image" Target="../media/image136.png"/><Relationship Id="rId32" Type="http://schemas.openxmlformats.org/officeDocument/2006/relationships/image" Target="../media/image184.png"/><Relationship Id="rId13" Type="http://schemas.openxmlformats.org/officeDocument/2006/relationships/image" Target="../media/image152.png"/><Relationship Id="rId35" Type="http://schemas.openxmlformats.org/officeDocument/2006/relationships/image" Target="../media/image170.png"/><Relationship Id="rId12" Type="http://schemas.openxmlformats.org/officeDocument/2006/relationships/image" Target="../media/image164.png"/><Relationship Id="rId34" Type="http://schemas.openxmlformats.org/officeDocument/2006/relationships/image" Target="../media/image159.png"/><Relationship Id="rId15" Type="http://schemas.openxmlformats.org/officeDocument/2006/relationships/image" Target="../media/image155.png"/><Relationship Id="rId37" Type="http://schemas.openxmlformats.org/officeDocument/2006/relationships/image" Target="../media/image187.png"/><Relationship Id="rId14" Type="http://schemas.openxmlformats.org/officeDocument/2006/relationships/image" Target="../media/image144.png"/><Relationship Id="rId36" Type="http://schemas.openxmlformats.org/officeDocument/2006/relationships/image" Target="../media/image189.png"/><Relationship Id="rId17" Type="http://schemas.openxmlformats.org/officeDocument/2006/relationships/image" Target="../media/image172.png"/><Relationship Id="rId39" Type="http://schemas.openxmlformats.org/officeDocument/2006/relationships/image" Target="../media/image174.png"/><Relationship Id="rId16" Type="http://schemas.openxmlformats.org/officeDocument/2006/relationships/image" Target="../media/image149.png"/><Relationship Id="rId38" Type="http://schemas.openxmlformats.org/officeDocument/2006/relationships/image" Target="../media/image171.png"/><Relationship Id="rId19" Type="http://schemas.openxmlformats.org/officeDocument/2006/relationships/image" Target="../media/image162.png"/><Relationship Id="rId18" Type="http://schemas.openxmlformats.org/officeDocument/2006/relationships/image" Target="../media/image14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5.png"/><Relationship Id="rId4" Type="http://schemas.openxmlformats.org/officeDocument/2006/relationships/image" Target="../media/image173.png"/><Relationship Id="rId5" Type="http://schemas.openxmlformats.org/officeDocument/2006/relationships/image" Target="../media/image49.png"/><Relationship Id="rId6" Type="http://schemas.openxmlformats.org/officeDocument/2006/relationships/image" Target="../media/image17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8.png"/><Relationship Id="rId4" Type="http://schemas.openxmlformats.org/officeDocument/2006/relationships/image" Target="../media/image18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88.png"/><Relationship Id="rId4" Type="http://schemas.openxmlformats.org/officeDocument/2006/relationships/image" Target="../media/image18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4.png"/><Relationship Id="rId5" Type="http://schemas.openxmlformats.org/officeDocument/2006/relationships/image" Target="../media/image16.png"/><Relationship Id="rId6" Type="http://schemas.openxmlformats.org/officeDocument/2006/relationships/image" Target="../media/image2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2.png"/><Relationship Id="rId4" Type="http://schemas.openxmlformats.org/officeDocument/2006/relationships/image" Target="../media/image23.png"/><Relationship Id="rId5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png"/><Relationship Id="rId4" Type="http://schemas.openxmlformats.org/officeDocument/2006/relationships/image" Target="../media/image24.png"/><Relationship Id="rId5" Type="http://schemas.openxmlformats.org/officeDocument/2006/relationships/image" Target="../media/image30.png"/><Relationship Id="rId6" Type="http://schemas.openxmlformats.org/officeDocument/2006/relationships/image" Target="../media/image28.jpg"/><Relationship Id="rId7" Type="http://schemas.openxmlformats.org/officeDocument/2006/relationships/image" Target="../media/image41.jpg"/><Relationship Id="rId8" Type="http://schemas.openxmlformats.org/officeDocument/2006/relationships/image" Target="../media/image3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7.jpg"/><Relationship Id="rId4" Type="http://schemas.openxmlformats.org/officeDocument/2006/relationships/image" Target="../media/image35.png"/><Relationship Id="rId5" Type="http://schemas.openxmlformats.org/officeDocument/2006/relationships/image" Target="../media/image53.jpg"/><Relationship Id="rId6" Type="http://schemas.openxmlformats.org/officeDocument/2006/relationships/image" Target="../media/image39.png"/><Relationship Id="rId7" Type="http://schemas.openxmlformats.org/officeDocument/2006/relationships/image" Target="../media/image34.png"/><Relationship Id="rId8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137159" y="446855"/>
            <a:ext cx="4703973" cy="5961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730387">
            <a:off x="15263560" y="8378377"/>
            <a:ext cx="5240756" cy="66415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" name="Google Shape;86;p13"/>
          <p:cNvGrpSpPr/>
          <p:nvPr/>
        </p:nvGrpSpPr>
        <p:grpSpPr>
          <a:xfrm rot="1516102">
            <a:off x="12197807" y="1124898"/>
            <a:ext cx="5004627" cy="5121939"/>
            <a:chOff x="0" y="-19050"/>
            <a:chExt cx="812800" cy="831850"/>
          </a:xfrm>
        </p:grpSpPr>
        <p:sp>
          <p:nvSpPr>
            <p:cNvPr id="87" name="Google Shape;87;p13"/>
            <p:cNvSpPr/>
            <p:nvPr/>
          </p:nvSpPr>
          <p:spPr>
            <a:xfrm>
              <a:off x="0" y="0"/>
              <a:ext cx="44669" cy="167338"/>
            </a:xfrm>
            <a:custGeom>
              <a:rect b="b" l="l" r="r" t="t"/>
              <a:pathLst>
                <a:path extrusionOk="0" h="167338" w="44669">
                  <a:moveTo>
                    <a:pt x="0" y="0"/>
                  </a:moveTo>
                  <a:lnTo>
                    <a:pt x="44669" y="0"/>
                  </a:lnTo>
                  <a:lnTo>
                    <a:pt x="44669" y="167338"/>
                  </a:lnTo>
                  <a:lnTo>
                    <a:pt x="0" y="167338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88" name="Google Shape;88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7628652">
            <a:off x="12120611" y="-4879883"/>
            <a:ext cx="5240756" cy="66415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" name="Google Shape;90;p13"/>
          <p:cNvGrpSpPr/>
          <p:nvPr/>
        </p:nvGrpSpPr>
        <p:grpSpPr>
          <a:xfrm rot="3363114">
            <a:off x="7063065" y="6064306"/>
            <a:ext cx="5004601" cy="5121936"/>
            <a:chOff x="0" y="-19050"/>
            <a:chExt cx="812800" cy="831850"/>
          </a:xfrm>
        </p:grpSpPr>
        <p:sp>
          <p:nvSpPr>
            <p:cNvPr id="91" name="Google Shape;91;p13"/>
            <p:cNvSpPr/>
            <p:nvPr/>
          </p:nvSpPr>
          <p:spPr>
            <a:xfrm>
              <a:off x="0" y="0"/>
              <a:ext cx="41053" cy="169045"/>
            </a:xfrm>
            <a:custGeom>
              <a:rect b="b" l="l" r="r" t="t"/>
              <a:pathLst>
                <a:path extrusionOk="0" h="169045" w="41053">
                  <a:moveTo>
                    <a:pt x="0" y="0"/>
                  </a:moveTo>
                  <a:lnTo>
                    <a:pt x="41053" y="0"/>
                  </a:lnTo>
                  <a:lnTo>
                    <a:pt x="41053" y="169045"/>
                  </a:lnTo>
                  <a:lnTo>
                    <a:pt x="0" y="169045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92" name="Google Shape;92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13"/>
          <p:cNvGrpSpPr/>
          <p:nvPr/>
        </p:nvGrpSpPr>
        <p:grpSpPr>
          <a:xfrm rot="1091388">
            <a:off x="7232225" y="1608309"/>
            <a:ext cx="5004601" cy="5121936"/>
            <a:chOff x="0" y="-19050"/>
            <a:chExt cx="812800" cy="831850"/>
          </a:xfrm>
        </p:grpSpPr>
        <p:sp>
          <p:nvSpPr>
            <p:cNvPr id="94" name="Google Shape;94;p13"/>
            <p:cNvSpPr/>
            <p:nvPr/>
          </p:nvSpPr>
          <p:spPr>
            <a:xfrm>
              <a:off x="0" y="0"/>
              <a:ext cx="41053" cy="169045"/>
            </a:xfrm>
            <a:custGeom>
              <a:rect b="b" l="l" r="r" t="t"/>
              <a:pathLst>
                <a:path extrusionOk="0" h="169045" w="41053">
                  <a:moveTo>
                    <a:pt x="0" y="0"/>
                  </a:moveTo>
                  <a:lnTo>
                    <a:pt x="41053" y="0"/>
                  </a:lnTo>
                  <a:lnTo>
                    <a:pt x="41053" y="169045"/>
                  </a:lnTo>
                  <a:lnTo>
                    <a:pt x="0" y="169045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95" name="Google Shape;95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" name="Google Shape;96;p13"/>
          <p:cNvGrpSpPr/>
          <p:nvPr/>
        </p:nvGrpSpPr>
        <p:grpSpPr>
          <a:xfrm rot="-5243819">
            <a:off x="9833624" y="-3973380"/>
            <a:ext cx="5004601" cy="5121971"/>
            <a:chOff x="0" y="-19050"/>
            <a:chExt cx="812800" cy="831850"/>
          </a:xfrm>
        </p:grpSpPr>
        <p:sp>
          <p:nvSpPr>
            <p:cNvPr id="97" name="Google Shape;97;p13"/>
            <p:cNvSpPr/>
            <p:nvPr/>
          </p:nvSpPr>
          <p:spPr>
            <a:xfrm>
              <a:off x="0" y="0"/>
              <a:ext cx="41053" cy="81373"/>
            </a:xfrm>
            <a:custGeom>
              <a:rect b="b" l="l" r="r" t="t"/>
              <a:pathLst>
                <a:path extrusionOk="0" h="81373" w="41053">
                  <a:moveTo>
                    <a:pt x="0" y="0"/>
                  </a:moveTo>
                  <a:lnTo>
                    <a:pt x="41053" y="0"/>
                  </a:lnTo>
                  <a:lnTo>
                    <a:pt x="41053" y="81373"/>
                  </a:lnTo>
                  <a:lnTo>
                    <a:pt x="0" y="81373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98" name="Google Shape;98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" name="Google Shape;99;p13"/>
          <p:cNvGrpSpPr/>
          <p:nvPr/>
        </p:nvGrpSpPr>
        <p:grpSpPr>
          <a:xfrm rot="-552116">
            <a:off x="7192797" y="2433863"/>
            <a:ext cx="5004601" cy="5121971"/>
            <a:chOff x="0" y="-19050"/>
            <a:chExt cx="812800" cy="831850"/>
          </a:xfrm>
        </p:grpSpPr>
        <p:sp>
          <p:nvSpPr>
            <p:cNvPr id="100" name="Google Shape;100;p13"/>
            <p:cNvSpPr/>
            <p:nvPr/>
          </p:nvSpPr>
          <p:spPr>
            <a:xfrm>
              <a:off x="0" y="0"/>
              <a:ext cx="41053" cy="81373"/>
            </a:xfrm>
            <a:custGeom>
              <a:rect b="b" l="l" r="r" t="t"/>
              <a:pathLst>
                <a:path extrusionOk="0" h="81373" w="41053">
                  <a:moveTo>
                    <a:pt x="0" y="0"/>
                  </a:moveTo>
                  <a:lnTo>
                    <a:pt x="41053" y="0"/>
                  </a:lnTo>
                  <a:lnTo>
                    <a:pt x="41053" y="81373"/>
                  </a:lnTo>
                  <a:lnTo>
                    <a:pt x="0" y="81373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101" name="Google Shape;101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" name="Google Shape;102;p13"/>
          <p:cNvGrpSpPr/>
          <p:nvPr/>
        </p:nvGrpSpPr>
        <p:grpSpPr>
          <a:xfrm rot="3310752">
            <a:off x="4537339" y="6332272"/>
            <a:ext cx="5004601" cy="5121971"/>
            <a:chOff x="0" y="-19050"/>
            <a:chExt cx="812800" cy="831850"/>
          </a:xfrm>
        </p:grpSpPr>
        <p:sp>
          <p:nvSpPr>
            <p:cNvPr id="103" name="Google Shape;103;p13"/>
            <p:cNvSpPr/>
            <p:nvPr/>
          </p:nvSpPr>
          <p:spPr>
            <a:xfrm>
              <a:off x="0" y="0"/>
              <a:ext cx="41053" cy="81373"/>
            </a:xfrm>
            <a:custGeom>
              <a:rect b="b" l="l" r="r" t="t"/>
              <a:pathLst>
                <a:path extrusionOk="0" h="81373" w="41053">
                  <a:moveTo>
                    <a:pt x="0" y="0"/>
                  </a:moveTo>
                  <a:lnTo>
                    <a:pt x="41053" y="0"/>
                  </a:lnTo>
                  <a:lnTo>
                    <a:pt x="41053" y="81373"/>
                  </a:lnTo>
                  <a:lnTo>
                    <a:pt x="0" y="81373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104" name="Google Shape;104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105;p13"/>
          <p:cNvGrpSpPr/>
          <p:nvPr/>
        </p:nvGrpSpPr>
        <p:grpSpPr>
          <a:xfrm rot="3310752">
            <a:off x="11040664" y="3872375"/>
            <a:ext cx="5004601" cy="5121971"/>
            <a:chOff x="0" y="-19050"/>
            <a:chExt cx="812800" cy="831850"/>
          </a:xfrm>
        </p:grpSpPr>
        <p:sp>
          <p:nvSpPr>
            <p:cNvPr id="106" name="Google Shape;106;p13"/>
            <p:cNvSpPr/>
            <p:nvPr/>
          </p:nvSpPr>
          <p:spPr>
            <a:xfrm>
              <a:off x="0" y="0"/>
              <a:ext cx="41053" cy="81373"/>
            </a:xfrm>
            <a:custGeom>
              <a:rect b="b" l="l" r="r" t="t"/>
              <a:pathLst>
                <a:path extrusionOk="0" h="81373" w="41053">
                  <a:moveTo>
                    <a:pt x="0" y="0"/>
                  </a:moveTo>
                  <a:lnTo>
                    <a:pt x="41053" y="0"/>
                  </a:lnTo>
                  <a:lnTo>
                    <a:pt x="41053" y="81373"/>
                  </a:lnTo>
                  <a:lnTo>
                    <a:pt x="0" y="81373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107" name="Google Shape;107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" name="Google Shape;108;p13"/>
          <p:cNvGrpSpPr/>
          <p:nvPr/>
        </p:nvGrpSpPr>
        <p:grpSpPr>
          <a:xfrm rot="3310752">
            <a:off x="4090574" y="1503291"/>
            <a:ext cx="5004601" cy="5121971"/>
            <a:chOff x="0" y="-19050"/>
            <a:chExt cx="812800" cy="831850"/>
          </a:xfrm>
        </p:grpSpPr>
        <p:sp>
          <p:nvSpPr>
            <p:cNvPr id="109" name="Google Shape;109;p13"/>
            <p:cNvSpPr/>
            <p:nvPr/>
          </p:nvSpPr>
          <p:spPr>
            <a:xfrm>
              <a:off x="0" y="0"/>
              <a:ext cx="41053" cy="81373"/>
            </a:xfrm>
            <a:custGeom>
              <a:rect b="b" l="l" r="r" t="t"/>
              <a:pathLst>
                <a:path extrusionOk="0" h="81373" w="41053">
                  <a:moveTo>
                    <a:pt x="0" y="0"/>
                  </a:moveTo>
                  <a:lnTo>
                    <a:pt x="41053" y="0"/>
                  </a:lnTo>
                  <a:lnTo>
                    <a:pt x="41053" y="81373"/>
                  </a:lnTo>
                  <a:lnTo>
                    <a:pt x="0" y="81373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110" name="Google Shape;110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" name="Google Shape;111;p13"/>
          <p:cNvGrpSpPr/>
          <p:nvPr/>
        </p:nvGrpSpPr>
        <p:grpSpPr>
          <a:xfrm rot="-948165">
            <a:off x="10371502" y="1559079"/>
            <a:ext cx="5004601" cy="5121971"/>
            <a:chOff x="0" y="-19050"/>
            <a:chExt cx="812800" cy="831850"/>
          </a:xfrm>
        </p:grpSpPr>
        <p:sp>
          <p:nvSpPr>
            <p:cNvPr id="112" name="Google Shape;112;p13"/>
            <p:cNvSpPr/>
            <p:nvPr/>
          </p:nvSpPr>
          <p:spPr>
            <a:xfrm>
              <a:off x="0" y="0"/>
              <a:ext cx="41053" cy="81373"/>
            </a:xfrm>
            <a:custGeom>
              <a:rect b="b" l="l" r="r" t="t"/>
              <a:pathLst>
                <a:path extrusionOk="0" h="81373" w="41053">
                  <a:moveTo>
                    <a:pt x="0" y="0"/>
                  </a:moveTo>
                  <a:lnTo>
                    <a:pt x="41053" y="0"/>
                  </a:lnTo>
                  <a:lnTo>
                    <a:pt x="41053" y="81373"/>
                  </a:lnTo>
                  <a:lnTo>
                    <a:pt x="0" y="81373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113" name="Google Shape;113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13"/>
          <p:cNvGrpSpPr/>
          <p:nvPr/>
        </p:nvGrpSpPr>
        <p:grpSpPr>
          <a:xfrm rot="-6072879">
            <a:off x="11344311" y="89563"/>
            <a:ext cx="5004601" cy="5121971"/>
            <a:chOff x="0" y="-19050"/>
            <a:chExt cx="812800" cy="831850"/>
          </a:xfrm>
        </p:grpSpPr>
        <p:sp>
          <p:nvSpPr>
            <p:cNvPr id="115" name="Google Shape;115;p13"/>
            <p:cNvSpPr/>
            <p:nvPr/>
          </p:nvSpPr>
          <p:spPr>
            <a:xfrm>
              <a:off x="0" y="0"/>
              <a:ext cx="41053" cy="81373"/>
            </a:xfrm>
            <a:custGeom>
              <a:rect b="b" l="l" r="r" t="t"/>
              <a:pathLst>
                <a:path extrusionOk="0" h="81373" w="41053">
                  <a:moveTo>
                    <a:pt x="0" y="0"/>
                  </a:moveTo>
                  <a:lnTo>
                    <a:pt x="41053" y="0"/>
                  </a:lnTo>
                  <a:lnTo>
                    <a:pt x="41053" y="81373"/>
                  </a:lnTo>
                  <a:lnTo>
                    <a:pt x="0" y="81373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116" name="Google Shape;116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" name="Google Shape;117;p13"/>
          <p:cNvGrpSpPr/>
          <p:nvPr/>
        </p:nvGrpSpPr>
        <p:grpSpPr>
          <a:xfrm rot="-948165">
            <a:off x="10864024" y="3253083"/>
            <a:ext cx="5004601" cy="5121971"/>
            <a:chOff x="0" y="-19050"/>
            <a:chExt cx="812800" cy="831850"/>
          </a:xfrm>
        </p:grpSpPr>
        <p:sp>
          <p:nvSpPr>
            <p:cNvPr id="118" name="Google Shape;118;p13"/>
            <p:cNvSpPr/>
            <p:nvPr/>
          </p:nvSpPr>
          <p:spPr>
            <a:xfrm>
              <a:off x="0" y="0"/>
              <a:ext cx="41053" cy="81373"/>
            </a:xfrm>
            <a:custGeom>
              <a:rect b="b" l="l" r="r" t="t"/>
              <a:pathLst>
                <a:path extrusionOk="0" h="81373" w="41053">
                  <a:moveTo>
                    <a:pt x="0" y="0"/>
                  </a:moveTo>
                  <a:lnTo>
                    <a:pt x="41053" y="0"/>
                  </a:lnTo>
                  <a:lnTo>
                    <a:pt x="41053" y="81373"/>
                  </a:lnTo>
                  <a:lnTo>
                    <a:pt x="0" y="81373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119" name="Google Shape;119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" name="Google Shape;120;p13"/>
          <p:cNvGrpSpPr/>
          <p:nvPr/>
        </p:nvGrpSpPr>
        <p:grpSpPr>
          <a:xfrm rot="-3828759">
            <a:off x="8968224" y="438935"/>
            <a:ext cx="5004601" cy="5121936"/>
            <a:chOff x="0" y="-19050"/>
            <a:chExt cx="812800" cy="831850"/>
          </a:xfrm>
        </p:grpSpPr>
        <p:sp>
          <p:nvSpPr>
            <p:cNvPr id="121" name="Google Shape;121;p13"/>
            <p:cNvSpPr/>
            <p:nvPr/>
          </p:nvSpPr>
          <p:spPr>
            <a:xfrm>
              <a:off x="0" y="0"/>
              <a:ext cx="41053" cy="169045"/>
            </a:xfrm>
            <a:custGeom>
              <a:rect b="b" l="l" r="r" t="t"/>
              <a:pathLst>
                <a:path extrusionOk="0" h="169045" w="41053">
                  <a:moveTo>
                    <a:pt x="0" y="0"/>
                  </a:moveTo>
                  <a:lnTo>
                    <a:pt x="41053" y="0"/>
                  </a:lnTo>
                  <a:lnTo>
                    <a:pt x="41053" y="169045"/>
                  </a:lnTo>
                  <a:lnTo>
                    <a:pt x="0" y="169045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122" name="Google Shape;122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13"/>
          <p:cNvGrpSpPr/>
          <p:nvPr/>
        </p:nvGrpSpPr>
        <p:grpSpPr>
          <a:xfrm rot="-3828759">
            <a:off x="11716824" y="-2044144"/>
            <a:ext cx="5004601" cy="5121936"/>
            <a:chOff x="0" y="-19050"/>
            <a:chExt cx="812800" cy="831850"/>
          </a:xfrm>
        </p:grpSpPr>
        <p:sp>
          <p:nvSpPr>
            <p:cNvPr id="124" name="Google Shape;124;p13"/>
            <p:cNvSpPr/>
            <p:nvPr/>
          </p:nvSpPr>
          <p:spPr>
            <a:xfrm>
              <a:off x="0" y="0"/>
              <a:ext cx="41053" cy="169045"/>
            </a:xfrm>
            <a:custGeom>
              <a:rect b="b" l="l" r="r" t="t"/>
              <a:pathLst>
                <a:path extrusionOk="0" h="169045" w="41053">
                  <a:moveTo>
                    <a:pt x="0" y="0"/>
                  </a:moveTo>
                  <a:lnTo>
                    <a:pt x="41053" y="0"/>
                  </a:lnTo>
                  <a:lnTo>
                    <a:pt x="41053" y="169045"/>
                  </a:lnTo>
                  <a:lnTo>
                    <a:pt x="0" y="169045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125" name="Google Shape;125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" name="Google Shape;126;p13"/>
          <p:cNvGrpSpPr/>
          <p:nvPr/>
        </p:nvGrpSpPr>
        <p:grpSpPr>
          <a:xfrm rot="-4212567">
            <a:off x="13745889" y="453894"/>
            <a:ext cx="5004627" cy="5121939"/>
            <a:chOff x="0" y="-19050"/>
            <a:chExt cx="812800" cy="831850"/>
          </a:xfrm>
        </p:grpSpPr>
        <p:sp>
          <p:nvSpPr>
            <p:cNvPr id="127" name="Google Shape;127;p13"/>
            <p:cNvSpPr/>
            <p:nvPr/>
          </p:nvSpPr>
          <p:spPr>
            <a:xfrm>
              <a:off x="0" y="0"/>
              <a:ext cx="44669" cy="167338"/>
            </a:xfrm>
            <a:custGeom>
              <a:rect b="b" l="l" r="r" t="t"/>
              <a:pathLst>
                <a:path extrusionOk="0" h="167338" w="44669">
                  <a:moveTo>
                    <a:pt x="0" y="0"/>
                  </a:moveTo>
                  <a:lnTo>
                    <a:pt x="44669" y="0"/>
                  </a:lnTo>
                  <a:lnTo>
                    <a:pt x="44669" y="167338"/>
                  </a:lnTo>
                  <a:lnTo>
                    <a:pt x="0" y="167338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128" name="Google Shape;128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" name="Google Shape;129;p13"/>
          <p:cNvGrpSpPr/>
          <p:nvPr/>
        </p:nvGrpSpPr>
        <p:grpSpPr>
          <a:xfrm rot="2700000">
            <a:off x="9910488" y="3961747"/>
            <a:ext cx="5004601" cy="5121936"/>
            <a:chOff x="0" y="-19050"/>
            <a:chExt cx="812800" cy="831850"/>
          </a:xfrm>
        </p:grpSpPr>
        <p:sp>
          <p:nvSpPr>
            <p:cNvPr id="130" name="Google Shape;130;p13"/>
            <p:cNvSpPr/>
            <p:nvPr/>
          </p:nvSpPr>
          <p:spPr>
            <a:xfrm>
              <a:off x="0" y="0"/>
              <a:ext cx="41053" cy="169045"/>
            </a:xfrm>
            <a:custGeom>
              <a:rect b="b" l="l" r="r" t="t"/>
              <a:pathLst>
                <a:path extrusionOk="0" h="169045" w="41053">
                  <a:moveTo>
                    <a:pt x="0" y="0"/>
                  </a:moveTo>
                  <a:lnTo>
                    <a:pt x="41053" y="0"/>
                  </a:lnTo>
                  <a:lnTo>
                    <a:pt x="41053" y="169045"/>
                  </a:lnTo>
                  <a:lnTo>
                    <a:pt x="0" y="169045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131" name="Google Shape;131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" name="Google Shape;132;p13"/>
          <p:cNvGrpSpPr/>
          <p:nvPr/>
        </p:nvGrpSpPr>
        <p:grpSpPr>
          <a:xfrm rot="389013">
            <a:off x="15182894" y="3306173"/>
            <a:ext cx="5004601" cy="5121936"/>
            <a:chOff x="0" y="-19050"/>
            <a:chExt cx="812800" cy="831850"/>
          </a:xfrm>
        </p:grpSpPr>
        <p:sp>
          <p:nvSpPr>
            <p:cNvPr id="133" name="Google Shape;133;p13"/>
            <p:cNvSpPr/>
            <p:nvPr/>
          </p:nvSpPr>
          <p:spPr>
            <a:xfrm>
              <a:off x="0" y="0"/>
              <a:ext cx="41053" cy="169045"/>
            </a:xfrm>
            <a:custGeom>
              <a:rect b="b" l="l" r="r" t="t"/>
              <a:pathLst>
                <a:path extrusionOk="0" h="169045" w="41053">
                  <a:moveTo>
                    <a:pt x="0" y="0"/>
                  </a:moveTo>
                  <a:lnTo>
                    <a:pt x="41053" y="0"/>
                  </a:lnTo>
                  <a:lnTo>
                    <a:pt x="41053" y="169045"/>
                  </a:lnTo>
                  <a:lnTo>
                    <a:pt x="0" y="169045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134" name="Google Shape;134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" name="Google Shape;135;p13"/>
          <p:cNvGrpSpPr/>
          <p:nvPr/>
        </p:nvGrpSpPr>
        <p:grpSpPr>
          <a:xfrm rot="509315">
            <a:off x="11248952" y="-226805"/>
            <a:ext cx="5004601" cy="5121936"/>
            <a:chOff x="0" y="-19050"/>
            <a:chExt cx="812800" cy="831850"/>
          </a:xfrm>
        </p:grpSpPr>
        <p:sp>
          <p:nvSpPr>
            <p:cNvPr id="136" name="Google Shape;136;p13"/>
            <p:cNvSpPr/>
            <p:nvPr/>
          </p:nvSpPr>
          <p:spPr>
            <a:xfrm>
              <a:off x="0" y="0"/>
              <a:ext cx="41053" cy="169045"/>
            </a:xfrm>
            <a:custGeom>
              <a:rect b="b" l="l" r="r" t="t"/>
              <a:pathLst>
                <a:path extrusionOk="0" h="169045" w="41053">
                  <a:moveTo>
                    <a:pt x="0" y="0"/>
                  </a:moveTo>
                  <a:lnTo>
                    <a:pt x="41053" y="0"/>
                  </a:lnTo>
                  <a:lnTo>
                    <a:pt x="41053" y="169045"/>
                  </a:lnTo>
                  <a:lnTo>
                    <a:pt x="0" y="169045"/>
                  </a:lnTo>
                  <a:close/>
                </a:path>
              </a:pathLst>
            </a:custGeom>
            <a:solidFill>
              <a:srgbClr val="2B2929"/>
            </a:solidFill>
            <a:ln>
              <a:noFill/>
            </a:ln>
          </p:spPr>
        </p:sp>
        <p:sp>
          <p:nvSpPr>
            <p:cNvPr id="137" name="Google Shape;137;p13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8" name="Google Shape;138;p13"/>
          <p:cNvSpPr txBox="1"/>
          <p:nvPr/>
        </p:nvSpPr>
        <p:spPr>
          <a:xfrm>
            <a:off x="2586510" y="7235357"/>
            <a:ext cx="12955200" cy="23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316"/>
              <a:buFont typeface="Arial"/>
              <a:buNone/>
            </a:pPr>
            <a:r>
              <a:rPr b="0" i="0" lang="en-US" sz="15316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MAGNETISM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grpSp>
        <p:nvGrpSpPr>
          <p:cNvPr id="139" name="Google Shape;139;p13"/>
          <p:cNvGrpSpPr/>
          <p:nvPr/>
        </p:nvGrpSpPr>
        <p:grpSpPr>
          <a:xfrm>
            <a:off x="2526814" y="6691925"/>
            <a:ext cx="13234372" cy="3158431"/>
            <a:chOff x="0" y="-96441"/>
            <a:chExt cx="17645829" cy="4211240"/>
          </a:xfrm>
        </p:grpSpPr>
        <p:grpSp>
          <p:nvGrpSpPr>
            <p:cNvPr id="140" name="Google Shape;140;p13"/>
            <p:cNvGrpSpPr/>
            <p:nvPr/>
          </p:nvGrpSpPr>
          <p:grpSpPr>
            <a:xfrm>
              <a:off x="0" y="-96441"/>
              <a:ext cx="17645829" cy="4211240"/>
              <a:chOff x="0" y="-19050"/>
              <a:chExt cx="3485596" cy="831850"/>
            </a:xfrm>
          </p:grpSpPr>
          <p:sp>
            <p:nvSpPr>
              <p:cNvPr id="141" name="Google Shape;141;p13"/>
              <p:cNvSpPr/>
              <p:nvPr/>
            </p:nvSpPr>
            <p:spPr>
              <a:xfrm>
                <a:off x="0" y="0"/>
                <a:ext cx="3485596" cy="198228"/>
              </a:xfrm>
              <a:custGeom>
                <a:rect b="b" l="l" r="r" t="t"/>
                <a:pathLst>
                  <a:path extrusionOk="0" h="198228" w="3485596">
                    <a:moveTo>
                      <a:pt x="29834" y="0"/>
                    </a:moveTo>
                    <a:lnTo>
                      <a:pt x="3455762" y="0"/>
                    </a:lnTo>
                    <a:cubicBezTo>
                      <a:pt x="3472238" y="0"/>
                      <a:pt x="3485596" y="13357"/>
                      <a:pt x="3485596" y="29834"/>
                    </a:cubicBezTo>
                    <a:lnTo>
                      <a:pt x="3485596" y="168394"/>
                    </a:lnTo>
                    <a:cubicBezTo>
                      <a:pt x="3485596" y="184871"/>
                      <a:pt x="3472238" y="198228"/>
                      <a:pt x="3455762" y="198228"/>
                    </a:cubicBezTo>
                    <a:lnTo>
                      <a:pt x="29834" y="198228"/>
                    </a:lnTo>
                    <a:cubicBezTo>
                      <a:pt x="13357" y="198228"/>
                      <a:pt x="0" y="184871"/>
                      <a:pt x="0" y="168394"/>
                    </a:cubicBezTo>
                    <a:lnTo>
                      <a:pt x="0" y="29834"/>
                    </a:lnTo>
                    <a:cubicBezTo>
                      <a:pt x="0" y="13357"/>
                      <a:pt x="13357" y="0"/>
                      <a:pt x="29834" y="0"/>
                    </a:cubicBezTo>
                    <a:close/>
                  </a:path>
                </a:pathLst>
              </a:custGeom>
              <a:solidFill>
                <a:srgbClr val="1BA5D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13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3" name="Google Shape;143;p13"/>
            <p:cNvSpPr txBox="1"/>
            <p:nvPr/>
          </p:nvSpPr>
          <p:spPr>
            <a:xfrm>
              <a:off x="321228" y="83088"/>
              <a:ext cx="17031880" cy="8119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b="1" i="0" lang="en-US" sz="4000" u="none" cap="none" strike="noStrike">
                  <a:solidFill>
                    <a:srgbClr val="EDEBE7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SCIENCE SUBJECT FOR ELEMENTARY SCHOOL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oogle Shape;328;p22"/>
          <p:cNvGrpSpPr/>
          <p:nvPr/>
        </p:nvGrpSpPr>
        <p:grpSpPr>
          <a:xfrm>
            <a:off x="0" y="5071170"/>
            <a:ext cx="9361712" cy="5215830"/>
            <a:chOff x="0" y="-19050"/>
            <a:chExt cx="2465636" cy="1373717"/>
          </a:xfrm>
        </p:grpSpPr>
        <p:sp>
          <p:nvSpPr>
            <p:cNvPr id="329" name="Google Shape;329;p22"/>
            <p:cNvSpPr/>
            <p:nvPr/>
          </p:nvSpPr>
          <p:spPr>
            <a:xfrm>
              <a:off x="0" y="0"/>
              <a:ext cx="2465636" cy="1354667"/>
            </a:xfrm>
            <a:custGeom>
              <a:rect b="b" l="l" r="r" t="t"/>
              <a:pathLst>
                <a:path extrusionOk="0" h="1354667" w="2465636">
                  <a:moveTo>
                    <a:pt x="0" y="0"/>
                  </a:moveTo>
                  <a:lnTo>
                    <a:pt x="2465636" y="0"/>
                  </a:lnTo>
                  <a:lnTo>
                    <a:pt x="2465636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</p:sp>
        <p:sp>
          <p:nvSpPr>
            <p:cNvPr id="330" name="Google Shape;330;p2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" name="Google Shape;331;p22"/>
          <p:cNvGrpSpPr/>
          <p:nvPr/>
        </p:nvGrpSpPr>
        <p:grpSpPr>
          <a:xfrm>
            <a:off x="11927414" y="6164275"/>
            <a:ext cx="3794844" cy="1303878"/>
            <a:chOff x="16351" y="0"/>
            <a:chExt cx="6571228" cy="2257821"/>
          </a:xfrm>
        </p:grpSpPr>
        <p:sp>
          <p:nvSpPr>
            <p:cNvPr id="332" name="Google Shape;332;p22"/>
            <p:cNvSpPr/>
            <p:nvPr/>
          </p:nvSpPr>
          <p:spPr>
            <a:xfrm>
              <a:off x="16351" y="0"/>
              <a:ext cx="2570728" cy="2257821"/>
            </a:xfrm>
            <a:custGeom>
              <a:rect b="b" l="l" r="r" t="t"/>
              <a:pathLst>
                <a:path extrusionOk="0" h="2257821" w="2570728">
                  <a:moveTo>
                    <a:pt x="618649" y="0"/>
                  </a:moveTo>
                  <a:cubicBezTo>
                    <a:pt x="501749" y="0"/>
                    <a:pt x="406982" y="94766"/>
                    <a:pt x="406982" y="211667"/>
                  </a:cubicBezTo>
                  <a:lnTo>
                    <a:pt x="406982" y="282222"/>
                  </a:lnTo>
                  <a:cubicBezTo>
                    <a:pt x="406982" y="399122"/>
                    <a:pt x="501749" y="493889"/>
                    <a:pt x="618649" y="493889"/>
                  </a:cubicBezTo>
                  <a:cubicBezTo>
                    <a:pt x="735549" y="493889"/>
                    <a:pt x="830316" y="399122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4" y="564437"/>
                    <a:pt x="527491" y="564444"/>
                  </a:cubicBezTo>
                  <a:lnTo>
                    <a:pt x="709807" y="564444"/>
                  </a:lnTo>
                  <a:cubicBezTo>
                    <a:pt x="825204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5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moveTo>
                    <a:pt x="1952149" y="0"/>
                  </a:moveTo>
                  <a:cubicBezTo>
                    <a:pt x="1835249" y="0"/>
                    <a:pt x="1740482" y="94766"/>
                    <a:pt x="1740482" y="211667"/>
                  </a:cubicBezTo>
                  <a:lnTo>
                    <a:pt x="1740482" y="282222"/>
                  </a:lnTo>
                  <a:cubicBezTo>
                    <a:pt x="1740482" y="399122"/>
                    <a:pt x="1835249" y="493889"/>
                    <a:pt x="1952149" y="493889"/>
                  </a:cubicBezTo>
                  <a:cubicBezTo>
                    <a:pt x="2069049" y="493889"/>
                    <a:pt x="2163816" y="399122"/>
                    <a:pt x="2163816" y="282222"/>
                  </a:cubicBezTo>
                  <a:lnTo>
                    <a:pt x="2163816" y="211667"/>
                  </a:lnTo>
                  <a:cubicBezTo>
                    <a:pt x="2163816" y="94766"/>
                    <a:pt x="2069049" y="0"/>
                    <a:pt x="1952149" y="0"/>
                  </a:cubicBezTo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5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0" y="1405168"/>
                    <a:pt x="1341155" y="1395265"/>
                  </a:cubicBezTo>
                  <a:cubicBezTo>
                    <a:pt x="1334620" y="1385363"/>
                    <a:pt x="1333500" y="1372839"/>
                    <a:pt x="1338175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5" y="564437"/>
                    <a:pt x="1860991" y="564444"/>
                  </a:cubicBezTo>
                  <a:lnTo>
                    <a:pt x="2043307" y="564444"/>
                  </a:lnTo>
                  <a:cubicBezTo>
                    <a:pt x="2158703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8" y="1372839"/>
                    <a:pt x="2569608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3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5" y="1452880"/>
                  </a:lnTo>
                  <a:cubicBezTo>
                    <a:pt x="1957864" y="1444978"/>
                    <a:pt x="1946575" y="1444978"/>
                    <a:pt x="1945234" y="1452880"/>
                  </a:cubicBezTo>
                  <a:lnTo>
                    <a:pt x="1830793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5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</a:path>
              </a:pathLst>
            </a:custGeom>
            <a:solidFill>
              <a:srgbClr val="EF48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2"/>
            <p:cNvSpPr/>
            <p:nvPr/>
          </p:nvSpPr>
          <p:spPr>
            <a:xfrm>
              <a:off x="2683351" y="0"/>
              <a:ext cx="3904228" cy="2257821"/>
            </a:xfrm>
            <a:custGeom>
              <a:rect b="b" l="l" r="r" t="t"/>
              <a:pathLst>
                <a:path extrusionOk="0" h="2257821" w="3904228">
                  <a:moveTo>
                    <a:pt x="618649" y="0"/>
                  </a:moveTo>
                  <a:cubicBezTo>
                    <a:pt x="501749" y="0"/>
                    <a:pt x="406982" y="94766"/>
                    <a:pt x="406982" y="211667"/>
                  </a:cubicBezTo>
                  <a:lnTo>
                    <a:pt x="406982" y="282222"/>
                  </a:lnTo>
                  <a:cubicBezTo>
                    <a:pt x="406982" y="399122"/>
                    <a:pt x="501749" y="493889"/>
                    <a:pt x="618649" y="493889"/>
                  </a:cubicBezTo>
                  <a:cubicBezTo>
                    <a:pt x="735549" y="493889"/>
                    <a:pt x="830316" y="399122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3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7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299" y="2257786"/>
                    <a:pt x="751423" y="2207921"/>
                    <a:pt x="740075" y="2139879"/>
                  </a:cubicBezTo>
                  <a:lnTo>
                    <a:pt x="625704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moveTo>
                    <a:pt x="1952149" y="0"/>
                  </a:moveTo>
                  <a:cubicBezTo>
                    <a:pt x="1835249" y="0"/>
                    <a:pt x="1740482" y="94766"/>
                    <a:pt x="1740482" y="211667"/>
                  </a:cubicBezTo>
                  <a:lnTo>
                    <a:pt x="1740482" y="282222"/>
                  </a:lnTo>
                  <a:cubicBezTo>
                    <a:pt x="1740482" y="399122"/>
                    <a:pt x="1835249" y="493889"/>
                    <a:pt x="1952149" y="493889"/>
                  </a:cubicBezTo>
                  <a:cubicBezTo>
                    <a:pt x="2069049" y="493889"/>
                    <a:pt x="2163816" y="399122"/>
                    <a:pt x="2163816" y="282222"/>
                  </a:cubicBezTo>
                  <a:lnTo>
                    <a:pt x="2163816" y="211667"/>
                  </a:lnTo>
                  <a:cubicBezTo>
                    <a:pt x="2163816" y="94766"/>
                    <a:pt x="2069049" y="0"/>
                    <a:pt x="1952149" y="0"/>
                  </a:cubicBezTo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4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5" y="1411122"/>
                    <a:pt x="1347691" y="1405168"/>
                    <a:pt x="1341155" y="1395265"/>
                  </a:cubicBezTo>
                  <a:cubicBezTo>
                    <a:pt x="1334620" y="1385363"/>
                    <a:pt x="1333500" y="1372839"/>
                    <a:pt x="1338174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5" y="564437"/>
                    <a:pt x="1860991" y="564444"/>
                  </a:cubicBezTo>
                  <a:lnTo>
                    <a:pt x="2043307" y="564444"/>
                  </a:lnTo>
                  <a:cubicBezTo>
                    <a:pt x="2158703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8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3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799" y="2257786"/>
                    <a:pt x="2084923" y="2207921"/>
                    <a:pt x="2073575" y="2139879"/>
                  </a:cubicBezTo>
                  <a:lnTo>
                    <a:pt x="1959204" y="1452880"/>
                  </a:lnTo>
                  <a:cubicBezTo>
                    <a:pt x="1957864" y="1444978"/>
                    <a:pt x="1946575" y="1444978"/>
                    <a:pt x="1945235" y="1452880"/>
                  </a:cubicBezTo>
                  <a:lnTo>
                    <a:pt x="1830794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5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moveTo>
                    <a:pt x="3285649" y="0"/>
                  </a:moveTo>
                  <a:cubicBezTo>
                    <a:pt x="3168749" y="0"/>
                    <a:pt x="3073982" y="94766"/>
                    <a:pt x="3073982" y="211667"/>
                  </a:cubicBezTo>
                  <a:lnTo>
                    <a:pt x="3073982" y="282222"/>
                  </a:lnTo>
                  <a:cubicBezTo>
                    <a:pt x="3073982" y="399122"/>
                    <a:pt x="3168749" y="493889"/>
                    <a:pt x="3285649" y="493889"/>
                  </a:cubicBezTo>
                  <a:cubicBezTo>
                    <a:pt x="3402549" y="493889"/>
                    <a:pt x="3497316" y="399122"/>
                    <a:pt x="3497316" y="282222"/>
                  </a:cubicBezTo>
                  <a:lnTo>
                    <a:pt x="3497316" y="211667"/>
                  </a:lnTo>
                  <a:cubicBezTo>
                    <a:pt x="3497316" y="94766"/>
                    <a:pt x="3402549" y="0"/>
                    <a:pt x="3285649" y="0"/>
                  </a:cubicBezTo>
                  <a:moveTo>
                    <a:pt x="3066433" y="969998"/>
                  </a:moveTo>
                  <a:cubicBezTo>
                    <a:pt x="3067632" y="961884"/>
                    <a:pt x="3056202" y="958709"/>
                    <a:pt x="3053027" y="966258"/>
                  </a:cubicBezTo>
                  <a:lnTo>
                    <a:pt x="2899004" y="1325598"/>
                  </a:lnTo>
                  <a:cubicBezTo>
                    <a:pt x="2876748" y="1377518"/>
                    <a:pt x="2825672" y="1411161"/>
                    <a:pt x="2769182" y="1411111"/>
                  </a:cubicBezTo>
                  <a:lnTo>
                    <a:pt x="2704130" y="1411111"/>
                  </a:lnTo>
                  <a:cubicBezTo>
                    <a:pt x="2692265" y="1411122"/>
                    <a:pt x="2681191" y="1405168"/>
                    <a:pt x="2674655" y="1395265"/>
                  </a:cubicBezTo>
                  <a:cubicBezTo>
                    <a:pt x="2668120" y="1385363"/>
                    <a:pt x="2667000" y="1372839"/>
                    <a:pt x="2671674" y="1361934"/>
                  </a:cubicBezTo>
                  <a:lnTo>
                    <a:pt x="2862316" y="917222"/>
                  </a:lnTo>
                  <a:lnTo>
                    <a:pt x="2932448" y="741821"/>
                  </a:lnTo>
                  <a:cubicBezTo>
                    <a:pt x="2975318" y="634683"/>
                    <a:pt x="3079095" y="564437"/>
                    <a:pt x="3194491" y="564444"/>
                  </a:cubicBezTo>
                  <a:lnTo>
                    <a:pt x="3376807" y="564444"/>
                  </a:lnTo>
                  <a:cubicBezTo>
                    <a:pt x="3492203" y="564437"/>
                    <a:pt x="3595980" y="634683"/>
                    <a:pt x="3638850" y="741821"/>
                  </a:cubicBezTo>
                  <a:lnTo>
                    <a:pt x="3708982" y="917222"/>
                  </a:lnTo>
                  <a:lnTo>
                    <a:pt x="3899553" y="1361934"/>
                  </a:lnTo>
                  <a:cubicBezTo>
                    <a:pt x="3904228" y="1372839"/>
                    <a:pt x="3903107" y="1385363"/>
                    <a:pt x="3896572" y="1395265"/>
                  </a:cubicBezTo>
                  <a:cubicBezTo>
                    <a:pt x="3890037" y="1405168"/>
                    <a:pt x="3878962" y="1411122"/>
                    <a:pt x="3867097" y="1411111"/>
                  </a:cubicBezTo>
                  <a:lnTo>
                    <a:pt x="3802045" y="1411111"/>
                  </a:lnTo>
                  <a:cubicBezTo>
                    <a:pt x="3745607" y="1411105"/>
                    <a:pt x="3694601" y="1377471"/>
                    <a:pt x="3672364" y="1325598"/>
                  </a:cubicBezTo>
                  <a:lnTo>
                    <a:pt x="3518341" y="966258"/>
                  </a:lnTo>
                  <a:cubicBezTo>
                    <a:pt x="3515096" y="958709"/>
                    <a:pt x="3503736" y="961884"/>
                    <a:pt x="3504865" y="969998"/>
                  </a:cubicBezTo>
                  <a:lnTo>
                    <a:pt x="3567871" y="1411111"/>
                  </a:lnTo>
                  <a:lnTo>
                    <a:pt x="3635252" y="2219607"/>
                  </a:lnTo>
                  <a:cubicBezTo>
                    <a:pt x="3636060" y="2229429"/>
                    <a:pt x="3632723" y="2239141"/>
                    <a:pt x="3626048" y="2246392"/>
                  </a:cubicBezTo>
                  <a:cubicBezTo>
                    <a:pt x="3619374" y="2253643"/>
                    <a:pt x="3609970" y="2257771"/>
                    <a:pt x="3600115" y="2257778"/>
                  </a:cubicBezTo>
                  <a:lnTo>
                    <a:pt x="3546281" y="2257778"/>
                  </a:lnTo>
                  <a:cubicBezTo>
                    <a:pt x="3477299" y="2257786"/>
                    <a:pt x="3418423" y="2207921"/>
                    <a:pt x="3407075" y="2139879"/>
                  </a:cubicBezTo>
                  <a:lnTo>
                    <a:pt x="3292704" y="1452880"/>
                  </a:lnTo>
                  <a:cubicBezTo>
                    <a:pt x="3291364" y="1444978"/>
                    <a:pt x="3280075" y="1444978"/>
                    <a:pt x="3278735" y="1452880"/>
                  </a:cubicBezTo>
                  <a:lnTo>
                    <a:pt x="3164294" y="2139879"/>
                  </a:lnTo>
                  <a:cubicBezTo>
                    <a:pt x="3152942" y="2207948"/>
                    <a:pt x="3094025" y="2257821"/>
                    <a:pt x="3025017" y="2257778"/>
                  </a:cubicBezTo>
                  <a:lnTo>
                    <a:pt x="2971183" y="2257778"/>
                  </a:lnTo>
                  <a:cubicBezTo>
                    <a:pt x="2961328" y="2257771"/>
                    <a:pt x="2951924" y="2253643"/>
                    <a:pt x="2945250" y="2246392"/>
                  </a:cubicBezTo>
                  <a:cubicBezTo>
                    <a:pt x="2938575" y="2239141"/>
                    <a:pt x="2935238" y="2229429"/>
                    <a:pt x="2936046" y="2219607"/>
                  </a:cubicBezTo>
                  <a:lnTo>
                    <a:pt x="3003427" y="1411111"/>
                  </a:lnTo>
                  <a:lnTo>
                    <a:pt x="3066433" y="969998"/>
                  </a:lnTo>
                </a:path>
              </a:pathLst>
            </a:custGeom>
            <a:solidFill>
              <a:srgbClr val="1BA5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4" name="Google Shape;334;p22"/>
          <p:cNvGrpSpPr/>
          <p:nvPr/>
        </p:nvGrpSpPr>
        <p:grpSpPr>
          <a:xfrm>
            <a:off x="2591980" y="6815734"/>
            <a:ext cx="3663639" cy="582519"/>
            <a:chOff x="-5018" y="-163"/>
            <a:chExt cx="1280036" cy="203526"/>
          </a:xfrm>
        </p:grpSpPr>
        <p:sp>
          <p:nvSpPr>
            <p:cNvPr id="335" name="Google Shape;335;p22"/>
            <p:cNvSpPr/>
            <p:nvPr/>
          </p:nvSpPr>
          <p:spPr>
            <a:xfrm>
              <a:off x="-5018" y="-163"/>
              <a:ext cx="1280036" cy="203526"/>
            </a:xfrm>
            <a:custGeom>
              <a:rect b="b" l="l" r="r" t="t"/>
              <a:pathLst>
                <a:path extrusionOk="0" h="203526" w="1280036">
                  <a:moveTo>
                    <a:pt x="106618" y="163"/>
                  </a:moveTo>
                  <a:lnTo>
                    <a:pt x="1173418" y="163"/>
                  </a:lnTo>
                  <a:cubicBezTo>
                    <a:pt x="1209824" y="0"/>
                    <a:pt x="1243535" y="19329"/>
                    <a:pt x="1261786" y="50831"/>
                  </a:cubicBezTo>
                  <a:cubicBezTo>
                    <a:pt x="1280036" y="82333"/>
                    <a:pt x="1280036" y="121193"/>
                    <a:pt x="1261786" y="152695"/>
                  </a:cubicBezTo>
                  <a:cubicBezTo>
                    <a:pt x="1243535" y="184197"/>
                    <a:pt x="1209824" y="203526"/>
                    <a:pt x="1173418" y="203363"/>
                  </a:cubicBezTo>
                  <a:lnTo>
                    <a:pt x="106618" y="203363"/>
                  </a:lnTo>
                  <a:cubicBezTo>
                    <a:pt x="70212" y="203526"/>
                    <a:pt x="36501" y="184197"/>
                    <a:pt x="18250" y="152695"/>
                  </a:cubicBezTo>
                  <a:cubicBezTo>
                    <a:pt x="0" y="121193"/>
                    <a:pt x="0" y="82333"/>
                    <a:pt x="18250" y="50831"/>
                  </a:cubicBezTo>
                  <a:cubicBezTo>
                    <a:pt x="36501" y="19329"/>
                    <a:pt x="70212" y="0"/>
                    <a:pt x="106618" y="163"/>
                  </a:cubicBezTo>
                  <a:close/>
                </a:path>
              </a:pathLst>
            </a:custGeom>
            <a:solidFill>
              <a:srgbClr val="1BA5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2"/>
            <p:cNvSpPr/>
            <p:nvPr/>
          </p:nvSpPr>
          <p:spPr>
            <a:xfrm>
              <a:off x="-5018" y="-163"/>
              <a:ext cx="899036" cy="203526"/>
            </a:xfrm>
            <a:custGeom>
              <a:rect b="b" l="l" r="r" t="t"/>
              <a:pathLst>
                <a:path extrusionOk="0" h="203526" w="899036">
                  <a:moveTo>
                    <a:pt x="106618" y="163"/>
                  </a:moveTo>
                  <a:lnTo>
                    <a:pt x="792418" y="163"/>
                  </a:lnTo>
                  <a:cubicBezTo>
                    <a:pt x="828824" y="0"/>
                    <a:pt x="862535" y="19329"/>
                    <a:pt x="880786" y="50831"/>
                  </a:cubicBezTo>
                  <a:cubicBezTo>
                    <a:pt x="899036" y="82333"/>
                    <a:pt x="899036" y="121193"/>
                    <a:pt x="880786" y="152695"/>
                  </a:cubicBezTo>
                  <a:cubicBezTo>
                    <a:pt x="862535" y="184197"/>
                    <a:pt x="828824" y="203526"/>
                    <a:pt x="792418" y="203363"/>
                  </a:cubicBezTo>
                  <a:lnTo>
                    <a:pt x="106618" y="203363"/>
                  </a:lnTo>
                  <a:cubicBezTo>
                    <a:pt x="70212" y="203526"/>
                    <a:pt x="36501" y="184197"/>
                    <a:pt x="18250" y="152695"/>
                  </a:cubicBezTo>
                  <a:cubicBezTo>
                    <a:pt x="0" y="121193"/>
                    <a:pt x="0" y="82333"/>
                    <a:pt x="18250" y="50831"/>
                  </a:cubicBezTo>
                  <a:cubicBezTo>
                    <a:pt x="36501" y="19329"/>
                    <a:pt x="70212" y="0"/>
                    <a:pt x="106618" y="163"/>
                  </a:cubicBezTo>
                  <a:close/>
                </a:path>
              </a:pathLst>
            </a:custGeom>
            <a:solidFill>
              <a:srgbClr val="EF48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37" name="Google Shape;337;p22"/>
          <p:cNvPicPr preferRelativeResize="0"/>
          <p:nvPr/>
        </p:nvPicPr>
        <p:blipFill rotWithShape="1">
          <a:blip r:embed="rId3">
            <a:alphaModFix/>
          </a:blip>
          <a:srcRect b="13871" l="0" r="0" t="28506"/>
          <a:stretch/>
        </p:blipFill>
        <p:spPr>
          <a:xfrm>
            <a:off x="9361712" y="0"/>
            <a:ext cx="892628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2450708">
            <a:off x="8522555" y="4296645"/>
            <a:ext cx="1678313" cy="1693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 rot="10800000">
            <a:off x="2606342" y="1347521"/>
            <a:ext cx="3634915" cy="4560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0" name="Google Shape;340;p22"/>
          <p:cNvGrpSpPr/>
          <p:nvPr/>
        </p:nvGrpSpPr>
        <p:grpSpPr>
          <a:xfrm>
            <a:off x="475844" y="7831792"/>
            <a:ext cx="7895911" cy="1404718"/>
            <a:chOff x="0" y="-76200"/>
            <a:chExt cx="10527882" cy="1872957"/>
          </a:xfrm>
        </p:grpSpPr>
        <p:sp>
          <p:nvSpPr>
            <p:cNvPr id="341" name="Google Shape;341;p22"/>
            <p:cNvSpPr txBox="1"/>
            <p:nvPr/>
          </p:nvSpPr>
          <p:spPr>
            <a:xfrm>
              <a:off x="0" y="1321354"/>
              <a:ext cx="10527882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Elaborate on the featured statistic.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2"/>
            <p:cNvSpPr txBox="1"/>
            <p:nvPr/>
          </p:nvSpPr>
          <p:spPr>
            <a:xfrm>
              <a:off x="1699061" y="-76200"/>
              <a:ext cx="7129800" cy="108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299"/>
                <a:buFont typeface="Arial"/>
                <a:buNone/>
              </a:pPr>
              <a:r>
                <a:rPr b="0" i="0" lang="en-US" sz="5299" u="none" cap="none" strike="noStrike">
                  <a:solidFill>
                    <a:srgbClr val="EDEBE7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70%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</p:grpSp>
      <p:grpSp>
        <p:nvGrpSpPr>
          <p:cNvPr id="343" name="Google Shape;343;p22"/>
          <p:cNvGrpSpPr/>
          <p:nvPr/>
        </p:nvGrpSpPr>
        <p:grpSpPr>
          <a:xfrm>
            <a:off x="11091925" y="7831792"/>
            <a:ext cx="5465925" cy="1404718"/>
            <a:chOff x="0" y="-76200"/>
            <a:chExt cx="7287900" cy="1872957"/>
          </a:xfrm>
        </p:grpSpPr>
        <p:sp>
          <p:nvSpPr>
            <p:cNvPr id="344" name="Google Shape;344;p22"/>
            <p:cNvSpPr txBox="1"/>
            <p:nvPr/>
          </p:nvSpPr>
          <p:spPr>
            <a:xfrm>
              <a:off x="79028" y="1321354"/>
              <a:ext cx="7129760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Elaborate on the featured statistic.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2"/>
            <p:cNvSpPr txBox="1"/>
            <p:nvPr/>
          </p:nvSpPr>
          <p:spPr>
            <a:xfrm>
              <a:off x="0" y="-76200"/>
              <a:ext cx="7287900" cy="108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299"/>
                <a:buFont typeface="Arial"/>
                <a:buNone/>
              </a:pPr>
              <a:r>
                <a:rPr b="0" i="0" lang="en-US" sz="5299" u="none" cap="none" strike="noStrike">
                  <a:solidFill>
                    <a:srgbClr val="1BA5D6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2 OUT OF 5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</p:grpSp>
      <p:grpSp>
        <p:nvGrpSpPr>
          <p:cNvPr id="346" name="Google Shape;346;p22"/>
          <p:cNvGrpSpPr/>
          <p:nvPr/>
        </p:nvGrpSpPr>
        <p:grpSpPr>
          <a:xfrm>
            <a:off x="1690869" y="1912661"/>
            <a:ext cx="5465862" cy="1282255"/>
            <a:chOff x="0" y="-76200"/>
            <a:chExt cx="7287816" cy="1709674"/>
          </a:xfrm>
        </p:grpSpPr>
        <p:sp>
          <p:nvSpPr>
            <p:cNvPr id="347" name="Google Shape;347;p22"/>
            <p:cNvSpPr txBox="1"/>
            <p:nvPr/>
          </p:nvSpPr>
          <p:spPr>
            <a:xfrm>
              <a:off x="0" y="1158071"/>
              <a:ext cx="728781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Elaborate on the featured statistic.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2"/>
            <p:cNvSpPr txBox="1"/>
            <p:nvPr/>
          </p:nvSpPr>
          <p:spPr>
            <a:xfrm>
              <a:off x="513383" y="-76200"/>
              <a:ext cx="6261000" cy="108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299"/>
                <a:buFont typeface="Arial"/>
                <a:buNone/>
              </a:pPr>
              <a:r>
                <a:rPr b="0" i="0" lang="en-US" sz="5299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12 MILLION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839424">
            <a:off x="151523" y="200015"/>
            <a:ext cx="2173453" cy="2193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975018">
            <a:off x="3106540" y="2476471"/>
            <a:ext cx="2372638" cy="483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975018">
            <a:off x="7596423" y="-146328"/>
            <a:ext cx="2372638" cy="483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975018">
            <a:off x="12436613" y="-146328"/>
            <a:ext cx="2372638" cy="483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975018">
            <a:off x="9164206" y="2476471"/>
            <a:ext cx="2372638" cy="483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975018">
            <a:off x="14004397" y="2476471"/>
            <a:ext cx="2372638" cy="48315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59" name="Google Shape;359;p23"/>
          <p:cNvGraphicFramePr/>
          <p:nvPr/>
        </p:nvGraphicFramePr>
        <p:xfrm>
          <a:off x="526057" y="302155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{F7AABB6F-56C7-42FA-A857-C0CC02A9515F}</a:tableStyleId>
              </a:tblPr>
              <a:tblGrid>
                <a:gridCol w="4092600"/>
                <a:gridCol w="4475750"/>
                <a:gridCol w="4475750"/>
                <a:gridCol w="4191750"/>
              </a:tblGrid>
              <a:tr h="1055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99"/>
                        <a:buFont typeface="Arial"/>
                        <a:buNone/>
                      </a:pPr>
                      <a:r>
                        <a:rPr b="1" lang="en-US" sz="2899" u="none" cap="none" strike="noStrike">
                          <a:solidFill>
                            <a:srgbClr val="EDEBE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1ST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482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99"/>
                        <a:buFont typeface="Arial"/>
                        <a:buNone/>
                      </a:pPr>
                      <a:r>
                        <a:rPr b="1" lang="en-US" sz="2899" u="none" cap="none" strike="noStrike">
                          <a:solidFill>
                            <a:srgbClr val="EDEBE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2ND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482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99"/>
                        <a:buFont typeface="Arial"/>
                        <a:buNone/>
                      </a:pPr>
                      <a:r>
                        <a:rPr b="1" lang="en-US" sz="2899" u="none" cap="none" strike="noStrike">
                          <a:solidFill>
                            <a:srgbClr val="EDEBE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3RD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482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99"/>
                        <a:buFont typeface="Arial"/>
                        <a:buNone/>
                      </a:pPr>
                      <a:r>
                        <a:rPr b="1" lang="en-US" sz="2899" u="none" cap="none" strike="noStrike">
                          <a:solidFill>
                            <a:srgbClr val="EDEBE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4TH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4824"/>
                    </a:solidFill>
                  </a:tcPr>
                </a:tc>
              </a:tr>
              <a:tr h="91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January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April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July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October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</a:tr>
              <a:tr h="91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</a:tr>
              <a:tr h="91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February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August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November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</a:tr>
              <a:tr h="91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</a:tr>
              <a:tr h="91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March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June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September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99"/>
                        <a:buFont typeface="Arial"/>
                        <a:buNone/>
                      </a:pPr>
                      <a:r>
                        <a:rPr b="1" lang="en-US" sz="2499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December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</a:tr>
              <a:tr h="91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</a:tr>
            </a:tbl>
          </a:graphicData>
        </a:graphic>
      </p:graphicFrame>
      <p:pic>
        <p:nvPicPr>
          <p:cNvPr id="360" name="Google Shape;360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7175485">
            <a:off x="15785986" y="209992"/>
            <a:ext cx="2110195" cy="2129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975018">
            <a:off x="2323688" y="45296"/>
            <a:ext cx="2372638" cy="483155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23"/>
          <p:cNvSpPr txBox="1"/>
          <p:nvPr/>
        </p:nvSpPr>
        <p:spPr>
          <a:xfrm>
            <a:off x="1890759" y="941964"/>
            <a:ext cx="145065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Arial"/>
              <a:buNone/>
            </a:pPr>
            <a:r>
              <a:rPr b="0" i="0" lang="en-US" sz="65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WRITE YOUR TOPIC OR IDEA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4"/>
          <p:cNvSpPr txBox="1"/>
          <p:nvPr/>
        </p:nvSpPr>
        <p:spPr>
          <a:xfrm>
            <a:off x="1028700" y="7274821"/>
            <a:ext cx="8115300" cy="21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0" i="0" lang="en-US" sz="66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WRITE A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0" i="0" lang="en-US" sz="66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HEADING HERE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grpSp>
        <p:nvGrpSpPr>
          <p:cNvPr id="368" name="Google Shape;368;p24"/>
          <p:cNvGrpSpPr/>
          <p:nvPr/>
        </p:nvGrpSpPr>
        <p:grpSpPr>
          <a:xfrm>
            <a:off x="-1258218" y="177200"/>
            <a:ext cx="6602755" cy="5788517"/>
            <a:chOff x="0" y="0"/>
            <a:chExt cx="8803672" cy="7718022"/>
          </a:xfrm>
        </p:grpSpPr>
        <p:pic>
          <p:nvPicPr>
            <p:cNvPr id="369" name="Google Shape;369;p24"/>
            <p:cNvPicPr preferRelativeResize="0"/>
            <p:nvPr/>
          </p:nvPicPr>
          <p:blipFill rotWithShape="1">
            <a:blip r:embed="rId3">
              <a:alphaModFix/>
            </a:blip>
            <a:srcRect b="0" l="0" r="50146" t="0"/>
            <a:stretch/>
          </p:blipFill>
          <p:spPr>
            <a:xfrm rot="6369591">
              <a:off x="3342289" y="-1283204"/>
              <a:ext cx="2936329" cy="7464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0" name="Google Shape;370;p24"/>
            <p:cNvPicPr preferRelativeResize="0"/>
            <p:nvPr/>
          </p:nvPicPr>
          <p:blipFill rotWithShape="1">
            <a:blip r:embed="rId4">
              <a:alphaModFix/>
            </a:blip>
            <a:srcRect b="0" l="50145" r="0" t="0"/>
            <a:stretch/>
          </p:blipFill>
          <p:spPr>
            <a:xfrm rot="6369591">
              <a:off x="2525055" y="1537107"/>
              <a:ext cx="2936329" cy="74641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1" name="Google Shape;371;p24"/>
          <p:cNvGrpSpPr/>
          <p:nvPr/>
        </p:nvGrpSpPr>
        <p:grpSpPr>
          <a:xfrm>
            <a:off x="8571760" y="538878"/>
            <a:ext cx="9168148" cy="9209243"/>
            <a:chOff x="1813" y="0"/>
            <a:chExt cx="809173" cy="812800"/>
          </a:xfrm>
        </p:grpSpPr>
        <p:sp>
          <p:nvSpPr>
            <p:cNvPr id="372" name="Google Shape;372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4" name="Google Shape;374;p24"/>
          <p:cNvSpPr/>
          <p:nvPr/>
        </p:nvSpPr>
        <p:spPr>
          <a:xfrm>
            <a:off x="8813824" y="801501"/>
            <a:ext cx="8684032" cy="8683997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5" name="Google Shape;375;p24"/>
          <p:cNvGrpSpPr/>
          <p:nvPr/>
        </p:nvGrpSpPr>
        <p:grpSpPr>
          <a:xfrm>
            <a:off x="5168183" y="1028700"/>
            <a:ext cx="3183330" cy="5714109"/>
            <a:chOff x="0" y="0"/>
            <a:chExt cx="4244440" cy="7618813"/>
          </a:xfrm>
        </p:grpSpPr>
        <p:pic>
          <p:nvPicPr>
            <p:cNvPr id="376" name="Google Shape;376;p2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rot="-9658758">
              <a:off x="2573041" y="1071413"/>
              <a:ext cx="1148681" cy="827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7" name="Google Shape;377;p2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-1507694">
              <a:off x="3143285" y="155960"/>
              <a:ext cx="945195" cy="9451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" name="Google Shape;378;p2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rot="10130218">
              <a:off x="108803" y="4182248"/>
              <a:ext cx="1148682" cy="827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9" name="Google Shape;379;p2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-3318716">
              <a:off x="184961" y="3147355"/>
              <a:ext cx="945195" cy="9451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0" name="Google Shape;380;p2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rot="-8477692">
              <a:off x="1997612" y="6523441"/>
              <a:ext cx="1148682" cy="827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1" name="Google Shape;381;p2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-326630">
              <a:off x="2828940" y="5815842"/>
              <a:ext cx="945195" cy="94519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Google Shape;386;p25"/>
          <p:cNvGrpSpPr/>
          <p:nvPr/>
        </p:nvGrpSpPr>
        <p:grpSpPr>
          <a:xfrm rot="-5400000">
            <a:off x="-3870982" y="3564279"/>
            <a:ext cx="10755746" cy="3158443"/>
            <a:chOff x="0" y="-19050"/>
            <a:chExt cx="2832789" cy="831850"/>
          </a:xfrm>
        </p:grpSpPr>
        <p:sp>
          <p:nvSpPr>
            <p:cNvPr id="387" name="Google Shape;387;p25"/>
            <p:cNvSpPr/>
            <p:nvPr/>
          </p:nvSpPr>
          <p:spPr>
            <a:xfrm>
              <a:off x="0" y="0"/>
              <a:ext cx="2832789" cy="95323"/>
            </a:xfrm>
            <a:custGeom>
              <a:rect b="b" l="l" r="r" t="t"/>
              <a:pathLst>
                <a:path extrusionOk="0" h="95323" w="2832789">
                  <a:moveTo>
                    <a:pt x="0" y="0"/>
                  </a:moveTo>
                  <a:lnTo>
                    <a:pt x="2832789" y="0"/>
                  </a:lnTo>
                  <a:lnTo>
                    <a:pt x="2832789" y="95323"/>
                  </a:lnTo>
                  <a:lnTo>
                    <a:pt x="0" y="95323"/>
                  </a:lnTo>
                  <a:close/>
                </a:path>
              </a:pathLst>
            </a:custGeom>
            <a:solidFill>
              <a:srgbClr val="EF4824"/>
            </a:solidFill>
            <a:ln>
              <a:noFill/>
            </a:ln>
          </p:spPr>
        </p:sp>
        <p:sp>
          <p:nvSpPr>
            <p:cNvPr id="388" name="Google Shape;388;p2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9" name="Google Shape;389;p25"/>
          <p:cNvGrpSpPr/>
          <p:nvPr/>
        </p:nvGrpSpPr>
        <p:grpSpPr>
          <a:xfrm rot="-5400000">
            <a:off x="14055078" y="3564288"/>
            <a:ext cx="10755746" cy="3158425"/>
            <a:chOff x="0" y="-19050"/>
            <a:chExt cx="2832789" cy="831850"/>
          </a:xfrm>
        </p:grpSpPr>
        <p:sp>
          <p:nvSpPr>
            <p:cNvPr id="390" name="Google Shape;390;p25"/>
            <p:cNvSpPr/>
            <p:nvPr/>
          </p:nvSpPr>
          <p:spPr>
            <a:xfrm>
              <a:off x="0" y="0"/>
              <a:ext cx="2832789" cy="119873"/>
            </a:xfrm>
            <a:custGeom>
              <a:rect b="b" l="l" r="r" t="t"/>
              <a:pathLst>
                <a:path extrusionOk="0" h="119873" w="2832789">
                  <a:moveTo>
                    <a:pt x="0" y="0"/>
                  </a:moveTo>
                  <a:lnTo>
                    <a:pt x="2832789" y="0"/>
                  </a:lnTo>
                  <a:lnTo>
                    <a:pt x="2832789" y="119873"/>
                  </a:lnTo>
                  <a:lnTo>
                    <a:pt x="0" y="119873"/>
                  </a:ln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</p:sp>
        <p:sp>
          <p:nvSpPr>
            <p:cNvPr id="391" name="Google Shape;391;p2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92" name="Google Shape;39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2936" y="3367312"/>
            <a:ext cx="1194818" cy="2338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45968" y="6919688"/>
            <a:ext cx="1194818" cy="2338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6591" y="271742"/>
            <a:ext cx="1194818" cy="2338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4307" y="795235"/>
            <a:ext cx="1194818" cy="2338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41409" y="6919688"/>
            <a:ext cx="1194818" cy="2338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51554" y="3566053"/>
            <a:ext cx="1194818" cy="2338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984292" y="6919688"/>
            <a:ext cx="1194818" cy="2338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89474" y="1441049"/>
            <a:ext cx="1194818" cy="23386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0" name="Google Shape;400;p25"/>
          <p:cNvGrpSpPr/>
          <p:nvPr/>
        </p:nvGrpSpPr>
        <p:grpSpPr>
          <a:xfrm>
            <a:off x="4303708" y="3952441"/>
            <a:ext cx="9680584" cy="2027209"/>
            <a:chOff x="0" y="-161925"/>
            <a:chExt cx="12907446" cy="2702945"/>
          </a:xfrm>
        </p:grpSpPr>
        <p:sp>
          <p:nvSpPr>
            <p:cNvPr id="401" name="Google Shape;401;p25"/>
            <p:cNvSpPr txBox="1"/>
            <p:nvPr/>
          </p:nvSpPr>
          <p:spPr>
            <a:xfrm>
              <a:off x="415593" y="-161925"/>
              <a:ext cx="12076200" cy="203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915"/>
                <a:buFont typeface="Arial"/>
                <a:buNone/>
              </a:pPr>
              <a:r>
                <a:rPr b="0" i="0" lang="en-US" sz="9915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THANK YOU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402" name="Google Shape;402;p25"/>
            <p:cNvSpPr txBox="1"/>
            <p:nvPr/>
          </p:nvSpPr>
          <p:spPr>
            <a:xfrm>
              <a:off x="0" y="2065617"/>
              <a:ext cx="1290744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Write a closing statement or call-to-action here.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26"/>
          <p:cNvPicPr preferRelativeResize="0"/>
          <p:nvPr/>
        </p:nvPicPr>
        <p:blipFill rotWithShape="1">
          <a:blip r:embed="rId3">
            <a:alphaModFix/>
          </a:blip>
          <a:srcRect b="0" l="3218" r="3218" t="0"/>
          <a:stretch/>
        </p:blipFill>
        <p:spPr>
          <a:xfrm>
            <a:off x="1028700" y="1064884"/>
            <a:ext cx="7608531" cy="813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0642" y="271863"/>
            <a:ext cx="1744646" cy="158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2402788">
            <a:off x="7557688" y="7420400"/>
            <a:ext cx="1770077" cy="2477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89620" y="5349692"/>
            <a:ext cx="1157321" cy="1453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879631">
            <a:off x="15672334" y="2867565"/>
            <a:ext cx="1967130" cy="1634506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26"/>
          <p:cNvSpPr txBox="1"/>
          <p:nvPr/>
        </p:nvSpPr>
        <p:spPr>
          <a:xfrm>
            <a:off x="9749877" y="1291943"/>
            <a:ext cx="77028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Arial"/>
              <a:buNone/>
            </a:pPr>
            <a:r>
              <a:rPr b="0" i="0" lang="en-US" sz="65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GET IN TOUCH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grpSp>
        <p:nvGrpSpPr>
          <p:cNvPr id="413" name="Google Shape;413;p26"/>
          <p:cNvGrpSpPr/>
          <p:nvPr/>
        </p:nvGrpSpPr>
        <p:grpSpPr>
          <a:xfrm>
            <a:off x="11383998" y="3911863"/>
            <a:ext cx="4434483" cy="4746015"/>
            <a:chOff x="0" y="-38100"/>
            <a:chExt cx="5912644" cy="6328019"/>
          </a:xfrm>
        </p:grpSpPr>
        <p:sp>
          <p:nvSpPr>
            <p:cNvPr id="414" name="Google Shape;414;p26"/>
            <p:cNvSpPr txBox="1"/>
            <p:nvPr/>
          </p:nvSpPr>
          <p:spPr>
            <a:xfrm>
              <a:off x="173951" y="-38100"/>
              <a:ext cx="55647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1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b="0" i="0" lang="en-US" sz="2499" u="none" cap="none" strike="noStrike">
                  <a:solidFill>
                    <a:srgbClr val="1BA5D6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EMAIL 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415" name="Google Shape;415;p26"/>
            <p:cNvSpPr txBox="1"/>
            <p:nvPr/>
          </p:nvSpPr>
          <p:spPr>
            <a:xfrm>
              <a:off x="0" y="774343"/>
              <a:ext cx="5912644" cy="5228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b="1" i="0" lang="en-US" sz="2499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hello@reallygreatsite.com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6"/>
            <p:cNvSpPr txBox="1"/>
            <p:nvPr/>
          </p:nvSpPr>
          <p:spPr>
            <a:xfrm>
              <a:off x="173951" y="2452920"/>
              <a:ext cx="55647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1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b="0" i="0" lang="en-US" sz="2499" u="none" cap="none" strike="noStrike">
                  <a:solidFill>
                    <a:srgbClr val="1BA5D6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SOCIAL MEDIA 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417" name="Google Shape;417;p26"/>
            <p:cNvSpPr txBox="1"/>
            <p:nvPr/>
          </p:nvSpPr>
          <p:spPr>
            <a:xfrm>
              <a:off x="173951" y="3270722"/>
              <a:ext cx="5564741" cy="5228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b="1" i="0" lang="en-US" sz="2499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@reallygreatsite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6"/>
            <p:cNvSpPr txBox="1"/>
            <p:nvPr/>
          </p:nvSpPr>
          <p:spPr>
            <a:xfrm>
              <a:off x="173951" y="4949299"/>
              <a:ext cx="55647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1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b="0" i="0" lang="en-US" sz="2499" u="none" cap="none" strike="noStrike">
                  <a:solidFill>
                    <a:srgbClr val="1BA5D6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CALL US 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419" name="Google Shape;419;p26"/>
            <p:cNvSpPr txBox="1"/>
            <p:nvPr/>
          </p:nvSpPr>
          <p:spPr>
            <a:xfrm>
              <a:off x="173951" y="5767102"/>
              <a:ext cx="5564741" cy="5228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b="1" i="0" lang="en-US" sz="2499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123-456-7890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4" name="Google Shape;424;p27"/>
          <p:cNvGrpSpPr/>
          <p:nvPr/>
        </p:nvGrpSpPr>
        <p:grpSpPr>
          <a:xfrm>
            <a:off x="0" y="5923702"/>
            <a:ext cx="18287996" cy="3158431"/>
            <a:chOff x="0" y="-19050"/>
            <a:chExt cx="4816592" cy="831850"/>
          </a:xfrm>
        </p:grpSpPr>
        <p:sp>
          <p:nvSpPr>
            <p:cNvPr id="425" name="Google Shape;425;p27"/>
            <p:cNvSpPr/>
            <p:nvPr/>
          </p:nvSpPr>
          <p:spPr>
            <a:xfrm>
              <a:off x="0" y="0"/>
              <a:ext cx="4816592" cy="545066"/>
            </a:xfrm>
            <a:custGeom>
              <a:rect b="b" l="l" r="r" t="t"/>
              <a:pathLst>
                <a:path extrusionOk="0" h="5450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5066"/>
                  </a:lnTo>
                  <a:lnTo>
                    <a:pt x="0" y="545066"/>
                  </a:ln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</p:sp>
        <p:sp>
          <p:nvSpPr>
            <p:cNvPr id="426" name="Google Shape;426;p2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7" name="Google Shape;427;p27"/>
          <p:cNvGrpSpPr/>
          <p:nvPr/>
        </p:nvGrpSpPr>
        <p:grpSpPr>
          <a:xfrm>
            <a:off x="0" y="3863678"/>
            <a:ext cx="18287996" cy="3158431"/>
            <a:chOff x="0" y="-19050"/>
            <a:chExt cx="4816592" cy="831850"/>
          </a:xfrm>
        </p:grpSpPr>
        <p:sp>
          <p:nvSpPr>
            <p:cNvPr id="428" name="Google Shape;428;p27"/>
            <p:cNvSpPr/>
            <p:nvPr/>
          </p:nvSpPr>
          <p:spPr>
            <a:xfrm>
              <a:off x="0" y="0"/>
              <a:ext cx="4816592" cy="545066"/>
            </a:xfrm>
            <a:custGeom>
              <a:rect b="b" l="l" r="r" t="t"/>
              <a:pathLst>
                <a:path extrusionOk="0" h="5450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5066"/>
                  </a:lnTo>
                  <a:lnTo>
                    <a:pt x="0" y="545066"/>
                  </a:lnTo>
                  <a:close/>
                </a:path>
              </a:pathLst>
            </a:custGeom>
            <a:solidFill>
              <a:srgbClr val="EF4824"/>
            </a:solidFill>
            <a:ln>
              <a:noFill/>
            </a:ln>
          </p:spPr>
        </p:sp>
        <p:sp>
          <p:nvSpPr>
            <p:cNvPr id="429" name="Google Shape;429;p2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30" name="Google Shape;430;p27"/>
          <p:cNvPicPr preferRelativeResize="0"/>
          <p:nvPr/>
        </p:nvPicPr>
        <p:blipFill rotWithShape="1">
          <a:blip r:embed="rId3">
            <a:alphaModFix/>
          </a:blip>
          <a:srcRect b="34529" l="5229" r="16517" t="0"/>
          <a:stretch/>
        </p:blipFill>
        <p:spPr>
          <a:xfrm>
            <a:off x="1325358" y="3926483"/>
            <a:ext cx="3298176" cy="413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27"/>
          <p:cNvPicPr preferRelativeResize="0"/>
          <p:nvPr/>
        </p:nvPicPr>
        <p:blipFill rotWithShape="1">
          <a:blip r:embed="rId4">
            <a:alphaModFix/>
          </a:blip>
          <a:srcRect b="24620" l="17599" r="44924" t="4835"/>
          <a:stretch/>
        </p:blipFill>
        <p:spPr>
          <a:xfrm>
            <a:off x="5277852" y="3936008"/>
            <a:ext cx="3298176" cy="413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27"/>
          <p:cNvPicPr preferRelativeResize="0"/>
          <p:nvPr/>
        </p:nvPicPr>
        <p:blipFill rotWithShape="1">
          <a:blip r:embed="rId5">
            <a:alphaModFix/>
          </a:blip>
          <a:srcRect b="25383" l="13085" r="51235" t="7373"/>
          <a:stretch/>
        </p:blipFill>
        <p:spPr>
          <a:xfrm>
            <a:off x="9378434" y="3926483"/>
            <a:ext cx="3294366" cy="413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27"/>
          <p:cNvPicPr preferRelativeResize="0"/>
          <p:nvPr/>
        </p:nvPicPr>
        <p:blipFill rotWithShape="1">
          <a:blip r:embed="rId6">
            <a:alphaModFix/>
          </a:blip>
          <a:srcRect b="47539" l="19708" r="55627" t="6044"/>
          <a:stretch/>
        </p:blipFill>
        <p:spPr>
          <a:xfrm>
            <a:off x="13474805" y="3926483"/>
            <a:ext cx="3298979" cy="413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797126" y="655559"/>
            <a:ext cx="2558400" cy="1823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526725" y="655559"/>
            <a:ext cx="2558400" cy="18234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6" name="Google Shape;436;p27"/>
          <p:cNvGrpSpPr/>
          <p:nvPr/>
        </p:nvGrpSpPr>
        <p:grpSpPr>
          <a:xfrm>
            <a:off x="1514216" y="951421"/>
            <a:ext cx="15259500" cy="1698712"/>
            <a:chOff x="0" y="-114300"/>
            <a:chExt cx="20346000" cy="2264950"/>
          </a:xfrm>
        </p:grpSpPr>
        <p:sp>
          <p:nvSpPr>
            <p:cNvPr id="437" name="Google Shape;437;p27"/>
            <p:cNvSpPr txBox="1"/>
            <p:nvPr/>
          </p:nvSpPr>
          <p:spPr>
            <a:xfrm>
              <a:off x="0" y="-114300"/>
              <a:ext cx="203460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600"/>
                <a:buFont typeface="Arial"/>
                <a:buNone/>
              </a:pPr>
              <a:r>
                <a:rPr b="0" i="0" lang="en-US" sz="66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ADD A TEAM MEMBERS PAGE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438" name="Google Shape;438;p27"/>
            <p:cNvSpPr txBox="1"/>
            <p:nvPr/>
          </p:nvSpPr>
          <p:spPr>
            <a:xfrm>
              <a:off x="2465268" y="1675247"/>
              <a:ext cx="15415554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Elaborate on what you want to discuss.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9" name="Google Shape;439;p27"/>
          <p:cNvGrpSpPr/>
          <p:nvPr/>
        </p:nvGrpSpPr>
        <p:grpSpPr>
          <a:xfrm>
            <a:off x="1759582" y="8364919"/>
            <a:ext cx="2429727" cy="797560"/>
            <a:chOff x="0" y="-38100"/>
            <a:chExt cx="3239636" cy="1063413"/>
          </a:xfrm>
        </p:grpSpPr>
        <p:sp>
          <p:nvSpPr>
            <p:cNvPr id="440" name="Google Shape;440;p27"/>
            <p:cNvSpPr txBox="1"/>
            <p:nvPr/>
          </p:nvSpPr>
          <p:spPr>
            <a:xfrm>
              <a:off x="0" y="-38100"/>
              <a:ext cx="3239636" cy="505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7"/>
            <p:cNvSpPr txBox="1"/>
            <p:nvPr/>
          </p:nvSpPr>
          <p:spPr>
            <a:xfrm>
              <a:off x="0" y="549910"/>
              <a:ext cx="323963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2" name="Google Shape;442;p27"/>
          <p:cNvGrpSpPr/>
          <p:nvPr/>
        </p:nvGrpSpPr>
        <p:grpSpPr>
          <a:xfrm>
            <a:off x="5712076" y="8360855"/>
            <a:ext cx="2429727" cy="802195"/>
            <a:chOff x="0" y="-38100"/>
            <a:chExt cx="3239636" cy="1069594"/>
          </a:xfrm>
        </p:grpSpPr>
        <p:sp>
          <p:nvSpPr>
            <p:cNvPr id="443" name="Google Shape;443;p27"/>
            <p:cNvSpPr txBox="1"/>
            <p:nvPr/>
          </p:nvSpPr>
          <p:spPr>
            <a:xfrm>
              <a:off x="0" y="-38100"/>
              <a:ext cx="3239636" cy="505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7"/>
            <p:cNvSpPr txBox="1"/>
            <p:nvPr/>
          </p:nvSpPr>
          <p:spPr>
            <a:xfrm>
              <a:off x="0" y="556091"/>
              <a:ext cx="323963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5" name="Google Shape;445;p27"/>
          <p:cNvGrpSpPr/>
          <p:nvPr/>
        </p:nvGrpSpPr>
        <p:grpSpPr>
          <a:xfrm>
            <a:off x="9810753" y="8364919"/>
            <a:ext cx="2429727" cy="797560"/>
            <a:chOff x="0" y="-38100"/>
            <a:chExt cx="3239636" cy="1063413"/>
          </a:xfrm>
        </p:grpSpPr>
        <p:sp>
          <p:nvSpPr>
            <p:cNvPr id="446" name="Google Shape;446;p27"/>
            <p:cNvSpPr txBox="1"/>
            <p:nvPr/>
          </p:nvSpPr>
          <p:spPr>
            <a:xfrm>
              <a:off x="0" y="-38100"/>
              <a:ext cx="3239636" cy="505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7"/>
            <p:cNvSpPr txBox="1"/>
            <p:nvPr/>
          </p:nvSpPr>
          <p:spPr>
            <a:xfrm>
              <a:off x="0" y="549910"/>
              <a:ext cx="323963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8" name="Google Shape;448;p27"/>
          <p:cNvGrpSpPr/>
          <p:nvPr/>
        </p:nvGrpSpPr>
        <p:grpSpPr>
          <a:xfrm>
            <a:off x="13909431" y="8364919"/>
            <a:ext cx="2429727" cy="797560"/>
            <a:chOff x="0" y="-38100"/>
            <a:chExt cx="3239636" cy="1063413"/>
          </a:xfrm>
        </p:grpSpPr>
        <p:sp>
          <p:nvSpPr>
            <p:cNvPr id="449" name="Google Shape;449;p27"/>
            <p:cNvSpPr txBox="1"/>
            <p:nvPr/>
          </p:nvSpPr>
          <p:spPr>
            <a:xfrm>
              <a:off x="0" y="-38100"/>
              <a:ext cx="3239636" cy="505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7"/>
            <p:cNvSpPr txBox="1"/>
            <p:nvPr/>
          </p:nvSpPr>
          <p:spPr>
            <a:xfrm>
              <a:off x="0" y="549910"/>
              <a:ext cx="323963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p28"/>
          <p:cNvGrpSpPr/>
          <p:nvPr/>
        </p:nvGrpSpPr>
        <p:grpSpPr>
          <a:xfrm>
            <a:off x="11321335" y="3299737"/>
            <a:ext cx="6078044" cy="5302449"/>
            <a:chOff x="0" y="-19050"/>
            <a:chExt cx="1600802" cy="1396530"/>
          </a:xfrm>
        </p:grpSpPr>
        <p:sp>
          <p:nvSpPr>
            <p:cNvPr id="456" name="Google Shape;456;p28"/>
            <p:cNvSpPr/>
            <p:nvPr/>
          </p:nvSpPr>
          <p:spPr>
            <a:xfrm>
              <a:off x="0" y="0"/>
              <a:ext cx="1600802" cy="1377480"/>
            </a:xfrm>
            <a:custGeom>
              <a:rect b="b" l="l" r="r" t="t"/>
              <a:pathLst>
                <a:path extrusionOk="0" h="1377480" w="1600802">
                  <a:moveTo>
                    <a:pt x="29296" y="0"/>
                  </a:moveTo>
                  <a:lnTo>
                    <a:pt x="1571506" y="0"/>
                  </a:lnTo>
                  <a:cubicBezTo>
                    <a:pt x="1587685" y="0"/>
                    <a:pt x="1600802" y="13116"/>
                    <a:pt x="1600802" y="29296"/>
                  </a:cubicBezTo>
                  <a:lnTo>
                    <a:pt x="1600802" y="1348184"/>
                  </a:lnTo>
                  <a:cubicBezTo>
                    <a:pt x="1600802" y="1355954"/>
                    <a:pt x="1597715" y="1363405"/>
                    <a:pt x="1592221" y="1368899"/>
                  </a:cubicBezTo>
                  <a:cubicBezTo>
                    <a:pt x="1586727" y="1374393"/>
                    <a:pt x="1579275" y="1377480"/>
                    <a:pt x="1571506" y="1377480"/>
                  </a:cubicBezTo>
                  <a:lnTo>
                    <a:pt x="29296" y="1377480"/>
                  </a:lnTo>
                  <a:cubicBezTo>
                    <a:pt x="13116" y="1377480"/>
                    <a:pt x="0" y="1364364"/>
                    <a:pt x="0" y="1348184"/>
                  </a:cubicBezTo>
                  <a:lnTo>
                    <a:pt x="0" y="29296"/>
                  </a:lnTo>
                  <a:cubicBezTo>
                    <a:pt x="0" y="13116"/>
                    <a:pt x="13116" y="0"/>
                    <a:pt x="29296" y="0"/>
                  </a:cubicBezTo>
                  <a:close/>
                </a:path>
              </a:pathLst>
            </a:custGeom>
            <a:solidFill>
              <a:srgbClr val="63B2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58" name="Google Shape;458;p28"/>
          <p:cNvPicPr preferRelativeResize="0"/>
          <p:nvPr/>
        </p:nvPicPr>
        <p:blipFill rotWithShape="1">
          <a:blip r:embed="rId3">
            <a:alphaModFix/>
          </a:blip>
          <a:srcRect b="33998" l="0" r="26927" t="24849"/>
          <a:stretch/>
        </p:blipFill>
        <p:spPr>
          <a:xfrm>
            <a:off x="11584794" y="3642442"/>
            <a:ext cx="5551125" cy="46893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9" name="Google Shape;459;p28"/>
          <p:cNvGrpSpPr/>
          <p:nvPr/>
        </p:nvGrpSpPr>
        <p:grpSpPr>
          <a:xfrm>
            <a:off x="1076119" y="3299737"/>
            <a:ext cx="9311275" cy="5302449"/>
            <a:chOff x="0" y="-19050"/>
            <a:chExt cx="2452352" cy="1396530"/>
          </a:xfrm>
        </p:grpSpPr>
        <p:sp>
          <p:nvSpPr>
            <p:cNvPr id="460" name="Google Shape;460;p28"/>
            <p:cNvSpPr/>
            <p:nvPr/>
          </p:nvSpPr>
          <p:spPr>
            <a:xfrm>
              <a:off x="0" y="0"/>
              <a:ext cx="2452352" cy="1377480"/>
            </a:xfrm>
            <a:custGeom>
              <a:rect b="b" l="l" r="r" t="t"/>
              <a:pathLst>
                <a:path extrusionOk="0" h="1377480" w="2452352">
                  <a:moveTo>
                    <a:pt x="19123" y="0"/>
                  </a:moveTo>
                  <a:lnTo>
                    <a:pt x="2433229" y="0"/>
                  </a:lnTo>
                  <a:cubicBezTo>
                    <a:pt x="2443790" y="0"/>
                    <a:pt x="2452352" y="8562"/>
                    <a:pt x="2452352" y="19123"/>
                  </a:cubicBezTo>
                  <a:lnTo>
                    <a:pt x="2452352" y="1358357"/>
                  </a:lnTo>
                  <a:cubicBezTo>
                    <a:pt x="2452352" y="1368918"/>
                    <a:pt x="2443790" y="1377480"/>
                    <a:pt x="2433229" y="1377480"/>
                  </a:cubicBezTo>
                  <a:lnTo>
                    <a:pt x="19123" y="1377480"/>
                  </a:lnTo>
                  <a:cubicBezTo>
                    <a:pt x="8562" y="1377480"/>
                    <a:pt x="0" y="1368918"/>
                    <a:pt x="0" y="1358357"/>
                  </a:cubicBezTo>
                  <a:lnTo>
                    <a:pt x="0" y="19123"/>
                  </a:lnTo>
                  <a:cubicBezTo>
                    <a:pt x="0" y="8562"/>
                    <a:pt x="8562" y="0"/>
                    <a:pt x="19123" y="0"/>
                  </a:cubicBez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62" name="Google Shape;46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2700000">
            <a:off x="1019862" y="930178"/>
            <a:ext cx="1380286" cy="1698339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28"/>
          <p:cNvSpPr txBox="1"/>
          <p:nvPr/>
        </p:nvSpPr>
        <p:spPr>
          <a:xfrm>
            <a:off x="2798464" y="1127166"/>
            <a:ext cx="58665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CREDITS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grpSp>
        <p:nvGrpSpPr>
          <p:cNvPr id="464" name="Google Shape;464;p28"/>
          <p:cNvGrpSpPr/>
          <p:nvPr/>
        </p:nvGrpSpPr>
        <p:grpSpPr>
          <a:xfrm>
            <a:off x="1710005" y="4226394"/>
            <a:ext cx="8043502" cy="3373801"/>
            <a:chOff x="0" y="-95250"/>
            <a:chExt cx="10724669" cy="4498403"/>
          </a:xfrm>
        </p:grpSpPr>
        <p:sp>
          <p:nvSpPr>
            <p:cNvPr id="465" name="Google Shape;465;p28"/>
            <p:cNvSpPr txBox="1"/>
            <p:nvPr/>
          </p:nvSpPr>
          <p:spPr>
            <a:xfrm>
              <a:off x="0" y="-95250"/>
              <a:ext cx="10724669" cy="22254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4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62"/>
                <a:buFont typeface="Arial"/>
                <a:buNone/>
              </a:pPr>
              <a:r>
                <a:rPr b="1" i="0" lang="en-US" sz="2962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This presentation template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54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62"/>
                <a:buFont typeface="Arial"/>
                <a:buNone/>
              </a:pPr>
              <a:r>
                <a:rPr b="1" i="0" lang="en-US" sz="2962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is free for everyone to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54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62"/>
                <a:buFont typeface="Arial"/>
                <a:buNone/>
              </a:pPr>
              <a:r>
                <a:rPr b="1" i="0" lang="en-US" sz="2962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use thanks to the following: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8"/>
            <p:cNvSpPr txBox="1"/>
            <p:nvPr/>
          </p:nvSpPr>
          <p:spPr>
            <a:xfrm>
              <a:off x="0" y="3120918"/>
              <a:ext cx="10724669" cy="12822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54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99"/>
                <a:buFont typeface="Arial"/>
                <a:buNone/>
              </a:pPr>
              <a:r>
                <a:rPr b="1" i="0" lang="en-US" sz="2599" u="sng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SlidesCarnival for the presentation template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54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99"/>
                <a:buFont typeface="Arial"/>
                <a:buNone/>
              </a:pPr>
              <a:r>
                <a:rPr b="1" i="0" lang="en-US" sz="2599" u="sng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Pexels for the photos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7" name="Google Shape;467;p28"/>
          <p:cNvGrpSpPr/>
          <p:nvPr/>
        </p:nvGrpSpPr>
        <p:grpSpPr>
          <a:xfrm>
            <a:off x="14374471" y="762771"/>
            <a:ext cx="4204329" cy="4210068"/>
            <a:chOff x="0" y="0"/>
            <a:chExt cx="5605772" cy="5613424"/>
          </a:xfrm>
        </p:grpSpPr>
        <p:pic>
          <p:nvPicPr>
            <p:cNvPr id="468" name="Google Shape;468;p2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rot="488780">
              <a:off x="326552" y="325868"/>
              <a:ext cx="4952667" cy="49616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9" name="Google Shape;469;p28"/>
            <p:cNvSpPr txBox="1"/>
            <p:nvPr/>
          </p:nvSpPr>
          <p:spPr>
            <a:xfrm rot="488815">
              <a:off x="914272" y="2246924"/>
              <a:ext cx="3759743" cy="1241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396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0" i="0" lang="en-US" sz="27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HAPPY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  <a:p>
              <a:pPr indent="0" lvl="0" marL="0" marR="0" rtl="0" algn="ctr">
                <a:lnSpc>
                  <a:spcPct val="12396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0" i="0" lang="en-US" sz="27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DESIGNING!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</p:grpSp>
      <p:grpSp>
        <p:nvGrpSpPr>
          <p:cNvPr id="470" name="Google Shape;470;p28"/>
          <p:cNvGrpSpPr/>
          <p:nvPr/>
        </p:nvGrpSpPr>
        <p:grpSpPr>
          <a:xfrm rot="10800000">
            <a:off x="0" y="7200887"/>
            <a:ext cx="9144000" cy="3158443"/>
            <a:chOff x="0" y="-19050"/>
            <a:chExt cx="2408296" cy="831850"/>
          </a:xfrm>
        </p:grpSpPr>
        <p:sp>
          <p:nvSpPr>
            <p:cNvPr id="471" name="Google Shape;471;p28"/>
            <p:cNvSpPr/>
            <p:nvPr/>
          </p:nvSpPr>
          <p:spPr>
            <a:xfrm>
              <a:off x="0" y="0"/>
              <a:ext cx="2408296" cy="95323"/>
            </a:xfrm>
            <a:custGeom>
              <a:rect b="b" l="l" r="r" t="t"/>
              <a:pathLst>
                <a:path extrusionOk="0" h="9532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95323"/>
                  </a:lnTo>
                  <a:lnTo>
                    <a:pt x="0" y="95323"/>
                  </a:ln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</p:sp>
        <p:sp>
          <p:nvSpPr>
            <p:cNvPr id="472" name="Google Shape;472;p2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3" name="Google Shape;473;p28"/>
          <p:cNvGrpSpPr/>
          <p:nvPr/>
        </p:nvGrpSpPr>
        <p:grpSpPr>
          <a:xfrm rot="10800000">
            <a:off x="9144000" y="7200887"/>
            <a:ext cx="9144000" cy="3158443"/>
            <a:chOff x="0" y="-19050"/>
            <a:chExt cx="2408296" cy="831850"/>
          </a:xfrm>
        </p:grpSpPr>
        <p:sp>
          <p:nvSpPr>
            <p:cNvPr id="474" name="Google Shape;474;p28"/>
            <p:cNvSpPr/>
            <p:nvPr/>
          </p:nvSpPr>
          <p:spPr>
            <a:xfrm>
              <a:off x="0" y="0"/>
              <a:ext cx="2408296" cy="95323"/>
            </a:xfrm>
            <a:custGeom>
              <a:rect b="b" l="l" r="r" t="t"/>
              <a:pathLst>
                <a:path extrusionOk="0" h="9532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95323"/>
                  </a:lnTo>
                  <a:lnTo>
                    <a:pt x="0" y="95323"/>
                  </a:lnTo>
                  <a:close/>
                </a:path>
              </a:pathLst>
            </a:custGeom>
            <a:solidFill>
              <a:srgbClr val="EF4824"/>
            </a:solidFill>
            <a:ln>
              <a:noFill/>
            </a:ln>
          </p:spPr>
        </p:sp>
        <p:sp>
          <p:nvSpPr>
            <p:cNvPr id="475" name="Google Shape;475;p2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29"/>
          <p:cNvPicPr preferRelativeResize="0"/>
          <p:nvPr/>
        </p:nvPicPr>
        <p:blipFill rotWithShape="1">
          <a:blip r:embed="rId3">
            <a:alphaModFix/>
          </a:blip>
          <a:srcRect b="0" l="12935" r="7225" t="0"/>
          <a:stretch/>
        </p:blipFill>
        <p:spPr>
          <a:xfrm>
            <a:off x="0" y="0"/>
            <a:ext cx="821305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290418">
            <a:off x="6869885" y="5509545"/>
            <a:ext cx="2686331" cy="3630177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29"/>
          <p:cNvSpPr txBox="1"/>
          <p:nvPr/>
        </p:nvSpPr>
        <p:spPr>
          <a:xfrm>
            <a:off x="9751597" y="1330183"/>
            <a:ext cx="7317300" cy="21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0" i="0" lang="en-US" sz="66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FONTS IN THIS PRESENTATION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grpSp>
        <p:nvGrpSpPr>
          <p:cNvPr id="483" name="Google Shape;483;p29"/>
          <p:cNvGrpSpPr/>
          <p:nvPr/>
        </p:nvGrpSpPr>
        <p:grpSpPr>
          <a:xfrm>
            <a:off x="10610787" y="5537142"/>
            <a:ext cx="6458013" cy="2882435"/>
            <a:chOff x="0" y="-95250"/>
            <a:chExt cx="8610684" cy="3843248"/>
          </a:xfrm>
        </p:grpSpPr>
        <p:sp>
          <p:nvSpPr>
            <p:cNvPr id="484" name="Google Shape;484;p29"/>
            <p:cNvSpPr txBox="1"/>
            <p:nvPr/>
          </p:nvSpPr>
          <p:spPr>
            <a:xfrm>
              <a:off x="0" y="-95250"/>
              <a:ext cx="8610684" cy="14486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54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62"/>
                <a:buFont typeface="Arial"/>
                <a:buNone/>
              </a:pPr>
              <a:r>
                <a:rPr b="1" i="0" lang="en-US" sz="2962" u="none" cap="none" strike="noStrike">
                  <a:solidFill>
                    <a:srgbClr val="1BA5D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This presentation template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r">
                <a:lnSpc>
                  <a:spcPct val="154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62"/>
                <a:buFont typeface="Arial"/>
                <a:buNone/>
              </a:pPr>
              <a:r>
                <a:rPr b="1" i="0" lang="en-US" sz="2962" u="none" cap="none" strike="noStrike">
                  <a:solidFill>
                    <a:srgbClr val="1BA5D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uses the following free fonts: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9"/>
            <p:cNvSpPr txBox="1"/>
            <p:nvPr/>
          </p:nvSpPr>
          <p:spPr>
            <a:xfrm>
              <a:off x="0" y="1792663"/>
              <a:ext cx="8610684" cy="19553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54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99"/>
                <a:buFont typeface="Arial"/>
                <a:buNone/>
              </a:pPr>
              <a:r>
                <a:rPr b="1" i="0" lang="en-US" sz="2599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Titles: Montserrat Extra-Bold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r">
                <a:lnSpc>
                  <a:spcPct val="154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99"/>
                <a:buFont typeface="Arial"/>
                <a:buNone/>
              </a:pPr>
              <a:r>
                <a:rPr b="1" i="0" lang="en-US" sz="2599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Headers: Montserrat Extra-Bold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r">
                <a:lnSpc>
                  <a:spcPct val="154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99"/>
                <a:buFont typeface="Arial"/>
                <a:buNone/>
              </a:pPr>
              <a:r>
                <a:rPr b="1" i="0" lang="en-US" sz="2599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Body Copy: Montserrat Semi-Bold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6" name="Google Shape;486;p29"/>
          <p:cNvGrpSpPr/>
          <p:nvPr/>
        </p:nvGrpSpPr>
        <p:grpSpPr>
          <a:xfrm rot="-5400000">
            <a:off x="14055078" y="3564288"/>
            <a:ext cx="10755746" cy="3158425"/>
            <a:chOff x="0" y="-19050"/>
            <a:chExt cx="2832789" cy="831850"/>
          </a:xfrm>
        </p:grpSpPr>
        <p:sp>
          <p:nvSpPr>
            <p:cNvPr id="487" name="Google Shape;487;p29"/>
            <p:cNvSpPr/>
            <p:nvPr/>
          </p:nvSpPr>
          <p:spPr>
            <a:xfrm>
              <a:off x="0" y="0"/>
              <a:ext cx="2832789" cy="119873"/>
            </a:xfrm>
            <a:custGeom>
              <a:rect b="b" l="l" r="r" t="t"/>
              <a:pathLst>
                <a:path extrusionOk="0" h="119873" w="2832789">
                  <a:moveTo>
                    <a:pt x="0" y="0"/>
                  </a:moveTo>
                  <a:lnTo>
                    <a:pt x="2832789" y="0"/>
                  </a:lnTo>
                  <a:lnTo>
                    <a:pt x="2832789" y="119873"/>
                  </a:lnTo>
                  <a:lnTo>
                    <a:pt x="0" y="119873"/>
                  </a:ln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</p:sp>
        <p:sp>
          <p:nvSpPr>
            <p:cNvPr id="488" name="Google Shape;488;p2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1BDD8"/>
        </a:solid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3" name="Google Shape;493;p30"/>
          <p:cNvGrpSpPr/>
          <p:nvPr/>
        </p:nvGrpSpPr>
        <p:grpSpPr>
          <a:xfrm>
            <a:off x="-422537" y="3528120"/>
            <a:ext cx="19133074" cy="5177642"/>
            <a:chOff x="0" y="-19050"/>
            <a:chExt cx="5039163" cy="1363659"/>
          </a:xfrm>
        </p:grpSpPr>
        <p:sp>
          <p:nvSpPr>
            <p:cNvPr id="494" name="Google Shape;494;p30"/>
            <p:cNvSpPr/>
            <p:nvPr/>
          </p:nvSpPr>
          <p:spPr>
            <a:xfrm>
              <a:off x="0" y="0"/>
              <a:ext cx="5039163" cy="1344609"/>
            </a:xfrm>
            <a:custGeom>
              <a:rect b="b" l="l" r="r" t="t"/>
              <a:pathLst>
                <a:path extrusionOk="0" h="1344609" w="5039163">
                  <a:moveTo>
                    <a:pt x="20636" y="0"/>
                  </a:moveTo>
                  <a:lnTo>
                    <a:pt x="5018527" y="0"/>
                  </a:lnTo>
                  <a:cubicBezTo>
                    <a:pt x="5029924" y="0"/>
                    <a:pt x="5039163" y="9239"/>
                    <a:pt x="5039163" y="20636"/>
                  </a:cubicBezTo>
                  <a:lnTo>
                    <a:pt x="5039163" y="1323972"/>
                  </a:lnTo>
                  <a:cubicBezTo>
                    <a:pt x="5039163" y="1335370"/>
                    <a:pt x="5029924" y="1344609"/>
                    <a:pt x="5018527" y="1344609"/>
                  </a:cubicBezTo>
                  <a:lnTo>
                    <a:pt x="20636" y="1344609"/>
                  </a:lnTo>
                  <a:cubicBezTo>
                    <a:pt x="15163" y="1344609"/>
                    <a:pt x="9914" y="1342435"/>
                    <a:pt x="6044" y="1338565"/>
                  </a:cubicBezTo>
                  <a:cubicBezTo>
                    <a:pt x="2174" y="1334695"/>
                    <a:pt x="0" y="1329446"/>
                    <a:pt x="0" y="1323972"/>
                  </a:cubicBezTo>
                  <a:lnTo>
                    <a:pt x="0" y="20636"/>
                  </a:lnTo>
                  <a:cubicBezTo>
                    <a:pt x="0" y="9239"/>
                    <a:pt x="9239" y="0"/>
                    <a:pt x="20636" y="0"/>
                  </a:cubicBezTo>
                  <a:close/>
                </a:path>
              </a:pathLst>
            </a:custGeom>
            <a:solidFill>
              <a:srgbClr val="EDEB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30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96" name="Google Shape;49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0536" y="4499145"/>
            <a:ext cx="1267990" cy="1356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6451" y="4300207"/>
            <a:ext cx="1230446" cy="1555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884591" y="4729870"/>
            <a:ext cx="903470" cy="10825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9" name="Google Shape;499;p30"/>
          <p:cNvGrpSpPr/>
          <p:nvPr/>
        </p:nvGrpSpPr>
        <p:grpSpPr>
          <a:xfrm>
            <a:off x="15703679" y="2402503"/>
            <a:ext cx="3517100" cy="3602559"/>
            <a:chOff x="1896" y="-3953284"/>
            <a:chExt cx="4689468" cy="4803412"/>
          </a:xfrm>
        </p:grpSpPr>
        <p:grpSp>
          <p:nvGrpSpPr>
            <p:cNvPr id="500" name="Google Shape;500;p30"/>
            <p:cNvGrpSpPr/>
            <p:nvPr/>
          </p:nvGrpSpPr>
          <p:grpSpPr>
            <a:xfrm>
              <a:off x="1896" y="0"/>
              <a:ext cx="846334" cy="850128"/>
              <a:chOff x="1813" y="0"/>
              <a:chExt cx="809173" cy="812800"/>
            </a:xfrm>
          </p:grpSpPr>
          <p:sp>
            <p:nvSpPr>
              <p:cNvPr id="501" name="Google Shape;501;p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EF482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3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3" name="Google Shape;503;p30"/>
            <p:cNvGrpSpPr/>
            <p:nvPr/>
          </p:nvGrpSpPr>
          <p:grpSpPr>
            <a:xfrm rot="-5400000">
              <a:off x="174474" y="-4005613"/>
              <a:ext cx="4464561" cy="4569218"/>
              <a:chOff x="0" y="-19050"/>
              <a:chExt cx="812800" cy="831850"/>
            </a:xfrm>
          </p:grpSpPr>
          <p:sp>
            <p:nvSpPr>
              <p:cNvPr id="504" name="Google Shape;504;p30"/>
              <p:cNvSpPr/>
              <p:nvPr/>
            </p:nvSpPr>
            <p:spPr>
              <a:xfrm>
                <a:off x="0" y="0"/>
                <a:ext cx="31391" cy="72196"/>
              </a:xfrm>
              <a:custGeom>
                <a:rect b="b" l="l" r="r" t="t"/>
                <a:pathLst>
                  <a:path extrusionOk="0" h="72196" w="31391">
                    <a:moveTo>
                      <a:pt x="0" y="0"/>
                    </a:moveTo>
                    <a:lnTo>
                      <a:pt x="31391" y="0"/>
                    </a:lnTo>
                    <a:lnTo>
                      <a:pt x="31391" y="72196"/>
                    </a:lnTo>
                    <a:lnTo>
                      <a:pt x="0" y="72196"/>
                    </a:lnTo>
                    <a:close/>
                  </a:path>
                </a:pathLst>
              </a:custGeom>
              <a:solidFill>
                <a:srgbClr val="EDEBE7"/>
              </a:solidFill>
              <a:ln>
                <a:noFill/>
              </a:ln>
            </p:spPr>
          </p:sp>
          <p:sp>
            <p:nvSpPr>
              <p:cNvPr id="505" name="Google Shape;505;p30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06" name="Google Shape;506;p30"/>
          <p:cNvGrpSpPr/>
          <p:nvPr/>
        </p:nvGrpSpPr>
        <p:grpSpPr>
          <a:xfrm>
            <a:off x="12099698" y="1764906"/>
            <a:ext cx="6442692" cy="3602560"/>
            <a:chOff x="-3953284" y="-3953285"/>
            <a:chExt cx="8590256" cy="4803413"/>
          </a:xfrm>
        </p:grpSpPr>
        <p:grpSp>
          <p:nvGrpSpPr>
            <p:cNvPr id="507" name="Google Shape;507;p30"/>
            <p:cNvGrpSpPr/>
            <p:nvPr/>
          </p:nvGrpSpPr>
          <p:grpSpPr>
            <a:xfrm>
              <a:off x="1896" y="0"/>
              <a:ext cx="846334" cy="850128"/>
              <a:chOff x="1813" y="0"/>
              <a:chExt cx="809173" cy="812800"/>
            </a:xfrm>
          </p:grpSpPr>
          <p:sp>
            <p:nvSpPr>
              <p:cNvPr id="508" name="Google Shape;508;p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EF482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3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0" name="Google Shape;510;p30"/>
            <p:cNvGrpSpPr/>
            <p:nvPr/>
          </p:nvGrpSpPr>
          <p:grpSpPr>
            <a:xfrm rot="-5400000">
              <a:off x="120067" y="-4005629"/>
              <a:ext cx="4464561" cy="4569249"/>
              <a:chOff x="0" y="-19050"/>
              <a:chExt cx="812800" cy="831850"/>
            </a:xfrm>
          </p:grpSpPr>
          <p:sp>
            <p:nvSpPr>
              <p:cNvPr id="511" name="Google Shape;511;p30"/>
              <p:cNvSpPr/>
              <p:nvPr/>
            </p:nvSpPr>
            <p:spPr>
              <a:xfrm>
                <a:off x="0" y="0"/>
                <a:ext cx="31391" cy="92011"/>
              </a:xfrm>
              <a:custGeom>
                <a:rect b="b" l="l" r="r" t="t"/>
                <a:pathLst>
                  <a:path extrusionOk="0" h="92011" w="31391">
                    <a:moveTo>
                      <a:pt x="0" y="0"/>
                    </a:moveTo>
                    <a:lnTo>
                      <a:pt x="31391" y="0"/>
                    </a:lnTo>
                    <a:lnTo>
                      <a:pt x="31391" y="92011"/>
                    </a:lnTo>
                    <a:lnTo>
                      <a:pt x="0" y="92011"/>
                    </a:lnTo>
                    <a:close/>
                  </a:path>
                </a:pathLst>
              </a:custGeom>
              <a:solidFill>
                <a:srgbClr val="EDEBE7"/>
              </a:solidFill>
              <a:ln>
                <a:noFill/>
              </a:ln>
            </p:spPr>
          </p:sp>
          <p:sp>
            <p:nvSpPr>
              <p:cNvPr id="512" name="Google Shape;512;p30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3" name="Google Shape;513;p30"/>
            <p:cNvGrpSpPr/>
            <p:nvPr/>
          </p:nvGrpSpPr>
          <p:grpSpPr>
            <a:xfrm rot="10800000">
              <a:off x="-3953284" y="-3786843"/>
              <a:ext cx="4464561" cy="4569249"/>
              <a:chOff x="0" y="-19050"/>
              <a:chExt cx="812800" cy="831850"/>
            </a:xfrm>
          </p:grpSpPr>
          <p:sp>
            <p:nvSpPr>
              <p:cNvPr id="514" name="Google Shape;514;p30"/>
              <p:cNvSpPr/>
              <p:nvPr/>
            </p:nvSpPr>
            <p:spPr>
              <a:xfrm>
                <a:off x="0" y="0"/>
                <a:ext cx="31391" cy="92011"/>
              </a:xfrm>
              <a:custGeom>
                <a:rect b="b" l="l" r="r" t="t"/>
                <a:pathLst>
                  <a:path extrusionOk="0" h="92011" w="31391">
                    <a:moveTo>
                      <a:pt x="0" y="0"/>
                    </a:moveTo>
                    <a:lnTo>
                      <a:pt x="31391" y="0"/>
                    </a:lnTo>
                    <a:lnTo>
                      <a:pt x="31391" y="92011"/>
                    </a:lnTo>
                    <a:lnTo>
                      <a:pt x="0" y="92011"/>
                    </a:lnTo>
                    <a:close/>
                  </a:path>
                </a:pathLst>
              </a:custGeom>
              <a:solidFill>
                <a:srgbClr val="EDEBE7"/>
              </a:solidFill>
              <a:ln>
                <a:noFill/>
              </a:ln>
            </p:spPr>
          </p:sp>
          <p:sp>
            <p:nvSpPr>
              <p:cNvPr id="515" name="Google Shape;515;p30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16" name="Google Shape;516;p30"/>
          <p:cNvGrpSpPr/>
          <p:nvPr/>
        </p:nvGrpSpPr>
        <p:grpSpPr>
          <a:xfrm>
            <a:off x="316893" y="6334739"/>
            <a:ext cx="4500256" cy="1352818"/>
            <a:chOff x="0" y="-38100"/>
            <a:chExt cx="6000341" cy="1803758"/>
          </a:xfrm>
        </p:grpSpPr>
        <p:sp>
          <p:nvSpPr>
            <p:cNvPr id="517" name="Google Shape;517;p30"/>
            <p:cNvSpPr txBox="1"/>
            <p:nvPr/>
          </p:nvSpPr>
          <p:spPr>
            <a:xfrm>
              <a:off x="0" y="-38100"/>
              <a:ext cx="6000341" cy="5826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EF482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ADD A MAIN POINT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30"/>
            <p:cNvSpPr txBox="1"/>
            <p:nvPr/>
          </p:nvSpPr>
          <p:spPr>
            <a:xfrm>
              <a:off x="756888" y="794955"/>
              <a:ext cx="4486566" cy="9707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Elaborate on what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you want to discuss.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9" name="Google Shape;519;p30"/>
          <p:cNvGrpSpPr/>
          <p:nvPr/>
        </p:nvGrpSpPr>
        <p:grpSpPr>
          <a:xfrm>
            <a:off x="4701546" y="6334739"/>
            <a:ext cx="4500256" cy="1352818"/>
            <a:chOff x="0" y="-38100"/>
            <a:chExt cx="6000341" cy="1803758"/>
          </a:xfrm>
        </p:grpSpPr>
        <p:sp>
          <p:nvSpPr>
            <p:cNvPr id="520" name="Google Shape;520;p30"/>
            <p:cNvSpPr txBox="1"/>
            <p:nvPr/>
          </p:nvSpPr>
          <p:spPr>
            <a:xfrm>
              <a:off x="0" y="-38100"/>
              <a:ext cx="6000341" cy="5826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EF482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ADD A MAIN POINT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30"/>
            <p:cNvSpPr txBox="1"/>
            <p:nvPr/>
          </p:nvSpPr>
          <p:spPr>
            <a:xfrm>
              <a:off x="756888" y="794955"/>
              <a:ext cx="4486566" cy="9707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Elaborate on what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you want to discuss.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2" name="Google Shape;522;p30"/>
          <p:cNvGrpSpPr/>
          <p:nvPr/>
        </p:nvGrpSpPr>
        <p:grpSpPr>
          <a:xfrm>
            <a:off x="9086198" y="6334739"/>
            <a:ext cx="4500256" cy="1352818"/>
            <a:chOff x="0" y="-38100"/>
            <a:chExt cx="6000341" cy="1803758"/>
          </a:xfrm>
        </p:grpSpPr>
        <p:sp>
          <p:nvSpPr>
            <p:cNvPr id="523" name="Google Shape;523;p30"/>
            <p:cNvSpPr txBox="1"/>
            <p:nvPr/>
          </p:nvSpPr>
          <p:spPr>
            <a:xfrm>
              <a:off x="0" y="-38100"/>
              <a:ext cx="6000341" cy="5826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EF482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ADD A MAIN POINT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30"/>
            <p:cNvSpPr txBox="1"/>
            <p:nvPr/>
          </p:nvSpPr>
          <p:spPr>
            <a:xfrm>
              <a:off x="756888" y="794955"/>
              <a:ext cx="4486566" cy="9707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Elaborate on what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you want to discuss.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5" name="Google Shape;525;p30"/>
          <p:cNvGrpSpPr/>
          <p:nvPr/>
        </p:nvGrpSpPr>
        <p:grpSpPr>
          <a:xfrm>
            <a:off x="13470851" y="6334739"/>
            <a:ext cx="4500256" cy="1352818"/>
            <a:chOff x="0" y="-38100"/>
            <a:chExt cx="6000341" cy="1803758"/>
          </a:xfrm>
        </p:grpSpPr>
        <p:sp>
          <p:nvSpPr>
            <p:cNvPr id="526" name="Google Shape;526;p30"/>
            <p:cNvSpPr txBox="1"/>
            <p:nvPr/>
          </p:nvSpPr>
          <p:spPr>
            <a:xfrm>
              <a:off x="0" y="-38100"/>
              <a:ext cx="6000341" cy="5826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EF482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ADD A MAIN POINT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30"/>
            <p:cNvSpPr txBox="1"/>
            <p:nvPr/>
          </p:nvSpPr>
          <p:spPr>
            <a:xfrm>
              <a:off x="756888" y="794955"/>
              <a:ext cx="4486566" cy="9707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Elaborate on what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you want to discuss.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8" name="Google Shape;528;p30"/>
          <p:cNvSpPr txBox="1"/>
          <p:nvPr/>
        </p:nvSpPr>
        <p:spPr>
          <a:xfrm>
            <a:off x="851623" y="763084"/>
            <a:ext cx="8234700" cy="21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0" i="0" lang="en-US" sz="66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ADD A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0" i="0" lang="en-US" sz="66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TIMELINE PAGE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529" name="Google Shape;529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720979" y="952119"/>
            <a:ext cx="1776915" cy="1816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2482773">
            <a:off x="13287746" y="1478068"/>
            <a:ext cx="1035790" cy="1058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2482773">
            <a:off x="14445774" y="-316948"/>
            <a:ext cx="1035790" cy="1058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3707437">
            <a:off x="683108" y="7950231"/>
            <a:ext cx="1495075" cy="2425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" name="Google Shape;53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8252" y="1738876"/>
            <a:ext cx="4044949" cy="3832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300895" y="3940264"/>
            <a:ext cx="3623160" cy="34329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9" name="Google Shape;539;p31"/>
          <p:cNvGrpSpPr/>
          <p:nvPr/>
        </p:nvGrpSpPr>
        <p:grpSpPr>
          <a:xfrm>
            <a:off x="8104261" y="994727"/>
            <a:ext cx="4823100" cy="3124448"/>
            <a:chOff x="0" y="-95250"/>
            <a:chExt cx="6430800" cy="4165930"/>
          </a:xfrm>
        </p:grpSpPr>
        <p:sp>
          <p:nvSpPr>
            <p:cNvPr id="540" name="Google Shape;540;p31"/>
            <p:cNvSpPr txBox="1"/>
            <p:nvPr/>
          </p:nvSpPr>
          <p:spPr>
            <a:xfrm>
              <a:off x="2323160" y="-95250"/>
              <a:ext cx="17844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b="0" i="0" lang="en-US" sz="60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S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541" name="Google Shape;541;p31"/>
            <p:cNvSpPr txBox="1"/>
            <p:nvPr/>
          </p:nvSpPr>
          <p:spPr>
            <a:xfrm>
              <a:off x="1077590" y="1460923"/>
              <a:ext cx="4275620" cy="5826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STRENGTHS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31"/>
            <p:cNvSpPr txBox="1"/>
            <p:nvPr/>
          </p:nvSpPr>
          <p:spPr>
            <a:xfrm>
              <a:off x="0" y="2500748"/>
              <a:ext cx="6430800" cy="1569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What are you doing well?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What sets you apart?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What are your good qualities?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3" name="Google Shape;543;p31"/>
          <p:cNvGrpSpPr/>
          <p:nvPr/>
        </p:nvGrpSpPr>
        <p:grpSpPr>
          <a:xfrm>
            <a:off x="8104261" y="5338514"/>
            <a:ext cx="4823100" cy="3919786"/>
            <a:chOff x="0" y="-95250"/>
            <a:chExt cx="6430800" cy="5226380"/>
          </a:xfrm>
        </p:grpSpPr>
        <p:sp>
          <p:nvSpPr>
            <p:cNvPr id="544" name="Google Shape;544;p31"/>
            <p:cNvSpPr txBox="1"/>
            <p:nvPr/>
          </p:nvSpPr>
          <p:spPr>
            <a:xfrm>
              <a:off x="2323160" y="-95250"/>
              <a:ext cx="17844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b="0" i="0" lang="en-US" sz="6000" u="none" cap="none" strike="noStrike">
                  <a:solidFill>
                    <a:srgbClr val="63B231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W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545" name="Google Shape;545;p31"/>
            <p:cNvSpPr txBox="1"/>
            <p:nvPr/>
          </p:nvSpPr>
          <p:spPr>
            <a:xfrm>
              <a:off x="1077590" y="1460923"/>
              <a:ext cx="4275620" cy="5826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WEAKNESSES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1"/>
            <p:cNvSpPr txBox="1"/>
            <p:nvPr/>
          </p:nvSpPr>
          <p:spPr>
            <a:xfrm>
              <a:off x="0" y="2494398"/>
              <a:ext cx="6430800" cy="26367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Where do you need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to improve?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Are resources adequate?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What do others do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better than you?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7" name="Google Shape;547;p31"/>
          <p:cNvGrpSpPr/>
          <p:nvPr/>
        </p:nvGrpSpPr>
        <p:grpSpPr>
          <a:xfrm>
            <a:off x="13295914" y="994727"/>
            <a:ext cx="3888876" cy="3124448"/>
            <a:chOff x="0" y="-95250"/>
            <a:chExt cx="5185168" cy="4165930"/>
          </a:xfrm>
        </p:grpSpPr>
        <p:sp>
          <p:nvSpPr>
            <p:cNvPr id="548" name="Google Shape;548;p31"/>
            <p:cNvSpPr txBox="1"/>
            <p:nvPr/>
          </p:nvSpPr>
          <p:spPr>
            <a:xfrm>
              <a:off x="1700344" y="-95250"/>
              <a:ext cx="17844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b="0" i="0" lang="en-US" sz="6000" u="none" cap="none" strike="noStrike">
                  <a:solidFill>
                    <a:srgbClr val="1BA5D6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O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549" name="Google Shape;549;p31"/>
            <p:cNvSpPr txBox="1"/>
            <p:nvPr/>
          </p:nvSpPr>
          <p:spPr>
            <a:xfrm>
              <a:off x="0" y="1460923"/>
              <a:ext cx="5185168" cy="5826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OPPORTUNITIES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1"/>
            <p:cNvSpPr txBox="1"/>
            <p:nvPr/>
          </p:nvSpPr>
          <p:spPr>
            <a:xfrm>
              <a:off x="0" y="2500748"/>
              <a:ext cx="5185168" cy="1569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What are your goals?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Are demands shifting?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How can it be improved?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1" name="Google Shape;551;p31"/>
          <p:cNvGrpSpPr/>
          <p:nvPr/>
        </p:nvGrpSpPr>
        <p:grpSpPr>
          <a:xfrm>
            <a:off x="13277181" y="5338514"/>
            <a:ext cx="3926342" cy="3519736"/>
            <a:chOff x="0" y="-95250"/>
            <a:chExt cx="5235123" cy="4692980"/>
          </a:xfrm>
        </p:grpSpPr>
        <p:sp>
          <p:nvSpPr>
            <p:cNvPr id="552" name="Google Shape;552;p31"/>
            <p:cNvSpPr txBox="1"/>
            <p:nvPr/>
          </p:nvSpPr>
          <p:spPr>
            <a:xfrm>
              <a:off x="1725321" y="-95250"/>
              <a:ext cx="17844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b="0" i="0" lang="en-US" sz="6000" u="none" cap="none" strike="noStrike">
                  <a:solidFill>
                    <a:srgbClr val="FFCC1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T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553" name="Google Shape;553;p31"/>
            <p:cNvSpPr txBox="1"/>
            <p:nvPr/>
          </p:nvSpPr>
          <p:spPr>
            <a:xfrm>
              <a:off x="479751" y="1460923"/>
              <a:ext cx="4275620" cy="5826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1" i="0" lang="en-US" sz="27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THREATS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1"/>
            <p:cNvSpPr txBox="1"/>
            <p:nvPr/>
          </p:nvSpPr>
          <p:spPr>
            <a:xfrm>
              <a:off x="0" y="2494398"/>
              <a:ext cx="5235123" cy="2103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What are the blockers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you're facing?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What are factors outside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of your control?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5" name="Google Shape;555;p31"/>
          <p:cNvGrpSpPr/>
          <p:nvPr/>
        </p:nvGrpSpPr>
        <p:grpSpPr>
          <a:xfrm rot="6214138">
            <a:off x="-530365" y="439520"/>
            <a:ext cx="2816466" cy="5139142"/>
            <a:chOff x="0" y="-88015"/>
            <a:chExt cx="3755288" cy="6852188"/>
          </a:xfrm>
        </p:grpSpPr>
        <p:grpSp>
          <p:nvGrpSpPr>
            <p:cNvPr id="556" name="Google Shape;556;p31"/>
            <p:cNvGrpSpPr/>
            <p:nvPr/>
          </p:nvGrpSpPr>
          <p:grpSpPr>
            <a:xfrm>
              <a:off x="0" y="-88015"/>
              <a:ext cx="3755288" cy="3843305"/>
              <a:chOff x="0" y="-19050"/>
              <a:chExt cx="812800" cy="831850"/>
            </a:xfrm>
          </p:grpSpPr>
          <p:sp>
            <p:nvSpPr>
              <p:cNvPr id="557" name="Google Shape;557;p31"/>
              <p:cNvSpPr/>
              <p:nvPr/>
            </p:nvSpPr>
            <p:spPr>
              <a:xfrm>
                <a:off x="0" y="0"/>
                <a:ext cx="310719" cy="656264"/>
              </a:xfrm>
              <a:custGeom>
                <a:rect b="b" l="l" r="r" t="t"/>
                <a:pathLst>
                  <a:path extrusionOk="0" h="656264" w="310719">
                    <a:moveTo>
                      <a:pt x="0" y="0"/>
                    </a:moveTo>
                    <a:lnTo>
                      <a:pt x="310719" y="0"/>
                    </a:lnTo>
                    <a:lnTo>
                      <a:pt x="310719" y="656264"/>
                    </a:lnTo>
                    <a:lnTo>
                      <a:pt x="0" y="656264"/>
                    </a:lnTo>
                    <a:close/>
                  </a:path>
                </a:pathLst>
              </a:custGeom>
              <a:solidFill>
                <a:srgbClr val="71BDD8"/>
              </a:solidFill>
              <a:ln>
                <a:noFill/>
              </a:ln>
            </p:spPr>
          </p:sp>
          <p:sp>
            <p:nvSpPr>
              <p:cNvPr id="558" name="Google Shape;558;p31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05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9" name="Google Shape;559;p31"/>
            <p:cNvGrpSpPr/>
            <p:nvPr/>
          </p:nvGrpSpPr>
          <p:grpSpPr>
            <a:xfrm>
              <a:off x="0" y="2920868"/>
              <a:ext cx="3755288" cy="3843305"/>
              <a:chOff x="0" y="-19050"/>
              <a:chExt cx="812800" cy="831850"/>
            </a:xfrm>
          </p:grpSpPr>
          <p:sp>
            <p:nvSpPr>
              <p:cNvPr id="560" name="Google Shape;560;p31"/>
              <p:cNvSpPr/>
              <p:nvPr/>
            </p:nvSpPr>
            <p:spPr>
              <a:xfrm>
                <a:off x="0" y="0"/>
                <a:ext cx="310719" cy="656264"/>
              </a:xfrm>
              <a:custGeom>
                <a:rect b="b" l="l" r="r" t="t"/>
                <a:pathLst>
                  <a:path extrusionOk="0" h="656264" w="310719">
                    <a:moveTo>
                      <a:pt x="0" y="0"/>
                    </a:moveTo>
                    <a:lnTo>
                      <a:pt x="310719" y="0"/>
                    </a:lnTo>
                    <a:lnTo>
                      <a:pt x="310719" y="656264"/>
                    </a:lnTo>
                    <a:lnTo>
                      <a:pt x="0" y="656264"/>
                    </a:lnTo>
                    <a:close/>
                  </a:path>
                </a:pathLst>
              </a:custGeom>
              <a:solidFill>
                <a:srgbClr val="EF4824"/>
              </a:solidFill>
              <a:ln>
                <a:noFill/>
              </a:ln>
            </p:spPr>
          </p:sp>
          <p:sp>
            <p:nvSpPr>
              <p:cNvPr id="561" name="Google Shape;561;p31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05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62" name="Google Shape;562;p31"/>
          <p:cNvGrpSpPr/>
          <p:nvPr/>
        </p:nvGrpSpPr>
        <p:grpSpPr>
          <a:xfrm rot="4180325">
            <a:off x="2923266" y="6113838"/>
            <a:ext cx="2816466" cy="5139142"/>
            <a:chOff x="0" y="-88015"/>
            <a:chExt cx="3755288" cy="6852188"/>
          </a:xfrm>
        </p:grpSpPr>
        <p:grpSp>
          <p:nvGrpSpPr>
            <p:cNvPr id="563" name="Google Shape;563;p31"/>
            <p:cNvGrpSpPr/>
            <p:nvPr/>
          </p:nvGrpSpPr>
          <p:grpSpPr>
            <a:xfrm>
              <a:off x="0" y="-88015"/>
              <a:ext cx="3755288" cy="3843305"/>
              <a:chOff x="0" y="-19050"/>
              <a:chExt cx="812800" cy="831850"/>
            </a:xfrm>
          </p:grpSpPr>
          <p:sp>
            <p:nvSpPr>
              <p:cNvPr id="564" name="Google Shape;564;p31"/>
              <p:cNvSpPr/>
              <p:nvPr/>
            </p:nvSpPr>
            <p:spPr>
              <a:xfrm>
                <a:off x="0" y="0"/>
                <a:ext cx="310719" cy="656264"/>
              </a:xfrm>
              <a:custGeom>
                <a:rect b="b" l="l" r="r" t="t"/>
                <a:pathLst>
                  <a:path extrusionOk="0" h="656264" w="310719">
                    <a:moveTo>
                      <a:pt x="0" y="0"/>
                    </a:moveTo>
                    <a:lnTo>
                      <a:pt x="310719" y="0"/>
                    </a:lnTo>
                    <a:lnTo>
                      <a:pt x="310719" y="656264"/>
                    </a:lnTo>
                    <a:lnTo>
                      <a:pt x="0" y="656264"/>
                    </a:lnTo>
                    <a:close/>
                  </a:path>
                </a:pathLst>
              </a:custGeom>
              <a:solidFill>
                <a:srgbClr val="71BDD8"/>
              </a:solidFill>
              <a:ln>
                <a:noFill/>
              </a:ln>
            </p:spPr>
          </p:sp>
          <p:sp>
            <p:nvSpPr>
              <p:cNvPr id="565" name="Google Shape;565;p31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05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6" name="Google Shape;566;p31"/>
            <p:cNvGrpSpPr/>
            <p:nvPr/>
          </p:nvGrpSpPr>
          <p:grpSpPr>
            <a:xfrm>
              <a:off x="0" y="2920868"/>
              <a:ext cx="3755288" cy="3843305"/>
              <a:chOff x="0" y="-19050"/>
              <a:chExt cx="812800" cy="831850"/>
            </a:xfrm>
          </p:grpSpPr>
          <p:sp>
            <p:nvSpPr>
              <p:cNvPr id="567" name="Google Shape;567;p31"/>
              <p:cNvSpPr/>
              <p:nvPr/>
            </p:nvSpPr>
            <p:spPr>
              <a:xfrm>
                <a:off x="0" y="0"/>
                <a:ext cx="310719" cy="656264"/>
              </a:xfrm>
              <a:custGeom>
                <a:rect b="b" l="l" r="r" t="t"/>
                <a:pathLst>
                  <a:path extrusionOk="0" h="656264" w="310719">
                    <a:moveTo>
                      <a:pt x="0" y="0"/>
                    </a:moveTo>
                    <a:lnTo>
                      <a:pt x="310719" y="0"/>
                    </a:lnTo>
                    <a:lnTo>
                      <a:pt x="310719" y="656264"/>
                    </a:lnTo>
                    <a:lnTo>
                      <a:pt x="0" y="656264"/>
                    </a:lnTo>
                    <a:close/>
                  </a:path>
                </a:pathLst>
              </a:custGeom>
              <a:solidFill>
                <a:srgbClr val="EF4824"/>
              </a:solidFill>
              <a:ln>
                <a:noFill/>
              </a:ln>
            </p:spPr>
          </p:sp>
          <p:sp>
            <p:nvSpPr>
              <p:cNvPr id="568" name="Google Shape;568;p31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055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8913" y="2518032"/>
            <a:ext cx="3059876" cy="2965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6585619">
            <a:off x="13423642" y="2518032"/>
            <a:ext cx="3059876" cy="2965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2347914">
            <a:off x="7651278" y="2518032"/>
            <a:ext cx="3059876" cy="296529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4"/>
          <p:cNvSpPr txBox="1"/>
          <p:nvPr/>
        </p:nvSpPr>
        <p:spPr>
          <a:xfrm>
            <a:off x="169921" y="6068695"/>
            <a:ext cx="6477859" cy="3189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Click on the "Google Slides" button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below this presentation preview.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1" i="0" sz="23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Click on "Make a copy."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Start editing your presentation.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1" i="0" sz="23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You need to sign in 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your Google account.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4"/>
          <p:cNvSpPr txBox="1"/>
          <p:nvPr/>
        </p:nvSpPr>
        <p:spPr>
          <a:xfrm>
            <a:off x="838200" y="1452784"/>
            <a:ext cx="5141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GOOGLE SLIDES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53" name="Google Shape;153;p14"/>
          <p:cNvSpPr txBox="1"/>
          <p:nvPr/>
        </p:nvSpPr>
        <p:spPr>
          <a:xfrm>
            <a:off x="5905070" y="6068695"/>
            <a:ext cx="6477859" cy="3189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Click on the "PowerPoint" button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below this presentation preview.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1" i="0" sz="23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Start editing your presentation.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1" i="0" sz="23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Download and install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the fonts used in this presentation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as listed on the next page.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4"/>
          <p:cNvSpPr txBox="1"/>
          <p:nvPr/>
        </p:nvSpPr>
        <p:spPr>
          <a:xfrm>
            <a:off x="6573349" y="1452784"/>
            <a:ext cx="5141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POWERPOINT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55" name="Google Shape;155;p14"/>
          <p:cNvSpPr txBox="1"/>
          <p:nvPr/>
        </p:nvSpPr>
        <p:spPr>
          <a:xfrm>
            <a:off x="12339195" y="6068695"/>
            <a:ext cx="5374767" cy="2789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Click on the "Canva" button under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this presentation preview.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1" i="0" sz="23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Start editing your presentation.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1" i="0" sz="23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You need to sign in 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your Canva account.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4"/>
          <p:cNvSpPr txBox="1"/>
          <p:nvPr/>
        </p:nvSpPr>
        <p:spPr>
          <a:xfrm>
            <a:off x="13186982" y="1452784"/>
            <a:ext cx="3679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CANVA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grpSp>
        <p:nvGrpSpPr>
          <p:cNvPr id="157" name="Google Shape;157;p14"/>
          <p:cNvGrpSpPr/>
          <p:nvPr/>
        </p:nvGrpSpPr>
        <p:grpSpPr>
          <a:xfrm rot="10800000">
            <a:off x="1836527" y="-1847891"/>
            <a:ext cx="3144648" cy="3158473"/>
            <a:chOff x="0" y="-19050"/>
            <a:chExt cx="828220" cy="831850"/>
          </a:xfrm>
        </p:grpSpPr>
        <p:sp>
          <p:nvSpPr>
            <p:cNvPr id="158" name="Google Shape;158;p14"/>
            <p:cNvSpPr/>
            <p:nvPr/>
          </p:nvSpPr>
          <p:spPr>
            <a:xfrm>
              <a:off x="0" y="0"/>
              <a:ext cx="828220" cy="34933"/>
            </a:xfrm>
            <a:custGeom>
              <a:rect b="b" l="l" r="r" t="t"/>
              <a:pathLst>
                <a:path extrusionOk="0" h="34933" w="828220">
                  <a:moveTo>
                    <a:pt x="0" y="0"/>
                  </a:moveTo>
                  <a:lnTo>
                    <a:pt x="828220" y="0"/>
                  </a:lnTo>
                  <a:lnTo>
                    <a:pt x="828220" y="34933"/>
                  </a:lnTo>
                  <a:lnTo>
                    <a:pt x="0" y="34933"/>
                  </a:lnTo>
                  <a:close/>
                </a:path>
              </a:pathLst>
            </a:custGeom>
            <a:solidFill>
              <a:srgbClr val="EF4824"/>
            </a:solidFill>
            <a:ln>
              <a:noFill/>
            </a:ln>
          </p:spPr>
        </p:sp>
        <p:sp>
          <p:nvSpPr>
            <p:cNvPr id="159" name="Google Shape;159;p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" name="Google Shape;160;p14"/>
          <p:cNvGrpSpPr/>
          <p:nvPr/>
        </p:nvGrpSpPr>
        <p:grpSpPr>
          <a:xfrm rot="10800000">
            <a:off x="7571676" y="-1847891"/>
            <a:ext cx="3144648" cy="3158473"/>
            <a:chOff x="0" y="-19050"/>
            <a:chExt cx="828220" cy="831850"/>
          </a:xfrm>
        </p:grpSpPr>
        <p:sp>
          <p:nvSpPr>
            <p:cNvPr id="161" name="Google Shape;161;p14"/>
            <p:cNvSpPr/>
            <p:nvPr/>
          </p:nvSpPr>
          <p:spPr>
            <a:xfrm>
              <a:off x="0" y="0"/>
              <a:ext cx="828220" cy="34933"/>
            </a:xfrm>
            <a:custGeom>
              <a:rect b="b" l="l" r="r" t="t"/>
              <a:pathLst>
                <a:path extrusionOk="0" h="34933" w="828220">
                  <a:moveTo>
                    <a:pt x="0" y="0"/>
                  </a:moveTo>
                  <a:lnTo>
                    <a:pt x="828220" y="0"/>
                  </a:lnTo>
                  <a:lnTo>
                    <a:pt x="828220" y="34933"/>
                  </a:lnTo>
                  <a:lnTo>
                    <a:pt x="0" y="34933"/>
                  </a:lnTo>
                  <a:close/>
                </a:path>
              </a:pathLst>
            </a:custGeom>
            <a:solidFill>
              <a:srgbClr val="FFCC14"/>
            </a:solidFill>
            <a:ln>
              <a:noFill/>
            </a:ln>
          </p:spPr>
        </p:sp>
        <p:sp>
          <p:nvSpPr>
            <p:cNvPr id="162" name="Google Shape;162;p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14"/>
          <p:cNvGrpSpPr/>
          <p:nvPr/>
        </p:nvGrpSpPr>
        <p:grpSpPr>
          <a:xfrm rot="10800000">
            <a:off x="13454254" y="-1847891"/>
            <a:ext cx="3144648" cy="3158473"/>
            <a:chOff x="0" y="-19050"/>
            <a:chExt cx="828220" cy="831850"/>
          </a:xfrm>
        </p:grpSpPr>
        <p:sp>
          <p:nvSpPr>
            <p:cNvPr id="164" name="Google Shape;164;p14"/>
            <p:cNvSpPr/>
            <p:nvPr/>
          </p:nvSpPr>
          <p:spPr>
            <a:xfrm>
              <a:off x="0" y="0"/>
              <a:ext cx="828220" cy="34933"/>
            </a:xfrm>
            <a:custGeom>
              <a:rect b="b" l="l" r="r" t="t"/>
              <a:pathLst>
                <a:path extrusionOk="0" h="34933" w="828220">
                  <a:moveTo>
                    <a:pt x="0" y="0"/>
                  </a:moveTo>
                  <a:lnTo>
                    <a:pt x="828220" y="0"/>
                  </a:lnTo>
                  <a:lnTo>
                    <a:pt x="828220" y="34933"/>
                  </a:lnTo>
                  <a:lnTo>
                    <a:pt x="0" y="34933"/>
                  </a:ln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</p:sp>
        <p:sp>
          <p:nvSpPr>
            <p:cNvPr id="165" name="Google Shape;165;p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6" name="Google Shape;166;p14"/>
          <p:cNvPicPr preferRelativeResize="0"/>
          <p:nvPr/>
        </p:nvPicPr>
        <p:blipFill rotWithShape="1">
          <a:blip r:embed="rId6">
            <a:alphaModFix/>
          </a:blip>
          <a:srcRect b="53014" l="14236" r="76739" t="30792"/>
          <a:stretch/>
        </p:blipFill>
        <p:spPr>
          <a:xfrm>
            <a:off x="2546689" y="3084838"/>
            <a:ext cx="1650250" cy="166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4"/>
          <p:cNvPicPr preferRelativeResize="0"/>
          <p:nvPr/>
        </p:nvPicPr>
        <p:blipFill rotWithShape="1">
          <a:blip r:embed="rId6">
            <a:alphaModFix/>
          </a:blip>
          <a:srcRect b="53014" l="45488" r="45488" t="30792"/>
          <a:stretch/>
        </p:blipFill>
        <p:spPr>
          <a:xfrm>
            <a:off x="8356089" y="3084838"/>
            <a:ext cx="1650250" cy="166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4"/>
          <p:cNvPicPr preferRelativeResize="0"/>
          <p:nvPr/>
        </p:nvPicPr>
        <p:blipFill rotWithShape="1">
          <a:blip r:embed="rId6">
            <a:alphaModFix/>
          </a:blip>
          <a:srcRect b="53014" l="77249" r="13726" t="30792"/>
          <a:stretch/>
        </p:blipFill>
        <p:spPr>
          <a:xfrm>
            <a:off x="14201439" y="3084838"/>
            <a:ext cx="1650250" cy="166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" name="Google Shape;573;p32"/>
          <p:cNvGrpSpPr/>
          <p:nvPr/>
        </p:nvGrpSpPr>
        <p:grpSpPr>
          <a:xfrm>
            <a:off x="9030731" y="1479875"/>
            <a:ext cx="8280355" cy="7910577"/>
            <a:chOff x="0" y="-47625"/>
            <a:chExt cx="11040474" cy="10547436"/>
          </a:xfrm>
        </p:grpSpPr>
        <p:sp>
          <p:nvSpPr>
            <p:cNvPr id="574" name="Google Shape;574;p32"/>
            <p:cNvSpPr txBox="1"/>
            <p:nvPr/>
          </p:nvSpPr>
          <p:spPr>
            <a:xfrm>
              <a:off x="808220" y="9995558"/>
              <a:ext cx="1214272" cy="504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Item 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2"/>
            <p:cNvSpPr txBox="1"/>
            <p:nvPr/>
          </p:nvSpPr>
          <p:spPr>
            <a:xfrm>
              <a:off x="3014275" y="9995558"/>
              <a:ext cx="1291388" cy="504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Item 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2"/>
            <p:cNvSpPr txBox="1"/>
            <p:nvPr/>
          </p:nvSpPr>
          <p:spPr>
            <a:xfrm>
              <a:off x="5258516" y="9995558"/>
              <a:ext cx="1292130" cy="504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Item 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32"/>
            <p:cNvSpPr txBox="1"/>
            <p:nvPr/>
          </p:nvSpPr>
          <p:spPr>
            <a:xfrm>
              <a:off x="7484243" y="9995558"/>
              <a:ext cx="1329900" cy="504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Item 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2"/>
            <p:cNvSpPr txBox="1"/>
            <p:nvPr/>
          </p:nvSpPr>
          <p:spPr>
            <a:xfrm>
              <a:off x="9747137" y="9995558"/>
              <a:ext cx="1293337" cy="504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Item 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9" name="Google Shape;579;p32"/>
            <p:cNvGrpSpPr/>
            <p:nvPr/>
          </p:nvGrpSpPr>
          <p:grpSpPr>
            <a:xfrm>
              <a:off x="837736" y="222375"/>
              <a:ext cx="10133690" cy="9632014"/>
              <a:chOff x="0" y="-6350"/>
              <a:chExt cx="10834753" cy="10298371"/>
            </a:xfrm>
          </p:grpSpPr>
          <p:sp>
            <p:nvSpPr>
              <p:cNvPr id="580" name="Google Shape;580;p32"/>
              <p:cNvSpPr/>
              <p:nvPr/>
            </p:nvSpPr>
            <p:spPr>
              <a:xfrm>
                <a:off x="0" y="-6350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313"/>
                </a:srgbClr>
              </a:solidFill>
              <a:ln>
                <a:noFill/>
              </a:ln>
            </p:spPr>
          </p:sp>
          <p:sp>
            <p:nvSpPr>
              <p:cNvPr id="581" name="Google Shape;581;p32"/>
              <p:cNvSpPr/>
              <p:nvPr/>
            </p:nvSpPr>
            <p:spPr>
              <a:xfrm>
                <a:off x="0" y="2050784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313"/>
                </a:srgbClr>
              </a:solidFill>
              <a:ln>
                <a:noFill/>
              </a:ln>
            </p:spPr>
          </p:sp>
          <p:sp>
            <p:nvSpPr>
              <p:cNvPr id="582" name="Google Shape;582;p32"/>
              <p:cNvSpPr/>
              <p:nvPr/>
            </p:nvSpPr>
            <p:spPr>
              <a:xfrm>
                <a:off x="0" y="4107918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313"/>
                </a:srgbClr>
              </a:solidFill>
              <a:ln>
                <a:noFill/>
              </a:ln>
            </p:spPr>
          </p:sp>
          <p:sp>
            <p:nvSpPr>
              <p:cNvPr id="583" name="Google Shape;583;p32"/>
              <p:cNvSpPr/>
              <p:nvPr/>
            </p:nvSpPr>
            <p:spPr>
              <a:xfrm>
                <a:off x="0" y="6165052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313"/>
                </a:srgbClr>
              </a:solidFill>
              <a:ln>
                <a:noFill/>
              </a:ln>
            </p:spPr>
          </p:sp>
          <p:sp>
            <p:nvSpPr>
              <p:cNvPr id="584" name="Google Shape;584;p32"/>
              <p:cNvSpPr/>
              <p:nvPr/>
            </p:nvSpPr>
            <p:spPr>
              <a:xfrm>
                <a:off x="0" y="8222186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313"/>
                </a:srgbClr>
              </a:solidFill>
              <a:ln>
                <a:noFill/>
              </a:ln>
            </p:spPr>
          </p:sp>
          <p:sp>
            <p:nvSpPr>
              <p:cNvPr id="585" name="Google Shape;585;p32"/>
              <p:cNvSpPr/>
              <p:nvPr/>
            </p:nvSpPr>
            <p:spPr>
              <a:xfrm>
                <a:off x="0" y="10279321"/>
                <a:ext cx="10834753" cy="12700"/>
              </a:xfrm>
              <a:custGeom>
                <a:rect b="b" l="l" r="r" t="t"/>
                <a:pathLst>
                  <a:path extrusionOk="0" h="12700" w="10834753">
                    <a:moveTo>
                      <a:pt x="0" y="0"/>
                    </a:moveTo>
                    <a:lnTo>
                      <a:pt x="10834753" y="0"/>
                    </a:lnTo>
                    <a:lnTo>
                      <a:pt x="1083475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586" name="Google Shape;586;p32"/>
            <p:cNvSpPr txBox="1"/>
            <p:nvPr/>
          </p:nvSpPr>
          <p:spPr>
            <a:xfrm>
              <a:off x="36563" y="-47625"/>
              <a:ext cx="606440" cy="504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50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32"/>
            <p:cNvSpPr txBox="1"/>
            <p:nvPr/>
          </p:nvSpPr>
          <p:spPr>
            <a:xfrm>
              <a:off x="0" y="1876402"/>
              <a:ext cx="643003" cy="504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40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32"/>
            <p:cNvSpPr txBox="1"/>
            <p:nvPr/>
          </p:nvSpPr>
          <p:spPr>
            <a:xfrm>
              <a:off x="37769" y="3800429"/>
              <a:ext cx="605234" cy="504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30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32"/>
            <p:cNvSpPr txBox="1"/>
            <p:nvPr/>
          </p:nvSpPr>
          <p:spPr>
            <a:xfrm>
              <a:off x="38512" y="5724457"/>
              <a:ext cx="604491" cy="504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32"/>
            <p:cNvSpPr txBox="1"/>
            <p:nvPr/>
          </p:nvSpPr>
          <p:spPr>
            <a:xfrm>
              <a:off x="115627" y="7648484"/>
              <a:ext cx="527376" cy="504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10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32"/>
            <p:cNvSpPr txBox="1"/>
            <p:nvPr/>
          </p:nvSpPr>
          <p:spPr>
            <a:xfrm>
              <a:off x="268281" y="9572511"/>
              <a:ext cx="374722" cy="5042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99"/>
                <a:buFont typeface="Arial"/>
                <a:buNone/>
              </a:pPr>
              <a:r>
                <a:rPr b="1" i="0" lang="en-US" sz="22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2" name="Google Shape;592;p32"/>
            <p:cNvGrpSpPr/>
            <p:nvPr/>
          </p:nvGrpSpPr>
          <p:grpSpPr>
            <a:xfrm>
              <a:off x="837736" y="222375"/>
              <a:ext cx="10133690" cy="9626075"/>
              <a:chOff x="0" y="-6350"/>
              <a:chExt cx="10834753" cy="10292021"/>
            </a:xfrm>
          </p:grpSpPr>
          <p:sp>
            <p:nvSpPr>
              <p:cNvPr id="593" name="Google Shape;593;p32"/>
              <p:cNvSpPr/>
              <p:nvPr/>
            </p:nvSpPr>
            <p:spPr>
              <a:xfrm>
                <a:off x="0" y="8215836"/>
                <a:ext cx="1235162" cy="2069834"/>
              </a:xfrm>
              <a:custGeom>
                <a:rect b="b" l="l" r="r" t="t"/>
                <a:pathLst>
                  <a:path extrusionOk="0" h="2069834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2069835"/>
                    </a:lnTo>
                    <a:lnTo>
                      <a:pt x="0" y="2069835"/>
                    </a:lnTo>
                    <a:close/>
                  </a:path>
                </a:pathLst>
              </a:custGeom>
              <a:solidFill>
                <a:srgbClr val="FFCC14"/>
              </a:solidFill>
              <a:ln>
                <a:noFill/>
              </a:ln>
            </p:spPr>
          </p:sp>
          <p:sp>
            <p:nvSpPr>
              <p:cNvPr id="594" name="Google Shape;594;p32"/>
              <p:cNvSpPr/>
              <p:nvPr/>
            </p:nvSpPr>
            <p:spPr>
              <a:xfrm>
                <a:off x="2399898" y="6165052"/>
                <a:ext cx="1235162" cy="4120618"/>
              </a:xfrm>
              <a:custGeom>
                <a:rect b="b" l="l" r="r" t="t"/>
                <a:pathLst>
                  <a:path extrusionOk="0" h="4120618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4120619"/>
                    </a:lnTo>
                    <a:lnTo>
                      <a:pt x="0" y="4120619"/>
                    </a:lnTo>
                    <a:close/>
                  </a:path>
                </a:pathLst>
              </a:custGeom>
              <a:solidFill>
                <a:srgbClr val="FFCC14"/>
              </a:solidFill>
              <a:ln>
                <a:noFill/>
              </a:ln>
            </p:spPr>
          </p:sp>
          <p:sp>
            <p:nvSpPr>
              <p:cNvPr id="595" name="Google Shape;595;p32"/>
              <p:cNvSpPr/>
              <p:nvPr/>
            </p:nvSpPr>
            <p:spPr>
              <a:xfrm>
                <a:off x="4799795" y="4107918"/>
                <a:ext cx="1235162" cy="6177752"/>
              </a:xfrm>
              <a:custGeom>
                <a:rect b="b" l="l" r="r" t="t"/>
                <a:pathLst>
                  <a:path extrusionOk="0" h="6177752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6177753"/>
                    </a:lnTo>
                    <a:lnTo>
                      <a:pt x="0" y="6177753"/>
                    </a:lnTo>
                    <a:close/>
                  </a:path>
                </a:pathLst>
              </a:custGeom>
              <a:solidFill>
                <a:srgbClr val="FFCC14"/>
              </a:solidFill>
              <a:ln>
                <a:noFill/>
              </a:ln>
            </p:spPr>
          </p:sp>
          <p:sp>
            <p:nvSpPr>
              <p:cNvPr id="596" name="Google Shape;596;p32"/>
              <p:cNvSpPr/>
              <p:nvPr/>
            </p:nvSpPr>
            <p:spPr>
              <a:xfrm>
                <a:off x="7199693" y="2050784"/>
                <a:ext cx="1235162" cy="8234886"/>
              </a:xfrm>
              <a:custGeom>
                <a:rect b="b" l="l" r="r" t="t"/>
                <a:pathLst>
                  <a:path extrusionOk="0" h="8234886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8234887"/>
                    </a:lnTo>
                    <a:lnTo>
                      <a:pt x="0" y="8234887"/>
                    </a:lnTo>
                    <a:close/>
                  </a:path>
                </a:pathLst>
              </a:custGeom>
              <a:solidFill>
                <a:srgbClr val="FFCC14"/>
              </a:solidFill>
              <a:ln>
                <a:noFill/>
              </a:ln>
            </p:spPr>
          </p:sp>
          <p:sp>
            <p:nvSpPr>
              <p:cNvPr id="597" name="Google Shape;597;p32"/>
              <p:cNvSpPr/>
              <p:nvPr/>
            </p:nvSpPr>
            <p:spPr>
              <a:xfrm>
                <a:off x="9599591" y="-6350"/>
                <a:ext cx="1235162" cy="10292021"/>
              </a:xfrm>
              <a:custGeom>
                <a:rect b="b" l="l" r="r" t="t"/>
                <a:pathLst>
                  <a:path extrusionOk="0" h="10292021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10292021"/>
                    </a:lnTo>
                    <a:lnTo>
                      <a:pt x="0" y="10292021"/>
                    </a:lnTo>
                    <a:close/>
                  </a:path>
                </a:pathLst>
              </a:custGeom>
              <a:solidFill>
                <a:srgbClr val="FFCC14"/>
              </a:solidFill>
              <a:ln>
                <a:noFill/>
              </a:ln>
            </p:spPr>
          </p:sp>
          <p:sp>
            <p:nvSpPr>
              <p:cNvPr id="598" name="Google Shape;598;p32"/>
              <p:cNvSpPr/>
              <p:nvPr/>
            </p:nvSpPr>
            <p:spPr>
              <a:xfrm>
                <a:off x="0" y="9250754"/>
                <a:ext cx="1235162" cy="1034917"/>
              </a:xfrm>
              <a:custGeom>
                <a:rect b="b" l="l" r="r" t="t"/>
                <a:pathLst>
                  <a:path extrusionOk="0" h="1034917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1034917"/>
                    </a:lnTo>
                    <a:lnTo>
                      <a:pt x="0" y="1034917"/>
                    </a:lnTo>
                    <a:close/>
                  </a:path>
                </a:pathLst>
              </a:custGeom>
              <a:solidFill>
                <a:srgbClr val="EF4824"/>
              </a:solidFill>
              <a:ln>
                <a:noFill/>
              </a:ln>
            </p:spPr>
          </p:sp>
          <p:sp>
            <p:nvSpPr>
              <p:cNvPr id="599" name="Google Shape;599;p32"/>
              <p:cNvSpPr/>
              <p:nvPr/>
            </p:nvSpPr>
            <p:spPr>
              <a:xfrm>
                <a:off x="2399898" y="6989176"/>
                <a:ext cx="1235162" cy="3296494"/>
              </a:xfrm>
              <a:custGeom>
                <a:rect b="b" l="l" r="r" t="t"/>
                <a:pathLst>
                  <a:path extrusionOk="0" h="3296494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3296495"/>
                    </a:lnTo>
                    <a:lnTo>
                      <a:pt x="0" y="3296495"/>
                    </a:lnTo>
                    <a:close/>
                  </a:path>
                </a:pathLst>
              </a:custGeom>
              <a:solidFill>
                <a:srgbClr val="EF4824"/>
              </a:solidFill>
              <a:ln>
                <a:noFill/>
              </a:ln>
            </p:spPr>
          </p:sp>
          <p:sp>
            <p:nvSpPr>
              <p:cNvPr id="600" name="Google Shape;600;p32"/>
              <p:cNvSpPr/>
              <p:nvPr/>
            </p:nvSpPr>
            <p:spPr>
              <a:xfrm>
                <a:off x="4799795" y="5137544"/>
                <a:ext cx="1235162" cy="5148127"/>
              </a:xfrm>
              <a:custGeom>
                <a:rect b="b" l="l" r="r" t="t"/>
                <a:pathLst>
                  <a:path extrusionOk="0" h="5148127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5148127"/>
                    </a:lnTo>
                    <a:lnTo>
                      <a:pt x="0" y="5148127"/>
                    </a:lnTo>
                    <a:close/>
                  </a:path>
                </a:pathLst>
              </a:custGeom>
              <a:solidFill>
                <a:srgbClr val="EF4824"/>
              </a:solidFill>
              <a:ln>
                <a:noFill/>
              </a:ln>
            </p:spPr>
          </p:sp>
          <p:sp>
            <p:nvSpPr>
              <p:cNvPr id="601" name="Google Shape;601;p32"/>
              <p:cNvSpPr/>
              <p:nvPr/>
            </p:nvSpPr>
            <p:spPr>
              <a:xfrm>
                <a:off x="7199693" y="3697762"/>
                <a:ext cx="1235162" cy="6587909"/>
              </a:xfrm>
              <a:custGeom>
                <a:rect b="b" l="l" r="r" t="t"/>
                <a:pathLst>
                  <a:path extrusionOk="0" h="6587909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6587909"/>
                    </a:lnTo>
                    <a:lnTo>
                      <a:pt x="0" y="6587909"/>
                    </a:lnTo>
                    <a:close/>
                  </a:path>
                </a:pathLst>
              </a:custGeom>
              <a:solidFill>
                <a:srgbClr val="EF4824"/>
              </a:solidFill>
              <a:ln>
                <a:noFill/>
              </a:ln>
            </p:spPr>
          </p:sp>
          <p:sp>
            <p:nvSpPr>
              <p:cNvPr id="602" name="Google Shape;602;p32"/>
              <p:cNvSpPr/>
              <p:nvPr/>
            </p:nvSpPr>
            <p:spPr>
              <a:xfrm>
                <a:off x="9599591" y="1640373"/>
                <a:ext cx="1235162" cy="8645297"/>
              </a:xfrm>
              <a:custGeom>
                <a:rect b="b" l="l" r="r" t="t"/>
                <a:pathLst>
                  <a:path extrusionOk="0" h="8645297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8645298"/>
                    </a:lnTo>
                    <a:lnTo>
                      <a:pt x="0" y="8645298"/>
                    </a:lnTo>
                    <a:close/>
                  </a:path>
                </a:pathLst>
              </a:custGeom>
              <a:solidFill>
                <a:srgbClr val="EF4824"/>
              </a:solidFill>
              <a:ln>
                <a:noFill/>
              </a:ln>
            </p:spPr>
          </p:sp>
          <p:sp>
            <p:nvSpPr>
              <p:cNvPr id="603" name="Google Shape;603;p32"/>
              <p:cNvSpPr/>
              <p:nvPr/>
            </p:nvSpPr>
            <p:spPr>
              <a:xfrm>
                <a:off x="0" y="10285671"/>
                <a:ext cx="1235162" cy="0"/>
              </a:xfrm>
              <a:custGeom>
                <a:rect b="b" l="l" r="r" t="t"/>
                <a:pathLst>
                  <a:path extrusionOk="0" h="120000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1BDD8"/>
              </a:solidFill>
              <a:ln>
                <a:noFill/>
              </a:ln>
            </p:spPr>
          </p:sp>
          <p:sp>
            <p:nvSpPr>
              <p:cNvPr id="604" name="Google Shape;604;p32"/>
              <p:cNvSpPr/>
              <p:nvPr/>
            </p:nvSpPr>
            <p:spPr>
              <a:xfrm>
                <a:off x="2399898" y="8637423"/>
                <a:ext cx="1235162" cy="1648247"/>
              </a:xfrm>
              <a:custGeom>
                <a:rect b="b" l="l" r="r" t="t"/>
                <a:pathLst>
                  <a:path extrusionOk="0" h="1648247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1648248"/>
                    </a:lnTo>
                    <a:lnTo>
                      <a:pt x="0" y="1648248"/>
                    </a:lnTo>
                    <a:close/>
                  </a:path>
                </a:pathLst>
              </a:custGeom>
              <a:solidFill>
                <a:srgbClr val="71BDD8"/>
              </a:solidFill>
              <a:ln>
                <a:noFill/>
              </a:ln>
            </p:spPr>
          </p:sp>
          <p:sp>
            <p:nvSpPr>
              <p:cNvPr id="605" name="Google Shape;605;p32"/>
              <p:cNvSpPr/>
              <p:nvPr/>
            </p:nvSpPr>
            <p:spPr>
              <a:xfrm>
                <a:off x="4799795" y="7196795"/>
                <a:ext cx="1235162" cy="3088876"/>
              </a:xfrm>
              <a:custGeom>
                <a:rect b="b" l="l" r="r" t="t"/>
                <a:pathLst>
                  <a:path extrusionOk="0" h="3088876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3088876"/>
                    </a:lnTo>
                    <a:lnTo>
                      <a:pt x="0" y="3088876"/>
                    </a:lnTo>
                    <a:close/>
                  </a:path>
                </a:pathLst>
              </a:custGeom>
              <a:solidFill>
                <a:srgbClr val="71BDD8"/>
              </a:solidFill>
              <a:ln>
                <a:noFill/>
              </a:ln>
            </p:spPr>
          </p:sp>
          <p:sp>
            <p:nvSpPr>
              <p:cNvPr id="606" name="Google Shape;606;p32"/>
              <p:cNvSpPr/>
              <p:nvPr/>
            </p:nvSpPr>
            <p:spPr>
              <a:xfrm>
                <a:off x="7199693" y="6579972"/>
                <a:ext cx="1235162" cy="3705699"/>
              </a:xfrm>
              <a:custGeom>
                <a:rect b="b" l="l" r="r" t="t"/>
                <a:pathLst>
                  <a:path extrusionOk="0" h="3705699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3705699"/>
                    </a:lnTo>
                    <a:lnTo>
                      <a:pt x="0" y="3705699"/>
                    </a:lnTo>
                    <a:close/>
                  </a:path>
                </a:pathLst>
              </a:custGeom>
              <a:solidFill>
                <a:srgbClr val="71BDD8"/>
              </a:solidFill>
              <a:ln>
                <a:noFill/>
              </a:ln>
            </p:spPr>
          </p:sp>
          <p:sp>
            <p:nvSpPr>
              <p:cNvPr id="607" name="Google Shape;607;p32"/>
              <p:cNvSpPr/>
              <p:nvPr/>
            </p:nvSpPr>
            <p:spPr>
              <a:xfrm>
                <a:off x="9599591" y="5757182"/>
                <a:ext cx="1235162" cy="4528489"/>
              </a:xfrm>
              <a:custGeom>
                <a:rect b="b" l="l" r="r" t="t"/>
                <a:pathLst>
                  <a:path extrusionOk="0" h="4528489" w="1235162">
                    <a:moveTo>
                      <a:pt x="0" y="0"/>
                    </a:moveTo>
                    <a:lnTo>
                      <a:pt x="1235162" y="0"/>
                    </a:lnTo>
                    <a:lnTo>
                      <a:pt x="1235162" y="4528489"/>
                    </a:lnTo>
                    <a:lnTo>
                      <a:pt x="0" y="4528489"/>
                    </a:lnTo>
                    <a:close/>
                  </a:path>
                </a:pathLst>
              </a:custGeom>
              <a:solidFill>
                <a:srgbClr val="71BDD8"/>
              </a:solidFill>
              <a:ln>
                <a:noFill/>
              </a:ln>
            </p:spPr>
          </p:sp>
        </p:grpSp>
      </p:grpSp>
      <p:grpSp>
        <p:nvGrpSpPr>
          <p:cNvPr id="608" name="Google Shape;608;p32"/>
          <p:cNvGrpSpPr/>
          <p:nvPr/>
        </p:nvGrpSpPr>
        <p:grpSpPr>
          <a:xfrm rot="-286845">
            <a:off x="-143768" y="3858341"/>
            <a:ext cx="3364304" cy="2949585"/>
            <a:chOff x="0" y="0"/>
            <a:chExt cx="4485739" cy="3932780"/>
          </a:xfrm>
        </p:grpSpPr>
        <p:pic>
          <p:nvPicPr>
            <p:cNvPr id="609" name="Google Shape;609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flipH="1" rot="9418400">
              <a:off x="376856" y="622860"/>
              <a:ext cx="3732027" cy="2687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0" name="Google Shape;610;p32"/>
            <p:cNvSpPr txBox="1"/>
            <p:nvPr/>
          </p:nvSpPr>
          <p:spPr>
            <a:xfrm rot="-1675880">
              <a:off x="1655657" y="1640159"/>
              <a:ext cx="918991" cy="11350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243"/>
                <a:buFont typeface="Arial"/>
                <a:buNone/>
              </a:pPr>
              <a:r>
                <a:rPr b="1" i="0" lang="en-US" sz="5243" u="none" cap="none" strike="noStrike">
                  <a:solidFill>
                    <a:srgbClr val="EDEBE7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1" name="Google Shape;611;p32"/>
          <p:cNvGrpSpPr/>
          <p:nvPr/>
        </p:nvGrpSpPr>
        <p:grpSpPr>
          <a:xfrm rot="624957">
            <a:off x="5746706" y="6801036"/>
            <a:ext cx="2505390" cy="3127872"/>
            <a:chOff x="0" y="-1"/>
            <a:chExt cx="3340520" cy="4170497"/>
          </a:xfrm>
        </p:grpSpPr>
        <p:pic>
          <p:nvPicPr>
            <p:cNvPr id="612" name="Google Shape;612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-4750104">
              <a:off x="-195754" y="741718"/>
              <a:ext cx="3732027" cy="2687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3" name="Google Shape;613;p32"/>
            <p:cNvSpPr txBox="1"/>
            <p:nvPr/>
          </p:nvSpPr>
          <p:spPr>
            <a:xfrm rot="1819335">
              <a:off x="845686" y="1493077"/>
              <a:ext cx="1069439" cy="13274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698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102"/>
                <a:buFont typeface="Arial"/>
                <a:buNone/>
              </a:pPr>
              <a:r>
                <a:rPr b="1" i="0" lang="en-US" sz="6102" u="none" cap="none" strike="noStrike">
                  <a:solidFill>
                    <a:srgbClr val="EDEBE7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14" name="Google Shape;614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6863064">
            <a:off x="2748217" y="6002548"/>
            <a:ext cx="1153990" cy="755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6863064">
            <a:off x="1643989" y="6635025"/>
            <a:ext cx="1153990" cy="755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3906990">
            <a:off x="4797042" y="6458840"/>
            <a:ext cx="426418" cy="137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3906990">
            <a:off x="4270350" y="7323724"/>
            <a:ext cx="426418" cy="13715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8" name="Google Shape;618;p32"/>
          <p:cNvGrpSpPr/>
          <p:nvPr/>
        </p:nvGrpSpPr>
        <p:grpSpPr>
          <a:xfrm>
            <a:off x="1028700" y="1179806"/>
            <a:ext cx="6822450" cy="2670909"/>
            <a:chOff x="0" y="-95250"/>
            <a:chExt cx="9096600" cy="3561213"/>
          </a:xfrm>
        </p:grpSpPr>
        <p:sp>
          <p:nvSpPr>
            <p:cNvPr id="619" name="Google Shape;619;p32"/>
            <p:cNvSpPr txBox="1"/>
            <p:nvPr/>
          </p:nvSpPr>
          <p:spPr>
            <a:xfrm>
              <a:off x="0" y="-95250"/>
              <a:ext cx="9096600" cy="25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b="0" i="0" lang="en-US" sz="60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WRITE YOUR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b="0" i="0" lang="en-US" sz="60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TOPIC OR IDEA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620" name="Google Shape;620;p32"/>
            <p:cNvSpPr txBox="1"/>
            <p:nvPr/>
          </p:nvSpPr>
          <p:spPr>
            <a:xfrm>
              <a:off x="0" y="2990560"/>
              <a:ext cx="8228820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Elaborate on what you want to discuss.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" name="Google Shape;625;p33"/>
          <p:cNvPicPr preferRelativeResize="0"/>
          <p:nvPr/>
        </p:nvPicPr>
        <p:blipFill rotWithShape="1">
          <a:blip r:embed="rId3">
            <a:alphaModFix/>
          </a:blip>
          <a:srcRect b="36851" l="55861" r="26663" t="42854"/>
          <a:stretch/>
        </p:blipFill>
        <p:spPr>
          <a:xfrm>
            <a:off x="17063700" y="6013287"/>
            <a:ext cx="3195802" cy="2087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33"/>
          <p:cNvPicPr preferRelativeResize="0"/>
          <p:nvPr/>
        </p:nvPicPr>
        <p:blipFill rotWithShape="1">
          <a:blip r:embed="rId3">
            <a:alphaModFix/>
          </a:blip>
          <a:srcRect b="44074" l="25651" r="56872" t="35632"/>
          <a:stretch/>
        </p:blipFill>
        <p:spPr>
          <a:xfrm>
            <a:off x="-620225" y="4118787"/>
            <a:ext cx="3195802" cy="2087524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33"/>
          <p:cNvSpPr/>
          <p:nvPr/>
        </p:nvSpPr>
        <p:spPr>
          <a:xfrm>
            <a:off x="8349264" y="1338193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31878" l="-37465" r="-17115" t="0"/>
            </a:stretch>
          </a:blipFill>
          <a:ln>
            <a:noFill/>
          </a:ln>
        </p:spPr>
      </p:sp>
      <p:sp>
        <p:nvSpPr>
          <p:cNvPr id="628" name="Google Shape;628;p33"/>
          <p:cNvSpPr/>
          <p:nvPr/>
        </p:nvSpPr>
        <p:spPr>
          <a:xfrm>
            <a:off x="4301313" y="4198967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04685" l="-22370" r="-17113" t="-4664"/>
            </a:stretch>
          </a:blipFill>
          <a:ln>
            <a:noFill/>
          </a:ln>
        </p:spPr>
      </p:sp>
      <p:sp>
        <p:nvSpPr>
          <p:cNvPr id="629" name="Google Shape;629;p33"/>
          <p:cNvSpPr/>
          <p:nvPr/>
        </p:nvSpPr>
        <p:spPr>
          <a:xfrm>
            <a:off x="6325743" y="7057318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4994" l="0" r="-3108" t="-29665"/>
            </a:stretch>
          </a:blipFill>
          <a:ln>
            <a:noFill/>
          </a:ln>
        </p:spPr>
      </p:sp>
      <p:sp>
        <p:nvSpPr>
          <p:cNvPr id="630" name="Google Shape;630;p33"/>
          <p:cNvSpPr/>
          <p:nvPr/>
        </p:nvSpPr>
        <p:spPr>
          <a:xfrm>
            <a:off x="14421646" y="7057318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60018" l="-305746" r="-100531" t="-77944"/>
            </a:stretch>
          </a:blipFill>
          <a:ln>
            <a:noFill/>
          </a:ln>
        </p:spPr>
      </p:sp>
      <p:sp>
        <p:nvSpPr>
          <p:cNvPr id="631" name="Google Shape;631;p33"/>
          <p:cNvSpPr/>
          <p:nvPr/>
        </p:nvSpPr>
        <p:spPr>
          <a:xfrm>
            <a:off x="2276883" y="7057318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60691" l="-46682" r="-17115" t="-3108"/>
            </a:stretch>
          </a:blipFill>
          <a:ln>
            <a:noFill/>
          </a:ln>
        </p:spPr>
      </p:sp>
      <p:sp>
        <p:nvSpPr>
          <p:cNvPr id="632" name="Google Shape;632;p33"/>
          <p:cNvSpPr/>
          <p:nvPr/>
        </p:nvSpPr>
        <p:spPr>
          <a:xfrm>
            <a:off x="10372785" y="7057318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233146" l="-86901" r="-59131" t="-35884"/>
            </a:stretch>
          </a:blipFill>
          <a:ln>
            <a:noFill/>
          </a:ln>
        </p:spPr>
      </p:sp>
      <p:sp>
        <p:nvSpPr>
          <p:cNvPr id="633" name="Google Shape;633;p33"/>
          <p:cNvSpPr/>
          <p:nvPr/>
        </p:nvSpPr>
        <p:spPr>
          <a:xfrm>
            <a:off x="12397215" y="4198967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101010" l="-28367" r="-23338" t="-26551"/>
            </a:stretch>
          </a:blipFill>
          <a:ln>
            <a:noFill/>
          </a:ln>
        </p:spPr>
      </p:sp>
      <p:grpSp>
        <p:nvGrpSpPr>
          <p:cNvPr id="634" name="Google Shape;634;p33"/>
          <p:cNvGrpSpPr/>
          <p:nvPr/>
        </p:nvGrpSpPr>
        <p:grpSpPr>
          <a:xfrm rot="6913655">
            <a:off x="14884733" y="390988"/>
            <a:ext cx="4223684" cy="3702830"/>
            <a:chOff x="0" y="0"/>
            <a:chExt cx="5631579" cy="4937106"/>
          </a:xfrm>
        </p:grpSpPr>
        <p:pic>
          <p:nvPicPr>
            <p:cNvPr id="635" name="Google Shape;635;p33"/>
            <p:cNvPicPr preferRelativeResize="0"/>
            <p:nvPr/>
          </p:nvPicPr>
          <p:blipFill rotWithShape="1">
            <a:blip r:embed="rId11">
              <a:alphaModFix/>
            </a:blip>
            <a:srcRect b="0" l="0" r="50146" t="0"/>
            <a:stretch/>
          </p:blipFill>
          <p:spPr>
            <a:xfrm rot="6369591">
              <a:off x="2138013" y="-820847"/>
              <a:ext cx="1878326" cy="47746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6" name="Google Shape;636;p33"/>
            <p:cNvPicPr preferRelativeResize="0"/>
            <p:nvPr/>
          </p:nvPicPr>
          <p:blipFill rotWithShape="1">
            <a:blip r:embed="rId12">
              <a:alphaModFix/>
            </a:blip>
            <a:srcRect b="0" l="50145" r="0" t="0"/>
            <a:stretch/>
          </p:blipFill>
          <p:spPr>
            <a:xfrm rot="6369591">
              <a:off x="1615241" y="983265"/>
              <a:ext cx="1878326" cy="47746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37" name="Google Shape;637;p3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2207265" y="-108148"/>
            <a:ext cx="2531957" cy="2154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3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2019639">
            <a:off x="-868639" y="7123680"/>
            <a:ext cx="2171295" cy="1456742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p33"/>
          <p:cNvSpPr txBox="1"/>
          <p:nvPr/>
        </p:nvSpPr>
        <p:spPr>
          <a:xfrm>
            <a:off x="1053869" y="784365"/>
            <a:ext cx="65430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ADD A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CHART PAGE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grpSp>
        <p:nvGrpSpPr>
          <p:cNvPr id="640" name="Google Shape;640;p33"/>
          <p:cNvGrpSpPr/>
          <p:nvPr/>
        </p:nvGrpSpPr>
        <p:grpSpPr>
          <a:xfrm>
            <a:off x="7596729" y="3057262"/>
            <a:ext cx="3094542" cy="729706"/>
            <a:chOff x="0" y="-38100"/>
            <a:chExt cx="4126056" cy="972942"/>
          </a:xfrm>
        </p:grpSpPr>
        <p:sp>
          <p:nvSpPr>
            <p:cNvPr id="641" name="Google Shape;641;p33"/>
            <p:cNvSpPr txBox="1"/>
            <p:nvPr/>
          </p:nvSpPr>
          <p:spPr>
            <a:xfrm>
              <a:off x="773533" y="-38100"/>
              <a:ext cx="2578989" cy="50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33"/>
            <p:cNvSpPr txBox="1"/>
            <p:nvPr/>
          </p:nvSpPr>
          <p:spPr>
            <a:xfrm>
              <a:off x="0" y="459439"/>
              <a:ext cx="412605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3" name="Google Shape;643;p33"/>
          <p:cNvGrpSpPr/>
          <p:nvPr/>
        </p:nvGrpSpPr>
        <p:grpSpPr>
          <a:xfrm>
            <a:off x="3548778" y="5918036"/>
            <a:ext cx="3094542" cy="729706"/>
            <a:chOff x="0" y="-38100"/>
            <a:chExt cx="4126056" cy="972942"/>
          </a:xfrm>
        </p:grpSpPr>
        <p:sp>
          <p:nvSpPr>
            <p:cNvPr id="644" name="Google Shape;644;p33"/>
            <p:cNvSpPr txBox="1"/>
            <p:nvPr/>
          </p:nvSpPr>
          <p:spPr>
            <a:xfrm>
              <a:off x="773533" y="-38100"/>
              <a:ext cx="2578989" cy="50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33"/>
            <p:cNvSpPr txBox="1"/>
            <p:nvPr/>
          </p:nvSpPr>
          <p:spPr>
            <a:xfrm>
              <a:off x="0" y="459439"/>
              <a:ext cx="412605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6" name="Google Shape;646;p33"/>
          <p:cNvGrpSpPr/>
          <p:nvPr/>
        </p:nvGrpSpPr>
        <p:grpSpPr>
          <a:xfrm>
            <a:off x="5573208" y="8776387"/>
            <a:ext cx="3094542" cy="729706"/>
            <a:chOff x="0" y="-38100"/>
            <a:chExt cx="4126056" cy="972942"/>
          </a:xfrm>
        </p:grpSpPr>
        <p:sp>
          <p:nvSpPr>
            <p:cNvPr id="647" name="Google Shape;647;p33"/>
            <p:cNvSpPr txBox="1"/>
            <p:nvPr/>
          </p:nvSpPr>
          <p:spPr>
            <a:xfrm>
              <a:off x="773533" y="-38100"/>
              <a:ext cx="2578989" cy="50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33"/>
            <p:cNvSpPr txBox="1"/>
            <p:nvPr/>
          </p:nvSpPr>
          <p:spPr>
            <a:xfrm>
              <a:off x="0" y="459439"/>
              <a:ext cx="412605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9" name="Google Shape;649;p33"/>
          <p:cNvGrpSpPr/>
          <p:nvPr/>
        </p:nvGrpSpPr>
        <p:grpSpPr>
          <a:xfrm>
            <a:off x="13669111" y="8776387"/>
            <a:ext cx="3094542" cy="729706"/>
            <a:chOff x="0" y="-38100"/>
            <a:chExt cx="4126056" cy="972942"/>
          </a:xfrm>
        </p:grpSpPr>
        <p:sp>
          <p:nvSpPr>
            <p:cNvPr id="650" name="Google Shape;650;p33"/>
            <p:cNvSpPr txBox="1"/>
            <p:nvPr/>
          </p:nvSpPr>
          <p:spPr>
            <a:xfrm>
              <a:off x="773533" y="-38100"/>
              <a:ext cx="2578989" cy="50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33"/>
            <p:cNvSpPr txBox="1"/>
            <p:nvPr/>
          </p:nvSpPr>
          <p:spPr>
            <a:xfrm>
              <a:off x="0" y="459439"/>
              <a:ext cx="412605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2" name="Google Shape;652;p33"/>
          <p:cNvGrpSpPr/>
          <p:nvPr/>
        </p:nvGrpSpPr>
        <p:grpSpPr>
          <a:xfrm>
            <a:off x="1524348" y="8776387"/>
            <a:ext cx="3094542" cy="729706"/>
            <a:chOff x="0" y="-38100"/>
            <a:chExt cx="4126056" cy="972942"/>
          </a:xfrm>
        </p:grpSpPr>
        <p:sp>
          <p:nvSpPr>
            <p:cNvPr id="653" name="Google Shape;653;p33"/>
            <p:cNvSpPr txBox="1"/>
            <p:nvPr/>
          </p:nvSpPr>
          <p:spPr>
            <a:xfrm>
              <a:off x="773533" y="-38100"/>
              <a:ext cx="2578989" cy="50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3"/>
            <p:cNvSpPr txBox="1"/>
            <p:nvPr/>
          </p:nvSpPr>
          <p:spPr>
            <a:xfrm>
              <a:off x="0" y="459439"/>
              <a:ext cx="412605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5" name="Google Shape;655;p33"/>
          <p:cNvGrpSpPr/>
          <p:nvPr/>
        </p:nvGrpSpPr>
        <p:grpSpPr>
          <a:xfrm>
            <a:off x="9620250" y="8776387"/>
            <a:ext cx="3094542" cy="729706"/>
            <a:chOff x="0" y="-38100"/>
            <a:chExt cx="4126056" cy="972942"/>
          </a:xfrm>
        </p:grpSpPr>
        <p:sp>
          <p:nvSpPr>
            <p:cNvPr id="656" name="Google Shape;656;p33"/>
            <p:cNvSpPr txBox="1"/>
            <p:nvPr/>
          </p:nvSpPr>
          <p:spPr>
            <a:xfrm>
              <a:off x="773533" y="-38100"/>
              <a:ext cx="2578989" cy="50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33"/>
            <p:cNvSpPr txBox="1"/>
            <p:nvPr/>
          </p:nvSpPr>
          <p:spPr>
            <a:xfrm>
              <a:off x="0" y="459439"/>
              <a:ext cx="412605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8" name="Google Shape;658;p33"/>
          <p:cNvGrpSpPr/>
          <p:nvPr/>
        </p:nvGrpSpPr>
        <p:grpSpPr>
          <a:xfrm>
            <a:off x="11644680" y="5918036"/>
            <a:ext cx="3094542" cy="729706"/>
            <a:chOff x="0" y="-38100"/>
            <a:chExt cx="4126056" cy="972942"/>
          </a:xfrm>
        </p:grpSpPr>
        <p:sp>
          <p:nvSpPr>
            <p:cNvPr id="659" name="Google Shape;659;p33"/>
            <p:cNvSpPr txBox="1"/>
            <p:nvPr/>
          </p:nvSpPr>
          <p:spPr>
            <a:xfrm>
              <a:off x="773533" y="-38100"/>
              <a:ext cx="2578989" cy="50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NAME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33"/>
            <p:cNvSpPr txBox="1"/>
            <p:nvPr/>
          </p:nvSpPr>
          <p:spPr>
            <a:xfrm>
              <a:off x="0" y="459439"/>
              <a:ext cx="4126056" cy="4754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Title or Position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34"/>
          <p:cNvSpPr txBox="1"/>
          <p:nvPr/>
        </p:nvSpPr>
        <p:spPr>
          <a:xfrm>
            <a:off x="1119752" y="6763385"/>
            <a:ext cx="4726171" cy="2218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Use these design resources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 your Canva Presentation.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Happy designing!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1" i="0" sz="23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Don't forget to delete this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page before presenting.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34"/>
          <p:cNvSpPr txBox="1"/>
          <p:nvPr/>
        </p:nvSpPr>
        <p:spPr>
          <a:xfrm>
            <a:off x="1003981" y="1172913"/>
            <a:ext cx="52533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RESOURCE 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PAGE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667" name="Google Shape;66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6936" y="778862"/>
            <a:ext cx="1270759" cy="841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01986" y="713160"/>
            <a:ext cx="1449401" cy="972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074280" y="752626"/>
            <a:ext cx="1050035" cy="893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9828108" y="3845433"/>
            <a:ext cx="1133894" cy="816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3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64246" y="8241916"/>
            <a:ext cx="1405724" cy="1331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3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995771" y="6731279"/>
            <a:ext cx="706524" cy="1146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3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060587" y="778862"/>
            <a:ext cx="701862" cy="841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3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080960" y="2160142"/>
            <a:ext cx="812686" cy="1027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3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4378496" y="2108610"/>
            <a:ext cx="1056595" cy="1130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p3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563160" y="2280118"/>
            <a:ext cx="770400" cy="787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3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525684" y="3752967"/>
            <a:ext cx="740988" cy="1001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3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-135333">
            <a:off x="11539047" y="3849111"/>
            <a:ext cx="807577" cy="809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3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0003074" y="2271462"/>
            <a:ext cx="654160" cy="80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3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7010359" y="3913704"/>
            <a:ext cx="953889" cy="679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3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2630667" y="2225918"/>
            <a:ext cx="1078315" cy="895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3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1326748" y="2275596"/>
            <a:ext cx="634405" cy="796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3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080960" y="5218515"/>
            <a:ext cx="724133" cy="1013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34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6295702" y="3818927"/>
            <a:ext cx="956357" cy="869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34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0039301" y="5346189"/>
            <a:ext cx="387304" cy="758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34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1825326" y="1041166"/>
            <a:ext cx="1553768" cy="316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34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0385342" y="787075"/>
            <a:ext cx="817091" cy="824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34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 flipH="1" rot="10800000">
            <a:off x="12923668" y="4160567"/>
            <a:ext cx="1483690" cy="186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34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6859856" y="6921230"/>
            <a:ext cx="555970" cy="76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34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 flipH="1" rot="10800000">
            <a:off x="15376013" y="6879198"/>
            <a:ext cx="616954" cy="850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34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12271766" y="5501017"/>
            <a:ext cx="1854336" cy="448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34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9580380" y="8467114"/>
            <a:ext cx="613864" cy="881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34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4968795" y="3863812"/>
            <a:ext cx="765471" cy="779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34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0943709" y="5415587"/>
            <a:ext cx="810953" cy="619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34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 rot="-5339135">
            <a:off x="9284085" y="6269497"/>
            <a:ext cx="1591896" cy="206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34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6104605" y="2357221"/>
            <a:ext cx="1165074" cy="633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34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1104654" y="8409120"/>
            <a:ext cx="1037116" cy="997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34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16470861" y="5221868"/>
            <a:ext cx="1038820" cy="1006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34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15050850" y="8413545"/>
            <a:ext cx="684876" cy="988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34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16646136" y="8413545"/>
            <a:ext cx="879014" cy="988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34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3052181" y="8408268"/>
            <a:ext cx="1088259" cy="999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34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 rot="5400000">
            <a:off x="7272112" y="6805738"/>
            <a:ext cx="787007" cy="997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34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3569183" y="6966039"/>
            <a:ext cx="939942" cy="67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34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 rot="10800000">
            <a:off x="8322197" y="5332496"/>
            <a:ext cx="1200001" cy="785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34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 rot="-5400000">
            <a:off x="15094750" y="5069947"/>
            <a:ext cx="407463" cy="1310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35"/>
          <p:cNvSpPr txBox="1"/>
          <p:nvPr/>
        </p:nvSpPr>
        <p:spPr>
          <a:xfrm>
            <a:off x="1119752" y="6763385"/>
            <a:ext cx="4726171" cy="2218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Use these design resources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 your Canva Presentation.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Happy designing!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1" i="0" sz="230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Don't forget to delete this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page before presenting.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1" name="Google Shape;71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7810" y="1377647"/>
            <a:ext cx="832459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17577" y="1304556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07197" y="1229591"/>
            <a:ext cx="70473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983430" y="1377647"/>
            <a:ext cx="1164950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3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694839" y="1304556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3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012316" y="1229591"/>
            <a:ext cx="111994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3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3984460" y="1229591"/>
            <a:ext cx="675298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3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484824" y="1229591"/>
            <a:ext cx="732340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3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152771" y="3150636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p3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466380" y="3150636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1" name="Google Shape;721;p3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779989" y="3150636"/>
            <a:ext cx="856263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3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1083927" y="3146493"/>
            <a:ext cx="714074" cy="870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3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2245676" y="3150636"/>
            <a:ext cx="903609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3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3600358" y="3150636"/>
            <a:ext cx="757464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3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5062672" y="3150636"/>
            <a:ext cx="857832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35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6287683" y="3251641"/>
            <a:ext cx="1110978" cy="660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35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176667" y="5066154"/>
            <a:ext cx="885701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35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814767" y="5066154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9" name="Google Shape;729;p35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0328869" y="5066154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35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1842971" y="5066154"/>
            <a:ext cx="760318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35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3355689" y="5066154"/>
            <a:ext cx="827938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35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4936026" y="5066154"/>
            <a:ext cx="614902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35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6303327" y="5132346"/>
            <a:ext cx="1095335" cy="62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35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7165425" y="6765381"/>
            <a:ext cx="914303" cy="81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35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8517113" y="6732732"/>
            <a:ext cx="642709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35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9597207" y="6732732"/>
            <a:ext cx="827027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35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0861619" y="6732732"/>
            <a:ext cx="644312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8" name="Google Shape;738;p35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1943316" y="6824910"/>
            <a:ext cx="1158432" cy="697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9" name="Google Shape;739;p35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3539133" y="6732732"/>
            <a:ext cx="1117135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35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5093653" y="6732732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35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412559" y="6732732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35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371917" y="8565257"/>
            <a:ext cx="424245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35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8415791" y="8565257"/>
            <a:ext cx="61056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4" name="Google Shape;744;p35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9645988" y="8565257"/>
            <a:ext cx="68079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p35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0946415" y="8565257"/>
            <a:ext cx="39701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6" name="Google Shape;746;p35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1963057" y="8565257"/>
            <a:ext cx="78829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7" name="Google Shape;747;p35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3370979" y="8565257"/>
            <a:ext cx="963470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8" name="Google Shape;748;p35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4954077" y="8665805"/>
            <a:ext cx="838854" cy="58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35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6506295" y="8565257"/>
            <a:ext cx="689398" cy="788293"/>
          </a:xfrm>
          <a:prstGeom prst="rect">
            <a:avLst/>
          </a:prstGeom>
          <a:noFill/>
          <a:ln>
            <a:noFill/>
          </a:ln>
        </p:spPr>
      </p:pic>
      <p:sp>
        <p:nvSpPr>
          <p:cNvPr id="750" name="Google Shape;750;p35"/>
          <p:cNvSpPr txBox="1"/>
          <p:nvPr/>
        </p:nvSpPr>
        <p:spPr>
          <a:xfrm>
            <a:off x="1003981" y="1172913"/>
            <a:ext cx="52533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RESOURCE 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PAGE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5" name="Google Shape;755;p36"/>
          <p:cNvPicPr preferRelativeResize="0"/>
          <p:nvPr/>
        </p:nvPicPr>
        <p:blipFill rotWithShape="1">
          <a:blip r:embed="rId3">
            <a:alphaModFix/>
          </a:blip>
          <a:srcRect b="60189" l="0" r="0" t="13840"/>
          <a:stretch/>
        </p:blipFill>
        <p:spPr>
          <a:xfrm>
            <a:off x="1028700" y="3776603"/>
            <a:ext cx="16230600" cy="4215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24919" y="786728"/>
            <a:ext cx="4438163" cy="1053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307788">
            <a:off x="12961074" y="292857"/>
            <a:ext cx="3040967" cy="381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3307788">
            <a:off x="534008" y="292857"/>
            <a:ext cx="3040967" cy="381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307788">
            <a:off x="13986865" y="292857"/>
            <a:ext cx="3040967" cy="381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3307788">
            <a:off x="1559799" y="292857"/>
            <a:ext cx="3040967" cy="381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307788">
            <a:off x="15012656" y="292857"/>
            <a:ext cx="3040967" cy="381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3307788">
            <a:off x="2585591" y="292857"/>
            <a:ext cx="3040967" cy="381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307788">
            <a:off x="16038448" y="292857"/>
            <a:ext cx="3040967" cy="381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3307788">
            <a:off x="3611382" y="292857"/>
            <a:ext cx="3040967" cy="381503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36"/>
          <p:cNvSpPr txBox="1"/>
          <p:nvPr/>
        </p:nvSpPr>
        <p:spPr>
          <a:xfrm>
            <a:off x="-204880" y="2487844"/>
            <a:ext cx="186978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0" i="0" lang="en-US" sz="4100" u="none" cap="none" strike="noStrike">
                <a:solidFill>
                  <a:srgbClr val="1BA5D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FREE TEMPLATES FOR ALL YOUR PRESENTATION NEEDS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766" name="Google Shape;766;p36"/>
          <p:cNvSpPr txBox="1"/>
          <p:nvPr/>
        </p:nvSpPr>
        <p:spPr>
          <a:xfrm>
            <a:off x="562685" y="8649218"/>
            <a:ext cx="4216800" cy="8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EF4824"/>
                </a:solidFill>
                <a:latin typeface="Montserrat"/>
                <a:ea typeface="Montserrat"/>
                <a:cs typeface="Montserrat"/>
                <a:sym typeface="Montserrat"/>
              </a:rPr>
              <a:t>For PowerPoint,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EF4824"/>
                </a:solidFill>
                <a:latin typeface="Montserrat"/>
                <a:ea typeface="Montserrat"/>
                <a:cs typeface="Montserrat"/>
                <a:sym typeface="Montserrat"/>
              </a:rPr>
              <a:t>Google Slides, and Canva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36"/>
          <p:cNvSpPr txBox="1"/>
          <p:nvPr/>
        </p:nvSpPr>
        <p:spPr>
          <a:xfrm>
            <a:off x="4779628" y="8649218"/>
            <a:ext cx="3839100" cy="8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EF4824"/>
                </a:solidFill>
                <a:latin typeface="Montserrat"/>
                <a:ea typeface="Montserrat"/>
                <a:cs typeface="Montserrat"/>
                <a:sym typeface="Montserrat"/>
              </a:rPr>
              <a:t>100% free for personal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EF4824"/>
                </a:solidFill>
                <a:latin typeface="Montserrat"/>
                <a:ea typeface="Montserrat"/>
                <a:cs typeface="Montserrat"/>
                <a:sym typeface="Montserrat"/>
              </a:rPr>
              <a:t>or commercial use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36"/>
          <p:cNvSpPr txBox="1"/>
          <p:nvPr/>
        </p:nvSpPr>
        <p:spPr>
          <a:xfrm>
            <a:off x="8809170" y="8649218"/>
            <a:ext cx="4422600" cy="8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EF4824"/>
                </a:solidFill>
                <a:latin typeface="Montserrat"/>
                <a:ea typeface="Montserrat"/>
                <a:cs typeface="Montserrat"/>
                <a:sym typeface="Montserrat"/>
              </a:rPr>
              <a:t>Ready to use, professional,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EF4824"/>
                </a:solidFill>
                <a:latin typeface="Montserrat"/>
                <a:ea typeface="Montserrat"/>
                <a:cs typeface="Montserrat"/>
                <a:sym typeface="Montserrat"/>
              </a:rPr>
              <a:t>and customizable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36"/>
          <p:cNvSpPr txBox="1"/>
          <p:nvPr/>
        </p:nvSpPr>
        <p:spPr>
          <a:xfrm>
            <a:off x="13422391" y="8649218"/>
            <a:ext cx="4107900" cy="8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EF4824"/>
                </a:solidFill>
                <a:latin typeface="Montserrat"/>
                <a:ea typeface="Montserrat"/>
                <a:cs typeface="Montserrat"/>
                <a:sym typeface="Montserrat"/>
              </a:rPr>
              <a:t>Blow your audience away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EF4824"/>
                </a:solidFill>
                <a:latin typeface="Montserrat"/>
                <a:ea typeface="Montserrat"/>
                <a:cs typeface="Montserrat"/>
                <a:sym typeface="Montserrat"/>
              </a:rPr>
              <a:t>with attractive visuals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Google Shape;77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3228"/>
            <a:ext cx="18288000" cy="10120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5" name="Google Shape;77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423070" y="530063"/>
            <a:ext cx="997273" cy="997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Google Shape;780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6472"/>
            <a:ext cx="18288000" cy="10170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1" name="Google Shape;781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423070" y="530063"/>
            <a:ext cx="997273" cy="997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"/>
          <p:cNvSpPr/>
          <p:nvPr/>
        </p:nvSpPr>
        <p:spPr>
          <a:xfrm>
            <a:off x="1970969" y="2862746"/>
            <a:ext cx="6448221" cy="644819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oogle Shape;17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295988">
            <a:off x="6651003" y="7124333"/>
            <a:ext cx="2671615" cy="25696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5" name="Google Shape;175;p15"/>
          <p:cNvGrpSpPr/>
          <p:nvPr/>
        </p:nvGrpSpPr>
        <p:grpSpPr>
          <a:xfrm>
            <a:off x="10345838" y="3480486"/>
            <a:ext cx="6156756" cy="5559751"/>
            <a:chOff x="0" y="-381000"/>
            <a:chExt cx="8209009" cy="7413000"/>
          </a:xfrm>
        </p:grpSpPr>
        <p:sp>
          <p:nvSpPr>
            <p:cNvPr id="176" name="Google Shape;176;p15"/>
            <p:cNvSpPr txBox="1"/>
            <p:nvPr/>
          </p:nvSpPr>
          <p:spPr>
            <a:xfrm>
              <a:off x="1126503" y="-381000"/>
              <a:ext cx="7082506" cy="65692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23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b="1" i="0" lang="en-US" sz="3500" u="none" cap="none" strike="noStrike">
                  <a:solidFill>
                    <a:srgbClr val="EF482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23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b="1" i="0" lang="en-US" sz="3500" u="none" cap="none" strike="noStrike">
                  <a:solidFill>
                    <a:srgbClr val="EF482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23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b="1" i="0" lang="en-US" sz="3500" u="none" cap="none" strike="noStrike">
                  <a:solidFill>
                    <a:srgbClr val="EF482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23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b="1" i="0" lang="en-US" sz="3500" u="none" cap="none" strike="noStrike">
                  <a:solidFill>
                    <a:srgbClr val="EF482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23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b="1" i="0" lang="en-US" sz="3500" u="none" cap="none" strike="noStrike">
                  <a:solidFill>
                    <a:srgbClr val="EF482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5"/>
            <p:cNvSpPr txBox="1"/>
            <p:nvPr/>
          </p:nvSpPr>
          <p:spPr>
            <a:xfrm>
              <a:off x="0" y="-381000"/>
              <a:ext cx="822300" cy="74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23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b="0" i="0" lang="en-US" sz="3500" u="none" cap="none" strike="noStrike">
                  <a:solidFill>
                    <a:srgbClr val="1BA5D6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1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  <a:p>
              <a:pPr indent="0" lvl="0" marL="0" marR="0" rtl="0" algn="ctr">
                <a:lnSpc>
                  <a:spcPct val="23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b="0" i="0" lang="en-US" sz="3500" u="none" cap="none" strike="noStrike">
                  <a:solidFill>
                    <a:srgbClr val="1BA5D6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2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  <a:p>
              <a:pPr indent="0" lvl="0" marL="0" marR="0" rtl="0" algn="ctr">
                <a:lnSpc>
                  <a:spcPct val="23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b="0" i="0" lang="en-US" sz="3500" u="none" cap="none" strike="noStrike">
                  <a:solidFill>
                    <a:srgbClr val="1BA5D6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3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  <a:p>
              <a:pPr indent="0" lvl="0" marL="0" marR="0" rtl="0" algn="ctr">
                <a:lnSpc>
                  <a:spcPct val="23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b="0" i="0" lang="en-US" sz="3500" u="none" cap="none" strike="noStrike">
                  <a:solidFill>
                    <a:srgbClr val="1BA5D6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4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  <a:p>
              <a:pPr indent="0" lvl="0" marL="0" marR="0" rtl="0" algn="ctr">
                <a:lnSpc>
                  <a:spcPct val="233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b="0" i="0" lang="en-US" sz="3500" u="none" cap="none" strike="noStrike">
                  <a:solidFill>
                    <a:srgbClr val="1BA5D6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5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</p:grpSp>
      <p:sp>
        <p:nvSpPr>
          <p:cNvPr id="178" name="Google Shape;178;p15"/>
          <p:cNvSpPr txBox="1"/>
          <p:nvPr/>
        </p:nvSpPr>
        <p:spPr>
          <a:xfrm>
            <a:off x="1540249" y="914400"/>
            <a:ext cx="15207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0" i="0" lang="en-US" sz="66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ADD AN AGENDA PAGE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grpSp>
        <p:nvGrpSpPr>
          <p:cNvPr id="179" name="Google Shape;179;p15"/>
          <p:cNvGrpSpPr/>
          <p:nvPr/>
        </p:nvGrpSpPr>
        <p:grpSpPr>
          <a:xfrm rot="-5400000">
            <a:off x="-3870982" y="3564279"/>
            <a:ext cx="10755746" cy="3158443"/>
            <a:chOff x="0" y="-19050"/>
            <a:chExt cx="2832789" cy="831850"/>
          </a:xfrm>
        </p:grpSpPr>
        <p:sp>
          <p:nvSpPr>
            <p:cNvPr id="180" name="Google Shape;180;p15"/>
            <p:cNvSpPr/>
            <p:nvPr/>
          </p:nvSpPr>
          <p:spPr>
            <a:xfrm>
              <a:off x="0" y="0"/>
              <a:ext cx="2832789" cy="95323"/>
            </a:xfrm>
            <a:custGeom>
              <a:rect b="b" l="l" r="r" t="t"/>
              <a:pathLst>
                <a:path extrusionOk="0" h="95323" w="2832789">
                  <a:moveTo>
                    <a:pt x="0" y="0"/>
                  </a:moveTo>
                  <a:lnTo>
                    <a:pt x="2832789" y="0"/>
                  </a:lnTo>
                  <a:lnTo>
                    <a:pt x="2832789" y="95323"/>
                  </a:lnTo>
                  <a:lnTo>
                    <a:pt x="0" y="95323"/>
                  </a:lnTo>
                  <a:close/>
                </a:path>
              </a:pathLst>
            </a:custGeom>
            <a:solidFill>
              <a:srgbClr val="EF4824"/>
            </a:solidFill>
            <a:ln>
              <a:noFill/>
            </a:ln>
          </p:spPr>
        </p:sp>
        <p:sp>
          <p:nvSpPr>
            <p:cNvPr id="181" name="Google Shape;181;p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" name="Google Shape;182;p15"/>
          <p:cNvGrpSpPr/>
          <p:nvPr/>
        </p:nvGrpSpPr>
        <p:grpSpPr>
          <a:xfrm rot="-5400000">
            <a:off x="14055078" y="3564288"/>
            <a:ext cx="10755746" cy="3158425"/>
            <a:chOff x="0" y="-19050"/>
            <a:chExt cx="2832789" cy="831850"/>
          </a:xfrm>
        </p:grpSpPr>
        <p:sp>
          <p:nvSpPr>
            <p:cNvPr id="183" name="Google Shape;183;p15"/>
            <p:cNvSpPr/>
            <p:nvPr/>
          </p:nvSpPr>
          <p:spPr>
            <a:xfrm>
              <a:off x="0" y="0"/>
              <a:ext cx="2832789" cy="119873"/>
            </a:xfrm>
            <a:custGeom>
              <a:rect b="b" l="l" r="r" t="t"/>
              <a:pathLst>
                <a:path extrusionOk="0" h="119873" w="2832789">
                  <a:moveTo>
                    <a:pt x="0" y="0"/>
                  </a:moveTo>
                  <a:lnTo>
                    <a:pt x="2832789" y="0"/>
                  </a:lnTo>
                  <a:lnTo>
                    <a:pt x="2832789" y="119873"/>
                  </a:lnTo>
                  <a:lnTo>
                    <a:pt x="0" y="119873"/>
                  </a:ln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</p:sp>
        <p:sp>
          <p:nvSpPr>
            <p:cNvPr id="184" name="Google Shape;184;p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91275" y="562290"/>
            <a:ext cx="2398715" cy="130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93562" y="562290"/>
            <a:ext cx="2398715" cy="130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95848" y="562290"/>
            <a:ext cx="2398715" cy="130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98135" y="562290"/>
            <a:ext cx="2398715" cy="130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6"/>
          <p:cNvPicPr preferRelativeResize="0"/>
          <p:nvPr/>
        </p:nvPicPr>
        <p:blipFill rotWithShape="1">
          <a:blip r:embed="rId4">
            <a:alphaModFix/>
          </a:blip>
          <a:srcRect b="16136" l="5428" r="3406" t="0"/>
          <a:stretch/>
        </p:blipFill>
        <p:spPr>
          <a:xfrm>
            <a:off x="0" y="0"/>
            <a:ext cx="6128121" cy="5637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995347" y="8587933"/>
            <a:ext cx="2398715" cy="130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97634" y="8587933"/>
            <a:ext cx="2398715" cy="130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99920" y="8587933"/>
            <a:ext cx="2398715" cy="130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397793" y="8587933"/>
            <a:ext cx="2398715" cy="130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6"/>
          <p:cNvPicPr preferRelativeResize="0"/>
          <p:nvPr/>
        </p:nvPicPr>
        <p:blipFill rotWithShape="1">
          <a:blip r:embed="rId6">
            <a:alphaModFix/>
          </a:blip>
          <a:srcRect b="39346" l="35325" r="2209" t="21270"/>
          <a:stretch/>
        </p:blipFill>
        <p:spPr>
          <a:xfrm>
            <a:off x="11073010" y="5737923"/>
            <a:ext cx="7214990" cy="4549077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6"/>
          <p:cNvSpPr txBox="1"/>
          <p:nvPr/>
        </p:nvSpPr>
        <p:spPr>
          <a:xfrm>
            <a:off x="6697492" y="2704373"/>
            <a:ext cx="11021136" cy="1071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3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99"/>
              <a:buFont typeface="Arial"/>
              <a:buNone/>
            </a:pPr>
            <a:r>
              <a:rPr b="1" i="0" lang="en-US" sz="2699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I'm Rain. Welcome to my education presentation.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63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99"/>
              <a:buFont typeface="Arial"/>
              <a:buNone/>
            </a:pPr>
            <a:r>
              <a:rPr b="1" i="0" lang="en-US" sz="2699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Follow me at @reallygreatsite to learn more.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0" name="Google Shape;200;p16"/>
          <p:cNvGrpSpPr/>
          <p:nvPr/>
        </p:nvGrpSpPr>
        <p:grpSpPr>
          <a:xfrm>
            <a:off x="391316" y="6656636"/>
            <a:ext cx="9003674" cy="1231424"/>
            <a:chOff x="0" y="-123825"/>
            <a:chExt cx="12004898" cy="1641900"/>
          </a:xfrm>
        </p:grpSpPr>
        <p:sp>
          <p:nvSpPr>
            <p:cNvPr id="201" name="Google Shape;201;p16"/>
            <p:cNvSpPr txBox="1"/>
            <p:nvPr/>
          </p:nvSpPr>
          <p:spPr>
            <a:xfrm>
              <a:off x="0" y="-123825"/>
              <a:ext cx="81192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b="0" i="0" lang="en-US" sz="80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HELLO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202" name="Google Shape;202;p16"/>
            <p:cNvSpPr txBox="1"/>
            <p:nvPr/>
          </p:nvSpPr>
          <p:spPr>
            <a:xfrm>
              <a:off x="6699698" y="-123825"/>
              <a:ext cx="53052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b="0" i="0" lang="en-US" sz="8000" u="none" cap="none" strike="noStrike">
                  <a:solidFill>
                    <a:srgbClr val="1BA5D6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THERE!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17"/>
          <p:cNvPicPr preferRelativeResize="0"/>
          <p:nvPr/>
        </p:nvPicPr>
        <p:blipFill rotWithShape="1">
          <a:blip r:embed="rId3">
            <a:alphaModFix/>
          </a:blip>
          <a:srcRect b="0" l="0" r="38476" t="0"/>
          <a:stretch/>
        </p:blipFill>
        <p:spPr>
          <a:xfrm>
            <a:off x="0" y="0"/>
            <a:ext cx="11251224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8" name="Google Shape;208;p17"/>
          <p:cNvGrpSpPr/>
          <p:nvPr/>
        </p:nvGrpSpPr>
        <p:grpSpPr>
          <a:xfrm rot="2342379">
            <a:off x="11878255" y="-1249493"/>
            <a:ext cx="8914926" cy="4036025"/>
            <a:chOff x="0" y="-19050"/>
            <a:chExt cx="2347964" cy="1062986"/>
          </a:xfrm>
        </p:grpSpPr>
        <p:sp>
          <p:nvSpPr>
            <p:cNvPr id="209" name="Google Shape;209;p17"/>
            <p:cNvSpPr/>
            <p:nvPr/>
          </p:nvSpPr>
          <p:spPr>
            <a:xfrm>
              <a:off x="0" y="0"/>
              <a:ext cx="2347964" cy="1043936"/>
            </a:xfrm>
            <a:custGeom>
              <a:rect b="b" l="l" r="r" t="t"/>
              <a:pathLst>
                <a:path extrusionOk="0" h="1043936" w="2347964">
                  <a:moveTo>
                    <a:pt x="0" y="0"/>
                  </a:moveTo>
                  <a:lnTo>
                    <a:pt x="2347964" y="0"/>
                  </a:lnTo>
                  <a:lnTo>
                    <a:pt x="2347964" y="1043936"/>
                  </a:lnTo>
                  <a:lnTo>
                    <a:pt x="0" y="1043936"/>
                  </a:ln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</p:sp>
        <p:sp>
          <p:nvSpPr>
            <p:cNvPr id="210" name="Google Shape;210;p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17"/>
          <p:cNvGrpSpPr/>
          <p:nvPr/>
        </p:nvGrpSpPr>
        <p:grpSpPr>
          <a:xfrm>
            <a:off x="4931469" y="6842992"/>
            <a:ext cx="12639510" cy="2817448"/>
            <a:chOff x="0" y="-114300"/>
            <a:chExt cx="16852680" cy="3756598"/>
          </a:xfrm>
        </p:grpSpPr>
        <p:sp>
          <p:nvSpPr>
            <p:cNvPr id="212" name="Google Shape;212;p17"/>
            <p:cNvSpPr txBox="1"/>
            <p:nvPr/>
          </p:nvSpPr>
          <p:spPr>
            <a:xfrm>
              <a:off x="5616707" y="-114300"/>
              <a:ext cx="11235900" cy="284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600"/>
                <a:buFont typeface="Arial"/>
                <a:buNone/>
              </a:pPr>
              <a:r>
                <a:rPr b="0" i="0" lang="en-US" sz="66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WRITE YOUR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  <a:p>
              <a:pPr indent="0" lvl="0" marL="0" marR="0" rtl="0" algn="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600"/>
                <a:buFont typeface="Arial"/>
                <a:buNone/>
              </a:pPr>
              <a:r>
                <a:rPr b="0" i="0" lang="en-US" sz="66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TOPIC OR IDEA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213" name="Google Shape;213;p17"/>
            <p:cNvSpPr txBox="1"/>
            <p:nvPr/>
          </p:nvSpPr>
          <p:spPr>
            <a:xfrm>
              <a:off x="0" y="3084430"/>
              <a:ext cx="16852680" cy="5578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Elaborate on what you want to discuss.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18"/>
          <p:cNvPicPr preferRelativeResize="0"/>
          <p:nvPr/>
        </p:nvPicPr>
        <p:blipFill rotWithShape="1">
          <a:blip r:embed="rId3">
            <a:alphaModFix/>
          </a:blip>
          <a:srcRect b="0" l="19030" r="13319" t="5519"/>
          <a:stretch/>
        </p:blipFill>
        <p:spPr>
          <a:xfrm>
            <a:off x="0" y="0"/>
            <a:ext cx="7106481" cy="9925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77340" y="1028700"/>
            <a:ext cx="1456204" cy="1112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67416" y="1028700"/>
            <a:ext cx="1456204" cy="1112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947569" y="1028700"/>
            <a:ext cx="1456204" cy="1112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87263" y="1028700"/>
            <a:ext cx="1456204" cy="1112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957493" y="1028700"/>
            <a:ext cx="1456204" cy="11120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4" name="Google Shape;224;p18"/>
          <p:cNvGrpSpPr/>
          <p:nvPr/>
        </p:nvGrpSpPr>
        <p:grpSpPr>
          <a:xfrm>
            <a:off x="7454370" y="3671928"/>
            <a:ext cx="9797196" cy="4420979"/>
            <a:chOff x="0" y="-114300"/>
            <a:chExt cx="13062928" cy="5894639"/>
          </a:xfrm>
        </p:grpSpPr>
        <p:sp>
          <p:nvSpPr>
            <p:cNvPr id="225" name="Google Shape;225;p18"/>
            <p:cNvSpPr txBox="1"/>
            <p:nvPr/>
          </p:nvSpPr>
          <p:spPr>
            <a:xfrm>
              <a:off x="0" y="-114300"/>
              <a:ext cx="13062900" cy="433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600"/>
                <a:buFont typeface="Arial"/>
                <a:buNone/>
              </a:pPr>
              <a:r>
                <a:rPr b="0" i="0" lang="en-US" sz="66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WRITE AN ORIGINAL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  <a:p>
              <a:pPr indent="0" lvl="0" marL="0" marR="0" rtl="0" algn="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600"/>
                <a:buFont typeface="Arial"/>
                <a:buNone/>
              </a:pPr>
              <a:r>
                <a:rPr b="0" i="0" lang="en-US" sz="66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STATEMENT OR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  <a:p>
              <a:pPr indent="0" lvl="0" marL="0" marR="0" rtl="0" algn="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600"/>
                <a:buFont typeface="Arial"/>
                <a:buNone/>
              </a:pPr>
              <a:r>
                <a:rPr b="0" i="0" lang="en-US" sz="66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INSPIRING QUOTE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226" name="Google Shape;226;p18"/>
            <p:cNvSpPr txBox="1"/>
            <p:nvPr/>
          </p:nvSpPr>
          <p:spPr>
            <a:xfrm>
              <a:off x="0" y="5222471"/>
              <a:ext cx="13062928" cy="5578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Include a credit, citation, or supporting message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" name="Google Shape;227;p18"/>
          <p:cNvGrpSpPr/>
          <p:nvPr/>
        </p:nvGrpSpPr>
        <p:grpSpPr>
          <a:xfrm rot="10800000">
            <a:off x="4" y="7200887"/>
            <a:ext cx="18287996" cy="3158443"/>
            <a:chOff x="0" y="-19050"/>
            <a:chExt cx="4816592" cy="831850"/>
          </a:xfrm>
        </p:grpSpPr>
        <p:sp>
          <p:nvSpPr>
            <p:cNvPr id="228" name="Google Shape;228;p18"/>
            <p:cNvSpPr/>
            <p:nvPr/>
          </p:nvSpPr>
          <p:spPr>
            <a:xfrm>
              <a:off x="0" y="0"/>
              <a:ext cx="4816592" cy="95323"/>
            </a:xfrm>
            <a:custGeom>
              <a:rect b="b" l="l" r="r" t="t"/>
              <a:pathLst>
                <a:path extrusionOk="0" h="9532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5323"/>
                  </a:lnTo>
                  <a:lnTo>
                    <a:pt x="0" y="95323"/>
                  </a:ln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</p:sp>
        <p:sp>
          <p:nvSpPr>
            <p:cNvPr id="229" name="Google Shape;229;p1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2588" y="3082228"/>
            <a:ext cx="3476955" cy="3541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05523" y="3082228"/>
            <a:ext cx="3476955" cy="3541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06577" y="3082228"/>
            <a:ext cx="3476955" cy="35413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7" name="Google Shape;237;p19"/>
          <p:cNvGrpSpPr/>
          <p:nvPr/>
        </p:nvGrpSpPr>
        <p:grpSpPr>
          <a:xfrm>
            <a:off x="-1016116" y="-1077110"/>
            <a:ext cx="2896133" cy="2909114"/>
            <a:chOff x="1813" y="0"/>
            <a:chExt cx="809173" cy="812800"/>
          </a:xfrm>
        </p:grpSpPr>
        <p:sp>
          <p:nvSpPr>
            <p:cNvPr id="238" name="Google Shape;238;p1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482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1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7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0" name="Google Shape;240;p19"/>
          <p:cNvGrpSpPr/>
          <p:nvPr/>
        </p:nvGrpSpPr>
        <p:grpSpPr>
          <a:xfrm>
            <a:off x="16839932" y="8832443"/>
            <a:ext cx="2896133" cy="2909114"/>
            <a:chOff x="1813" y="0"/>
            <a:chExt cx="809173" cy="812800"/>
          </a:xfrm>
        </p:grpSpPr>
        <p:sp>
          <p:nvSpPr>
            <p:cNvPr id="241" name="Google Shape;241;p1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1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7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3" name="Google Shape;243;p19"/>
          <p:cNvSpPr/>
          <p:nvPr/>
        </p:nvSpPr>
        <p:spPr>
          <a:xfrm>
            <a:off x="7867013" y="3575918"/>
            <a:ext cx="2553974" cy="255396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6662" r="-16661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9"/>
          <p:cNvSpPr/>
          <p:nvPr/>
        </p:nvSpPr>
        <p:spPr>
          <a:xfrm>
            <a:off x="2064079" y="3575918"/>
            <a:ext cx="2553974" cy="255396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-5286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9"/>
          <p:cNvSpPr/>
          <p:nvPr/>
        </p:nvSpPr>
        <p:spPr>
          <a:xfrm>
            <a:off x="13669947" y="3575918"/>
            <a:ext cx="2553974" cy="255396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70960" l="-27412" r="-144452" t="-6893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9"/>
          <p:cNvSpPr txBox="1"/>
          <p:nvPr/>
        </p:nvSpPr>
        <p:spPr>
          <a:xfrm>
            <a:off x="2253261" y="922846"/>
            <a:ext cx="137814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Arial"/>
              <a:buNone/>
            </a:pPr>
            <a:r>
              <a:rPr b="0" i="0" lang="en-US" sz="65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WRITE YOUR TOPIC OR IDEA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grpSp>
        <p:nvGrpSpPr>
          <p:cNvPr id="247" name="Google Shape;247;p19"/>
          <p:cNvGrpSpPr/>
          <p:nvPr/>
        </p:nvGrpSpPr>
        <p:grpSpPr>
          <a:xfrm>
            <a:off x="1049003" y="7119988"/>
            <a:ext cx="4584151" cy="1451103"/>
            <a:chOff x="0" y="-47625"/>
            <a:chExt cx="6112200" cy="1934805"/>
          </a:xfrm>
        </p:grpSpPr>
        <p:sp>
          <p:nvSpPr>
            <p:cNvPr id="248" name="Google Shape;248;p19"/>
            <p:cNvSpPr txBox="1"/>
            <p:nvPr/>
          </p:nvSpPr>
          <p:spPr>
            <a:xfrm>
              <a:off x="0" y="-47625"/>
              <a:ext cx="6112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0" i="0" lang="en-US" sz="30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ADD A MAIN POINT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249" name="Google Shape;249;p19"/>
            <p:cNvSpPr txBox="1"/>
            <p:nvPr/>
          </p:nvSpPr>
          <p:spPr>
            <a:xfrm>
              <a:off x="0" y="801480"/>
              <a:ext cx="6112200" cy="10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Briefly elaborate 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what you want to discuss.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" name="Google Shape;250;p19"/>
          <p:cNvGrpSpPr/>
          <p:nvPr/>
        </p:nvGrpSpPr>
        <p:grpSpPr>
          <a:xfrm>
            <a:off x="12654872" y="7119988"/>
            <a:ext cx="4584151" cy="1451103"/>
            <a:chOff x="0" y="-47625"/>
            <a:chExt cx="6112200" cy="1934805"/>
          </a:xfrm>
        </p:grpSpPr>
        <p:sp>
          <p:nvSpPr>
            <p:cNvPr id="251" name="Google Shape;251;p19"/>
            <p:cNvSpPr txBox="1"/>
            <p:nvPr/>
          </p:nvSpPr>
          <p:spPr>
            <a:xfrm>
              <a:off x="0" y="-47625"/>
              <a:ext cx="6112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0" i="0" lang="en-US" sz="30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ADD A MAIN POINT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252" name="Google Shape;252;p19"/>
            <p:cNvSpPr txBox="1"/>
            <p:nvPr/>
          </p:nvSpPr>
          <p:spPr>
            <a:xfrm>
              <a:off x="0" y="801480"/>
              <a:ext cx="6112200" cy="10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Briefly elaborate 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what you want to discuss.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3" name="Google Shape;253;p19"/>
          <p:cNvGrpSpPr/>
          <p:nvPr/>
        </p:nvGrpSpPr>
        <p:grpSpPr>
          <a:xfrm>
            <a:off x="6851938" y="7119988"/>
            <a:ext cx="4584151" cy="1451103"/>
            <a:chOff x="0" y="-47625"/>
            <a:chExt cx="6112200" cy="1934805"/>
          </a:xfrm>
        </p:grpSpPr>
        <p:sp>
          <p:nvSpPr>
            <p:cNvPr id="254" name="Google Shape;254;p19"/>
            <p:cNvSpPr txBox="1"/>
            <p:nvPr/>
          </p:nvSpPr>
          <p:spPr>
            <a:xfrm>
              <a:off x="0" y="-47625"/>
              <a:ext cx="6112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0" i="0" lang="en-US" sz="3000" u="none" cap="none" strike="noStrike">
                  <a:solidFill>
                    <a:srgbClr val="EF4824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ADD A MAIN POINT</a:t>
              </a:r>
              <a:endParaRPr b="0" i="0" sz="1400" u="none" cap="none" strike="noStrik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endParaRPr>
            </a:p>
          </p:txBody>
        </p:sp>
        <p:sp>
          <p:nvSpPr>
            <p:cNvPr id="255" name="Google Shape;255;p19"/>
            <p:cNvSpPr txBox="1"/>
            <p:nvPr/>
          </p:nvSpPr>
          <p:spPr>
            <a:xfrm>
              <a:off x="0" y="801480"/>
              <a:ext cx="6112200" cy="10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Briefly elaborate 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b="1" i="0" lang="en-US" sz="23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what you want to discuss.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20"/>
          <p:cNvGrpSpPr/>
          <p:nvPr/>
        </p:nvGrpSpPr>
        <p:grpSpPr>
          <a:xfrm rot="5400000">
            <a:off x="15471909" y="-1003638"/>
            <a:ext cx="2027567" cy="3699657"/>
            <a:chOff x="0" y="-63362"/>
            <a:chExt cx="2703424" cy="4932875"/>
          </a:xfrm>
        </p:grpSpPr>
        <p:grpSp>
          <p:nvGrpSpPr>
            <p:cNvPr id="261" name="Google Shape;261;p20"/>
            <p:cNvGrpSpPr/>
            <p:nvPr/>
          </p:nvGrpSpPr>
          <p:grpSpPr>
            <a:xfrm>
              <a:off x="0" y="-63362"/>
              <a:ext cx="2703424" cy="2766786"/>
              <a:chOff x="0" y="-19050"/>
              <a:chExt cx="812800" cy="831850"/>
            </a:xfrm>
          </p:grpSpPr>
          <p:sp>
            <p:nvSpPr>
              <p:cNvPr id="262" name="Google Shape;262;p20"/>
              <p:cNvSpPr/>
              <p:nvPr/>
            </p:nvSpPr>
            <p:spPr>
              <a:xfrm>
                <a:off x="0" y="0"/>
                <a:ext cx="310719" cy="656264"/>
              </a:xfrm>
              <a:custGeom>
                <a:rect b="b" l="l" r="r" t="t"/>
                <a:pathLst>
                  <a:path extrusionOk="0" h="656264" w="310719">
                    <a:moveTo>
                      <a:pt x="0" y="0"/>
                    </a:moveTo>
                    <a:lnTo>
                      <a:pt x="310719" y="0"/>
                    </a:lnTo>
                    <a:lnTo>
                      <a:pt x="310719" y="656264"/>
                    </a:lnTo>
                    <a:lnTo>
                      <a:pt x="0" y="656264"/>
                    </a:lnTo>
                    <a:close/>
                  </a:path>
                </a:pathLst>
              </a:custGeom>
              <a:solidFill>
                <a:srgbClr val="71BDD8"/>
              </a:solidFill>
              <a:ln>
                <a:noFill/>
              </a:ln>
            </p:spPr>
          </p:sp>
          <p:sp>
            <p:nvSpPr>
              <p:cNvPr id="263" name="Google Shape;263;p20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4" name="Google Shape;264;p20"/>
            <p:cNvGrpSpPr/>
            <p:nvPr/>
          </p:nvGrpSpPr>
          <p:grpSpPr>
            <a:xfrm>
              <a:off x="0" y="2102727"/>
              <a:ext cx="2703424" cy="2766786"/>
              <a:chOff x="0" y="-19050"/>
              <a:chExt cx="812800" cy="831850"/>
            </a:xfrm>
          </p:grpSpPr>
          <p:sp>
            <p:nvSpPr>
              <p:cNvPr id="265" name="Google Shape;265;p20"/>
              <p:cNvSpPr/>
              <p:nvPr/>
            </p:nvSpPr>
            <p:spPr>
              <a:xfrm>
                <a:off x="0" y="0"/>
                <a:ext cx="310719" cy="656264"/>
              </a:xfrm>
              <a:custGeom>
                <a:rect b="b" l="l" r="r" t="t"/>
                <a:pathLst>
                  <a:path extrusionOk="0" h="656264" w="310719">
                    <a:moveTo>
                      <a:pt x="0" y="0"/>
                    </a:moveTo>
                    <a:lnTo>
                      <a:pt x="310719" y="0"/>
                    </a:lnTo>
                    <a:lnTo>
                      <a:pt x="310719" y="656264"/>
                    </a:lnTo>
                    <a:lnTo>
                      <a:pt x="0" y="656264"/>
                    </a:lnTo>
                    <a:close/>
                  </a:path>
                </a:pathLst>
              </a:custGeom>
              <a:solidFill>
                <a:srgbClr val="EF4824"/>
              </a:solidFill>
              <a:ln>
                <a:noFill/>
              </a:ln>
            </p:spPr>
          </p:sp>
          <p:sp>
            <p:nvSpPr>
              <p:cNvPr id="266" name="Google Shape;266;p20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7" name="Google Shape;267;p20"/>
          <p:cNvGrpSpPr/>
          <p:nvPr/>
        </p:nvGrpSpPr>
        <p:grpSpPr>
          <a:xfrm rot="-2700000">
            <a:off x="7598" y="5873523"/>
            <a:ext cx="2027567" cy="3699657"/>
            <a:chOff x="0" y="-63362"/>
            <a:chExt cx="2703424" cy="4932875"/>
          </a:xfrm>
        </p:grpSpPr>
        <p:grpSp>
          <p:nvGrpSpPr>
            <p:cNvPr id="268" name="Google Shape;268;p20"/>
            <p:cNvGrpSpPr/>
            <p:nvPr/>
          </p:nvGrpSpPr>
          <p:grpSpPr>
            <a:xfrm>
              <a:off x="0" y="-63362"/>
              <a:ext cx="2703424" cy="2766786"/>
              <a:chOff x="0" y="-19050"/>
              <a:chExt cx="812800" cy="831850"/>
            </a:xfrm>
          </p:grpSpPr>
          <p:sp>
            <p:nvSpPr>
              <p:cNvPr id="269" name="Google Shape;269;p20"/>
              <p:cNvSpPr/>
              <p:nvPr/>
            </p:nvSpPr>
            <p:spPr>
              <a:xfrm>
                <a:off x="0" y="0"/>
                <a:ext cx="310719" cy="656264"/>
              </a:xfrm>
              <a:custGeom>
                <a:rect b="b" l="l" r="r" t="t"/>
                <a:pathLst>
                  <a:path extrusionOk="0" h="656264" w="310719">
                    <a:moveTo>
                      <a:pt x="0" y="0"/>
                    </a:moveTo>
                    <a:lnTo>
                      <a:pt x="310719" y="0"/>
                    </a:lnTo>
                    <a:lnTo>
                      <a:pt x="310719" y="656264"/>
                    </a:lnTo>
                    <a:lnTo>
                      <a:pt x="0" y="656264"/>
                    </a:lnTo>
                    <a:close/>
                  </a:path>
                </a:pathLst>
              </a:custGeom>
              <a:solidFill>
                <a:srgbClr val="71BDD8"/>
              </a:solidFill>
              <a:ln>
                <a:noFill/>
              </a:ln>
            </p:spPr>
          </p:sp>
          <p:sp>
            <p:nvSpPr>
              <p:cNvPr id="270" name="Google Shape;270;p20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1" name="Google Shape;271;p20"/>
            <p:cNvGrpSpPr/>
            <p:nvPr/>
          </p:nvGrpSpPr>
          <p:grpSpPr>
            <a:xfrm>
              <a:off x="0" y="2102727"/>
              <a:ext cx="2703424" cy="2766786"/>
              <a:chOff x="0" y="-19050"/>
              <a:chExt cx="812800" cy="831850"/>
            </a:xfrm>
          </p:grpSpPr>
          <p:sp>
            <p:nvSpPr>
              <p:cNvPr id="272" name="Google Shape;272;p20"/>
              <p:cNvSpPr/>
              <p:nvPr/>
            </p:nvSpPr>
            <p:spPr>
              <a:xfrm>
                <a:off x="0" y="0"/>
                <a:ext cx="310719" cy="656264"/>
              </a:xfrm>
              <a:custGeom>
                <a:rect b="b" l="l" r="r" t="t"/>
                <a:pathLst>
                  <a:path extrusionOk="0" h="656264" w="310719">
                    <a:moveTo>
                      <a:pt x="0" y="0"/>
                    </a:moveTo>
                    <a:lnTo>
                      <a:pt x="310719" y="0"/>
                    </a:lnTo>
                    <a:lnTo>
                      <a:pt x="310719" y="656264"/>
                    </a:lnTo>
                    <a:lnTo>
                      <a:pt x="0" y="656264"/>
                    </a:lnTo>
                    <a:close/>
                  </a:path>
                </a:pathLst>
              </a:custGeom>
              <a:solidFill>
                <a:srgbClr val="EF4824"/>
              </a:solidFill>
              <a:ln>
                <a:noFill/>
              </a:ln>
            </p:spPr>
          </p:sp>
          <p:sp>
            <p:nvSpPr>
              <p:cNvPr id="273" name="Google Shape;273;p20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74" name="Google Shape;274;p20"/>
          <p:cNvGrpSpPr/>
          <p:nvPr/>
        </p:nvGrpSpPr>
        <p:grpSpPr>
          <a:xfrm rot="3262985">
            <a:off x="778810" y="-854354"/>
            <a:ext cx="2027567" cy="3699657"/>
            <a:chOff x="0" y="-63362"/>
            <a:chExt cx="2703424" cy="4932875"/>
          </a:xfrm>
        </p:grpSpPr>
        <p:grpSp>
          <p:nvGrpSpPr>
            <p:cNvPr id="275" name="Google Shape;275;p20"/>
            <p:cNvGrpSpPr/>
            <p:nvPr/>
          </p:nvGrpSpPr>
          <p:grpSpPr>
            <a:xfrm>
              <a:off x="0" y="-63362"/>
              <a:ext cx="2703424" cy="2766786"/>
              <a:chOff x="0" y="-19050"/>
              <a:chExt cx="812800" cy="831850"/>
            </a:xfrm>
          </p:grpSpPr>
          <p:sp>
            <p:nvSpPr>
              <p:cNvPr id="276" name="Google Shape;276;p20"/>
              <p:cNvSpPr/>
              <p:nvPr/>
            </p:nvSpPr>
            <p:spPr>
              <a:xfrm>
                <a:off x="0" y="0"/>
                <a:ext cx="310719" cy="656264"/>
              </a:xfrm>
              <a:custGeom>
                <a:rect b="b" l="l" r="r" t="t"/>
                <a:pathLst>
                  <a:path extrusionOk="0" h="656264" w="310719">
                    <a:moveTo>
                      <a:pt x="0" y="0"/>
                    </a:moveTo>
                    <a:lnTo>
                      <a:pt x="310719" y="0"/>
                    </a:lnTo>
                    <a:lnTo>
                      <a:pt x="310719" y="656264"/>
                    </a:lnTo>
                    <a:lnTo>
                      <a:pt x="0" y="656264"/>
                    </a:lnTo>
                    <a:close/>
                  </a:path>
                </a:pathLst>
              </a:custGeom>
              <a:solidFill>
                <a:srgbClr val="71BDD8"/>
              </a:solidFill>
              <a:ln>
                <a:noFill/>
              </a:ln>
            </p:spPr>
          </p:sp>
          <p:sp>
            <p:nvSpPr>
              <p:cNvPr id="277" name="Google Shape;277;p20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8" name="Google Shape;278;p20"/>
            <p:cNvGrpSpPr/>
            <p:nvPr/>
          </p:nvGrpSpPr>
          <p:grpSpPr>
            <a:xfrm>
              <a:off x="0" y="2102727"/>
              <a:ext cx="2703424" cy="2766786"/>
              <a:chOff x="0" y="-19050"/>
              <a:chExt cx="812800" cy="831850"/>
            </a:xfrm>
          </p:grpSpPr>
          <p:sp>
            <p:nvSpPr>
              <p:cNvPr id="279" name="Google Shape;279;p20"/>
              <p:cNvSpPr/>
              <p:nvPr/>
            </p:nvSpPr>
            <p:spPr>
              <a:xfrm>
                <a:off x="0" y="0"/>
                <a:ext cx="310719" cy="656264"/>
              </a:xfrm>
              <a:custGeom>
                <a:rect b="b" l="l" r="r" t="t"/>
                <a:pathLst>
                  <a:path extrusionOk="0" h="656264" w="310719">
                    <a:moveTo>
                      <a:pt x="0" y="0"/>
                    </a:moveTo>
                    <a:lnTo>
                      <a:pt x="310719" y="0"/>
                    </a:lnTo>
                    <a:lnTo>
                      <a:pt x="310719" y="656264"/>
                    </a:lnTo>
                    <a:lnTo>
                      <a:pt x="0" y="656264"/>
                    </a:lnTo>
                    <a:close/>
                  </a:path>
                </a:pathLst>
              </a:custGeom>
              <a:solidFill>
                <a:srgbClr val="EF4824"/>
              </a:solidFill>
              <a:ln>
                <a:noFill/>
              </a:ln>
            </p:spPr>
          </p:sp>
          <p:sp>
            <p:nvSpPr>
              <p:cNvPr id="280" name="Google Shape;280;p20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81" name="Google Shape;281;p20"/>
          <p:cNvGrpSpPr/>
          <p:nvPr/>
        </p:nvGrpSpPr>
        <p:grpSpPr>
          <a:xfrm rot="-7185168">
            <a:off x="16365670" y="6182769"/>
            <a:ext cx="2027567" cy="3699657"/>
            <a:chOff x="0" y="-63362"/>
            <a:chExt cx="2703424" cy="4932875"/>
          </a:xfrm>
        </p:grpSpPr>
        <p:grpSp>
          <p:nvGrpSpPr>
            <p:cNvPr id="282" name="Google Shape;282;p20"/>
            <p:cNvGrpSpPr/>
            <p:nvPr/>
          </p:nvGrpSpPr>
          <p:grpSpPr>
            <a:xfrm>
              <a:off x="0" y="-63362"/>
              <a:ext cx="2703424" cy="2766786"/>
              <a:chOff x="0" y="-19050"/>
              <a:chExt cx="812800" cy="831850"/>
            </a:xfrm>
          </p:grpSpPr>
          <p:sp>
            <p:nvSpPr>
              <p:cNvPr id="283" name="Google Shape;283;p20"/>
              <p:cNvSpPr/>
              <p:nvPr/>
            </p:nvSpPr>
            <p:spPr>
              <a:xfrm>
                <a:off x="0" y="0"/>
                <a:ext cx="310719" cy="656264"/>
              </a:xfrm>
              <a:custGeom>
                <a:rect b="b" l="l" r="r" t="t"/>
                <a:pathLst>
                  <a:path extrusionOk="0" h="656264" w="310719">
                    <a:moveTo>
                      <a:pt x="0" y="0"/>
                    </a:moveTo>
                    <a:lnTo>
                      <a:pt x="310719" y="0"/>
                    </a:lnTo>
                    <a:lnTo>
                      <a:pt x="310719" y="656264"/>
                    </a:lnTo>
                    <a:lnTo>
                      <a:pt x="0" y="656264"/>
                    </a:lnTo>
                    <a:close/>
                  </a:path>
                </a:pathLst>
              </a:custGeom>
              <a:solidFill>
                <a:srgbClr val="71BDD8"/>
              </a:solidFill>
              <a:ln>
                <a:noFill/>
              </a:ln>
            </p:spPr>
          </p:sp>
          <p:sp>
            <p:nvSpPr>
              <p:cNvPr id="284" name="Google Shape;284;p20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5" name="Google Shape;285;p20"/>
            <p:cNvGrpSpPr/>
            <p:nvPr/>
          </p:nvGrpSpPr>
          <p:grpSpPr>
            <a:xfrm>
              <a:off x="0" y="2102727"/>
              <a:ext cx="2703424" cy="2766786"/>
              <a:chOff x="0" y="-19050"/>
              <a:chExt cx="812800" cy="831850"/>
            </a:xfrm>
          </p:grpSpPr>
          <p:sp>
            <p:nvSpPr>
              <p:cNvPr id="286" name="Google Shape;286;p20"/>
              <p:cNvSpPr/>
              <p:nvPr/>
            </p:nvSpPr>
            <p:spPr>
              <a:xfrm>
                <a:off x="0" y="0"/>
                <a:ext cx="310719" cy="656264"/>
              </a:xfrm>
              <a:custGeom>
                <a:rect b="b" l="l" r="r" t="t"/>
                <a:pathLst>
                  <a:path extrusionOk="0" h="656264" w="310719">
                    <a:moveTo>
                      <a:pt x="0" y="0"/>
                    </a:moveTo>
                    <a:lnTo>
                      <a:pt x="310719" y="0"/>
                    </a:lnTo>
                    <a:lnTo>
                      <a:pt x="310719" y="656264"/>
                    </a:lnTo>
                    <a:lnTo>
                      <a:pt x="0" y="656264"/>
                    </a:lnTo>
                    <a:close/>
                  </a:path>
                </a:pathLst>
              </a:custGeom>
              <a:solidFill>
                <a:srgbClr val="EF4824"/>
              </a:solidFill>
              <a:ln>
                <a:noFill/>
              </a:ln>
            </p:spPr>
          </p:sp>
          <p:sp>
            <p:nvSpPr>
              <p:cNvPr id="287" name="Google Shape;287;p20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aphicFrame>
        <p:nvGraphicFramePr>
          <p:cNvPr id="288" name="Google Shape;288;p20"/>
          <p:cNvGraphicFramePr/>
          <p:nvPr/>
        </p:nvGraphicFramePr>
        <p:xfrm>
          <a:off x="2737611" y="31987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{F7AABB6F-56C7-42FA-A857-C0CC02A9515F}</a:tableStyleId>
              </a:tblPr>
              <a:tblGrid>
                <a:gridCol w="4621850"/>
                <a:gridCol w="8190925"/>
              </a:tblGrid>
              <a:tr h="1092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482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</a:tr>
              <a:tr h="1092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482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</a:tr>
              <a:tr h="1092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482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</a:tr>
              <a:tr h="1092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482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</a:tr>
              <a:tr h="1092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482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en-US" sz="2300" u="none" cap="none" strike="noStrike">
                          <a:solidFill>
                            <a:srgbClr val="000000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1BDD8"/>
                    </a:solidFill>
                  </a:tcPr>
                </a:tc>
              </a:tr>
            </a:tbl>
          </a:graphicData>
        </a:graphic>
      </p:graphicFrame>
      <p:pic>
        <p:nvPicPr>
          <p:cNvPr id="289" name="Google Shape;28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437166">
            <a:off x="14809940" y="9069502"/>
            <a:ext cx="1027343" cy="1475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226707">
            <a:off x="13506810" y="-517690"/>
            <a:ext cx="1027343" cy="1475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8100000">
            <a:off x="1720255" y="8960944"/>
            <a:ext cx="1027343" cy="1475296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20"/>
          <p:cNvSpPr txBox="1"/>
          <p:nvPr/>
        </p:nvSpPr>
        <p:spPr>
          <a:xfrm>
            <a:off x="1833822" y="1036757"/>
            <a:ext cx="14620356" cy="11148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i="0" lang="en-US" sz="6600" u="none" cap="none" strike="noStrike">
                <a:solidFill>
                  <a:srgbClr val="EF4824"/>
                </a:solidFill>
                <a:latin typeface="Montserrat"/>
                <a:ea typeface="Montserrat"/>
                <a:cs typeface="Montserrat"/>
                <a:sym typeface="Montserrat"/>
              </a:rPr>
              <a:t>WRITE YOUR TOPIC OR IDEA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BE7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21"/>
          <p:cNvGrpSpPr/>
          <p:nvPr/>
        </p:nvGrpSpPr>
        <p:grpSpPr>
          <a:xfrm>
            <a:off x="1464605" y="3766591"/>
            <a:ext cx="4045499" cy="4063632"/>
            <a:chOff x="1813" y="0"/>
            <a:chExt cx="809173" cy="812800"/>
          </a:xfrm>
        </p:grpSpPr>
        <p:sp>
          <p:nvSpPr>
            <p:cNvPr id="298" name="Google Shape;298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0" name="Google Shape;300;p21"/>
          <p:cNvGrpSpPr/>
          <p:nvPr/>
        </p:nvGrpSpPr>
        <p:grpSpPr>
          <a:xfrm>
            <a:off x="12775555" y="3766591"/>
            <a:ext cx="4045499" cy="4063632"/>
            <a:chOff x="1813" y="0"/>
            <a:chExt cx="809173" cy="812800"/>
          </a:xfrm>
        </p:grpSpPr>
        <p:sp>
          <p:nvSpPr>
            <p:cNvPr id="301" name="Google Shape;301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3" name="Google Shape;303;p21"/>
          <p:cNvSpPr/>
          <p:nvPr/>
        </p:nvSpPr>
        <p:spPr>
          <a:xfrm>
            <a:off x="1641832" y="3952889"/>
            <a:ext cx="3691050" cy="369103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3155" r="-13153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" name="Google Shape;304;p21"/>
          <p:cNvGrpSpPr/>
          <p:nvPr/>
        </p:nvGrpSpPr>
        <p:grpSpPr>
          <a:xfrm>
            <a:off x="7121248" y="3766591"/>
            <a:ext cx="4045499" cy="4063632"/>
            <a:chOff x="1813" y="0"/>
            <a:chExt cx="809173" cy="812800"/>
          </a:xfrm>
        </p:grpSpPr>
        <p:sp>
          <p:nvSpPr>
            <p:cNvPr id="305" name="Google Shape;305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1BD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7" name="Google Shape;307;p21"/>
          <p:cNvSpPr/>
          <p:nvPr/>
        </p:nvSpPr>
        <p:spPr>
          <a:xfrm>
            <a:off x="7298475" y="3952889"/>
            <a:ext cx="3691050" cy="369103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21"/>
          <p:cNvSpPr/>
          <p:nvPr/>
        </p:nvSpPr>
        <p:spPr>
          <a:xfrm>
            <a:off x="12955119" y="3952889"/>
            <a:ext cx="3691050" cy="369103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58089" l="-110303" r="-48703" t="-14589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9" name="Google Shape;309;p21"/>
          <p:cNvGrpSpPr/>
          <p:nvPr/>
        </p:nvGrpSpPr>
        <p:grpSpPr>
          <a:xfrm>
            <a:off x="1028700" y="625801"/>
            <a:ext cx="709768" cy="2026589"/>
            <a:chOff x="0" y="0"/>
            <a:chExt cx="946357" cy="2702118"/>
          </a:xfrm>
        </p:grpSpPr>
        <p:pic>
          <p:nvPicPr>
            <p:cNvPr id="310" name="Google Shape;310;p2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946357" cy="1304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1" name="Google Shape;311;p2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flipH="1" rot="10800000">
              <a:off x="0" y="1397616"/>
              <a:ext cx="946357" cy="130450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2" name="Google Shape;312;p21"/>
          <p:cNvGrpSpPr/>
          <p:nvPr/>
        </p:nvGrpSpPr>
        <p:grpSpPr>
          <a:xfrm rot="2700000">
            <a:off x="16904416" y="8245006"/>
            <a:ext cx="709768" cy="2026589"/>
            <a:chOff x="0" y="0"/>
            <a:chExt cx="946357" cy="2702118"/>
          </a:xfrm>
        </p:grpSpPr>
        <p:pic>
          <p:nvPicPr>
            <p:cNvPr id="313" name="Google Shape;313;p2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946357" cy="1304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4" name="Google Shape;314;p2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flipH="1" rot="10800000">
              <a:off x="0" y="1397616"/>
              <a:ext cx="946357" cy="130450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15" name="Google Shape;315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2700000">
            <a:off x="15107745" y="889730"/>
            <a:ext cx="2992850" cy="723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2700000">
            <a:off x="-600583" y="8465176"/>
            <a:ext cx="2581419" cy="624234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1"/>
          <p:cNvSpPr txBox="1"/>
          <p:nvPr/>
        </p:nvSpPr>
        <p:spPr>
          <a:xfrm>
            <a:off x="1278160" y="2937075"/>
            <a:ext cx="441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1BA5D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ADD A MAIN POINT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18" name="Google Shape;318;p21"/>
          <p:cNvSpPr txBox="1"/>
          <p:nvPr/>
        </p:nvSpPr>
        <p:spPr>
          <a:xfrm>
            <a:off x="2165085" y="1024543"/>
            <a:ext cx="13957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0" i="0" lang="en-US" sz="6600" u="none" cap="none" strike="noStrike">
                <a:solidFill>
                  <a:srgbClr val="EF4824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WRITE YOUR TOPIC OR IDEA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19" name="Google Shape;319;p21"/>
          <p:cNvSpPr txBox="1"/>
          <p:nvPr/>
        </p:nvSpPr>
        <p:spPr>
          <a:xfrm>
            <a:off x="12591447" y="2937075"/>
            <a:ext cx="441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1BA5D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ADD A MAIN POINT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20" name="Google Shape;320;p21"/>
          <p:cNvSpPr txBox="1"/>
          <p:nvPr/>
        </p:nvSpPr>
        <p:spPr>
          <a:xfrm>
            <a:off x="1588580" y="8105182"/>
            <a:ext cx="3797700" cy="8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Elaborate on what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you want to discuss.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1"/>
          <p:cNvSpPr txBox="1"/>
          <p:nvPr/>
        </p:nvSpPr>
        <p:spPr>
          <a:xfrm>
            <a:off x="6934803" y="2937075"/>
            <a:ext cx="441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1BA5D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ADD A MAIN POINT</a:t>
            </a:r>
            <a:endParaRPr b="0" i="0" sz="1400" u="none" cap="none" strike="noStrike">
              <a:solidFill>
                <a:srgbClr val="00000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322" name="Google Shape;322;p21"/>
          <p:cNvSpPr txBox="1"/>
          <p:nvPr/>
        </p:nvSpPr>
        <p:spPr>
          <a:xfrm>
            <a:off x="7245224" y="8105182"/>
            <a:ext cx="3797700" cy="8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Elaborate on what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you want to discuss.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21"/>
          <p:cNvSpPr txBox="1"/>
          <p:nvPr/>
        </p:nvSpPr>
        <p:spPr>
          <a:xfrm>
            <a:off x="12901867" y="8105182"/>
            <a:ext cx="3797700" cy="8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Elaborate on what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you want to discuss.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