
<file path=[Content_Types].xml><?xml version="1.0" encoding="utf-8"?>
<Types xmlns="http://schemas.openxmlformats.org/package/2006/content-types">
  <Default Extension="jpeg" ContentType="image/jpeg"/>
  <Default Extension="jpg" ContentType="image/jpeg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sldIdLst>
    <p:sldId id="256" r:id="rId2"/>
    <p:sldId id="258" r:id="rId3"/>
    <p:sldId id="259" r:id="rId4"/>
    <p:sldId id="260" r:id="rId5"/>
    <p:sldId id="261" r:id="rId6"/>
    <p:sldId id="257" r:id="rId7"/>
    <p:sldId id="263" r:id="rId8"/>
    <p:sldId id="262" r:id="rId9"/>
  </p:sldIdLst>
  <p:sldSz cx="12192000" cy="6858000"/>
  <p:notesSz cx="6858000" cy="9144000"/>
  <p:defaultTextStyle>
    <a:defPPr>
      <a:defRPr lang="es-E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2183" userDrawn="1">
          <p15:clr>
            <a:srgbClr val="A4A3A4"/>
          </p15:clr>
        </p15:guide>
        <p15:guide id="2" pos="3840" userDrawn="1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070B34"/>
    <a:srgbClr val="141852"/>
    <a:srgbClr val="2B2F77"/>
    <a:srgbClr val="A4A3A4"/>
    <a:srgbClr val="483475"/>
    <a:srgbClr val="6B4984"/>
    <a:srgbClr val="855988"/>
    <a:srgbClr val="BA212C"/>
    <a:srgbClr val="085099"/>
    <a:srgbClr val="AFDDF7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 horzBarState="maximized">
    <p:restoredLeft sz="14995" autoAdjust="0"/>
    <p:restoredTop sz="94660"/>
  </p:normalViewPr>
  <p:slideViewPr>
    <p:cSldViewPr snapToGrid="0" showGuides="1">
      <p:cViewPr varScale="1">
        <p:scale>
          <a:sx n="78" d="100"/>
          <a:sy n="78" d="100"/>
        </p:scale>
        <p:origin x="110" y="173"/>
      </p:cViewPr>
      <p:guideLst>
        <p:guide orient="horz" pos="2183"/>
        <p:guide pos="3840"/>
      </p:guideLst>
    </p:cSldViewPr>
  </p:slideViewPr>
  <p:notesTextViewPr>
    <p:cViewPr>
      <p:scale>
        <a:sx n="1" d="1"/>
        <a:sy n="1" d="1"/>
      </p:scale>
      <p:origin x="0" y="0"/>
    </p:cViewPr>
  </p:notesText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tableStyles" Target="tableStyles.xml"/><Relationship Id="rId3" Type="http://schemas.openxmlformats.org/officeDocument/2006/relationships/slide" Target="slides/slide2.xml"/><Relationship Id="rId7" Type="http://schemas.openxmlformats.org/officeDocument/2006/relationships/slide" Target="slides/slide6.xml"/><Relationship Id="rId12" Type="http://schemas.openxmlformats.org/officeDocument/2006/relationships/theme" Target="theme/theme1.xml"/><Relationship Id="rId2" Type="http://schemas.openxmlformats.org/officeDocument/2006/relationships/slide" Target="slides/slide1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viewProps" Target="viewProps.xml"/><Relationship Id="rId5" Type="http://schemas.openxmlformats.org/officeDocument/2006/relationships/slide" Target="slides/slide4.xml"/><Relationship Id="rId10" Type="http://schemas.openxmlformats.org/officeDocument/2006/relationships/presProps" Target="presProps.xml"/><Relationship Id="rId4" Type="http://schemas.openxmlformats.org/officeDocument/2006/relationships/slide" Target="slides/slide3.xml"/><Relationship Id="rId9" Type="http://schemas.openxmlformats.org/officeDocument/2006/relationships/slide" Target="slides/slide8.xml"/></Relationship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0092_4th_of_July_Template_SlidesMania_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7" name="Grupo 26">
            <a:extLst>
              <a:ext uri="{FF2B5EF4-FFF2-40B4-BE49-F238E27FC236}">
                <a16:creationId xmlns:a16="http://schemas.microsoft.com/office/drawing/2014/main" id="{9FA87DD0-A3F6-414C-B976-9E7E1F9C117B}"/>
              </a:ext>
            </a:extLst>
          </p:cNvPr>
          <p:cNvGrpSpPr>
            <a:grpSpLocks noChangeAspect="1"/>
          </p:cNvGrpSpPr>
          <p:nvPr userDrawn="1"/>
        </p:nvGrpSpPr>
        <p:grpSpPr>
          <a:xfrm rot="882789">
            <a:off x="-119970" y="-637136"/>
            <a:ext cx="7586306" cy="5150269"/>
            <a:chOff x="-772824" y="-1092564"/>
            <a:chExt cx="11296930" cy="7669375"/>
          </a:xfrm>
          <a:effectLst>
            <a:outerShdw blurRad="50800" dist="88900" dir="2700000" algn="tl" rotWithShape="0">
              <a:prstClr val="black">
                <a:alpha val="40000"/>
              </a:prstClr>
            </a:outerShdw>
          </a:effectLst>
        </p:grpSpPr>
        <p:sp>
          <p:nvSpPr>
            <p:cNvPr id="9" name="Forma libre: forma 8">
              <a:extLst>
                <a:ext uri="{FF2B5EF4-FFF2-40B4-BE49-F238E27FC236}">
                  <a16:creationId xmlns:a16="http://schemas.microsoft.com/office/drawing/2014/main" id="{CC9EF57B-4794-4081-A0F1-8AF4917B6CE4}"/>
                </a:ext>
              </a:extLst>
            </p:cNvPr>
            <p:cNvSpPr/>
            <p:nvPr userDrawn="1"/>
          </p:nvSpPr>
          <p:spPr>
            <a:xfrm rot="19310533">
              <a:off x="-772824" y="1549781"/>
              <a:ext cx="11296930" cy="1653309"/>
            </a:xfrm>
            <a:custGeom>
              <a:avLst/>
              <a:gdLst>
                <a:gd name="connsiteX0" fmla="*/ 0 w 11305309"/>
                <a:gd name="connsiteY0" fmla="*/ 0 h 1658982"/>
                <a:gd name="connsiteX1" fmla="*/ 2447636 w 11305309"/>
                <a:gd name="connsiteY1" fmla="*/ 1136073 h 1658982"/>
                <a:gd name="connsiteX2" fmla="*/ 6751781 w 11305309"/>
                <a:gd name="connsiteY2" fmla="*/ 1653309 h 1658982"/>
                <a:gd name="connsiteX3" fmla="*/ 9882909 w 11305309"/>
                <a:gd name="connsiteY3" fmla="*/ 1376218 h 1658982"/>
                <a:gd name="connsiteX4" fmla="*/ 11305309 w 11305309"/>
                <a:gd name="connsiteY4" fmla="*/ 831273 h 1658982"/>
                <a:gd name="connsiteX0" fmla="*/ 0 w 11785600"/>
                <a:gd name="connsiteY0" fmla="*/ 0 h 1660537"/>
                <a:gd name="connsiteX1" fmla="*/ 2447636 w 11785600"/>
                <a:gd name="connsiteY1" fmla="*/ 1136073 h 1660537"/>
                <a:gd name="connsiteX2" fmla="*/ 6751781 w 11785600"/>
                <a:gd name="connsiteY2" fmla="*/ 1653309 h 1660537"/>
                <a:gd name="connsiteX3" fmla="*/ 9882909 w 11785600"/>
                <a:gd name="connsiteY3" fmla="*/ 1376218 h 1660537"/>
                <a:gd name="connsiteX4" fmla="*/ 11785600 w 11785600"/>
                <a:gd name="connsiteY4" fmla="*/ 535710 h 1660537"/>
                <a:gd name="connsiteX0" fmla="*/ 0 w 11785600"/>
                <a:gd name="connsiteY0" fmla="*/ 0 h 1653309"/>
                <a:gd name="connsiteX1" fmla="*/ 2447636 w 11785600"/>
                <a:gd name="connsiteY1" fmla="*/ 1136073 h 1653309"/>
                <a:gd name="connsiteX2" fmla="*/ 6751781 w 11785600"/>
                <a:gd name="connsiteY2" fmla="*/ 1653309 h 1653309"/>
                <a:gd name="connsiteX3" fmla="*/ 9873673 w 11785600"/>
                <a:gd name="connsiteY3" fmla="*/ 1136072 h 1653309"/>
                <a:gd name="connsiteX4" fmla="*/ 11785600 w 11785600"/>
                <a:gd name="connsiteY4" fmla="*/ 535710 h 1653309"/>
                <a:gd name="connsiteX0" fmla="*/ 0 w 11711709"/>
                <a:gd name="connsiteY0" fmla="*/ 0 h 1653309"/>
                <a:gd name="connsiteX1" fmla="*/ 2447636 w 11711709"/>
                <a:gd name="connsiteY1" fmla="*/ 1136073 h 1653309"/>
                <a:gd name="connsiteX2" fmla="*/ 6751781 w 11711709"/>
                <a:gd name="connsiteY2" fmla="*/ 1653309 h 1653309"/>
                <a:gd name="connsiteX3" fmla="*/ 9873673 w 11711709"/>
                <a:gd name="connsiteY3" fmla="*/ 1136072 h 1653309"/>
                <a:gd name="connsiteX4" fmla="*/ 11711709 w 11711709"/>
                <a:gd name="connsiteY4" fmla="*/ 46182 h 1653309"/>
                <a:gd name="connsiteX0" fmla="*/ 0 w 11711709"/>
                <a:gd name="connsiteY0" fmla="*/ 0 h 1653309"/>
                <a:gd name="connsiteX1" fmla="*/ 2447636 w 11711709"/>
                <a:gd name="connsiteY1" fmla="*/ 1136073 h 1653309"/>
                <a:gd name="connsiteX2" fmla="*/ 6751781 w 11711709"/>
                <a:gd name="connsiteY2" fmla="*/ 1653309 h 1653309"/>
                <a:gd name="connsiteX3" fmla="*/ 9873673 w 11711709"/>
                <a:gd name="connsiteY3" fmla="*/ 1136072 h 1653309"/>
                <a:gd name="connsiteX4" fmla="*/ 11711709 w 11711709"/>
                <a:gd name="connsiteY4" fmla="*/ 46182 h 1653309"/>
                <a:gd name="connsiteX0" fmla="*/ 0 w 11296930"/>
                <a:gd name="connsiteY0" fmla="*/ 0 h 1653309"/>
                <a:gd name="connsiteX1" fmla="*/ 2447636 w 11296930"/>
                <a:gd name="connsiteY1" fmla="*/ 1136073 h 1653309"/>
                <a:gd name="connsiteX2" fmla="*/ 6751781 w 11296930"/>
                <a:gd name="connsiteY2" fmla="*/ 1653309 h 1653309"/>
                <a:gd name="connsiteX3" fmla="*/ 9873673 w 11296930"/>
                <a:gd name="connsiteY3" fmla="*/ 1136072 h 1653309"/>
                <a:gd name="connsiteX4" fmla="*/ 11296930 w 11296930"/>
                <a:gd name="connsiteY4" fmla="*/ 262998 h 1653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296930" h="1653309">
                  <a:moveTo>
                    <a:pt x="0" y="0"/>
                  </a:moveTo>
                  <a:cubicBezTo>
                    <a:pt x="661169" y="430261"/>
                    <a:pt x="1322339" y="860522"/>
                    <a:pt x="2447636" y="1136073"/>
                  </a:cubicBezTo>
                  <a:cubicBezTo>
                    <a:pt x="3572933" y="1411624"/>
                    <a:pt x="5514108" y="1653309"/>
                    <a:pt x="6751781" y="1653309"/>
                  </a:cubicBezTo>
                  <a:cubicBezTo>
                    <a:pt x="7989454" y="1653309"/>
                    <a:pt x="9116148" y="1367791"/>
                    <a:pt x="9873673" y="1136072"/>
                  </a:cubicBezTo>
                  <a:cubicBezTo>
                    <a:pt x="10631198" y="904354"/>
                    <a:pt x="10965190" y="466967"/>
                    <a:pt x="11296930" y="262998"/>
                  </a:cubicBezTo>
                </a:path>
              </a:pathLst>
            </a:custGeom>
            <a:noFill/>
            <a:ln w="38100">
              <a:solidFill>
                <a:srgbClr val="3356AD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0" name="Triángulo isósceles 9">
              <a:extLst>
                <a:ext uri="{FF2B5EF4-FFF2-40B4-BE49-F238E27FC236}">
                  <a16:creationId xmlns:a16="http://schemas.microsoft.com/office/drawing/2014/main" id="{5C62AD27-E266-4F52-92C3-030CEF9E119E}"/>
                </a:ext>
              </a:extLst>
            </p:cNvPr>
            <p:cNvSpPr/>
            <p:nvPr userDrawn="1"/>
          </p:nvSpPr>
          <p:spPr>
            <a:xfrm rot="19031967" flipV="1">
              <a:off x="6802231" y="1436932"/>
              <a:ext cx="1362936" cy="1514763"/>
            </a:xfrm>
            <a:prstGeom prst="triangle">
              <a:avLst/>
            </a:prstGeom>
            <a:solidFill>
              <a:srgbClr val="085099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 algn="ctr"/>
              <a:endParaRPr lang="es-ES"/>
            </a:p>
          </p:txBody>
        </p:sp>
        <p:sp>
          <p:nvSpPr>
            <p:cNvPr id="12" name="Triángulo isósceles 11">
              <a:extLst>
                <a:ext uri="{FF2B5EF4-FFF2-40B4-BE49-F238E27FC236}">
                  <a16:creationId xmlns:a16="http://schemas.microsoft.com/office/drawing/2014/main" id="{C747F2B9-404A-42F3-B4F1-A8BECAA00FD5}"/>
                </a:ext>
              </a:extLst>
            </p:cNvPr>
            <p:cNvSpPr/>
            <p:nvPr userDrawn="1"/>
          </p:nvSpPr>
          <p:spPr>
            <a:xfrm rot="18475182" flipV="1">
              <a:off x="7854233" y="287315"/>
              <a:ext cx="1362936" cy="1514763"/>
            </a:xfrm>
            <a:prstGeom prst="triangle">
              <a:avLst/>
            </a:prstGeom>
            <a:solidFill>
              <a:srgbClr val="BA212C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13" name="Triángulo isósceles 12">
              <a:extLst>
                <a:ext uri="{FF2B5EF4-FFF2-40B4-BE49-F238E27FC236}">
                  <a16:creationId xmlns:a16="http://schemas.microsoft.com/office/drawing/2014/main" id="{F6BC41F3-84C5-4219-89F3-2DF62E408185}"/>
                </a:ext>
              </a:extLst>
            </p:cNvPr>
            <p:cNvSpPr/>
            <p:nvPr userDrawn="1"/>
          </p:nvSpPr>
          <p:spPr>
            <a:xfrm rot="19663696" flipV="1">
              <a:off x="4399241" y="3271410"/>
              <a:ext cx="1362936" cy="1514763"/>
            </a:xfrm>
            <a:prstGeom prst="triangle">
              <a:avLst/>
            </a:prstGeom>
            <a:solidFill>
              <a:srgbClr val="085099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 algn="ctr"/>
              <a:endParaRPr lang="es-ES"/>
            </a:p>
          </p:txBody>
        </p:sp>
        <p:sp>
          <p:nvSpPr>
            <p:cNvPr id="14" name="Triángulo isósceles 13">
              <a:extLst>
                <a:ext uri="{FF2B5EF4-FFF2-40B4-BE49-F238E27FC236}">
                  <a16:creationId xmlns:a16="http://schemas.microsoft.com/office/drawing/2014/main" id="{10D4B8B0-2EDC-47A0-9850-F035BD773A7B}"/>
                </a:ext>
              </a:extLst>
            </p:cNvPr>
            <p:cNvSpPr/>
            <p:nvPr userDrawn="1"/>
          </p:nvSpPr>
          <p:spPr>
            <a:xfrm rot="19470112" flipV="1">
              <a:off x="5611561" y="2441966"/>
              <a:ext cx="1362936" cy="1514763"/>
            </a:xfrm>
            <a:prstGeom prst="triangle">
              <a:avLst/>
            </a:prstGeom>
            <a:solidFill>
              <a:srgbClr val="BA212C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20" name="Triángulo isósceles 19">
              <a:extLst>
                <a:ext uri="{FF2B5EF4-FFF2-40B4-BE49-F238E27FC236}">
                  <a16:creationId xmlns:a16="http://schemas.microsoft.com/office/drawing/2014/main" id="{0BB6104F-9D06-427E-BA0E-BC9E7EF3F860}"/>
                </a:ext>
              </a:extLst>
            </p:cNvPr>
            <p:cNvSpPr/>
            <p:nvPr userDrawn="1"/>
          </p:nvSpPr>
          <p:spPr>
            <a:xfrm rot="20436227" flipV="1">
              <a:off x="1651592" y="4680130"/>
              <a:ext cx="1362936" cy="1514763"/>
            </a:xfrm>
            <a:prstGeom prst="triangle">
              <a:avLst/>
            </a:prstGeom>
            <a:solidFill>
              <a:srgbClr val="085099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 algn="ctr"/>
              <a:endParaRPr lang="es-ES"/>
            </a:p>
          </p:txBody>
        </p:sp>
        <p:sp>
          <p:nvSpPr>
            <p:cNvPr id="21" name="Triángulo isósceles 20">
              <a:extLst>
                <a:ext uri="{FF2B5EF4-FFF2-40B4-BE49-F238E27FC236}">
                  <a16:creationId xmlns:a16="http://schemas.microsoft.com/office/drawing/2014/main" id="{FBA6A578-3C6C-4BA6-BC25-6F6C7F660575}"/>
                </a:ext>
              </a:extLst>
            </p:cNvPr>
            <p:cNvSpPr/>
            <p:nvPr userDrawn="1"/>
          </p:nvSpPr>
          <p:spPr>
            <a:xfrm rot="19919375" flipV="1">
              <a:off x="3096809" y="4014565"/>
              <a:ext cx="1362936" cy="1514763"/>
            </a:xfrm>
            <a:prstGeom prst="triangle">
              <a:avLst/>
            </a:prstGeom>
            <a:solidFill>
              <a:srgbClr val="BA212C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22" name="Triángulo isósceles 21">
              <a:extLst>
                <a:ext uri="{FF2B5EF4-FFF2-40B4-BE49-F238E27FC236}">
                  <a16:creationId xmlns:a16="http://schemas.microsoft.com/office/drawing/2014/main" id="{C6C659AB-DBE0-46CE-8C76-E29282E7EF48}"/>
                </a:ext>
              </a:extLst>
            </p:cNvPr>
            <p:cNvSpPr/>
            <p:nvPr userDrawn="1"/>
          </p:nvSpPr>
          <p:spPr>
            <a:xfrm rot="17419299" flipV="1">
              <a:off x="8659437" y="-1168478"/>
              <a:ext cx="1362936" cy="1514763"/>
            </a:xfrm>
            <a:prstGeom prst="triangle">
              <a:avLst/>
            </a:prstGeom>
            <a:solidFill>
              <a:srgbClr val="085099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23" name="Triángulo isósceles 22">
              <a:extLst>
                <a:ext uri="{FF2B5EF4-FFF2-40B4-BE49-F238E27FC236}">
                  <a16:creationId xmlns:a16="http://schemas.microsoft.com/office/drawing/2014/main" id="{296187FD-2826-4F70-80B0-83DEB8F54BDF}"/>
                </a:ext>
              </a:extLst>
            </p:cNvPr>
            <p:cNvSpPr/>
            <p:nvPr userDrawn="1"/>
          </p:nvSpPr>
          <p:spPr>
            <a:xfrm rot="21062397" flipV="1">
              <a:off x="126718" y="5062048"/>
              <a:ext cx="1362936" cy="1514763"/>
            </a:xfrm>
            <a:prstGeom prst="triangle">
              <a:avLst/>
            </a:prstGeom>
            <a:solidFill>
              <a:srgbClr val="BA212C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</p:grpSp>
      <p:grpSp>
        <p:nvGrpSpPr>
          <p:cNvPr id="123" name="Grupo 122">
            <a:extLst>
              <a:ext uri="{FF2B5EF4-FFF2-40B4-BE49-F238E27FC236}">
                <a16:creationId xmlns:a16="http://schemas.microsoft.com/office/drawing/2014/main" id="{B5F4532E-CA29-45E2-9BFF-17383A620095}"/>
              </a:ext>
            </a:extLst>
          </p:cNvPr>
          <p:cNvGrpSpPr>
            <a:grpSpLocks noChangeAspect="1"/>
          </p:cNvGrpSpPr>
          <p:nvPr userDrawn="1"/>
        </p:nvGrpSpPr>
        <p:grpSpPr>
          <a:xfrm rot="166853">
            <a:off x="414593" y="-2736899"/>
            <a:ext cx="10664448" cy="7239989"/>
            <a:chOff x="-117352" y="-2352676"/>
            <a:chExt cx="9869492" cy="6700301"/>
          </a:xfrm>
        </p:grpSpPr>
        <p:grpSp>
          <p:nvGrpSpPr>
            <p:cNvPr id="38" name="Grupo 37">
              <a:extLst>
                <a:ext uri="{FF2B5EF4-FFF2-40B4-BE49-F238E27FC236}">
                  <a16:creationId xmlns:a16="http://schemas.microsoft.com/office/drawing/2014/main" id="{87016A15-699B-42EF-A822-F8B732EFCF31}"/>
                </a:ext>
              </a:extLst>
            </p:cNvPr>
            <p:cNvGrpSpPr>
              <a:grpSpLocks noChangeAspect="1"/>
            </p:cNvGrpSpPr>
            <p:nvPr userDrawn="1"/>
          </p:nvGrpSpPr>
          <p:grpSpPr>
            <a:xfrm rot="2015427">
              <a:off x="-117352" y="-2352676"/>
              <a:ext cx="9869492" cy="6700301"/>
              <a:chOff x="-772824" y="-1092564"/>
              <a:chExt cx="11296930" cy="7669375"/>
            </a:xfrm>
            <a:effectLst>
              <a:outerShdw blurRad="50800" dist="88900" dir="2700000" algn="tl" rotWithShape="0">
                <a:prstClr val="black">
                  <a:alpha val="40000"/>
                </a:prstClr>
              </a:outerShdw>
            </a:effectLst>
          </p:grpSpPr>
          <p:sp>
            <p:nvSpPr>
              <p:cNvPr id="39" name="Forma libre: forma 38">
                <a:extLst>
                  <a:ext uri="{FF2B5EF4-FFF2-40B4-BE49-F238E27FC236}">
                    <a16:creationId xmlns:a16="http://schemas.microsoft.com/office/drawing/2014/main" id="{0F25DD26-E892-4CCA-AF8F-715BA40A656E}"/>
                  </a:ext>
                </a:extLst>
              </p:cNvPr>
              <p:cNvSpPr/>
              <p:nvPr userDrawn="1"/>
            </p:nvSpPr>
            <p:spPr>
              <a:xfrm rot="19310533">
                <a:off x="-772824" y="1549781"/>
                <a:ext cx="11296930" cy="1653309"/>
              </a:xfrm>
              <a:custGeom>
                <a:avLst/>
                <a:gdLst>
                  <a:gd name="connsiteX0" fmla="*/ 0 w 11305309"/>
                  <a:gd name="connsiteY0" fmla="*/ 0 h 1658982"/>
                  <a:gd name="connsiteX1" fmla="*/ 2447636 w 11305309"/>
                  <a:gd name="connsiteY1" fmla="*/ 1136073 h 1658982"/>
                  <a:gd name="connsiteX2" fmla="*/ 6751781 w 11305309"/>
                  <a:gd name="connsiteY2" fmla="*/ 1653309 h 1658982"/>
                  <a:gd name="connsiteX3" fmla="*/ 9882909 w 11305309"/>
                  <a:gd name="connsiteY3" fmla="*/ 1376218 h 1658982"/>
                  <a:gd name="connsiteX4" fmla="*/ 11305309 w 11305309"/>
                  <a:gd name="connsiteY4" fmla="*/ 831273 h 1658982"/>
                  <a:gd name="connsiteX0" fmla="*/ 0 w 11785600"/>
                  <a:gd name="connsiteY0" fmla="*/ 0 h 1660537"/>
                  <a:gd name="connsiteX1" fmla="*/ 2447636 w 11785600"/>
                  <a:gd name="connsiteY1" fmla="*/ 1136073 h 1660537"/>
                  <a:gd name="connsiteX2" fmla="*/ 6751781 w 11785600"/>
                  <a:gd name="connsiteY2" fmla="*/ 1653309 h 1660537"/>
                  <a:gd name="connsiteX3" fmla="*/ 9882909 w 11785600"/>
                  <a:gd name="connsiteY3" fmla="*/ 1376218 h 1660537"/>
                  <a:gd name="connsiteX4" fmla="*/ 11785600 w 11785600"/>
                  <a:gd name="connsiteY4" fmla="*/ 535710 h 1660537"/>
                  <a:gd name="connsiteX0" fmla="*/ 0 w 11785600"/>
                  <a:gd name="connsiteY0" fmla="*/ 0 h 1653309"/>
                  <a:gd name="connsiteX1" fmla="*/ 2447636 w 11785600"/>
                  <a:gd name="connsiteY1" fmla="*/ 1136073 h 1653309"/>
                  <a:gd name="connsiteX2" fmla="*/ 6751781 w 11785600"/>
                  <a:gd name="connsiteY2" fmla="*/ 1653309 h 1653309"/>
                  <a:gd name="connsiteX3" fmla="*/ 9873673 w 11785600"/>
                  <a:gd name="connsiteY3" fmla="*/ 1136072 h 1653309"/>
                  <a:gd name="connsiteX4" fmla="*/ 11785600 w 11785600"/>
                  <a:gd name="connsiteY4" fmla="*/ 535710 h 1653309"/>
                  <a:gd name="connsiteX0" fmla="*/ 0 w 11711709"/>
                  <a:gd name="connsiteY0" fmla="*/ 0 h 1653309"/>
                  <a:gd name="connsiteX1" fmla="*/ 2447636 w 11711709"/>
                  <a:gd name="connsiteY1" fmla="*/ 1136073 h 1653309"/>
                  <a:gd name="connsiteX2" fmla="*/ 6751781 w 11711709"/>
                  <a:gd name="connsiteY2" fmla="*/ 1653309 h 1653309"/>
                  <a:gd name="connsiteX3" fmla="*/ 9873673 w 11711709"/>
                  <a:gd name="connsiteY3" fmla="*/ 1136072 h 1653309"/>
                  <a:gd name="connsiteX4" fmla="*/ 11711709 w 11711709"/>
                  <a:gd name="connsiteY4" fmla="*/ 46182 h 1653309"/>
                  <a:gd name="connsiteX0" fmla="*/ 0 w 11711709"/>
                  <a:gd name="connsiteY0" fmla="*/ 0 h 1653309"/>
                  <a:gd name="connsiteX1" fmla="*/ 2447636 w 11711709"/>
                  <a:gd name="connsiteY1" fmla="*/ 1136073 h 1653309"/>
                  <a:gd name="connsiteX2" fmla="*/ 6751781 w 11711709"/>
                  <a:gd name="connsiteY2" fmla="*/ 1653309 h 1653309"/>
                  <a:gd name="connsiteX3" fmla="*/ 9873673 w 11711709"/>
                  <a:gd name="connsiteY3" fmla="*/ 1136072 h 1653309"/>
                  <a:gd name="connsiteX4" fmla="*/ 11711709 w 11711709"/>
                  <a:gd name="connsiteY4" fmla="*/ 46182 h 1653309"/>
                  <a:gd name="connsiteX0" fmla="*/ 0 w 11296930"/>
                  <a:gd name="connsiteY0" fmla="*/ 0 h 1653309"/>
                  <a:gd name="connsiteX1" fmla="*/ 2447636 w 11296930"/>
                  <a:gd name="connsiteY1" fmla="*/ 1136073 h 1653309"/>
                  <a:gd name="connsiteX2" fmla="*/ 6751781 w 11296930"/>
                  <a:gd name="connsiteY2" fmla="*/ 1653309 h 1653309"/>
                  <a:gd name="connsiteX3" fmla="*/ 9873673 w 11296930"/>
                  <a:gd name="connsiteY3" fmla="*/ 1136072 h 1653309"/>
                  <a:gd name="connsiteX4" fmla="*/ 11296930 w 11296930"/>
                  <a:gd name="connsiteY4" fmla="*/ 262998 h 16533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11296930" h="1653309">
                    <a:moveTo>
                      <a:pt x="0" y="0"/>
                    </a:moveTo>
                    <a:cubicBezTo>
                      <a:pt x="661169" y="430261"/>
                      <a:pt x="1322339" y="860522"/>
                      <a:pt x="2447636" y="1136073"/>
                    </a:cubicBezTo>
                    <a:cubicBezTo>
                      <a:pt x="3572933" y="1411624"/>
                      <a:pt x="5514108" y="1653309"/>
                      <a:pt x="6751781" y="1653309"/>
                    </a:cubicBezTo>
                    <a:cubicBezTo>
                      <a:pt x="7989454" y="1653309"/>
                      <a:pt x="9116148" y="1367791"/>
                      <a:pt x="9873673" y="1136072"/>
                    </a:cubicBezTo>
                    <a:cubicBezTo>
                      <a:pt x="10631198" y="904354"/>
                      <a:pt x="10965190" y="466967"/>
                      <a:pt x="11296930" y="262998"/>
                    </a:cubicBezTo>
                  </a:path>
                </a:pathLst>
              </a:custGeom>
              <a:noFill/>
              <a:ln w="38100">
                <a:solidFill>
                  <a:srgbClr val="3356AD"/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40" name="Triángulo isósceles 39">
                <a:extLst>
                  <a:ext uri="{FF2B5EF4-FFF2-40B4-BE49-F238E27FC236}">
                    <a16:creationId xmlns:a16="http://schemas.microsoft.com/office/drawing/2014/main" id="{7432DB85-0FF6-4034-8CD3-3A475410B0E6}"/>
                  </a:ext>
                </a:extLst>
              </p:cNvPr>
              <p:cNvSpPr/>
              <p:nvPr userDrawn="1"/>
            </p:nvSpPr>
            <p:spPr>
              <a:xfrm rot="19031967" flipV="1">
                <a:off x="6802231" y="1436932"/>
                <a:ext cx="1362936" cy="1514763"/>
              </a:xfrm>
              <a:prstGeom prst="triangle">
                <a:avLst/>
              </a:prstGeom>
              <a:solidFill>
                <a:srgbClr val="085099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41" name="Triángulo isósceles 40">
                <a:extLst>
                  <a:ext uri="{FF2B5EF4-FFF2-40B4-BE49-F238E27FC236}">
                    <a16:creationId xmlns:a16="http://schemas.microsoft.com/office/drawing/2014/main" id="{2458414F-8E8E-4D5C-BE12-9D8A148F869F}"/>
                  </a:ext>
                </a:extLst>
              </p:cNvPr>
              <p:cNvSpPr/>
              <p:nvPr userDrawn="1"/>
            </p:nvSpPr>
            <p:spPr>
              <a:xfrm rot="18475182" flipV="1">
                <a:off x="7854233" y="287315"/>
                <a:ext cx="1362936" cy="1514763"/>
              </a:xfrm>
              <a:prstGeom prst="triangle">
                <a:avLst/>
              </a:prstGeom>
              <a:solidFill>
                <a:srgbClr val="BA212C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42" name="Triángulo isósceles 41">
                <a:extLst>
                  <a:ext uri="{FF2B5EF4-FFF2-40B4-BE49-F238E27FC236}">
                    <a16:creationId xmlns:a16="http://schemas.microsoft.com/office/drawing/2014/main" id="{7B4B9B5D-6B83-48EA-98B7-AE08E3FB392A}"/>
                  </a:ext>
                </a:extLst>
              </p:cNvPr>
              <p:cNvSpPr/>
              <p:nvPr userDrawn="1"/>
            </p:nvSpPr>
            <p:spPr>
              <a:xfrm rot="19663696" flipV="1">
                <a:off x="4399241" y="3271410"/>
                <a:ext cx="1362936" cy="1514763"/>
              </a:xfrm>
              <a:prstGeom prst="triangle">
                <a:avLst/>
              </a:prstGeom>
              <a:solidFill>
                <a:srgbClr val="085099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43" name="Triángulo isósceles 42">
                <a:extLst>
                  <a:ext uri="{FF2B5EF4-FFF2-40B4-BE49-F238E27FC236}">
                    <a16:creationId xmlns:a16="http://schemas.microsoft.com/office/drawing/2014/main" id="{7CC280BE-D676-4849-BC55-86ACE7D5F0A6}"/>
                  </a:ext>
                </a:extLst>
              </p:cNvPr>
              <p:cNvSpPr/>
              <p:nvPr userDrawn="1"/>
            </p:nvSpPr>
            <p:spPr>
              <a:xfrm rot="19323771" flipV="1">
                <a:off x="5639685" y="2423287"/>
                <a:ext cx="1362935" cy="1514763"/>
              </a:xfrm>
              <a:prstGeom prst="triangle">
                <a:avLst/>
              </a:prstGeom>
              <a:solidFill>
                <a:srgbClr val="BA212C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44" name="Triángulo isósceles 43">
                <a:extLst>
                  <a:ext uri="{FF2B5EF4-FFF2-40B4-BE49-F238E27FC236}">
                    <a16:creationId xmlns:a16="http://schemas.microsoft.com/office/drawing/2014/main" id="{251B8AD2-1384-4552-88EF-E01F39F5A886}"/>
                  </a:ext>
                </a:extLst>
              </p:cNvPr>
              <p:cNvSpPr/>
              <p:nvPr userDrawn="1"/>
            </p:nvSpPr>
            <p:spPr>
              <a:xfrm rot="20436227" flipV="1">
                <a:off x="1651592" y="4680130"/>
                <a:ext cx="1362936" cy="1514763"/>
              </a:xfrm>
              <a:prstGeom prst="triangle">
                <a:avLst/>
              </a:prstGeom>
              <a:solidFill>
                <a:srgbClr val="085099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45" name="Triángulo isósceles 44">
                <a:extLst>
                  <a:ext uri="{FF2B5EF4-FFF2-40B4-BE49-F238E27FC236}">
                    <a16:creationId xmlns:a16="http://schemas.microsoft.com/office/drawing/2014/main" id="{0BF08039-1F8A-41F4-9EAF-9AA2BD491C5B}"/>
                  </a:ext>
                </a:extLst>
              </p:cNvPr>
              <p:cNvSpPr/>
              <p:nvPr userDrawn="1"/>
            </p:nvSpPr>
            <p:spPr>
              <a:xfrm rot="19919375" flipV="1">
                <a:off x="3096809" y="4014565"/>
                <a:ext cx="1362936" cy="1514763"/>
              </a:xfrm>
              <a:prstGeom prst="triangle">
                <a:avLst/>
              </a:prstGeom>
              <a:solidFill>
                <a:srgbClr val="BA212C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46" name="Triángulo isósceles 45">
                <a:extLst>
                  <a:ext uri="{FF2B5EF4-FFF2-40B4-BE49-F238E27FC236}">
                    <a16:creationId xmlns:a16="http://schemas.microsoft.com/office/drawing/2014/main" id="{2A8B38AF-E694-4720-A677-5B71583779C4}"/>
                  </a:ext>
                </a:extLst>
              </p:cNvPr>
              <p:cNvSpPr/>
              <p:nvPr userDrawn="1"/>
            </p:nvSpPr>
            <p:spPr>
              <a:xfrm rot="17419299" flipV="1">
                <a:off x="8659437" y="-1168478"/>
                <a:ext cx="1362936" cy="1514763"/>
              </a:xfrm>
              <a:prstGeom prst="triangle">
                <a:avLst/>
              </a:prstGeom>
              <a:solidFill>
                <a:srgbClr val="085099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47" name="Triángulo isósceles 46">
                <a:extLst>
                  <a:ext uri="{FF2B5EF4-FFF2-40B4-BE49-F238E27FC236}">
                    <a16:creationId xmlns:a16="http://schemas.microsoft.com/office/drawing/2014/main" id="{446BB78A-D400-4986-9D33-C73AD4254BDB}"/>
                  </a:ext>
                </a:extLst>
              </p:cNvPr>
              <p:cNvSpPr/>
              <p:nvPr userDrawn="1"/>
            </p:nvSpPr>
            <p:spPr>
              <a:xfrm rot="21062397" flipV="1">
                <a:off x="126718" y="5062048"/>
                <a:ext cx="1362936" cy="1514763"/>
              </a:xfrm>
              <a:prstGeom prst="triangle">
                <a:avLst/>
              </a:prstGeom>
              <a:solidFill>
                <a:srgbClr val="BA212C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</p:grpSp>
        <p:sp>
          <p:nvSpPr>
            <p:cNvPr id="72" name="Estrella: 5 puntas 71">
              <a:extLst>
                <a:ext uri="{FF2B5EF4-FFF2-40B4-BE49-F238E27FC236}">
                  <a16:creationId xmlns:a16="http://schemas.microsoft.com/office/drawing/2014/main" id="{7A36123E-D9A2-4FD2-9AF6-F5C68AEF215D}"/>
                </a:ext>
              </a:extLst>
            </p:cNvPr>
            <p:cNvSpPr/>
            <p:nvPr userDrawn="1"/>
          </p:nvSpPr>
          <p:spPr>
            <a:xfrm rot="21289496">
              <a:off x="6806911" y="1588254"/>
              <a:ext cx="349532" cy="349532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73" name="Estrella: 5 puntas 72">
              <a:extLst>
                <a:ext uri="{FF2B5EF4-FFF2-40B4-BE49-F238E27FC236}">
                  <a16:creationId xmlns:a16="http://schemas.microsoft.com/office/drawing/2014/main" id="{FF6B85CB-AB49-4475-9423-5393F7D616EE}"/>
                </a:ext>
              </a:extLst>
            </p:cNvPr>
            <p:cNvSpPr/>
            <p:nvPr userDrawn="1"/>
          </p:nvSpPr>
          <p:spPr>
            <a:xfrm rot="21289496">
              <a:off x="5461339" y="1662424"/>
              <a:ext cx="349532" cy="349532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74" name="Estrella: 5 puntas 73">
              <a:extLst>
                <a:ext uri="{FF2B5EF4-FFF2-40B4-BE49-F238E27FC236}">
                  <a16:creationId xmlns:a16="http://schemas.microsoft.com/office/drawing/2014/main" id="{16B51EC1-7393-4624-BDDE-022A6846431D}"/>
                </a:ext>
              </a:extLst>
            </p:cNvPr>
            <p:cNvSpPr/>
            <p:nvPr userDrawn="1"/>
          </p:nvSpPr>
          <p:spPr>
            <a:xfrm rot="20706200">
              <a:off x="8126706" y="1208618"/>
              <a:ext cx="349532" cy="349532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75" name="Estrella: 5 puntas 74">
              <a:extLst>
                <a:ext uri="{FF2B5EF4-FFF2-40B4-BE49-F238E27FC236}">
                  <a16:creationId xmlns:a16="http://schemas.microsoft.com/office/drawing/2014/main" id="{F45DD9D2-F30C-4C41-A699-609030F6A7D6}"/>
                </a:ext>
              </a:extLst>
            </p:cNvPr>
            <p:cNvSpPr/>
            <p:nvPr userDrawn="1"/>
          </p:nvSpPr>
          <p:spPr>
            <a:xfrm rot="19797307">
              <a:off x="9365823" y="573212"/>
              <a:ext cx="349532" cy="349532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76" name="Estrella: 5 puntas 75">
              <a:extLst>
                <a:ext uri="{FF2B5EF4-FFF2-40B4-BE49-F238E27FC236}">
                  <a16:creationId xmlns:a16="http://schemas.microsoft.com/office/drawing/2014/main" id="{028D8F67-8D66-4274-92B1-DED0CA339B67}"/>
                </a:ext>
              </a:extLst>
            </p:cNvPr>
            <p:cNvSpPr/>
            <p:nvPr userDrawn="1"/>
          </p:nvSpPr>
          <p:spPr>
            <a:xfrm rot="219978">
              <a:off x="4169242" y="1650378"/>
              <a:ext cx="349532" cy="349532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77" name="Estrella: 5 puntas 76">
              <a:extLst>
                <a:ext uri="{FF2B5EF4-FFF2-40B4-BE49-F238E27FC236}">
                  <a16:creationId xmlns:a16="http://schemas.microsoft.com/office/drawing/2014/main" id="{C3BE0883-1744-4340-BFA5-0553991C72F8}"/>
                </a:ext>
              </a:extLst>
            </p:cNvPr>
            <p:cNvSpPr/>
            <p:nvPr userDrawn="1"/>
          </p:nvSpPr>
          <p:spPr>
            <a:xfrm rot="609761">
              <a:off x="2866272" y="1557981"/>
              <a:ext cx="349532" cy="349532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78" name="Estrella: 5 puntas 77">
              <a:extLst>
                <a:ext uri="{FF2B5EF4-FFF2-40B4-BE49-F238E27FC236}">
                  <a16:creationId xmlns:a16="http://schemas.microsoft.com/office/drawing/2014/main" id="{FA611D3E-37F6-410D-B2CD-16C7C53B66AE}"/>
                </a:ext>
              </a:extLst>
            </p:cNvPr>
            <p:cNvSpPr/>
            <p:nvPr userDrawn="1"/>
          </p:nvSpPr>
          <p:spPr>
            <a:xfrm rot="1198502">
              <a:off x="1555251" y="1335985"/>
              <a:ext cx="349532" cy="349532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79" name="Estrella: 5 puntas 78">
              <a:extLst>
                <a:ext uri="{FF2B5EF4-FFF2-40B4-BE49-F238E27FC236}">
                  <a16:creationId xmlns:a16="http://schemas.microsoft.com/office/drawing/2014/main" id="{E0AB20D6-573D-4320-8677-86C75766D5AD}"/>
                </a:ext>
              </a:extLst>
            </p:cNvPr>
            <p:cNvSpPr/>
            <p:nvPr userDrawn="1"/>
          </p:nvSpPr>
          <p:spPr>
            <a:xfrm rot="1198502">
              <a:off x="291065" y="892427"/>
              <a:ext cx="349532" cy="349532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</p:grpSp>
    </p:spTree>
    <p:extLst>
      <p:ext uri="{BB962C8B-B14F-4D97-AF65-F5344CB8AC3E}">
        <p14:creationId xmlns:p14="http://schemas.microsoft.com/office/powerpoint/2010/main" val="1226885836"/>
      </p:ext>
    </p:extLst>
  </p:cSld>
  <p:clrMapOvr>
    <a:overrideClrMapping bg1="lt1" tx1="dk1" bg2="lt2" tx2="dk2" accent1="accent1" accent2="accent2" accent3="accent3" accent4="accent4" accent5="accent5" accent6="accent6" hlink="hlink" folHlink="folHlink"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0092_4th_of_July_Template_SlidesMania_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0" name="Grupo 69">
            <a:extLst>
              <a:ext uri="{FF2B5EF4-FFF2-40B4-BE49-F238E27FC236}">
                <a16:creationId xmlns:a16="http://schemas.microsoft.com/office/drawing/2014/main" id="{7C9893C1-A828-49DF-9891-8C38E3CD7A1E}"/>
              </a:ext>
            </a:extLst>
          </p:cNvPr>
          <p:cNvGrpSpPr>
            <a:grpSpLocks noChangeAspect="1"/>
          </p:cNvGrpSpPr>
          <p:nvPr userDrawn="1"/>
        </p:nvGrpSpPr>
        <p:grpSpPr>
          <a:xfrm rot="891589">
            <a:off x="9235972" y="3820545"/>
            <a:ext cx="2740492" cy="2691856"/>
            <a:chOff x="4903388" y="2592682"/>
            <a:chExt cx="3123612" cy="3068177"/>
          </a:xfrm>
        </p:grpSpPr>
        <p:sp>
          <p:nvSpPr>
            <p:cNvPr id="49" name="Elipse 48">
              <a:extLst>
                <a:ext uri="{FF2B5EF4-FFF2-40B4-BE49-F238E27FC236}">
                  <a16:creationId xmlns:a16="http://schemas.microsoft.com/office/drawing/2014/main" id="{DA04336A-0C8E-4B93-BEE8-A3575B2B280D}"/>
                </a:ext>
              </a:extLst>
            </p:cNvPr>
            <p:cNvSpPr/>
            <p:nvPr userDrawn="1"/>
          </p:nvSpPr>
          <p:spPr>
            <a:xfrm rot="21577723">
              <a:off x="4903388" y="4768365"/>
              <a:ext cx="3123612" cy="892494"/>
            </a:xfrm>
            <a:prstGeom prst="ellipse">
              <a:avLst/>
            </a:prstGeom>
            <a:solidFill>
              <a:srgbClr val="BA212C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50" name="Cilindro 49">
              <a:extLst>
                <a:ext uri="{FF2B5EF4-FFF2-40B4-BE49-F238E27FC236}">
                  <a16:creationId xmlns:a16="http://schemas.microsoft.com/office/drawing/2014/main" id="{01E8FFAF-B4B0-48BB-8783-4492540FD01D}"/>
                </a:ext>
              </a:extLst>
            </p:cNvPr>
            <p:cNvSpPr/>
            <p:nvPr userDrawn="1"/>
          </p:nvSpPr>
          <p:spPr>
            <a:xfrm>
              <a:off x="5391250" y="2597273"/>
              <a:ext cx="2204178" cy="2692098"/>
            </a:xfrm>
            <a:custGeom>
              <a:avLst/>
              <a:gdLst>
                <a:gd name="connsiteX0" fmla="*/ 0 w 2204178"/>
                <a:gd name="connsiteY0" fmla="*/ 227284 h 2600382"/>
                <a:gd name="connsiteX1" fmla="*/ 1102089 w 2204178"/>
                <a:gd name="connsiteY1" fmla="*/ 454568 h 2600382"/>
                <a:gd name="connsiteX2" fmla="*/ 2204178 w 2204178"/>
                <a:gd name="connsiteY2" fmla="*/ 227284 h 2600382"/>
                <a:gd name="connsiteX3" fmla="*/ 2204178 w 2204178"/>
                <a:gd name="connsiteY3" fmla="*/ 2373098 h 2600382"/>
                <a:gd name="connsiteX4" fmla="*/ 1102089 w 2204178"/>
                <a:gd name="connsiteY4" fmla="*/ 2600382 h 2600382"/>
                <a:gd name="connsiteX5" fmla="*/ 0 w 2204178"/>
                <a:gd name="connsiteY5" fmla="*/ 2373098 h 2600382"/>
                <a:gd name="connsiteX6" fmla="*/ 0 w 2204178"/>
                <a:gd name="connsiteY6" fmla="*/ 227284 h 2600382"/>
                <a:gd name="connsiteX0" fmla="*/ 0 w 2204178"/>
                <a:gd name="connsiteY0" fmla="*/ 227284 h 2600382"/>
                <a:gd name="connsiteX1" fmla="*/ 1102089 w 2204178"/>
                <a:gd name="connsiteY1" fmla="*/ 0 h 2600382"/>
                <a:gd name="connsiteX2" fmla="*/ 2204178 w 2204178"/>
                <a:gd name="connsiteY2" fmla="*/ 227284 h 2600382"/>
                <a:gd name="connsiteX3" fmla="*/ 1102089 w 2204178"/>
                <a:gd name="connsiteY3" fmla="*/ 454568 h 2600382"/>
                <a:gd name="connsiteX4" fmla="*/ 0 w 2204178"/>
                <a:gd name="connsiteY4" fmla="*/ 227284 h 2600382"/>
                <a:gd name="connsiteX0" fmla="*/ 2204178 w 2204178"/>
                <a:gd name="connsiteY0" fmla="*/ 227284 h 2600382"/>
                <a:gd name="connsiteX1" fmla="*/ 1102089 w 2204178"/>
                <a:gd name="connsiteY1" fmla="*/ 454568 h 2600382"/>
                <a:gd name="connsiteX2" fmla="*/ 0 w 2204178"/>
                <a:gd name="connsiteY2" fmla="*/ 227284 h 2600382"/>
                <a:gd name="connsiteX3" fmla="*/ 1102089 w 2204178"/>
                <a:gd name="connsiteY3" fmla="*/ 0 h 2600382"/>
                <a:gd name="connsiteX4" fmla="*/ 2204178 w 2204178"/>
                <a:gd name="connsiteY4" fmla="*/ 227284 h 2600382"/>
                <a:gd name="connsiteX5" fmla="*/ 2204178 w 2204178"/>
                <a:gd name="connsiteY5" fmla="*/ 2373098 h 2600382"/>
                <a:gd name="connsiteX6" fmla="*/ 1102089 w 2204178"/>
                <a:gd name="connsiteY6" fmla="*/ 2600382 h 2600382"/>
                <a:gd name="connsiteX7" fmla="*/ 0 w 2204178"/>
                <a:gd name="connsiteY7" fmla="*/ 2373098 h 2600382"/>
                <a:gd name="connsiteX8" fmla="*/ 0 w 2204178"/>
                <a:gd name="connsiteY8" fmla="*/ 227284 h 2600382"/>
                <a:gd name="connsiteX0" fmla="*/ 0 w 2204178"/>
                <a:gd name="connsiteY0" fmla="*/ 227284 h 2601464"/>
                <a:gd name="connsiteX1" fmla="*/ 1102089 w 2204178"/>
                <a:gd name="connsiteY1" fmla="*/ 454568 h 2601464"/>
                <a:gd name="connsiteX2" fmla="*/ 2204178 w 2204178"/>
                <a:gd name="connsiteY2" fmla="*/ 227284 h 2601464"/>
                <a:gd name="connsiteX3" fmla="*/ 2204178 w 2204178"/>
                <a:gd name="connsiteY3" fmla="*/ 2373098 h 2601464"/>
                <a:gd name="connsiteX4" fmla="*/ 1102089 w 2204178"/>
                <a:gd name="connsiteY4" fmla="*/ 2600382 h 2601464"/>
                <a:gd name="connsiteX5" fmla="*/ 0 w 2204178"/>
                <a:gd name="connsiteY5" fmla="*/ 2373098 h 2601464"/>
                <a:gd name="connsiteX6" fmla="*/ 0 w 2204178"/>
                <a:gd name="connsiteY6" fmla="*/ 227284 h 2601464"/>
                <a:gd name="connsiteX0" fmla="*/ 0 w 2204178"/>
                <a:gd name="connsiteY0" fmla="*/ 227284 h 2601464"/>
                <a:gd name="connsiteX1" fmla="*/ 1102089 w 2204178"/>
                <a:gd name="connsiteY1" fmla="*/ 0 h 2601464"/>
                <a:gd name="connsiteX2" fmla="*/ 2204178 w 2204178"/>
                <a:gd name="connsiteY2" fmla="*/ 227284 h 2601464"/>
                <a:gd name="connsiteX3" fmla="*/ 1102089 w 2204178"/>
                <a:gd name="connsiteY3" fmla="*/ 454568 h 2601464"/>
                <a:gd name="connsiteX4" fmla="*/ 0 w 2204178"/>
                <a:gd name="connsiteY4" fmla="*/ 227284 h 2601464"/>
                <a:gd name="connsiteX0" fmla="*/ 2204178 w 2204178"/>
                <a:gd name="connsiteY0" fmla="*/ 227284 h 2601464"/>
                <a:gd name="connsiteX1" fmla="*/ 1102089 w 2204178"/>
                <a:gd name="connsiteY1" fmla="*/ 454568 h 2601464"/>
                <a:gd name="connsiteX2" fmla="*/ 0 w 2204178"/>
                <a:gd name="connsiteY2" fmla="*/ 227284 h 2601464"/>
                <a:gd name="connsiteX3" fmla="*/ 1102089 w 2204178"/>
                <a:gd name="connsiteY3" fmla="*/ 0 h 2601464"/>
                <a:gd name="connsiteX4" fmla="*/ 2204178 w 2204178"/>
                <a:gd name="connsiteY4" fmla="*/ 227284 h 2601464"/>
                <a:gd name="connsiteX5" fmla="*/ 2204178 w 2204178"/>
                <a:gd name="connsiteY5" fmla="*/ 2373098 h 2601464"/>
                <a:gd name="connsiteX6" fmla="*/ 1102089 w 2204178"/>
                <a:gd name="connsiteY6" fmla="*/ 2600382 h 2601464"/>
                <a:gd name="connsiteX7" fmla="*/ 127805 w 2204178"/>
                <a:gd name="connsiteY7" fmla="*/ 2430588 h 2601464"/>
                <a:gd name="connsiteX8" fmla="*/ 0 w 2204178"/>
                <a:gd name="connsiteY8" fmla="*/ 227284 h 2601464"/>
                <a:gd name="connsiteX0" fmla="*/ 0 w 2204178"/>
                <a:gd name="connsiteY0" fmla="*/ 227284 h 2601464"/>
                <a:gd name="connsiteX1" fmla="*/ 1102089 w 2204178"/>
                <a:gd name="connsiteY1" fmla="*/ 454568 h 2601464"/>
                <a:gd name="connsiteX2" fmla="*/ 2204178 w 2204178"/>
                <a:gd name="connsiteY2" fmla="*/ 227284 h 2601464"/>
                <a:gd name="connsiteX3" fmla="*/ 2204178 w 2204178"/>
                <a:gd name="connsiteY3" fmla="*/ 2373098 h 2601464"/>
                <a:gd name="connsiteX4" fmla="*/ 1102089 w 2204178"/>
                <a:gd name="connsiteY4" fmla="*/ 2600382 h 2601464"/>
                <a:gd name="connsiteX5" fmla="*/ 143969 w 2204178"/>
                <a:gd name="connsiteY5" fmla="*/ 2444117 h 2601464"/>
                <a:gd name="connsiteX6" fmla="*/ 0 w 2204178"/>
                <a:gd name="connsiteY6" fmla="*/ 227284 h 2601464"/>
                <a:gd name="connsiteX0" fmla="*/ 0 w 2204178"/>
                <a:gd name="connsiteY0" fmla="*/ 227284 h 2601464"/>
                <a:gd name="connsiteX1" fmla="*/ 1102089 w 2204178"/>
                <a:gd name="connsiteY1" fmla="*/ 0 h 2601464"/>
                <a:gd name="connsiteX2" fmla="*/ 2204178 w 2204178"/>
                <a:gd name="connsiteY2" fmla="*/ 227284 h 2601464"/>
                <a:gd name="connsiteX3" fmla="*/ 1102089 w 2204178"/>
                <a:gd name="connsiteY3" fmla="*/ 454568 h 2601464"/>
                <a:gd name="connsiteX4" fmla="*/ 0 w 2204178"/>
                <a:gd name="connsiteY4" fmla="*/ 227284 h 2601464"/>
                <a:gd name="connsiteX0" fmla="*/ 2204178 w 2204178"/>
                <a:gd name="connsiteY0" fmla="*/ 227284 h 2601464"/>
                <a:gd name="connsiteX1" fmla="*/ 1102089 w 2204178"/>
                <a:gd name="connsiteY1" fmla="*/ 454568 h 2601464"/>
                <a:gd name="connsiteX2" fmla="*/ 0 w 2204178"/>
                <a:gd name="connsiteY2" fmla="*/ 227284 h 2601464"/>
                <a:gd name="connsiteX3" fmla="*/ 1102089 w 2204178"/>
                <a:gd name="connsiteY3" fmla="*/ 0 h 2601464"/>
                <a:gd name="connsiteX4" fmla="*/ 2204178 w 2204178"/>
                <a:gd name="connsiteY4" fmla="*/ 227284 h 2601464"/>
                <a:gd name="connsiteX5" fmla="*/ 2204178 w 2204178"/>
                <a:gd name="connsiteY5" fmla="*/ 2373098 h 2601464"/>
                <a:gd name="connsiteX6" fmla="*/ 1102089 w 2204178"/>
                <a:gd name="connsiteY6" fmla="*/ 2600382 h 2601464"/>
                <a:gd name="connsiteX7" fmla="*/ 127805 w 2204178"/>
                <a:gd name="connsiteY7" fmla="*/ 2430588 h 2601464"/>
                <a:gd name="connsiteX8" fmla="*/ 0 w 2204178"/>
                <a:gd name="connsiteY8" fmla="*/ 227284 h 2601464"/>
                <a:gd name="connsiteX0" fmla="*/ 0 w 2204178"/>
                <a:gd name="connsiteY0" fmla="*/ 227284 h 2601089"/>
                <a:gd name="connsiteX1" fmla="*/ 1102089 w 2204178"/>
                <a:gd name="connsiteY1" fmla="*/ 454568 h 2601089"/>
                <a:gd name="connsiteX2" fmla="*/ 2204178 w 2204178"/>
                <a:gd name="connsiteY2" fmla="*/ 227284 h 2601089"/>
                <a:gd name="connsiteX3" fmla="*/ 2204178 w 2204178"/>
                <a:gd name="connsiteY3" fmla="*/ 2373098 h 2601089"/>
                <a:gd name="connsiteX4" fmla="*/ 1102089 w 2204178"/>
                <a:gd name="connsiteY4" fmla="*/ 2600382 h 2601089"/>
                <a:gd name="connsiteX5" fmla="*/ 143969 w 2204178"/>
                <a:gd name="connsiteY5" fmla="*/ 2444117 h 2601089"/>
                <a:gd name="connsiteX6" fmla="*/ 0 w 2204178"/>
                <a:gd name="connsiteY6" fmla="*/ 227284 h 2601089"/>
                <a:gd name="connsiteX0" fmla="*/ 0 w 2204178"/>
                <a:gd name="connsiteY0" fmla="*/ 227284 h 2601089"/>
                <a:gd name="connsiteX1" fmla="*/ 1102089 w 2204178"/>
                <a:gd name="connsiteY1" fmla="*/ 0 h 2601089"/>
                <a:gd name="connsiteX2" fmla="*/ 2204178 w 2204178"/>
                <a:gd name="connsiteY2" fmla="*/ 227284 h 2601089"/>
                <a:gd name="connsiteX3" fmla="*/ 1102089 w 2204178"/>
                <a:gd name="connsiteY3" fmla="*/ 454568 h 2601089"/>
                <a:gd name="connsiteX4" fmla="*/ 0 w 2204178"/>
                <a:gd name="connsiteY4" fmla="*/ 227284 h 2601089"/>
                <a:gd name="connsiteX0" fmla="*/ 2204178 w 2204178"/>
                <a:gd name="connsiteY0" fmla="*/ 227284 h 2601089"/>
                <a:gd name="connsiteX1" fmla="*/ 1102089 w 2204178"/>
                <a:gd name="connsiteY1" fmla="*/ 454568 h 2601089"/>
                <a:gd name="connsiteX2" fmla="*/ 0 w 2204178"/>
                <a:gd name="connsiteY2" fmla="*/ 227284 h 2601089"/>
                <a:gd name="connsiteX3" fmla="*/ 1102089 w 2204178"/>
                <a:gd name="connsiteY3" fmla="*/ 0 h 2601089"/>
                <a:gd name="connsiteX4" fmla="*/ 2204178 w 2204178"/>
                <a:gd name="connsiteY4" fmla="*/ 227284 h 2601089"/>
                <a:gd name="connsiteX5" fmla="*/ 2026404 w 2204178"/>
                <a:gd name="connsiteY5" fmla="*/ 2460702 h 2601089"/>
                <a:gd name="connsiteX6" fmla="*/ 1102089 w 2204178"/>
                <a:gd name="connsiteY6" fmla="*/ 2600382 h 2601089"/>
                <a:gd name="connsiteX7" fmla="*/ 127805 w 2204178"/>
                <a:gd name="connsiteY7" fmla="*/ 2430588 h 2601089"/>
                <a:gd name="connsiteX8" fmla="*/ 0 w 2204178"/>
                <a:gd name="connsiteY8" fmla="*/ 227284 h 2601089"/>
                <a:gd name="connsiteX0" fmla="*/ 0 w 2204178"/>
                <a:gd name="connsiteY0" fmla="*/ 227284 h 2601089"/>
                <a:gd name="connsiteX1" fmla="*/ 1102089 w 2204178"/>
                <a:gd name="connsiteY1" fmla="*/ 454568 h 2601089"/>
                <a:gd name="connsiteX2" fmla="*/ 2204178 w 2204178"/>
                <a:gd name="connsiteY2" fmla="*/ 227284 h 2601089"/>
                <a:gd name="connsiteX3" fmla="*/ 1983181 w 2204178"/>
                <a:gd name="connsiteY3" fmla="*/ 2479502 h 2601089"/>
                <a:gd name="connsiteX4" fmla="*/ 1102089 w 2204178"/>
                <a:gd name="connsiteY4" fmla="*/ 2600382 h 2601089"/>
                <a:gd name="connsiteX5" fmla="*/ 143969 w 2204178"/>
                <a:gd name="connsiteY5" fmla="*/ 2444117 h 2601089"/>
                <a:gd name="connsiteX6" fmla="*/ 0 w 2204178"/>
                <a:gd name="connsiteY6" fmla="*/ 227284 h 2601089"/>
                <a:gd name="connsiteX0" fmla="*/ 0 w 2204178"/>
                <a:gd name="connsiteY0" fmla="*/ 227284 h 2601089"/>
                <a:gd name="connsiteX1" fmla="*/ 1102089 w 2204178"/>
                <a:gd name="connsiteY1" fmla="*/ 0 h 2601089"/>
                <a:gd name="connsiteX2" fmla="*/ 2204178 w 2204178"/>
                <a:gd name="connsiteY2" fmla="*/ 227284 h 2601089"/>
                <a:gd name="connsiteX3" fmla="*/ 1102089 w 2204178"/>
                <a:gd name="connsiteY3" fmla="*/ 454568 h 2601089"/>
                <a:gd name="connsiteX4" fmla="*/ 0 w 2204178"/>
                <a:gd name="connsiteY4" fmla="*/ 227284 h 2601089"/>
                <a:gd name="connsiteX0" fmla="*/ 2204178 w 2204178"/>
                <a:gd name="connsiteY0" fmla="*/ 227284 h 2601089"/>
                <a:gd name="connsiteX1" fmla="*/ 1102089 w 2204178"/>
                <a:gd name="connsiteY1" fmla="*/ 454568 h 2601089"/>
                <a:gd name="connsiteX2" fmla="*/ 0 w 2204178"/>
                <a:gd name="connsiteY2" fmla="*/ 227284 h 2601089"/>
                <a:gd name="connsiteX3" fmla="*/ 1102089 w 2204178"/>
                <a:gd name="connsiteY3" fmla="*/ 0 h 2601089"/>
                <a:gd name="connsiteX4" fmla="*/ 2204178 w 2204178"/>
                <a:gd name="connsiteY4" fmla="*/ 227284 h 2601089"/>
                <a:gd name="connsiteX5" fmla="*/ 2026404 w 2204178"/>
                <a:gd name="connsiteY5" fmla="*/ 2460702 h 2601089"/>
                <a:gd name="connsiteX6" fmla="*/ 1102089 w 2204178"/>
                <a:gd name="connsiteY6" fmla="*/ 2600382 h 2601089"/>
                <a:gd name="connsiteX7" fmla="*/ 127805 w 2204178"/>
                <a:gd name="connsiteY7" fmla="*/ 2430588 h 2601089"/>
                <a:gd name="connsiteX8" fmla="*/ 0 w 2204178"/>
                <a:gd name="connsiteY8" fmla="*/ 227284 h 2601089"/>
                <a:gd name="connsiteX0" fmla="*/ 0 w 2204178"/>
                <a:gd name="connsiteY0" fmla="*/ 227284 h 2667882"/>
                <a:gd name="connsiteX1" fmla="*/ 1102089 w 2204178"/>
                <a:gd name="connsiteY1" fmla="*/ 454568 h 2667882"/>
                <a:gd name="connsiteX2" fmla="*/ 2204178 w 2204178"/>
                <a:gd name="connsiteY2" fmla="*/ 227284 h 2667882"/>
                <a:gd name="connsiteX3" fmla="*/ 1983181 w 2204178"/>
                <a:gd name="connsiteY3" fmla="*/ 2479502 h 2667882"/>
                <a:gd name="connsiteX4" fmla="*/ 1102089 w 2204178"/>
                <a:gd name="connsiteY4" fmla="*/ 2600382 h 2667882"/>
                <a:gd name="connsiteX5" fmla="*/ 143969 w 2204178"/>
                <a:gd name="connsiteY5" fmla="*/ 2444117 h 2667882"/>
                <a:gd name="connsiteX6" fmla="*/ 0 w 2204178"/>
                <a:gd name="connsiteY6" fmla="*/ 227284 h 2667882"/>
                <a:gd name="connsiteX0" fmla="*/ 0 w 2204178"/>
                <a:gd name="connsiteY0" fmla="*/ 227284 h 2667882"/>
                <a:gd name="connsiteX1" fmla="*/ 1102089 w 2204178"/>
                <a:gd name="connsiteY1" fmla="*/ 0 h 2667882"/>
                <a:gd name="connsiteX2" fmla="*/ 2204178 w 2204178"/>
                <a:gd name="connsiteY2" fmla="*/ 227284 h 2667882"/>
                <a:gd name="connsiteX3" fmla="*/ 1102089 w 2204178"/>
                <a:gd name="connsiteY3" fmla="*/ 454568 h 2667882"/>
                <a:gd name="connsiteX4" fmla="*/ 0 w 2204178"/>
                <a:gd name="connsiteY4" fmla="*/ 227284 h 2667882"/>
                <a:gd name="connsiteX0" fmla="*/ 2204178 w 2204178"/>
                <a:gd name="connsiteY0" fmla="*/ 227284 h 2667882"/>
                <a:gd name="connsiteX1" fmla="*/ 1102089 w 2204178"/>
                <a:gd name="connsiteY1" fmla="*/ 454568 h 2667882"/>
                <a:gd name="connsiteX2" fmla="*/ 0 w 2204178"/>
                <a:gd name="connsiteY2" fmla="*/ 227284 h 2667882"/>
                <a:gd name="connsiteX3" fmla="*/ 1102089 w 2204178"/>
                <a:gd name="connsiteY3" fmla="*/ 0 h 2667882"/>
                <a:gd name="connsiteX4" fmla="*/ 2204178 w 2204178"/>
                <a:gd name="connsiteY4" fmla="*/ 227284 h 2667882"/>
                <a:gd name="connsiteX5" fmla="*/ 2026404 w 2204178"/>
                <a:gd name="connsiteY5" fmla="*/ 2460702 h 2667882"/>
                <a:gd name="connsiteX6" fmla="*/ 1018279 w 2204178"/>
                <a:gd name="connsiteY6" fmla="*/ 2667675 h 2667882"/>
                <a:gd name="connsiteX7" fmla="*/ 127805 w 2204178"/>
                <a:gd name="connsiteY7" fmla="*/ 2430588 h 2667882"/>
                <a:gd name="connsiteX8" fmla="*/ 0 w 2204178"/>
                <a:gd name="connsiteY8" fmla="*/ 227284 h 2667882"/>
                <a:gd name="connsiteX0" fmla="*/ 0 w 2204178"/>
                <a:gd name="connsiteY0" fmla="*/ 227284 h 2692098"/>
                <a:gd name="connsiteX1" fmla="*/ 1102089 w 2204178"/>
                <a:gd name="connsiteY1" fmla="*/ 454568 h 2692098"/>
                <a:gd name="connsiteX2" fmla="*/ 2204178 w 2204178"/>
                <a:gd name="connsiteY2" fmla="*/ 227284 h 2692098"/>
                <a:gd name="connsiteX3" fmla="*/ 1983181 w 2204178"/>
                <a:gd name="connsiteY3" fmla="*/ 2479502 h 2692098"/>
                <a:gd name="connsiteX4" fmla="*/ 1080302 w 2204178"/>
                <a:gd name="connsiteY4" fmla="*/ 2692098 h 2692098"/>
                <a:gd name="connsiteX5" fmla="*/ 143969 w 2204178"/>
                <a:gd name="connsiteY5" fmla="*/ 2444117 h 2692098"/>
                <a:gd name="connsiteX6" fmla="*/ 0 w 2204178"/>
                <a:gd name="connsiteY6" fmla="*/ 227284 h 2692098"/>
                <a:gd name="connsiteX0" fmla="*/ 0 w 2204178"/>
                <a:gd name="connsiteY0" fmla="*/ 227284 h 2692098"/>
                <a:gd name="connsiteX1" fmla="*/ 1102089 w 2204178"/>
                <a:gd name="connsiteY1" fmla="*/ 0 h 2692098"/>
                <a:gd name="connsiteX2" fmla="*/ 2204178 w 2204178"/>
                <a:gd name="connsiteY2" fmla="*/ 227284 h 2692098"/>
                <a:gd name="connsiteX3" fmla="*/ 1102089 w 2204178"/>
                <a:gd name="connsiteY3" fmla="*/ 454568 h 2692098"/>
                <a:gd name="connsiteX4" fmla="*/ 0 w 2204178"/>
                <a:gd name="connsiteY4" fmla="*/ 227284 h 2692098"/>
                <a:gd name="connsiteX0" fmla="*/ 2204178 w 2204178"/>
                <a:gd name="connsiteY0" fmla="*/ 227284 h 2692098"/>
                <a:gd name="connsiteX1" fmla="*/ 1102089 w 2204178"/>
                <a:gd name="connsiteY1" fmla="*/ 454568 h 2692098"/>
                <a:gd name="connsiteX2" fmla="*/ 0 w 2204178"/>
                <a:gd name="connsiteY2" fmla="*/ 227284 h 2692098"/>
                <a:gd name="connsiteX3" fmla="*/ 1102089 w 2204178"/>
                <a:gd name="connsiteY3" fmla="*/ 0 h 2692098"/>
                <a:gd name="connsiteX4" fmla="*/ 2204178 w 2204178"/>
                <a:gd name="connsiteY4" fmla="*/ 227284 h 2692098"/>
                <a:gd name="connsiteX5" fmla="*/ 2026404 w 2204178"/>
                <a:gd name="connsiteY5" fmla="*/ 2460702 h 2692098"/>
                <a:gd name="connsiteX6" fmla="*/ 1018279 w 2204178"/>
                <a:gd name="connsiteY6" fmla="*/ 2667675 h 2692098"/>
                <a:gd name="connsiteX7" fmla="*/ 127805 w 2204178"/>
                <a:gd name="connsiteY7" fmla="*/ 2430588 h 2692098"/>
                <a:gd name="connsiteX8" fmla="*/ 0 w 2204178"/>
                <a:gd name="connsiteY8" fmla="*/ 227284 h 269209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204178" h="2692098" stroke="0" extrusionOk="0">
                  <a:moveTo>
                    <a:pt x="0" y="227284"/>
                  </a:moveTo>
                  <a:cubicBezTo>
                    <a:pt x="0" y="352809"/>
                    <a:pt x="493422" y="454568"/>
                    <a:pt x="1102089" y="454568"/>
                  </a:cubicBezTo>
                  <a:cubicBezTo>
                    <a:pt x="1710756" y="454568"/>
                    <a:pt x="2204178" y="352809"/>
                    <a:pt x="2204178" y="227284"/>
                  </a:cubicBezTo>
                  <a:lnTo>
                    <a:pt x="1983181" y="2479502"/>
                  </a:lnTo>
                  <a:cubicBezTo>
                    <a:pt x="1983181" y="2605027"/>
                    <a:pt x="1688969" y="2692098"/>
                    <a:pt x="1080302" y="2692098"/>
                  </a:cubicBezTo>
                  <a:cubicBezTo>
                    <a:pt x="471635" y="2692098"/>
                    <a:pt x="143969" y="2569642"/>
                    <a:pt x="143969" y="2444117"/>
                  </a:cubicBezTo>
                  <a:lnTo>
                    <a:pt x="0" y="227284"/>
                  </a:lnTo>
                  <a:close/>
                </a:path>
                <a:path w="2204178" h="2692098" fill="lighten" stroke="0" extrusionOk="0">
                  <a:moveTo>
                    <a:pt x="0" y="227284"/>
                  </a:moveTo>
                  <a:cubicBezTo>
                    <a:pt x="0" y="101759"/>
                    <a:pt x="493422" y="0"/>
                    <a:pt x="1102089" y="0"/>
                  </a:cubicBezTo>
                  <a:cubicBezTo>
                    <a:pt x="1710756" y="0"/>
                    <a:pt x="2204178" y="101759"/>
                    <a:pt x="2204178" y="227284"/>
                  </a:cubicBezTo>
                  <a:cubicBezTo>
                    <a:pt x="2204178" y="352809"/>
                    <a:pt x="1710756" y="454568"/>
                    <a:pt x="1102089" y="454568"/>
                  </a:cubicBezTo>
                  <a:cubicBezTo>
                    <a:pt x="493422" y="454568"/>
                    <a:pt x="0" y="352809"/>
                    <a:pt x="0" y="227284"/>
                  </a:cubicBezTo>
                  <a:close/>
                </a:path>
                <a:path w="2204178" h="2692098" fill="none" extrusionOk="0">
                  <a:moveTo>
                    <a:pt x="2204178" y="227284"/>
                  </a:moveTo>
                  <a:cubicBezTo>
                    <a:pt x="2204178" y="352809"/>
                    <a:pt x="1710756" y="454568"/>
                    <a:pt x="1102089" y="454568"/>
                  </a:cubicBezTo>
                  <a:cubicBezTo>
                    <a:pt x="493422" y="454568"/>
                    <a:pt x="0" y="352809"/>
                    <a:pt x="0" y="227284"/>
                  </a:cubicBezTo>
                  <a:cubicBezTo>
                    <a:pt x="0" y="101759"/>
                    <a:pt x="493422" y="0"/>
                    <a:pt x="1102089" y="0"/>
                  </a:cubicBezTo>
                  <a:cubicBezTo>
                    <a:pt x="1710756" y="0"/>
                    <a:pt x="2204178" y="101759"/>
                    <a:pt x="2204178" y="227284"/>
                  </a:cubicBezTo>
                  <a:lnTo>
                    <a:pt x="2026404" y="2460702"/>
                  </a:lnTo>
                  <a:cubicBezTo>
                    <a:pt x="2026404" y="2586227"/>
                    <a:pt x="1334712" y="2672694"/>
                    <a:pt x="1018279" y="2667675"/>
                  </a:cubicBezTo>
                  <a:cubicBezTo>
                    <a:pt x="701846" y="2662656"/>
                    <a:pt x="127805" y="2556113"/>
                    <a:pt x="127805" y="2430588"/>
                  </a:cubicBezTo>
                  <a:cubicBezTo>
                    <a:pt x="127805" y="1715317"/>
                    <a:pt x="0" y="942555"/>
                    <a:pt x="0" y="227284"/>
                  </a:cubicBezTo>
                </a:path>
              </a:pathLst>
            </a:custGeom>
            <a:solidFill>
              <a:srgbClr val="BA212C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61" name="Rectángulo 60">
              <a:extLst>
                <a:ext uri="{FF2B5EF4-FFF2-40B4-BE49-F238E27FC236}">
                  <a16:creationId xmlns:a16="http://schemas.microsoft.com/office/drawing/2014/main" id="{33418FAD-219A-4CD7-93D8-B6BE63178CAA}"/>
                </a:ext>
              </a:extLst>
            </p:cNvPr>
            <p:cNvSpPr/>
            <p:nvPr userDrawn="1"/>
          </p:nvSpPr>
          <p:spPr>
            <a:xfrm rot="272017">
              <a:off x="6997100" y="2948871"/>
              <a:ext cx="335428" cy="2128622"/>
            </a:xfrm>
            <a:custGeom>
              <a:avLst/>
              <a:gdLst>
                <a:gd name="connsiteX0" fmla="*/ 0 w 404360"/>
                <a:gd name="connsiteY0" fmla="*/ 0 h 2114298"/>
                <a:gd name="connsiteX1" fmla="*/ 404360 w 404360"/>
                <a:gd name="connsiteY1" fmla="*/ 0 h 2114298"/>
                <a:gd name="connsiteX2" fmla="*/ 404360 w 404360"/>
                <a:gd name="connsiteY2" fmla="*/ 2114298 h 2114298"/>
                <a:gd name="connsiteX3" fmla="*/ 0 w 404360"/>
                <a:gd name="connsiteY3" fmla="*/ 2114298 h 2114298"/>
                <a:gd name="connsiteX4" fmla="*/ 0 w 404360"/>
                <a:gd name="connsiteY4" fmla="*/ 0 h 2114298"/>
                <a:gd name="connsiteX0" fmla="*/ 0 w 404360"/>
                <a:gd name="connsiteY0" fmla="*/ 0 h 2128622"/>
                <a:gd name="connsiteX1" fmla="*/ 404360 w 404360"/>
                <a:gd name="connsiteY1" fmla="*/ 0 h 2128622"/>
                <a:gd name="connsiteX2" fmla="*/ 404360 w 404360"/>
                <a:gd name="connsiteY2" fmla="*/ 2114298 h 2128622"/>
                <a:gd name="connsiteX3" fmla="*/ 57875 w 404360"/>
                <a:gd name="connsiteY3" fmla="*/ 2128622 h 2128622"/>
                <a:gd name="connsiteX4" fmla="*/ 0 w 404360"/>
                <a:gd name="connsiteY4" fmla="*/ 0 h 21286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04360" h="2128622">
                  <a:moveTo>
                    <a:pt x="0" y="0"/>
                  </a:moveTo>
                  <a:lnTo>
                    <a:pt x="404360" y="0"/>
                  </a:lnTo>
                  <a:lnTo>
                    <a:pt x="404360" y="2114298"/>
                  </a:lnTo>
                  <a:lnTo>
                    <a:pt x="57875" y="2128622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59" name="Rectángulo 58">
              <a:extLst>
                <a:ext uri="{FF2B5EF4-FFF2-40B4-BE49-F238E27FC236}">
                  <a16:creationId xmlns:a16="http://schemas.microsoft.com/office/drawing/2014/main" id="{A1525014-F235-4956-A720-811FF46F2C2E}"/>
                </a:ext>
              </a:extLst>
            </p:cNvPr>
            <p:cNvSpPr/>
            <p:nvPr userDrawn="1"/>
          </p:nvSpPr>
          <p:spPr>
            <a:xfrm>
              <a:off x="6211206" y="2980514"/>
              <a:ext cx="478297" cy="2066939"/>
            </a:xfrm>
            <a:custGeom>
              <a:avLst/>
              <a:gdLst>
                <a:gd name="connsiteX0" fmla="*/ 0 w 463602"/>
                <a:gd name="connsiteY0" fmla="*/ 0 h 2048086"/>
                <a:gd name="connsiteX1" fmla="*/ 463602 w 463602"/>
                <a:gd name="connsiteY1" fmla="*/ 0 h 2048086"/>
                <a:gd name="connsiteX2" fmla="*/ 463602 w 463602"/>
                <a:gd name="connsiteY2" fmla="*/ 2048086 h 2048086"/>
                <a:gd name="connsiteX3" fmla="*/ 0 w 463602"/>
                <a:gd name="connsiteY3" fmla="*/ 2048086 h 2048086"/>
                <a:gd name="connsiteX4" fmla="*/ 0 w 463602"/>
                <a:gd name="connsiteY4" fmla="*/ 0 h 2048086"/>
                <a:gd name="connsiteX0" fmla="*/ 0 w 539016"/>
                <a:gd name="connsiteY0" fmla="*/ 0 h 2066939"/>
                <a:gd name="connsiteX1" fmla="*/ 539016 w 539016"/>
                <a:gd name="connsiteY1" fmla="*/ 18853 h 2066939"/>
                <a:gd name="connsiteX2" fmla="*/ 539016 w 539016"/>
                <a:gd name="connsiteY2" fmla="*/ 2066939 h 2066939"/>
                <a:gd name="connsiteX3" fmla="*/ 75414 w 539016"/>
                <a:gd name="connsiteY3" fmla="*/ 2066939 h 2066939"/>
                <a:gd name="connsiteX4" fmla="*/ 0 w 539016"/>
                <a:gd name="connsiteY4" fmla="*/ 0 h 2066939"/>
                <a:gd name="connsiteX0" fmla="*/ 0 w 576723"/>
                <a:gd name="connsiteY0" fmla="*/ 0 h 2066939"/>
                <a:gd name="connsiteX1" fmla="*/ 576723 w 576723"/>
                <a:gd name="connsiteY1" fmla="*/ 18853 h 2066939"/>
                <a:gd name="connsiteX2" fmla="*/ 539016 w 576723"/>
                <a:gd name="connsiteY2" fmla="*/ 2066939 h 2066939"/>
                <a:gd name="connsiteX3" fmla="*/ 75414 w 576723"/>
                <a:gd name="connsiteY3" fmla="*/ 2066939 h 2066939"/>
                <a:gd name="connsiteX4" fmla="*/ 0 w 576723"/>
                <a:gd name="connsiteY4" fmla="*/ 0 h 20669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6723" h="2066939">
                  <a:moveTo>
                    <a:pt x="0" y="0"/>
                  </a:moveTo>
                  <a:lnTo>
                    <a:pt x="576723" y="18853"/>
                  </a:lnTo>
                  <a:lnTo>
                    <a:pt x="539016" y="2066939"/>
                  </a:lnTo>
                  <a:lnTo>
                    <a:pt x="75414" y="206693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69" name="Rectángulo 60">
              <a:extLst>
                <a:ext uri="{FF2B5EF4-FFF2-40B4-BE49-F238E27FC236}">
                  <a16:creationId xmlns:a16="http://schemas.microsoft.com/office/drawing/2014/main" id="{5B4D0118-57C7-43F5-8038-44B37B6AB0FB}"/>
                </a:ext>
              </a:extLst>
            </p:cNvPr>
            <p:cNvSpPr/>
            <p:nvPr userDrawn="1"/>
          </p:nvSpPr>
          <p:spPr>
            <a:xfrm rot="10599331" flipV="1">
              <a:off x="5593339" y="2879010"/>
              <a:ext cx="335428" cy="2128622"/>
            </a:xfrm>
            <a:custGeom>
              <a:avLst/>
              <a:gdLst>
                <a:gd name="connsiteX0" fmla="*/ 0 w 404360"/>
                <a:gd name="connsiteY0" fmla="*/ 0 h 2114298"/>
                <a:gd name="connsiteX1" fmla="*/ 404360 w 404360"/>
                <a:gd name="connsiteY1" fmla="*/ 0 h 2114298"/>
                <a:gd name="connsiteX2" fmla="*/ 404360 w 404360"/>
                <a:gd name="connsiteY2" fmla="*/ 2114298 h 2114298"/>
                <a:gd name="connsiteX3" fmla="*/ 0 w 404360"/>
                <a:gd name="connsiteY3" fmla="*/ 2114298 h 2114298"/>
                <a:gd name="connsiteX4" fmla="*/ 0 w 404360"/>
                <a:gd name="connsiteY4" fmla="*/ 0 h 2114298"/>
                <a:gd name="connsiteX0" fmla="*/ 0 w 404360"/>
                <a:gd name="connsiteY0" fmla="*/ 0 h 2128622"/>
                <a:gd name="connsiteX1" fmla="*/ 404360 w 404360"/>
                <a:gd name="connsiteY1" fmla="*/ 0 h 2128622"/>
                <a:gd name="connsiteX2" fmla="*/ 404360 w 404360"/>
                <a:gd name="connsiteY2" fmla="*/ 2114298 h 2128622"/>
                <a:gd name="connsiteX3" fmla="*/ 57875 w 404360"/>
                <a:gd name="connsiteY3" fmla="*/ 2128622 h 2128622"/>
                <a:gd name="connsiteX4" fmla="*/ 0 w 404360"/>
                <a:gd name="connsiteY4" fmla="*/ 0 h 21286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04360" h="2128622">
                  <a:moveTo>
                    <a:pt x="0" y="0"/>
                  </a:moveTo>
                  <a:lnTo>
                    <a:pt x="404360" y="0"/>
                  </a:lnTo>
                  <a:lnTo>
                    <a:pt x="404360" y="2114298"/>
                  </a:lnTo>
                  <a:lnTo>
                    <a:pt x="57875" y="2128622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63" name="Elipse 62">
              <a:extLst>
                <a:ext uri="{FF2B5EF4-FFF2-40B4-BE49-F238E27FC236}">
                  <a16:creationId xmlns:a16="http://schemas.microsoft.com/office/drawing/2014/main" id="{2D8AA61C-9B84-447B-B64E-001EA1436799}"/>
                </a:ext>
              </a:extLst>
            </p:cNvPr>
            <p:cNvSpPr/>
            <p:nvPr userDrawn="1"/>
          </p:nvSpPr>
          <p:spPr>
            <a:xfrm>
              <a:off x="5396776" y="2592682"/>
              <a:ext cx="2201483" cy="483927"/>
            </a:xfrm>
            <a:prstGeom prst="ellipse">
              <a:avLst/>
            </a:prstGeom>
            <a:solidFill>
              <a:srgbClr val="BA212C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53" name="Diagrama de flujo: datos almacenados 52">
              <a:extLst>
                <a:ext uri="{FF2B5EF4-FFF2-40B4-BE49-F238E27FC236}">
                  <a16:creationId xmlns:a16="http://schemas.microsoft.com/office/drawing/2014/main" id="{3335F268-DF54-4BBD-9862-A194D421B646}"/>
                </a:ext>
              </a:extLst>
            </p:cNvPr>
            <p:cNvSpPr/>
            <p:nvPr userDrawn="1"/>
          </p:nvSpPr>
          <p:spPr>
            <a:xfrm rot="16200000">
              <a:off x="6161738" y="4035226"/>
              <a:ext cx="604030" cy="1921948"/>
            </a:xfrm>
            <a:custGeom>
              <a:avLst/>
              <a:gdLst>
                <a:gd name="connsiteX0" fmla="*/ 1667 w 10000"/>
                <a:gd name="connsiteY0" fmla="*/ 0 h 10000"/>
                <a:gd name="connsiteX1" fmla="*/ 10000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3780 w 12113"/>
                <a:gd name="connsiteY0" fmla="*/ 0 h 10000"/>
                <a:gd name="connsiteX1" fmla="*/ 12113 w 12113"/>
                <a:gd name="connsiteY1" fmla="*/ 0 h 10000"/>
                <a:gd name="connsiteX2" fmla="*/ 10446 w 12113"/>
                <a:gd name="connsiteY2" fmla="*/ 5000 h 10000"/>
                <a:gd name="connsiteX3" fmla="*/ 12113 w 12113"/>
                <a:gd name="connsiteY3" fmla="*/ 10000 h 10000"/>
                <a:gd name="connsiteX4" fmla="*/ 3780 w 12113"/>
                <a:gd name="connsiteY4" fmla="*/ 10000 h 10000"/>
                <a:gd name="connsiteX5" fmla="*/ 0 w 12113"/>
                <a:gd name="connsiteY5" fmla="*/ 4984 h 10000"/>
                <a:gd name="connsiteX6" fmla="*/ 3780 w 12113"/>
                <a:gd name="connsiteY6" fmla="*/ 0 h 10000"/>
                <a:gd name="connsiteX0" fmla="*/ 3780 w 12113"/>
                <a:gd name="connsiteY0" fmla="*/ 0 h 10000"/>
                <a:gd name="connsiteX1" fmla="*/ 12113 w 12113"/>
                <a:gd name="connsiteY1" fmla="*/ 0 h 10000"/>
                <a:gd name="connsiteX2" fmla="*/ 9099 w 12113"/>
                <a:gd name="connsiteY2" fmla="*/ 4946 h 10000"/>
                <a:gd name="connsiteX3" fmla="*/ 12113 w 12113"/>
                <a:gd name="connsiteY3" fmla="*/ 10000 h 10000"/>
                <a:gd name="connsiteX4" fmla="*/ 3780 w 12113"/>
                <a:gd name="connsiteY4" fmla="*/ 10000 h 10000"/>
                <a:gd name="connsiteX5" fmla="*/ 0 w 12113"/>
                <a:gd name="connsiteY5" fmla="*/ 4984 h 10000"/>
                <a:gd name="connsiteX6" fmla="*/ 3780 w 12113"/>
                <a:gd name="connsiteY6" fmla="*/ 0 h 10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113" h="10000">
                  <a:moveTo>
                    <a:pt x="3780" y="0"/>
                  </a:moveTo>
                  <a:lnTo>
                    <a:pt x="12113" y="0"/>
                  </a:lnTo>
                  <a:cubicBezTo>
                    <a:pt x="11192" y="0"/>
                    <a:pt x="9099" y="2185"/>
                    <a:pt x="9099" y="4946"/>
                  </a:cubicBezTo>
                  <a:cubicBezTo>
                    <a:pt x="9099" y="7707"/>
                    <a:pt x="11192" y="10000"/>
                    <a:pt x="12113" y="10000"/>
                  </a:cubicBezTo>
                  <a:lnTo>
                    <a:pt x="3780" y="10000"/>
                  </a:lnTo>
                  <a:cubicBezTo>
                    <a:pt x="2859" y="10000"/>
                    <a:pt x="0" y="7745"/>
                    <a:pt x="0" y="4984"/>
                  </a:cubicBezTo>
                  <a:cubicBezTo>
                    <a:pt x="0" y="2223"/>
                    <a:pt x="2859" y="0"/>
                    <a:pt x="3780" y="0"/>
                  </a:cubicBezTo>
                  <a:close/>
                </a:path>
              </a:pathLst>
            </a:custGeom>
            <a:solidFill>
              <a:srgbClr val="085099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51" name="Estrella: 5 puntas 50">
              <a:extLst>
                <a:ext uri="{FF2B5EF4-FFF2-40B4-BE49-F238E27FC236}">
                  <a16:creationId xmlns:a16="http://schemas.microsoft.com/office/drawing/2014/main" id="{B0376B5B-D812-48DB-99CF-C8A5075D3825}"/>
                </a:ext>
              </a:extLst>
            </p:cNvPr>
            <p:cNvSpPr/>
            <p:nvPr userDrawn="1"/>
          </p:nvSpPr>
          <p:spPr>
            <a:xfrm rot="517676">
              <a:off x="5556430" y="4841240"/>
              <a:ext cx="288000" cy="288000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65" name="Estrella: 5 puntas 64">
              <a:extLst>
                <a:ext uri="{FF2B5EF4-FFF2-40B4-BE49-F238E27FC236}">
                  <a16:creationId xmlns:a16="http://schemas.microsoft.com/office/drawing/2014/main" id="{529F3954-F2D6-4D1E-9A25-D870D8D65AE1}"/>
                </a:ext>
              </a:extLst>
            </p:cNvPr>
            <p:cNvSpPr/>
            <p:nvPr userDrawn="1"/>
          </p:nvSpPr>
          <p:spPr>
            <a:xfrm rot="245470">
              <a:off x="5924062" y="4894531"/>
              <a:ext cx="288000" cy="288000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66" name="Estrella: 5 puntas 65">
              <a:extLst>
                <a:ext uri="{FF2B5EF4-FFF2-40B4-BE49-F238E27FC236}">
                  <a16:creationId xmlns:a16="http://schemas.microsoft.com/office/drawing/2014/main" id="{E78D61EA-87FB-49A2-877A-F0F0439066EE}"/>
                </a:ext>
              </a:extLst>
            </p:cNvPr>
            <p:cNvSpPr/>
            <p:nvPr userDrawn="1"/>
          </p:nvSpPr>
          <p:spPr>
            <a:xfrm>
              <a:off x="6293444" y="4907501"/>
              <a:ext cx="288000" cy="288000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67" name="Estrella: 5 puntas 66">
              <a:extLst>
                <a:ext uri="{FF2B5EF4-FFF2-40B4-BE49-F238E27FC236}">
                  <a16:creationId xmlns:a16="http://schemas.microsoft.com/office/drawing/2014/main" id="{59B2BF9F-8870-44DA-AEB4-C00B5B4286CD}"/>
                </a:ext>
              </a:extLst>
            </p:cNvPr>
            <p:cNvSpPr/>
            <p:nvPr userDrawn="1"/>
          </p:nvSpPr>
          <p:spPr>
            <a:xfrm rot="21226853">
              <a:off x="6677991" y="4898786"/>
              <a:ext cx="288000" cy="288000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68" name="Estrella: 5 puntas 67">
              <a:extLst>
                <a:ext uri="{FF2B5EF4-FFF2-40B4-BE49-F238E27FC236}">
                  <a16:creationId xmlns:a16="http://schemas.microsoft.com/office/drawing/2014/main" id="{3FA7234C-DA69-4DBD-8CA4-6EF4C2960BF4}"/>
                </a:ext>
              </a:extLst>
            </p:cNvPr>
            <p:cNvSpPr/>
            <p:nvPr userDrawn="1"/>
          </p:nvSpPr>
          <p:spPr>
            <a:xfrm rot="20954647">
              <a:off x="7053829" y="4836184"/>
              <a:ext cx="288000" cy="288000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</p:grpSp>
      <p:grpSp>
        <p:nvGrpSpPr>
          <p:cNvPr id="123" name="Grupo 122">
            <a:extLst>
              <a:ext uri="{FF2B5EF4-FFF2-40B4-BE49-F238E27FC236}">
                <a16:creationId xmlns:a16="http://schemas.microsoft.com/office/drawing/2014/main" id="{B5F4532E-CA29-45E2-9BFF-17383A620095}"/>
              </a:ext>
            </a:extLst>
          </p:cNvPr>
          <p:cNvGrpSpPr>
            <a:grpSpLocks noChangeAspect="1"/>
          </p:cNvGrpSpPr>
          <p:nvPr userDrawn="1"/>
        </p:nvGrpSpPr>
        <p:grpSpPr>
          <a:xfrm rot="166853">
            <a:off x="414593" y="-2736899"/>
            <a:ext cx="10664448" cy="7239989"/>
            <a:chOff x="-117352" y="-2352676"/>
            <a:chExt cx="9869492" cy="6700301"/>
          </a:xfrm>
        </p:grpSpPr>
        <p:grpSp>
          <p:nvGrpSpPr>
            <p:cNvPr id="38" name="Grupo 37">
              <a:extLst>
                <a:ext uri="{FF2B5EF4-FFF2-40B4-BE49-F238E27FC236}">
                  <a16:creationId xmlns:a16="http://schemas.microsoft.com/office/drawing/2014/main" id="{87016A15-699B-42EF-A822-F8B732EFCF31}"/>
                </a:ext>
              </a:extLst>
            </p:cNvPr>
            <p:cNvGrpSpPr>
              <a:grpSpLocks noChangeAspect="1"/>
            </p:cNvGrpSpPr>
            <p:nvPr userDrawn="1"/>
          </p:nvGrpSpPr>
          <p:grpSpPr>
            <a:xfrm rot="2015427">
              <a:off x="-117352" y="-2352676"/>
              <a:ext cx="9869492" cy="6700301"/>
              <a:chOff x="-772824" y="-1092564"/>
              <a:chExt cx="11296930" cy="7669375"/>
            </a:xfrm>
            <a:effectLst>
              <a:outerShdw blurRad="50800" dist="88900" dir="2700000" algn="tl" rotWithShape="0">
                <a:prstClr val="black">
                  <a:alpha val="40000"/>
                </a:prstClr>
              </a:outerShdw>
            </a:effectLst>
          </p:grpSpPr>
          <p:sp>
            <p:nvSpPr>
              <p:cNvPr id="39" name="Forma libre: forma 38">
                <a:extLst>
                  <a:ext uri="{FF2B5EF4-FFF2-40B4-BE49-F238E27FC236}">
                    <a16:creationId xmlns:a16="http://schemas.microsoft.com/office/drawing/2014/main" id="{0F25DD26-E892-4CCA-AF8F-715BA40A656E}"/>
                  </a:ext>
                </a:extLst>
              </p:cNvPr>
              <p:cNvSpPr/>
              <p:nvPr userDrawn="1"/>
            </p:nvSpPr>
            <p:spPr>
              <a:xfrm rot="19310533">
                <a:off x="-772824" y="1549781"/>
                <a:ext cx="11296930" cy="1653309"/>
              </a:xfrm>
              <a:custGeom>
                <a:avLst/>
                <a:gdLst>
                  <a:gd name="connsiteX0" fmla="*/ 0 w 11305309"/>
                  <a:gd name="connsiteY0" fmla="*/ 0 h 1658982"/>
                  <a:gd name="connsiteX1" fmla="*/ 2447636 w 11305309"/>
                  <a:gd name="connsiteY1" fmla="*/ 1136073 h 1658982"/>
                  <a:gd name="connsiteX2" fmla="*/ 6751781 w 11305309"/>
                  <a:gd name="connsiteY2" fmla="*/ 1653309 h 1658982"/>
                  <a:gd name="connsiteX3" fmla="*/ 9882909 w 11305309"/>
                  <a:gd name="connsiteY3" fmla="*/ 1376218 h 1658982"/>
                  <a:gd name="connsiteX4" fmla="*/ 11305309 w 11305309"/>
                  <a:gd name="connsiteY4" fmla="*/ 831273 h 1658982"/>
                  <a:gd name="connsiteX0" fmla="*/ 0 w 11785600"/>
                  <a:gd name="connsiteY0" fmla="*/ 0 h 1660537"/>
                  <a:gd name="connsiteX1" fmla="*/ 2447636 w 11785600"/>
                  <a:gd name="connsiteY1" fmla="*/ 1136073 h 1660537"/>
                  <a:gd name="connsiteX2" fmla="*/ 6751781 w 11785600"/>
                  <a:gd name="connsiteY2" fmla="*/ 1653309 h 1660537"/>
                  <a:gd name="connsiteX3" fmla="*/ 9882909 w 11785600"/>
                  <a:gd name="connsiteY3" fmla="*/ 1376218 h 1660537"/>
                  <a:gd name="connsiteX4" fmla="*/ 11785600 w 11785600"/>
                  <a:gd name="connsiteY4" fmla="*/ 535710 h 1660537"/>
                  <a:gd name="connsiteX0" fmla="*/ 0 w 11785600"/>
                  <a:gd name="connsiteY0" fmla="*/ 0 h 1653309"/>
                  <a:gd name="connsiteX1" fmla="*/ 2447636 w 11785600"/>
                  <a:gd name="connsiteY1" fmla="*/ 1136073 h 1653309"/>
                  <a:gd name="connsiteX2" fmla="*/ 6751781 w 11785600"/>
                  <a:gd name="connsiteY2" fmla="*/ 1653309 h 1653309"/>
                  <a:gd name="connsiteX3" fmla="*/ 9873673 w 11785600"/>
                  <a:gd name="connsiteY3" fmla="*/ 1136072 h 1653309"/>
                  <a:gd name="connsiteX4" fmla="*/ 11785600 w 11785600"/>
                  <a:gd name="connsiteY4" fmla="*/ 535710 h 1653309"/>
                  <a:gd name="connsiteX0" fmla="*/ 0 w 11711709"/>
                  <a:gd name="connsiteY0" fmla="*/ 0 h 1653309"/>
                  <a:gd name="connsiteX1" fmla="*/ 2447636 w 11711709"/>
                  <a:gd name="connsiteY1" fmla="*/ 1136073 h 1653309"/>
                  <a:gd name="connsiteX2" fmla="*/ 6751781 w 11711709"/>
                  <a:gd name="connsiteY2" fmla="*/ 1653309 h 1653309"/>
                  <a:gd name="connsiteX3" fmla="*/ 9873673 w 11711709"/>
                  <a:gd name="connsiteY3" fmla="*/ 1136072 h 1653309"/>
                  <a:gd name="connsiteX4" fmla="*/ 11711709 w 11711709"/>
                  <a:gd name="connsiteY4" fmla="*/ 46182 h 1653309"/>
                  <a:gd name="connsiteX0" fmla="*/ 0 w 11711709"/>
                  <a:gd name="connsiteY0" fmla="*/ 0 h 1653309"/>
                  <a:gd name="connsiteX1" fmla="*/ 2447636 w 11711709"/>
                  <a:gd name="connsiteY1" fmla="*/ 1136073 h 1653309"/>
                  <a:gd name="connsiteX2" fmla="*/ 6751781 w 11711709"/>
                  <a:gd name="connsiteY2" fmla="*/ 1653309 h 1653309"/>
                  <a:gd name="connsiteX3" fmla="*/ 9873673 w 11711709"/>
                  <a:gd name="connsiteY3" fmla="*/ 1136072 h 1653309"/>
                  <a:gd name="connsiteX4" fmla="*/ 11711709 w 11711709"/>
                  <a:gd name="connsiteY4" fmla="*/ 46182 h 1653309"/>
                  <a:gd name="connsiteX0" fmla="*/ 0 w 11296930"/>
                  <a:gd name="connsiteY0" fmla="*/ 0 h 1653309"/>
                  <a:gd name="connsiteX1" fmla="*/ 2447636 w 11296930"/>
                  <a:gd name="connsiteY1" fmla="*/ 1136073 h 1653309"/>
                  <a:gd name="connsiteX2" fmla="*/ 6751781 w 11296930"/>
                  <a:gd name="connsiteY2" fmla="*/ 1653309 h 1653309"/>
                  <a:gd name="connsiteX3" fmla="*/ 9873673 w 11296930"/>
                  <a:gd name="connsiteY3" fmla="*/ 1136072 h 1653309"/>
                  <a:gd name="connsiteX4" fmla="*/ 11296930 w 11296930"/>
                  <a:gd name="connsiteY4" fmla="*/ 262998 h 16533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11296930" h="1653309">
                    <a:moveTo>
                      <a:pt x="0" y="0"/>
                    </a:moveTo>
                    <a:cubicBezTo>
                      <a:pt x="661169" y="430261"/>
                      <a:pt x="1322339" y="860522"/>
                      <a:pt x="2447636" y="1136073"/>
                    </a:cubicBezTo>
                    <a:cubicBezTo>
                      <a:pt x="3572933" y="1411624"/>
                      <a:pt x="5514108" y="1653309"/>
                      <a:pt x="6751781" y="1653309"/>
                    </a:cubicBezTo>
                    <a:cubicBezTo>
                      <a:pt x="7989454" y="1653309"/>
                      <a:pt x="9116148" y="1367791"/>
                      <a:pt x="9873673" y="1136072"/>
                    </a:cubicBezTo>
                    <a:cubicBezTo>
                      <a:pt x="10631198" y="904354"/>
                      <a:pt x="10965190" y="466967"/>
                      <a:pt x="11296930" y="262998"/>
                    </a:cubicBezTo>
                  </a:path>
                </a:pathLst>
              </a:custGeom>
              <a:noFill/>
              <a:ln w="38100">
                <a:solidFill>
                  <a:srgbClr val="3356AD"/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40" name="Triángulo isósceles 39">
                <a:extLst>
                  <a:ext uri="{FF2B5EF4-FFF2-40B4-BE49-F238E27FC236}">
                    <a16:creationId xmlns:a16="http://schemas.microsoft.com/office/drawing/2014/main" id="{7432DB85-0FF6-4034-8CD3-3A475410B0E6}"/>
                  </a:ext>
                </a:extLst>
              </p:cNvPr>
              <p:cNvSpPr/>
              <p:nvPr userDrawn="1"/>
            </p:nvSpPr>
            <p:spPr>
              <a:xfrm rot="19031967" flipV="1">
                <a:off x="6802231" y="1436932"/>
                <a:ext cx="1362936" cy="1514763"/>
              </a:xfrm>
              <a:prstGeom prst="triangle">
                <a:avLst/>
              </a:prstGeom>
              <a:solidFill>
                <a:srgbClr val="085099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41" name="Triángulo isósceles 40">
                <a:extLst>
                  <a:ext uri="{FF2B5EF4-FFF2-40B4-BE49-F238E27FC236}">
                    <a16:creationId xmlns:a16="http://schemas.microsoft.com/office/drawing/2014/main" id="{2458414F-8E8E-4D5C-BE12-9D8A148F869F}"/>
                  </a:ext>
                </a:extLst>
              </p:cNvPr>
              <p:cNvSpPr/>
              <p:nvPr userDrawn="1"/>
            </p:nvSpPr>
            <p:spPr>
              <a:xfrm rot="18475182" flipV="1">
                <a:off x="7854233" y="287315"/>
                <a:ext cx="1362936" cy="1514763"/>
              </a:xfrm>
              <a:prstGeom prst="triangle">
                <a:avLst/>
              </a:prstGeom>
              <a:solidFill>
                <a:srgbClr val="BA212C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42" name="Triángulo isósceles 41">
                <a:extLst>
                  <a:ext uri="{FF2B5EF4-FFF2-40B4-BE49-F238E27FC236}">
                    <a16:creationId xmlns:a16="http://schemas.microsoft.com/office/drawing/2014/main" id="{7B4B9B5D-6B83-48EA-98B7-AE08E3FB392A}"/>
                  </a:ext>
                </a:extLst>
              </p:cNvPr>
              <p:cNvSpPr/>
              <p:nvPr userDrawn="1"/>
            </p:nvSpPr>
            <p:spPr>
              <a:xfrm rot="19663696" flipV="1">
                <a:off x="4399241" y="3271410"/>
                <a:ext cx="1362936" cy="1514763"/>
              </a:xfrm>
              <a:prstGeom prst="triangle">
                <a:avLst/>
              </a:prstGeom>
              <a:solidFill>
                <a:srgbClr val="085099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43" name="Triángulo isósceles 42">
                <a:extLst>
                  <a:ext uri="{FF2B5EF4-FFF2-40B4-BE49-F238E27FC236}">
                    <a16:creationId xmlns:a16="http://schemas.microsoft.com/office/drawing/2014/main" id="{7CC280BE-D676-4849-BC55-86ACE7D5F0A6}"/>
                  </a:ext>
                </a:extLst>
              </p:cNvPr>
              <p:cNvSpPr/>
              <p:nvPr userDrawn="1"/>
            </p:nvSpPr>
            <p:spPr>
              <a:xfrm rot="19323771" flipV="1">
                <a:off x="5639685" y="2423287"/>
                <a:ext cx="1362935" cy="1514763"/>
              </a:xfrm>
              <a:prstGeom prst="triangle">
                <a:avLst/>
              </a:prstGeom>
              <a:solidFill>
                <a:srgbClr val="BA212C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44" name="Triángulo isósceles 43">
                <a:extLst>
                  <a:ext uri="{FF2B5EF4-FFF2-40B4-BE49-F238E27FC236}">
                    <a16:creationId xmlns:a16="http://schemas.microsoft.com/office/drawing/2014/main" id="{251B8AD2-1384-4552-88EF-E01F39F5A886}"/>
                  </a:ext>
                </a:extLst>
              </p:cNvPr>
              <p:cNvSpPr/>
              <p:nvPr userDrawn="1"/>
            </p:nvSpPr>
            <p:spPr>
              <a:xfrm rot="20436227" flipV="1">
                <a:off x="1651592" y="4680130"/>
                <a:ext cx="1362936" cy="1514763"/>
              </a:xfrm>
              <a:prstGeom prst="triangle">
                <a:avLst/>
              </a:prstGeom>
              <a:solidFill>
                <a:srgbClr val="085099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45" name="Triángulo isósceles 44">
                <a:extLst>
                  <a:ext uri="{FF2B5EF4-FFF2-40B4-BE49-F238E27FC236}">
                    <a16:creationId xmlns:a16="http://schemas.microsoft.com/office/drawing/2014/main" id="{0BF08039-1F8A-41F4-9EAF-9AA2BD491C5B}"/>
                  </a:ext>
                </a:extLst>
              </p:cNvPr>
              <p:cNvSpPr/>
              <p:nvPr userDrawn="1"/>
            </p:nvSpPr>
            <p:spPr>
              <a:xfrm rot="19919375" flipV="1">
                <a:off x="3096809" y="4014565"/>
                <a:ext cx="1362936" cy="1514763"/>
              </a:xfrm>
              <a:prstGeom prst="triangle">
                <a:avLst/>
              </a:prstGeom>
              <a:solidFill>
                <a:srgbClr val="BA212C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46" name="Triángulo isósceles 45">
                <a:extLst>
                  <a:ext uri="{FF2B5EF4-FFF2-40B4-BE49-F238E27FC236}">
                    <a16:creationId xmlns:a16="http://schemas.microsoft.com/office/drawing/2014/main" id="{2A8B38AF-E694-4720-A677-5B71583779C4}"/>
                  </a:ext>
                </a:extLst>
              </p:cNvPr>
              <p:cNvSpPr/>
              <p:nvPr userDrawn="1"/>
            </p:nvSpPr>
            <p:spPr>
              <a:xfrm rot="17419299" flipV="1">
                <a:off x="8659437" y="-1168478"/>
                <a:ext cx="1362936" cy="1514763"/>
              </a:xfrm>
              <a:prstGeom prst="triangle">
                <a:avLst/>
              </a:prstGeom>
              <a:solidFill>
                <a:srgbClr val="085099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47" name="Triángulo isósceles 46">
                <a:extLst>
                  <a:ext uri="{FF2B5EF4-FFF2-40B4-BE49-F238E27FC236}">
                    <a16:creationId xmlns:a16="http://schemas.microsoft.com/office/drawing/2014/main" id="{446BB78A-D400-4986-9D33-C73AD4254BDB}"/>
                  </a:ext>
                </a:extLst>
              </p:cNvPr>
              <p:cNvSpPr/>
              <p:nvPr userDrawn="1"/>
            </p:nvSpPr>
            <p:spPr>
              <a:xfrm rot="21062397" flipV="1">
                <a:off x="126718" y="5062048"/>
                <a:ext cx="1362936" cy="1514763"/>
              </a:xfrm>
              <a:prstGeom prst="triangle">
                <a:avLst/>
              </a:prstGeom>
              <a:solidFill>
                <a:srgbClr val="BA212C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</p:grpSp>
        <p:sp>
          <p:nvSpPr>
            <p:cNvPr id="72" name="Estrella: 5 puntas 71">
              <a:extLst>
                <a:ext uri="{FF2B5EF4-FFF2-40B4-BE49-F238E27FC236}">
                  <a16:creationId xmlns:a16="http://schemas.microsoft.com/office/drawing/2014/main" id="{7A36123E-D9A2-4FD2-9AF6-F5C68AEF215D}"/>
                </a:ext>
              </a:extLst>
            </p:cNvPr>
            <p:cNvSpPr/>
            <p:nvPr userDrawn="1"/>
          </p:nvSpPr>
          <p:spPr>
            <a:xfrm rot="21289496">
              <a:off x="6806911" y="1588254"/>
              <a:ext cx="349532" cy="349532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73" name="Estrella: 5 puntas 72">
              <a:extLst>
                <a:ext uri="{FF2B5EF4-FFF2-40B4-BE49-F238E27FC236}">
                  <a16:creationId xmlns:a16="http://schemas.microsoft.com/office/drawing/2014/main" id="{FF6B85CB-AB49-4475-9423-5393F7D616EE}"/>
                </a:ext>
              </a:extLst>
            </p:cNvPr>
            <p:cNvSpPr/>
            <p:nvPr userDrawn="1"/>
          </p:nvSpPr>
          <p:spPr>
            <a:xfrm rot="21289496">
              <a:off x="5461339" y="1662424"/>
              <a:ext cx="349532" cy="349532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74" name="Estrella: 5 puntas 73">
              <a:extLst>
                <a:ext uri="{FF2B5EF4-FFF2-40B4-BE49-F238E27FC236}">
                  <a16:creationId xmlns:a16="http://schemas.microsoft.com/office/drawing/2014/main" id="{16B51EC1-7393-4624-BDDE-022A6846431D}"/>
                </a:ext>
              </a:extLst>
            </p:cNvPr>
            <p:cNvSpPr/>
            <p:nvPr userDrawn="1"/>
          </p:nvSpPr>
          <p:spPr>
            <a:xfrm rot="20706200">
              <a:off x="8126706" y="1208618"/>
              <a:ext cx="349532" cy="349532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75" name="Estrella: 5 puntas 74">
              <a:extLst>
                <a:ext uri="{FF2B5EF4-FFF2-40B4-BE49-F238E27FC236}">
                  <a16:creationId xmlns:a16="http://schemas.microsoft.com/office/drawing/2014/main" id="{F45DD9D2-F30C-4C41-A699-609030F6A7D6}"/>
                </a:ext>
              </a:extLst>
            </p:cNvPr>
            <p:cNvSpPr/>
            <p:nvPr userDrawn="1"/>
          </p:nvSpPr>
          <p:spPr>
            <a:xfrm rot="19797307">
              <a:off x="9365823" y="573212"/>
              <a:ext cx="349532" cy="349532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76" name="Estrella: 5 puntas 75">
              <a:extLst>
                <a:ext uri="{FF2B5EF4-FFF2-40B4-BE49-F238E27FC236}">
                  <a16:creationId xmlns:a16="http://schemas.microsoft.com/office/drawing/2014/main" id="{028D8F67-8D66-4274-92B1-DED0CA339B67}"/>
                </a:ext>
              </a:extLst>
            </p:cNvPr>
            <p:cNvSpPr/>
            <p:nvPr userDrawn="1"/>
          </p:nvSpPr>
          <p:spPr>
            <a:xfrm rot="219978">
              <a:off x="4169242" y="1650378"/>
              <a:ext cx="349532" cy="349532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77" name="Estrella: 5 puntas 76">
              <a:extLst>
                <a:ext uri="{FF2B5EF4-FFF2-40B4-BE49-F238E27FC236}">
                  <a16:creationId xmlns:a16="http://schemas.microsoft.com/office/drawing/2014/main" id="{C3BE0883-1744-4340-BFA5-0553991C72F8}"/>
                </a:ext>
              </a:extLst>
            </p:cNvPr>
            <p:cNvSpPr/>
            <p:nvPr userDrawn="1"/>
          </p:nvSpPr>
          <p:spPr>
            <a:xfrm rot="609761">
              <a:off x="2866272" y="1557981"/>
              <a:ext cx="349532" cy="349532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78" name="Estrella: 5 puntas 77">
              <a:extLst>
                <a:ext uri="{FF2B5EF4-FFF2-40B4-BE49-F238E27FC236}">
                  <a16:creationId xmlns:a16="http://schemas.microsoft.com/office/drawing/2014/main" id="{FA611D3E-37F6-410D-B2CD-16C7C53B66AE}"/>
                </a:ext>
              </a:extLst>
            </p:cNvPr>
            <p:cNvSpPr/>
            <p:nvPr userDrawn="1"/>
          </p:nvSpPr>
          <p:spPr>
            <a:xfrm rot="1198502">
              <a:off x="1555251" y="1335985"/>
              <a:ext cx="349532" cy="349532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79" name="Estrella: 5 puntas 78">
              <a:extLst>
                <a:ext uri="{FF2B5EF4-FFF2-40B4-BE49-F238E27FC236}">
                  <a16:creationId xmlns:a16="http://schemas.microsoft.com/office/drawing/2014/main" id="{E0AB20D6-573D-4320-8677-86C75766D5AD}"/>
                </a:ext>
              </a:extLst>
            </p:cNvPr>
            <p:cNvSpPr/>
            <p:nvPr userDrawn="1"/>
          </p:nvSpPr>
          <p:spPr>
            <a:xfrm rot="1198502">
              <a:off x="291065" y="892427"/>
              <a:ext cx="349532" cy="349532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</p:grpSp>
      <p:grpSp>
        <p:nvGrpSpPr>
          <p:cNvPr id="126" name="Grupo 125">
            <a:extLst>
              <a:ext uri="{FF2B5EF4-FFF2-40B4-BE49-F238E27FC236}">
                <a16:creationId xmlns:a16="http://schemas.microsoft.com/office/drawing/2014/main" id="{9948EC9A-6FA3-49FD-B09E-FA86F6C575E1}"/>
              </a:ext>
            </a:extLst>
          </p:cNvPr>
          <p:cNvGrpSpPr>
            <a:grpSpLocks noChangeAspect="1"/>
          </p:cNvGrpSpPr>
          <p:nvPr userDrawn="1"/>
        </p:nvGrpSpPr>
        <p:grpSpPr>
          <a:xfrm rot="891589">
            <a:off x="9232903" y="3821745"/>
            <a:ext cx="2740492" cy="2691856"/>
            <a:chOff x="4903388" y="2592682"/>
            <a:chExt cx="3123612" cy="3068177"/>
          </a:xfrm>
        </p:grpSpPr>
        <p:sp>
          <p:nvSpPr>
            <p:cNvPr id="127" name="Elipse 126">
              <a:extLst>
                <a:ext uri="{FF2B5EF4-FFF2-40B4-BE49-F238E27FC236}">
                  <a16:creationId xmlns:a16="http://schemas.microsoft.com/office/drawing/2014/main" id="{FD486B7D-7AF5-4933-AAE4-76D92E39680C}"/>
                </a:ext>
              </a:extLst>
            </p:cNvPr>
            <p:cNvSpPr/>
            <p:nvPr userDrawn="1"/>
          </p:nvSpPr>
          <p:spPr>
            <a:xfrm rot="21577723">
              <a:off x="4903388" y="4768365"/>
              <a:ext cx="3123612" cy="892494"/>
            </a:xfrm>
            <a:prstGeom prst="ellipse">
              <a:avLst/>
            </a:prstGeom>
            <a:solidFill>
              <a:srgbClr val="BA212C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128" name="Cilindro 49">
              <a:extLst>
                <a:ext uri="{FF2B5EF4-FFF2-40B4-BE49-F238E27FC236}">
                  <a16:creationId xmlns:a16="http://schemas.microsoft.com/office/drawing/2014/main" id="{6730E957-45DA-425D-98CB-4D985F498D5E}"/>
                </a:ext>
              </a:extLst>
            </p:cNvPr>
            <p:cNvSpPr/>
            <p:nvPr userDrawn="1"/>
          </p:nvSpPr>
          <p:spPr>
            <a:xfrm>
              <a:off x="5391250" y="2597273"/>
              <a:ext cx="2204178" cy="2692098"/>
            </a:xfrm>
            <a:custGeom>
              <a:avLst/>
              <a:gdLst>
                <a:gd name="connsiteX0" fmla="*/ 0 w 2204178"/>
                <a:gd name="connsiteY0" fmla="*/ 227284 h 2600382"/>
                <a:gd name="connsiteX1" fmla="*/ 1102089 w 2204178"/>
                <a:gd name="connsiteY1" fmla="*/ 454568 h 2600382"/>
                <a:gd name="connsiteX2" fmla="*/ 2204178 w 2204178"/>
                <a:gd name="connsiteY2" fmla="*/ 227284 h 2600382"/>
                <a:gd name="connsiteX3" fmla="*/ 2204178 w 2204178"/>
                <a:gd name="connsiteY3" fmla="*/ 2373098 h 2600382"/>
                <a:gd name="connsiteX4" fmla="*/ 1102089 w 2204178"/>
                <a:gd name="connsiteY4" fmla="*/ 2600382 h 2600382"/>
                <a:gd name="connsiteX5" fmla="*/ 0 w 2204178"/>
                <a:gd name="connsiteY5" fmla="*/ 2373098 h 2600382"/>
                <a:gd name="connsiteX6" fmla="*/ 0 w 2204178"/>
                <a:gd name="connsiteY6" fmla="*/ 227284 h 2600382"/>
                <a:gd name="connsiteX0" fmla="*/ 0 w 2204178"/>
                <a:gd name="connsiteY0" fmla="*/ 227284 h 2600382"/>
                <a:gd name="connsiteX1" fmla="*/ 1102089 w 2204178"/>
                <a:gd name="connsiteY1" fmla="*/ 0 h 2600382"/>
                <a:gd name="connsiteX2" fmla="*/ 2204178 w 2204178"/>
                <a:gd name="connsiteY2" fmla="*/ 227284 h 2600382"/>
                <a:gd name="connsiteX3" fmla="*/ 1102089 w 2204178"/>
                <a:gd name="connsiteY3" fmla="*/ 454568 h 2600382"/>
                <a:gd name="connsiteX4" fmla="*/ 0 w 2204178"/>
                <a:gd name="connsiteY4" fmla="*/ 227284 h 2600382"/>
                <a:gd name="connsiteX0" fmla="*/ 2204178 w 2204178"/>
                <a:gd name="connsiteY0" fmla="*/ 227284 h 2600382"/>
                <a:gd name="connsiteX1" fmla="*/ 1102089 w 2204178"/>
                <a:gd name="connsiteY1" fmla="*/ 454568 h 2600382"/>
                <a:gd name="connsiteX2" fmla="*/ 0 w 2204178"/>
                <a:gd name="connsiteY2" fmla="*/ 227284 h 2600382"/>
                <a:gd name="connsiteX3" fmla="*/ 1102089 w 2204178"/>
                <a:gd name="connsiteY3" fmla="*/ 0 h 2600382"/>
                <a:gd name="connsiteX4" fmla="*/ 2204178 w 2204178"/>
                <a:gd name="connsiteY4" fmla="*/ 227284 h 2600382"/>
                <a:gd name="connsiteX5" fmla="*/ 2204178 w 2204178"/>
                <a:gd name="connsiteY5" fmla="*/ 2373098 h 2600382"/>
                <a:gd name="connsiteX6" fmla="*/ 1102089 w 2204178"/>
                <a:gd name="connsiteY6" fmla="*/ 2600382 h 2600382"/>
                <a:gd name="connsiteX7" fmla="*/ 0 w 2204178"/>
                <a:gd name="connsiteY7" fmla="*/ 2373098 h 2600382"/>
                <a:gd name="connsiteX8" fmla="*/ 0 w 2204178"/>
                <a:gd name="connsiteY8" fmla="*/ 227284 h 2600382"/>
                <a:gd name="connsiteX0" fmla="*/ 0 w 2204178"/>
                <a:gd name="connsiteY0" fmla="*/ 227284 h 2601464"/>
                <a:gd name="connsiteX1" fmla="*/ 1102089 w 2204178"/>
                <a:gd name="connsiteY1" fmla="*/ 454568 h 2601464"/>
                <a:gd name="connsiteX2" fmla="*/ 2204178 w 2204178"/>
                <a:gd name="connsiteY2" fmla="*/ 227284 h 2601464"/>
                <a:gd name="connsiteX3" fmla="*/ 2204178 w 2204178"/>
                <a:gd name="connsiteY3" fmla="*/ 2373098 h 2601464"/>
                <a:gd name="connsiteX4" fmla="*/ 1102089 w 2204178"/>
                <a:gd name="connsiteY4" fmla="*/ 2600382 h 2601464"/>
                <a:gd name="connsiteX5" fmla="*/ 0 w 2204178"/>
                <a:gd name="connsiteY5" fmla="*/ 2373098 h 2601464"/>
                <a:gd name="connsiteX6" fmla="*/ 0 w 2204178"/>
                <a:gd name="connsiteY6" fmla="*/ 227284 h 2601464"/>
                <a:gd name="connsiteX0" fmla="*/ 0 w 2204178"/>
                <a:gd name="connsiteY0" fmla="*/ 227284 h 2601464"/>
                <a:gd name="connsiteX1" fmla="*/ 1102089 w 2204178"/>
                <a:gd name="connsiteY1" fmla="*/ 0 h 2601464"/>
                <a:gd name="connsiteX2" fmla="*/ 2204178 w 2204178"/>
                <a:gd name="connsiteY2" fmla="*/ 227284 h 2601464"/>
                <a:gd name="connsiteX3" fmla="*/ 1102089 w 2204178"/>
                <a:gd name="connsiteY3" fmla="*/ 454568 h 2601464"/>
                <a:gd name="connsiteX4" fmla="*/ 0 w 2204178"/>
                <a:gd name="connsiteY4" fmla="*/ 227284 h 2601464"/>
                <a:gd name="connsiteX0" fmla="*/ 2204178 w 2204178"/>
                <a:gd name="connsiteY0" fmla="*/ 227284 h 2601464"/>
                <a:gd name="connsiteX1" fmla="*/ 1102089 w 2204178"/>
                <a:gd name="connsiteY1" fmla="*/ 454568 h 2601464"/>
                <a:gd name="connsiteX2" fmla="*/ 0 w 2204178"/>
                <a:gd name="connsiteY2" fmla="*/ 227284 h 2601464"/>
                <a:gd name="connsiteX3" fmla="*/ 1102089 w 2204178"/>
                <a:gd name="connsiteY3" fmla="*/ 0 h 2601464"/>
                <a:gd name="connsiteX4" fmla="*/ 2204178 w 2204178"/>
                <a:gd name="connsiteY4" fmla="*/ 227284 h 2601464"/>
                <a:gd name="connsiteX5" fmla="*/ 2204178 w 2204178"/>
                <a:gd name="connsiteY5" fmla="*/ 2373098 h 2601464"/>
                <a:gd name="connsiteX6" fmla="*/ 1102089 w 2204178"/>
                <a:gd name="connsiteY6" fmla="*/ 2600382 h 2601464"/>
                <a:gd name="connsiteX7" fmla="*/ 127805 w 2204178"/>
                <a:gd name="connsiteY7" fmla="*/ 2430588 h 2601464"/>
                <a:gd name="connsiteX8" fmla="*/ 0 w 2204178"/>
                <a:gd name="connsiteY8" fmla="*/ 227284 h 2601464"/>
                <a:gd name="connsiteX0" fmla="*/ 0 w 2204178"/>
                <a:gd name="connsiteY0" fmla="*/ 227284 h 2601464"/>
                <a:gd name="connsiteX1" fmla="*/ 1102089 w 2204178"/>
                <a:gd name="connsiteY1" fmla="*/ 454568 h 2601464"/>
                <a:gd name="connsiteX2" fmla="*/ 2204178 w 2204178"/>
                <a:gd name="connsiteY2" fmla="*/ 227284 h 2601464"/>
                <a:gd name="connsiteX3" fmla="*/ 2204178 w 2204178"/>
                <a:gd name="connsiteY3" fmla="*/ 2373098 h 2601464"/>
                <a:gd name="connsiteX4" fmla="*/ 1102089 w 2204178"/>
                <a:gd name="connsiteY4" fmla="*/ 2600382 h 2601464"/>
                <a:gd name="connsiteX5" fmla="*/ 143969 w 2204178"/>
                <a:gd name="connsiteY5" fmla="*/ 2444117 h 2601464"/>
                <a:gd name="connsiteX6" fmla="*/ 0 w 2204178"/>
                <a:gd name="connsiteY6" fmla="*/ 227284 h 2601464"/>
                <a:gd name="connsiteX0" fmla="*/ 0 w 2204178"/>
                <a:gd name="connsiteY0" fmla="*/ 227284 h 2601464"/>
                <a:gd name="connsiteX1" fmla="*/ 1102089 w 2204178"/>
                <a:gd name="connsiteY1" fmla="*/ 0 h 2601464"/>
                <a:gd name="connsiteX2" fmla="*/ 2204178 w 2204178"/>
                <a:gd name="connsiteY2" fmla="*/ 227284 h 2601464"/>
                <a:gd name="connsiteX3" fmla="*/ 1102089 w 2204178"/>
                <a:gd name="connsiteY3" fmla="*/ 454568 h 2601464"/>
                <a:gd name="connsiteX4" fmla="*/ 0 w 2204178"/>
                <a:gd name="connsiteY4" fmla="*/ 227284 h 2601464"/>
                <a:gd name="connsiteX0" fmla="*/ 2204178 w 2204178"/>
                <a:gd name="connsiteY0" fmla="*/ 227284 h 2601464"/>
                <a:gd name="connsiteX1" fmla="*/ 1102089 w 2204178"/>
                <a:gd name="connsiteY1" fmla="*/ 454568 h 2601464"/>
                <a:gd name="connsiteX2" fmla="*/ 0 w 2204178"/>
                <a:gd name="connsiteY2" fmla="*/ 227284 h 2601464"/>
                <a:gd name="connsiteX3" fmla="*/ 1102089 w 2204178"/>
                <a:gd name="connsiteY3" fmla="*/ 0 h 2601464"/>
                <a:gd name="connsiteX4" fmla="*/ 2204178 w 2204178"/>
                <a:gd name="connsiteY4" fmla="*/ 227284 h 2601464"/>
                <a:gd name="connsiteX5" fmla="*/ 2204178 w 2204178"/>
                <a:gd name="connsiteY5" fmla="*/ 2373098 h 2601464"/>
                <a:gd name="connsiteX6" fmla="*/ 1102089 w 2204178"/>
                <a:gd name="connsiteY6" fmla="*/ 2600382 h 2601464"/>
                <a:gd name="connsiteX7" fmla="*/ 127805 w 2204178"/>
                <a:gd name="connsiteY7" fmla="*/ 2430588 h 2601464"/>
                <a:gd name="connsiteX8" fmla="*/ 0 w 2204178"/>
                <a:gd name="connsiteY8" fmla="*/ 227284 h 2601464"/>
                <a:gd name="connsiteX0" fmla="*/ 0 w 2204178"/>
                <a:gd name="connsiteY0" fmla="*/ 227284 h 2601089"/>
                <a:gd name="connsiteX1" fmla="*/ 1102089 w 2204178"/>
                <a:gd name="connsiteY1" fmla="*/ 454568 h 2601089"/>
                <a:gd name="connsiteX2" fmla="*/ 2204178 w 2204178"/>
                <a:gd name="connsiteY2" fmla="*/ 227284 h 2601089"/>
                <a:gd name="connsiteX3" fmla="*/ 2204178 w 2204178"/>
                <a:gd name="connsiteY3" fmla="*/ 2373098 h 2601089"/>
                <a:gd name="connsiteX4" fmla="*/ 1102089 w 2204178"/>
                <a:gd name="connsiteY4" fmla="*/ 2600382 h 2601089"/>
                <a:gd name="connsiteX5" fmla="*/ 143969 w 2204178"/>
                <a:gd name="connsiteY5" fmla="*/ 2444117 h 2601089"/>
                <a:gd name="connsiteX6" fmla="*/ 0 w 2204178"/>
                <a:gd name="connsiteY6" fmla="*/ 227284 h 2601089"/>
                <a:gd name="connsiteX0" fmla="*/ 0 w 2204178"/>
                <a:gd name="connsiteY0" fmla="*/ 227284 h 2601089"/>
                <a:gd name="connsiteX1" fmla="*/ 1102089 w 2204178"/>
                <a:gd name="connsiteY1" fmla="*/ 0 h 2601089"/>
                <a:gd name="connsiteX2" fmla="*/ 2204178 w 2204178"/>
                <a:gd name="connsiteY2" fmla="*/ 227284 h 2601089"/>
                <a:gd name="connsiteX3" fmla="*/ 1102089 w 2204178"/>
                <a:gd name="connsiteY3" fmla="*/ 454568 h 2601089"/>
                <a:gd name="connsiteX4" fmla="*/ 0 w 2204178"/>
                <a:gd name="connsiteY4" fmla="*/ 227284 h 2601089"/>
                <a:gd name="connsiteX0" fmla="*/ 2204178 w 2204178"/>
                <a:gd name="connsiteY0" fmla="*/ 227284 h 2601089"/>
                <a:gd name="connsiteX1" fmla="*/ 1102089 w 2204178"/>
                <a:gd name="connsiteY1" fmla="*/ 454568 h 2601089"/>
                <a:gd name="connsiteX2" fmla="*/ 0 w 2204178"/>
                <a:gd name="connsiteY2" fmla="*/ 227284 h 2601089"/>
                <a:gd name="connsiteX3" fmla="*/ 1102089 w 2204178"/>
                <a:gd name="connsiteY3" fmla="*/ 0 h 2601089"/>
                <a:gd name="connsiteX4" fmla="*/ 2204178 w 2204178"/>
                <a:gd name="connsiteY4" fmla="*/ 227284 h 2601089"/>
                <a:gd name="connsiteX5" fmla="*/ 2026404 w 2204178"/>
                <a:gd name="connsiteY5" fmla="*/ 2460702 h 2601089"/>
                <a:gd name="connsiteX6" fmla="*/ 1102089 w 2204178"/>
                <a:gd name="connsiteY6" fmla="*/ 2600382 h 2601089"/>
                <a:gd name="connsiteX7" fmla="*/ 127805 w 2204178"/>
                <a:gd name="connsiteY7" fmla="*/ 2430588 h 2601089"/>
                <a:gd name="connsiteX8" fmla="*/ 0 w 2204178"/>
                <a:gd name="connsiteY8" fmla="*/ 227284 h 2601089"/>
                <a:gd name="connsiteX0" fmla="*/ 0 w 2204178"/>
                <a:gd name="connsiteY0" fmla="*/ 227284 h 2601089"/>
                <a:gd name="connsiteX1" fmla="*/ 1102089 w 2204178"/>
                <a:gd name="connsiteY1" fmla="*/ 454568 h 2601089"/>
                <a:gd name="connsiteX2" fmla="*/ 2204178 w 2204178"/>
                <a:gd name="connsiteY2" fmla="*/ 227284 h 2601089"/>
                <a:gd name="connsiteX3" fmla="*/ 1983181 w 2204178"/>
                <a:gd name="connsiteY3" fmla="*/ 2479502 h 2601089"/>
                <a:gd name="connsiteX4" fmla="*/ 1102089 w 2204178"/>
                <a:gd name="connsiteY4" fmla="*/ 2600382 h 2601089"/>
                <a:gd name="connsiteX5" fmla="*/ 143969 w 2204178"/>
                <a:gd name="connsiteY5" fmla="*/ 2444117 h 2601089"/>
                <a:gd name="connsiteX6" fmla="*/ 0 w 2204178"/>
                <a:gd name="connsiteY6" fmla="*/ 227284 h 2601089"/>
                <a:gd name="connsiteX0" fmla="*/ 0 w 2204178"/>
                <a:gd name="connsiteY0" fmla="*/ 227284 h 2601089"/>
                <a:gd name="connsiteX1" fmla="*/ 1102089 w 2204178"/>
                <a:gd name="connsiteY1" fmla="*/ 0 h 2601089"/>
                <a:gd name="connsiteX2" fmla="*/ 2204178 w 2204178"/>
                <a:gd name="connsiteY2" fmla="*/ 227284 h 2601089"/>
                <a:gd name="connsiteX3" fmla="*/ 1102089 w 2204178"/>
                <a:gd name="connsiteY3" fmla="*/ 454568 h 2601089"/>
                <a:gd name="connsiteX4" fmla="*/ 0 w 2204178"/>
                <a:gd name="connsiteY4" fmla="*/ 227284 h 2601089"/>
                <a:gd name="connsiteX0" fmla="*/ 2204178 w 2204178"/>
                <a:gd name="connsiteY0" fmla="*/ 227284 h 2601089"/>
                <a:gd name="connsiteX1" fmla="*/ 1102089 w 2204178"/>
                <a:gd name="connsiteY1" fmla="*/ 454568 h 2601089"/>
                <a:gd name="connsiteX2" fmla="*/ 0 w 2204178"/>
                <a:gd name="connsiteY2" fmla="*/ 227284 h 2601089"/>
                <a:gd name="connsiteX3" fmla="*/ 1102089 w 2204178"/>
                <a:gd name="connsiteY3" fmla="*/ 0 h 2601089"/>
                <a:gd name="connsiteX4" fmla="*/ 2204178 w 2204178"/>
                <a:gd name="connsiteY4" fmla="*/ 227284 h 2601089"/>
                <a:gd name="connsiteX5" fmla="*/ 2026404 w 2204178"/>
                <a:gd name="connsiteY5" fmla="*/ 2460702 h 2601089"/>
                <a:gd name="connsiteX6" fmla="*/ 1102089 w 2204178"/>
                <a:gd name="connsiteY6" fmla="*/ 2600382 h 2601089"/>
                <a:gd name="connsiteX7" fmla="*/ 127805 w 2204178"/>
                <a:gd name="connsiteY7" fmla="*/ 2430588 h 2601089"/>
                <a:gd name="connsiteX8" fmla="*/ 0 w 2204178"/>
                <a:gd name="connsiteY8" fmla="*/ 227284 h 2601089"/>
                <a:gd name="connsiteX0" fmla="*/ 0 w 2204178"/>
                <a:gd name="connsiteY0" fmla="*/ 227284 h 2667882"/>
                <a:gd name="connsiteX1" fmla="*/ 1102089 w 2204178"/>
                <a:gd name="connsiteY1" fmla="*/ 454568 h 2667882"/>
                <a:gd name="connsiteX2" fmla="*/ 2204178 w 2204178"/>
                <a:gd name="connsiteY2" fmla="*/ 227284 h 2667882"/>
                <a:gd name="connsiteX3" fmla="*/ 1983181 w 2204178"/>
                <a:gd name="connsiteY3" fmla="*/ 2479502 h 2667882"/>
                <a:gd name="connsiteX4" fmla="*/ 1102089 w 2204178"/>
                <a:gd name="connsiteY4" fmla="*/ 2600382 h 2667882"/>
                <a:gd name="connsiteX5" fmla="*/ 143969 w 2204178"/>
                <a:gd name="connsiteY5" fmla="*/ 2444117 h 2667882"/>
                <a:gd name="connsiteX6" fmla="*/ 0 w 2204178"/>
                <a:gd name="connsiteY6" fmla="*/ 227284 h 2667882"/>
                <a:gd name="connsiteX0" fmla="*/ 0 w 2204178"/>
                <a:gd name="connsiteY0" fmla="*/ 227284 h 2667882"/>
                <a:gd name="connsiteX1" fmla="*/ 1102089 w 2204178"/>
                <a:gd name="connsiteY1" fmla="*/ 0 h 2667882"/>
                <a:gd name="connsiteX2" fmla="*/ 2204178 w 2204178"/>
                <a:gd name="connsiteY2" fmla="*/ 227284 h 2667882"/>
                <a:gd name="connsiteX3" fmla="*/ 1102089 w 2204178"/>
                <a:gd name="connsiteY3" fmla="*/ 454568 h 2667882"/>
                <a:gd name="connsiteX4" fmla="*/ 0 w 2204178"/>
                <a:gd name="connsiteY4" fmla="*/ 227284 h 2667882"/>
                <a:gd name="connsiteX0" fmla="*/ 2204178 w 2204178"/>
                <a:gd name="connsiteY0" fmla="*/ 227284 h 2667882"/>
                <a:gd name="connsiteX1" fmla="*/ 1102089 w 2204178"/>
                <a:gd name="connsiteY1" fmla="*/ 454568 h 2667882"/>
                <a:gd name="connsiteX2" fmla="*/ 0 w 2204178"/>
                <a:gd name="connsiteY2" fmla="*/ 227284 h 2667882"/>
                <a:gd name="connsiteX3" fmla="*/ 1102089 w 2204178"/>
                <a:gd name="connsiteY3" fmla="*/ 0 h 2667882"/>
                <a:gd name="connsiteX4" fmla="*/ 2204178 w 2204178"/>
                <a:gd name="connsiteY4" fmla="*/ 227284 h 2667882"/>
                <a:gd name="connsiteX5" fmla="*/ 2026404 w 2204178"/>
                <a:gd name="connsiteY5" fmla="*/ 2460702 h 2667882"/>
                <a:gd name="connsiteX6" fmla="*/ 1018279 w 2204178"/>
                <a:gd name="connsiteY6" fmla="*/ 2667675 h 2667882"/>
                <a:gd name="connsiteX7" fmla="*/ 127805 w 2204178"/>
                <a:gd name="connsiteY7" fmla="*/ 2430588 h 2667882"/>
                <a:gd name="connsiteX8" fmla="*/ 0 w 2204178"/>
                <a:gd name="connsiteY8" fmla="*/ 227284 h 2667882"/>
                <a:gd name="connsiteX0" fmla="*/ 0 w 2204178"/>
                <a:gd name="connsiteY0" fmla="*/ 227284 h 2692098"/>
                <a:gd name="connsiteX1" fmla="*/ 1102089 w 2204178"/>
                <a:gd name="connsiteY1" fmla="*/ 454568 h 2692098"/>
                <a:gd name="connsiteX2" fmla="*/ 2204178 w 2204178"/>
                <a:gd name="connsiteY2" fmla="*/ 227284 h 2692098"/>
                <a:gd name="connsiteX3" fmla="*/ 1983181 w 2204178"/>
                <a:gd name="connsiteY3" fmla="*/ 2479502 h 2692098"/>
                <a:gd name="connsiteX4" fmla="*/ 1080302 w 2204178"/>
                <a:gd name="connsiteY4" fmla="*/ 2692098 h 2692098"/>
                <a:gd name="connsiteX5" fmla="*/ 143969 w 2204178"/>
                <a:gd name="connsiteY5" fmla="*/ 2444117 h 2692098"/>
                <a:gd name="connsiteX6" fmla="*/ 0 w 2204178"/>
                <a:gd name="connsiteY6" fmla="*/ 227284 h 2692098"/>
                <a:gd name="connsiteX0" fmla="*/ 0 w 2204178"/>
                <a:gd name="connsiteY0" fmla="*/ 227284 h 2692098"/>
                <a:gd name="connsiteX1" fmla="*/ 1102089 w 2204178"/>
                <a:gd name="connsiteY1" fmla="*/ 0 h 2692098"/>
                <a:gd name="connsiteX2" fmla="*/ 2204178 w 2204178"/>
                <a:gd name="connsiteY2" fmla="*/ 227284 h 2692098"/>
                <a:gd name="connsiteX3" fmla="*/ 1102089 w 2204178"/>
                <a:gd name="connsiteY3" fmla="*/ 454568 h 2692098"/>
                <a:gd name="connsiteX4" fmla="*/ 0 w 2204178"/>
                <a:gd name="connsiteY4" fmla="*/ 227284 h 2692098"/>
                <a:gd name="connsiteX0" fmla="*/ 2204178 w 2204178"/>
                <a:gd name="connsiteY0" fmla="*/ 227284 h 2692098"/>
                <a:gd name="connsiteX1" fmla="*/ 1102089 w 2204178"/>
                <a:gd name="connsiteY1" fmla="*/ 454568 h 2692098"/>
                <a:gd name="connsiteX2" fmla="*/ 0 w 2204178"/>
                <a:gd name="connsiteY2" fmla="*/ 227284 h 2692098"/>
                <a:gd name="connsiteX3" fmla="*/ 1102089 w 2204178"/>
                <a:gd name="connsiteY3" fmla="*/ 0 h 2692098"/>
                <a:gd name="connsiteX4" fmla="*/ 2204178 w 2204178"/>
                <a:gd name="connsiteY4" fmla="*/ 227284 h 2692098"/>
                <a:gd name="connsiteX5" fmla="*/ 2026404 w 2204178"/>
                <a:gd name="connsiteY5" fmla="*/ 2460702 h 2692098"/>
                <a:gd name="connsiteX6" fmla="*/ 1018279 w 2204178"/>
                <a:gd name="connsiteY6" fmla="*/ 2667675 h 2692098"/>
                <a:gd name="connsiteX7" fmla="*/ 127805 w 2204178"/>
                <a:gd name="connsiteY7" fmla="*/ 2430588 h 2692098"/>
                <a:gd name="connsiteX8" fmla="*/ 0 w 2204178"/>
                <a:gd name="connsiteY8" fmla="*/ 227284 h 269209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204178" h="2692098" stroke="0" extrusionOk="0">
                  <a:moveTo>
                    <a:pt x="0" y="227284"/>
                  </a:moveTo>
                  <a:cubicBezTo>
                    <a:pt x="0" y="352809"/>
                    <a:pt x="493422" y="454568"/>
                    <a:pt x="1102089" y="454568"/>
                  </a:cubicBezTo>
                  <a:cubicBezTo>
                    <a:pt x="1710756" y="454568"/>
                    <a:pt x="2204178" y="352809"/>
                    <a:pt x="2204178" y="227284"/>
                  </a:cubicBezTo>
                  <a:lnTo>
                    <a:pt x="1983181" y="2479502"/>
                  </a:lnTo>
                  <a:cubicBezTo>
                    <a:pt x="1983181" y="2605027"/>
                    <a:pt x="1688969" y="2692098"/>
                    <a:pt x="1080302" y="2692098"/>
                  </a:cubicBezTo>
                  <a:cubicBezTo>
                    <a:pt x="471635" y="2692098"/>
                    <a:pt x="143969" y="2569642"/>
                    <a:pt x="143969" y="2444117"/>
                  </a:cubicBezTo>
                  <a:lnTo>
                    <a:pt x="0" y="227284"/>
                  </a:lnTo>
                  <a:close/>
                </a:path>
                <a:path w="2204178" h="2692098" fill="lighten" stroke="0" extrusionOk="0">
                  <a:moveTo>
                    <a:pt x="0" y="227284"/>
                  </a:moveTo>
                  <a:cubicBezTo>
                    <a:pt x="0" y="101759"/>
                    <a:pt x="493422" y="0"/>
                    <a:pt x="1102089" y="0"/>
                  </a:cubicBezTo>
                  <a:cubicBezTo>
                    <a:pt x="1710756" y="0"/>
                    <a:pt x="2204178" y="101759"/>
                    <a:pt x="2204178" y="227284"/>
                  </a:cubicBezTo>
                  <a:cubicBezTo>
                    <a:pt x="2204178" y="352809"/>
                    <a:pt x="1710756" y="454568"/>
                    <a:pt x="1102089" y="454568"/>
                  </a:cubicBezTo>
                  <a:cubicBezTo>
                    <a:pt x="493422" y="454568"/>
                    <a:pt x="0" y="352809"/>
                    <a:pt x="0" y="227284"/>
                  </a:cubicBezTo>
                  <a:close/>
                </a:path>
                <a:path w="2204178" h="2692098" fill="none" extrusionOk="0">
                  <a:moveTo>
                    <a:pt x="2204178" y="227284"/>
                  </a:moveTo>
                  <a:cubicBezTo>
                    <a:pt x="2204178" y="352809"/>
                    <a:pt x="1710756" y="454568"/>
                    <a:pt x="1102089" y="454568"/>
                  </a:cubicBezTo>
                  <a:cubicBezTo>
                    <a:pt x="493422" y="454568"/>
                    <a:pt x="0" y="352809"/>
                    <a:pt x="0" y="227284"/>
                  </a:cubicBezTo>
                  <a:cubicBezTo>
                    <a:pt x="0" y="101759"/>
                    <a:pt x="493422" y="0"/>
                    <a:pt x="1102089" y="0"/>
                  </a:cubicBezTo>
                  <a:cubicBezTo>
                    <a:pt x="1710756" y="0"/>
                    <a:pt x="2204178" y="101759"/>
                    <a:pt x="2204178" y="227284"/>
                  </a:cubicBezTo>
                  <a:lnTo>
                    <a:pt x="2026404" y="2460702"/>
                  </a:lnTo>
                  <a:cubicBezTo>
                    <a:pt x="2026404" y="2586227"/>
                    <a:pt x="1334712" y="2672694"/>
                    <a:pt x="1018279" y="2667675"/>
                  </a:cubicBezTo>
                  <a:cubicBezTo>
                    <a:pt x="701846" y="2662656"/>
                    <a:pt x="127805" y="2556113"/>
                    <a:pt x="127805" y="2430588"/>
                  </a:cubicBezTo>
                  <a:cubicBezTo>
                    <a:pt x="127805" y="1715317"/>
                    <a:pt x="0" y="942555"/>
                    <a:pt x="0" y="227284"/>
                  </a:cubicBezTo>
                </a:path>
              </a:pathLst>
            </a:custGeom>
            <a:solidFill>
              <a:srgbClr val="BA212C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29" name="Rectángulo 60">
              <a:extLst>
                <a:ext uri="{FF2B5EF4-FFF2-40B4-BE49-F238E27FC236}">
                  <a16:creationId xmlns:a16="http://schemas.microsoft.com/office/drawing/2014/main" id="{A1285E79-5514-46F2-A28D-F81AFD9F30CF}"/>
                </a:ext>
              </a:extLst>
            </p:cNvPr>
            <p:cNvSpPr/>
            <p:nvPr userDrawn="1"/>
          </p:nvSpPr>
          <p:spPr>
            <a:xfrm rot="272017">
              <a:off x="6997100" y="2948871"/>
              <a:ext cx="335428" cy="2128622"/>
            </a:xfrm>
            <a:custGeom>
              <a:avLst/>
              <a:gdLst>
                <a:gd name="connsiteX0" fmla="*/ 0 w 404360"/>
                <a:gd name="connsiteY0" fmla="*/ 0 h 2114298"/>
                <a:gd name="connsiteX1" fmla="*/ 404360 w 404360"/>
                <a:gd name="connsiteY1" fmla="*/ 0 h 2114298"/>
                <a:gd name="connsiteX2" fmla="*/ 404360 w 404360"/>
                <a:gd name="connsiteY2" fmla="*/ 2114298 h 2114298"/>
                <a:gd name="connsiteX3" fmla="*/ 0 w 404360"/>
                <a:gd name="connsiteY3" fmla="*/ 2114298 h 2114298"/>
                <a:gd name="connsiteX4" fmla="*/ 0 w 404360"/>
                <a:gd name="connsiteY4" fmla="*/ 0 h 2114298"/>
                <a:gd name="connsiteX0" fmla="*/ 0 w 404360"/>
                <a:gd name="connsiteY0" fmla="*/ 0 h 2128622"/>
                <a:gd name="connsiteX1" fmla="*/ 404360 w 404360"/>
                <a:gd name="connsiteY1" fmla="*/ 0 h 2128622"/>
                <a:gd name="connsiteX2" fmla="*/ 404360 w 404360"/>
                <a:gd name="connsiteY2" fmla="*/ 2114298 h 2128622"/>
                <a:gd name="connsiteX3" fmla="*/ 57875 w 404360"/>
                <a:gd name="connsiteY3" fmla="*/ 2128622 h 2128622"/>
                <a:gd name="connsiteX4" fmla="*/ 0 w 404360"/>
                <a:gd name="connsiteY4" fmla="*/ 0 h 21286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04360" h="2128622">
                  <a:moveTo>
                    <a:pt x="0" y="0"/>
                  </a:moveTo>
                  <a:lnTo>
                    <a:pt x="404360" y="0"/>
                  </a:lnTo>
                  <a:lnTo>
                    <a:pt x="404360" y="2114298"/>
                  </a:lnTo>
                  <a:lnTo>
                    <a:pt x="57875" y="2128622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30" name="Rectángulo 58">
              <a:extLst>
                <a:ext uri="{FF2B5EF4-FFF2-40B4-BE49-F238E27FC236}">
                  <a16:creationId xmlns:a16="http://schemas.microsoft.com/office/drawing/2014/main" id="{5F16DF8B-EB5F-495E-9ECD-EB7B974F6154}"/>
                </a:ext>
              </a:extLst>
            </p:cNvPr>
            <p:cNvSpPr/>
            <p:nvPr userDrawn="1"/>
          </p:nvSpPr>
          <p:spPr>
            <a:xfrm>
              <a:off x="6211206" y="2980514"/>
              <a:ext cx="478297" cy="2066939"/>
            </a:xfrm>
            <a:custGeom>
              <a:avLst/>
              <a:gdLst>
                <a:gd name="connsiteX0" fmla="*/ 0 w 463602"/>
                <a:gd name="connsiteY0" fmla="*/ 0 h 2048086"/>
                <a:gd name="connsiteX1" fmla="*/ 463602 w 463602"/>
                <a:gd name="connsiteY1" fmla="*/ 0 h 2048086"/>
                <a:gd name="connsiteX2" fmla="*/ 463602 w 463602"/>
                <a:gd name="connsiteY2" fmla="*/ 2048086 h 2048086"/>
                <a:gd name="connsiteX3" fmla="*/ 0 w 463602"/>
                <a:gd name="connsiteY3" fmla="*/ 2048086 h 2048086"/>
                <a:gd name="connsiteX4" fmla="*/ 0 w 463602"/>
                <a:gd name="connsiteY4" fmla="*/ 0 h 2048086"/>
                <a:gd name="connsiteX0" fmla="*/ 0 w 539016"/>
                <a:gd name="connsiteY0" fmla="*/ 0 h 2066939"/>
                <a:gd name="connsiteX1" fmla="*/ 539016 w 539016"/>
                <a:gd name="connsiteY1" fmla="*/ 18853 h 2066939"/>
                <a:gd name="connsiteX2" fmla="*/ 539016 w 539016"/>
                <a:gd name="connsiteY2" fmla="*/ 2066939 h 2066939"/>
                <a:gd name="connsiteX3" fmla="*/ 75414 w 539016"/>
                <a:gd name="connsiteY3" fmla="*/ 2066939 h 2066939"/>
                <a:gd name="connsiteX4" fmla="*/ 0 w 539016"/>
                <a:gd name="connsiteY4" fmla="*/ 0 h 2066939"/>
                <a:gd name="connsiteX0" fmla="*/ 0 w 576723"/>
                <a:gd name="connsiteY0" fmla="*/ 0 h 2066939"/>
                <a:gd name="connsiteX1" fmla="*/ 576723 w 576723"/>
                <a:gd name="connsiteY1" fmla="*/ 18853 h 2066939"/>
                <a:gd name="connsiteX2" fmla="*/ 539016 w 576723"/>
                <a:gd name="connsiteY2" fmla="*/ 2066939 h 2066939"/>
                <a:gd name="connsiteX3" fmla="*/ 75414 w 576723"/>
                <a:gd name="connsiteY3" fmla="*/ 2066939 h 2066939"/>
                <a:gd name="connsiteX4" fmla="*/ 0 w 576723"/>
                <a:gd name="connsiteY4" fmla="*/ 0 h 20669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6723" h="2066939">
                  <a:moveTo>
                    <a:pt x="0" y="0"/>
                  </a:moveTo>
                  <a:lnTo>
                    <a:pt x="576723" y="18853"/>
                  </a:lnTo>
                  <a:lnTo>
                    <a:pt x="539016" y="2066939"/>
                  </a:lnTo>
                  <a:lnTo>
                    <a:pt x="75414" y="206693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31" name="Rectángulo 60">
              <a:extLst>
                <a:ext uri="{FF2B5EF4-FFF2-40B4-BE49-F238E27FC236}">
                  <a16:creationId xmlns:a16="http://schemas.microsoft.com/office/drawing/2014/main" id="{F8D0C978-C98E-4BF1-BC73-1A1FEC423E12}"/>
                </a:ext>
              </a:extLst>
            </p:cNvPr>
            <p:cNvSpPr/>
            <p:nvPr userDrawn="1"/>
          </p:nvSpPr>
          <p:spPr>
            <a:xfrm rot="10599331" flipV="1">
              <a:off x="5593339" y="2879010"/>
              <a:ext cx="335428" cy="2128622"/>
            </a:xfrm>
            <a:custGeom>
              <a:avLst/>
              <a:gdLst>
                <a:gd name="connsiteX0" fmla="*/ 0 w 404360"/>
                <a:gd name="connsiteY0" fmla="*/ 0 h 2114298"/>
                <a:gd name="connsiteX1" fmla="*/ 404360 w 404360"/>
                <a:gd name="connsiteY1" fmla="*/ 0 h 2114298"/>
                <a:gd name="connsiteX2" fmla="*/ 404360 w 404360"/>
                <a:gd name="connsiteY2" fmla="*/ 2114298 h 2114298"/>
                <a:gd name="connsiteX3" fmla="*/ 0 w 404360"/>
                <a:gd name="connsiteY3" fmla="*/ 2114298 h 2114298"/>
                <a:gd name="connsiteX4" fmla="*/ 0 w 404360"/>
                <a:gd name="connsiteY4" fmla="*/ 0 h 2114298"/>
                <a:gd name="connsiteX0" fmla="*/ 0 w 404360"/>
                <a:gd name="connsiteY0" fmla="*/ 0 h 2128622"/>
                <a:gd name="connsiteX1" fmla="*/ 404360 w 404360"/>
                <a:gd name="connsiteY1" fmla="*/ 0 h 2128622"/>
                <a:gd name="connsiteX2" fmla="*/ 404360 w 404360"/>
                <a:gd name="connsiteY2" fmla="*/ 2114298 h 2128622"/>
                <a:gd name="connsiteX3" fmla="*/ 57875 w 404360"/>
                <a:gd name="connsiteY3" fmla="*/ 2128622 h 2128622"/>
                <a:gd name="connsiteX4" fmla="*/ 0 w 404360"/>
                <a:gd name="connsiteY4" fmla="*/ 0 h 21286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04360" h="2128622">
                  <a:moveTo>
                    <a:pt x="0" y="0"/>
                  </a:moveTo>
                  <a:lnTo>
                    <a:pt x="404360" y="0"/>
                  </a:lnTo>
                  <a:lnTo>
                    <a:pt x="404360" y="2114298"/>
                  </a:lnTo>
                  <a:lnTo>
                    <a:pt x="57875" y="2128622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32" name="Elipse 131">
              <a:extLst>
                <a:ext uri="{FF2B5EF4-FFF2-40B4-BE49-F238E27FC236}">
                  <a16:creationId xmlns:a16="http://schemas.microsoft.com/office/drawing/2014/main" id="{7A5B26D7-ABC7-4D16-86BE-424F8952D63D}"/>
                </a:ext>
              </a:extLst>
            </p:cNvPr>
            <p:cNvSpPr/>
            <p:nvPr userDrawn="1"/>
          </p:nvSpPr>
          <p:spPr>
            <a:xfrm>
              <a:off x="5396776" y="2592682"/>
              <a:ext cx="2201483" cy="483927"/>
            </a:xfrm>
            <a:prstGeom prst="ellipse">
              <a:avLst/>
            </a:prstGeom>
            <a:solidFill>
              <a:srgbClr val="BA212C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33" name="Diagrama de flujo: datos almacenados 52">
              <a:extLst>
                <a:ext uri="{FF2B5EF4-FFF2-40B4-BE49-F238E27FC236}">
                  <a16:creationId xmlns:a16="http://schemas.microsoft.com/office/drawing/2014/main" id="{E9D7BC11-680B-45BC-BAD5-666E981F2617}"/>
                </a:ext>
              </a:extLst>
            </p:cNvPr>
            <p:cNvSpPr/>
            <p:nvPr userDrawn="1"/>
          </p:nvSpPr>
          <p:spPr>
            <a:xfrm rot="16200000">
              <a:off x="6161738" y="4035226"/>
              <a:ext cx="604030" cy="1921948"/>
            </a:xfrm>
            <a:custGeom>
              <a:avLst/>
              <a:gdLst>
                <a:gd name="connsiteX0" fmla="*/ 1667 w 10000"/>
                <a:gd name="connsiteY0" fmla="*/ 0 h 10000"/>
                <a:gd name="connsiteX1" fmla="*/ 10000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3780 w 12113"/>
                <a:gd name="connsiteY0" fmla="*/ 0 h 10000"/>
                <a:gd name="connsiteX1" fmla="*/ 12113 w 12113"/>
                <a:gd name="connsiteY1" fmla="*/ 0 h 10000"/>
                <a:gd name="connsiteX2" fmla="*/ 10446 w 12113"/>
                <a:gd name="connsiteY2" fmla="*/ 5000 h 10000"/>
                <a:gd name="connsiteX3" fmla="*/ 12113 w 12113"/>
                <a:gd name="connsiteY3" fmla="*/ 10000 h 10000"/>
                <a:gd name="connsiteX4" fmla="*/ 3780 w 12113"/>
                <a:gd name="connsiteY4" fmla="*/ 10000 h 10000"/>
                <a:gd name="connsiteX5" fmla="*/ 0 w 12113"/>
                <a:gd name="connsiteY5" fmla="*/ 4984 h 10000"/>
                <a:gd name="connsiteX6" fmla="*/ 3780 w 12113"/>
                <a:gd name="connsiteY6" fmla="*/ 0 h 10000"/>
                <a:gd name="connsiteX0" fmla="*/ 3780 w 12113"/>
                <a:gd name="connsiteY0" fmla="*/ 0 h 10000"/>
                <a:gd name="connsiteX1" fmla="*/ 12113 w 12113"/>
                <a:gd name="connsiteY1" fmla="*/ 0 h 10000"/>
                <a:gd name="connsiteX2" fmla="*/ 9099 w 12113"/>
                <a:gd name="connsiteY2" fmla="*/ 4946 h 10000"/>
                <a:gd name="connsiteX3" fmla="*/ 12113 w 12113"/>
                <a:gd name="connsiteY3" fmla="*/ 10000 h 10000"/>
                <a:gd name="connsiteX4" fmla="*/ 3780 w 12113"/>
                <a:gd name="connsiteY4" fmla="*/ 10000 h 10000"/>
                <a:gd name="connsiteX5" fmla="*/ 0 w 12113"/>
                <a:gd name="connsiteY5" fmla="*/ 4984 h 10000"/>
                <a:gd name="connsiteX6" fmla="*/ 3780 w 12113"/>
                <a:gd name="connsiteY6" fmla="*/ 0 h 10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113" h="10000">
                  <a:moveTo>
                    <a:pt x="3780" y="0"/>
                  </a:moveTo>
                  <a:lnTo>
                    <a:pt x="12113" y="0"/>
                  </a:lnTo>
                  <a:cubicBezTo>
                    <a:pt x="11192" y="0"/>
                    <a:pt x="9099" y="2185"/>
                    <a:pt x="9099" y="4946"/>
                  </a:cubicBezTo>
                  <a:cubicBezTo>
                    <a:pt x="9099" y="7707"/>
                    <a:pt x="11192" y="10000"/>
                    <a:pt x="12113" y="10000"/>
                  </a:cubicBezTo>
                  <a:lnTo>
                    <a:pt x="3780" y="10000"/>
                  </a:lnTo>
                  <a:cubicBezTo>
                    <a:pt x="2859" y="10000"/>
                    <a:pt x="0" y="7745"/>
                    <a:pt x="0" y="4984"/>
                  </a:cubicBezTo>
                  <a:cubicBezTo>
                    <a:pt x="0" y="2223"/>
                    <a:pt x="2859" y="0"/>
                    <a:pt x="3780" y="0"/>
                  </a:cubicBezTo>
                  <a:close/>
                </a:path>
              </a:pathLst>
            </a:custGeom>
            <a:solidFill>
              <a:srgbClr val="085099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34" name="Estrella: 5 puntas 133">
              <a:extLst>
                <a:ext uri="{FF2B5EF4-FFF2-40B4-BE49-F238E27FC236}">
                  <a16:creationId xmlns:a16="http://schemas.microsoft.com/office/drawing/2014/main" id="{0689016D-FCF2-42E1-AD51-046F6577E90F}"/>
                </a:ext>
              </a:extLst>
            </p:cNvPr>
            <p:cNvSpPr/>
            <p:nvPr userDrawn="1"/>
          </p:nvSpPr>
          <p:spPr>
            <a:xfrm rot="517676">
              <a:off x="5556430" y="4841240"/>
              <a:ext cx="288000" cy="288000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135" name="Estrella: 5 puntas 134">
              <a:extLst>
                <a:ext uri="{FF2B5EF4-FFF2-40B4-BE49-F238E27FC236}">
                  <a16:creationId xmlns:a16="http://schemas.microsoft.com/office/drawing/2014/main" id="{7CCCEE87-AF63-4104-9A74-FDE9102BF4D7}"/>
                </a:ext>
              </a:extLst>
            </p:cNvPr>
            <p:cNvSpPr/>
            <p:nvPr userDrawn="1"/>
          </p:nvSpPr>
          <p:spPr>
            <a:xfrm rot="245470">
              <a:off x="5924062" y="4894531"/>
              <a:ext cx="288000" cy="288000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36" name="Estrella: 5 puntas 135">
              <a:extLst>
                <a:ext uri="{FF2B5EF4-FFF2-40B4-BE49-F238E27FC236}">
                  <a16:creationId xmlns:a16="http://schemas.microsoft.com/office/drawing/2014/main" id="{788770E3-EB3D-42FC-BC2B-81DBD7A9ED47}"/>
                </a:ext>
              </a:extLst>
            </p:cNvPr>
            <p:cNvSpPr/>
            <p:nvPr userDrawn="1"/>
          </p:nvSpPr>
          <p:spPr>
            <a:xfrm>
              <a:off x="6293444" y="4907501"/>
              <a:ext cx="288000" cy="288000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37" name="Estrella: 5 puntas 136">
              <a:extLst>
                <a:ext uri="{FF2B5EF4-FFF2-40B4-BE49-F238E27FC236}">
                  <a16:creationId xmlns:a16="http://schemas.microsoft.com/office/drawing/2014/main" id="{5F17EEBA-9F80-4C20-96FC-FF3B11DEBE08}"/>
                </a:ext>
              </a:extLst>
            </p:cNvPr>
            <p:cNvSpPr/>
            <p:nvPr userDrawn="1"/>
          </p:nvSpPr>
          <p:spPr>
            <a:xfrm rot="21226853">
              <a:off x="6677991" y="4898786"/>
              <a:ext cx="288000" cy="288000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38" name="Estrella: 5 puntas 137">
              <a:extLst>
                <a:ext uri="{FF2B5EF4-FFF2-40B4-BE49-F238E27FC236}">
                  <a16:creationId xmlns:a16="http://schemas.microsoft.com/office/drawing/2014/main" id="{5C18A235-60C7-4278-A116-D39520A7830B}"/>
                </a:ext>
              </a:extLst>
            </p:cNvPr>
            <p:cNvSpPr/>
            <p:nvPr userDrawn="1"/>
          </p:nvSpPr>
          <p:spPr>
            <a:xfrm rot="20954647">
              <a:off x="7053829" y="4836184"/>
              <a:ext cx="288000" cy="288000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</p:grpSp>
    </p:spTree>
    <p:extLst>
      <p:ext uri="{BB962C8B-B14F-4D97-AF65-F5344CB8AC3E}">
        <p14:creationId xmlns:p14="http://schemas.microsoft.com/office/powerpoint/2010/main" val="1417596823"/>
      </p:ext>
    </p:extLst>
  </p:cSld>
  <p:clrMapOvr>
    <a:overrideClrMapping bg1="lt1" tx1="dk1" bg2="lt2" tx2="dk2" accent1="accent1" accent2="accent2" accent3="accent3" accent4="accent4" accent5="accent5" accent6="accent6" hlink="hlink" folHlink="folHlink"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0092_4th_of_July_Template_SlidesMania_3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25" name="Grupo 124">
            <a:extLst>
              <a:ext uri="{FF2B5EF4-FFF2-40B4-BE49-F238E27FC236}">
                <a16:creationId xmlns:a16="http://schemas.microsoft.com/office/drawing/2014/main" id="{7083E0A7-2083-45FB-B9DE-96A0A7E2F44C}"/>
              </a:ext>
            </a:extLst>
          </p:cNvPr>
          <p:cNvGrpSpPr/>
          <p:nvPr userDrawn="1"/>
        </p:nvGrpSpPr>
        <p:grpSpPr>
          <a:xfrm rot="18637732">
            <a:off x="9921001" y="4844953"/>
            <a:ext cx="860401" cy="2215321"/>
            <a:chOff x="2198804" y="4032648"/>
            <a:chExt cx="860401" cy="2215321"/>
          </a:xfrm>
        </p:grpSpPr>
        <p:sp>
          <p:nvSpPr>
            <p:cNvPr id="110" name="Arco 109">
              <a:extLst>
                <a:ext uri="{FF2B5EF4-FFF2-40B4-BE49-F238E27FC236}">
                  <a16:creationId xmlns:a16="http://schemas.microsoft.com/office/drawing/2014/main" id="{917545F2-B4DF-4083-83D2-57398A1D5F81}"/>
                </a:ext>
              </a:extLst>
            </p:cNvPr>
            <p:cNvSpPr/>
            <p:nvPr userDrawn="1"/>
          </p:nvSpPr>
          <p:spPr>
            <a:xfrm rot="5574526">
              <a:off x="1957471" y="5313363"/>
              <a:ext cx="1016400" cy="533734"/>
            </a:xfrm>
            <a:prstGeom prst="arc">
              <a:avLst/>
            </a:prstGeom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01" name="Forma libre: forma 100">
              <a:extLst>
                <a:ext uri="{FF2B5EF4-FFF2-40B4-BE49-F238E27FC236}">
                  <a16:creationId xmlns:a16="http://schemas.microsoft.com/office/drawing/2014/main" id="{174A3699-04D1-4500-A75D-DA007E3520C2}"/>
                </a:ext>
              </a:extLst>
            </p:cNvPr>
            <p:cNvSpPr/>
            <p:nvPr userDrawn="1"/>
          </p:nvSpPr>
          <p:spPr>
            <a:xfrm>
              <a:off x="2429995" y="4047604"/>
              <a:ext cx="629210" cy="489764"/>
            </a:xfrm>
            <a:custGeom>
              <a:avLst/>
              <a:gdLst>
                <a:gd name="connsiteX0" fmla="*/ 349600 w 699200"/>
                <a:gd name="connsiteY0" fmla="*/ 0 h 603745"/>
                <a:gd name="connsiteX1" fmla="*/ 699200 w 699200"/>
                <a:gd name="connsiteY1" fmla="*/ 468009 h 603745"/>
                <a:gd name="connsiteX2" fmla="*/ 677361 w 699200"/>
                <a:gd name="connsiteY2" fmla="*/ 470371 h 603745"/>
                <a:gd name="connsiteX3" fmla="*/ 678032 w 699200"/>
                <a:gd name="connsiteY3" fmla="*/ 472985 h 603745"/>
                <a:gd name="connsiteX4" fmla="*/ 345182 w 699200"/>
                <a:gd name="connsiteY4" fmla="*/ 603745 h 603745"/>
                <a:gd name="connsiteX5" fmla="*/ 12332 w 699200"/>
                <a:gd name="connsiteY5" fmla="*/ 472985 h 603745"/>
                <a:gd name="connsiteX6" fmla="*/ 13175 w 699200"/>
                <a:gd name="connsiteY6" fmla="*/ 469701 h 603745"/>
                <a:gd name="connsiteX7" fmla="*/ 0 w 699200"/>
                <a:gd name="connsiteY7" fmla="*/ 468009 h 603745"/>
                <a:gd name="connsiteX0" fmla="*/ 349600 w 678032"/>
                <a:gd name="connsiteY0" fmla="*/ 0 h 603745"/>
                <a:gd name="connsiteX1" fmla="*/ 677361 w 678032"/>
                <a:gd name="connsiteY1" fmla="*/ 470371 h 603745"/>
                <a:gd name="connsiteX2" fmla="*/ 678032 w 678032"/>
                <a:gd name="connsiteY2" fmla="*/ 472985 h 603745"/>
                <a:gd name="connsiteX3" fmla="*/ 345182 w 678032"/>
                <a:gd name="connsiteY3" fmla="*/ 603745 h 603745"/>
                <a:gd name="connsiteX4" fmla="*/ 12332 w 678032"/>
                <a:gd name="connsiteY4" fmla="*/ 472985 h 603745"/>
                <a:gd name="connsiteX5" fmla="*/ 13175 w 678032"/>
                <a:gd name="connsiteY5" fmla="*/ 469701 h 603745"/>
                <a:gd name="connsiteX6" fmla="*/ 0 w 678032"/>
                <a:gd name="connsiteY6" fmla="*/ 468009 h 603745"/>
                <a:gd name="connsiteX7" fmla="*/ 349600 w 678032"/>
                <a:gd name="connsiteY7" fmla="*/ 0 h 603745"/>
                <a:gd name="connsiteX0" fmla="*/ 337268 w 665700"/>
                <a:gd name="connsiteY0" fmla="*/ 0 h 603745"/>
                <a:gd name="connsiteX1" fmla="*/ 665029 w 665700"/>
                <a:gd name="connsiteY1" fmla="*/ 470371 h 603745"/>
                <a:gd name="connsiteX2" fmla="*/ 665700 w 665700"/>
                <a:gd name="connsiteY2" fmla="*/ 472985 h 603745"/>
                <a:gd name="connsiteX3" fmla="*/ 332850 w 665700"/>
                <a:gd name="connsiteY3" fmla="*/ 603745 h 603745"/>
                <a:gd name="connsiteX4" fmla="*/ 0 w 665700"/>
                <a:gd name="connsiteY4" fmla="*/ 472985 h 603745"/>
                <a:gd name="connsiteX5" fmla="*/ 843 w 665700"/>
                <a:gd name="connsiteY5" fmla="*/ 469701 h 603745"/>
                <a:gd name="connsiteX6" fmla="*/ 337268 w 665700"/>
                <a:gd name="connsiteY6" fmla="*/ 0 h 603745"/>
                <a:gd name="connsiteX0" fmla="*/ 337268 w 665700"/>
                <a:gd name="connsiteY0" fmla="*/ 0 h 578599"/>
                <a:gd name="connsiteX1" fmla="*/ 665029 w 665700"/>
                <a:gd name="connsiteY1" fmla="*/ 470371 h 578599"/>
                <a:gd name="connsiteX2" fmla="*/ 665700 w 665700"/>
                <a:gd name="connsiteY2" fmla="*/ 472985 h 578599"/>
                <a:gd name="connsiteX3" fmla="*/ 332850 w 665700"/>
                <a:gd name="connsiteY3" fmla="*/ 578599 h 578599"/>
                <a:gd name="connsiteX4" fmla="*/ 0 w 665700"/>
                <a:gd name="connsiteY4" fmla="*/ 472985 h 578599"/>
                <a:gd name="connsiteX5" fmla="*/ 843 w 665700"/>
                <a:gd name="connsiteY5" fmla="*/ 469701 h 578599"/>
                <a:gd name="connsiteX6" fmla="*/ 337268 w 665700"/>
                <a:gd name="connsiteY6" fmla="*/ 0 h 578599"/>
                <a:gd name="connsiteX0" fmla="*/ 337268 w 665700"/>
                <a:gd name="connsiteY0" fmla="*/ 0 h 545071"/>
                <a:gd name="connsiteX1" fmla="*/ 665029 w 665700"/>
                <a:gd name="connsiteY1" fmla="*/ 470371 h 545071"/>
                <a:gd name="connsiteX2" fmla="*/ 665700 w 665700"/>
                <a:gd name="connsiteY2" fmla="*/ 472985 h 545071"/>
                <a:gd name="connsiteX3" fmla="*/ 332850 w 665700"/>
                <a:gd name="connsiteY3" fmla="*/ 545071 h 545071"/>
                <a:gd name="connsiteX4" fmla="*/ 0 w 665700"/>
                <a:gd name="connsiteY4" fmla="*/ 472985 h 545071"/>
                <a:gd name="connsiteX5" fmla="*/ 843 w 665700"/>
                <a:gd name="connsiteY5" fmla="*/ 469701 h 545071"/>
                <a:gd name="connsiteX6" fmla="*/ 337268 w 665700"/>
                <a:gd name="connsiteY6" fmla="*/ 0 h 545071"/>
                <a:gd name="connsiteX0" fmla="*/ 337268 w 665700"/>
                <a:gd name="connsiteY0" fmla="*/ 0 h 547726"/>
                <a:gd name="connsiteX1" fmla="*/ 665029 w 665700"/>
                <a:gd name="connsiteY1" fmla="*/ 470371 h 547726"/>
                <a:gd name="connsiteX2" fmla="*/ 665700 w 665700"/>
                <a:gd name="connsiteY2" fmla="*/ 472985 h 547726"/>
                <a:gd name="connsiteX3" fmla="*/ 332850 w 665700"/>
                <a:gd name="connsiteY3" fmla="*/ 545071 h 547726"/>
                <a:gd name="connsiteX4" fmla="*/ 0 w 665700"/>
                <a:gd name="connsiteY4" fmla="*/ 472985 h 547726"/>
                <a:gd name="connsiteX5" fmla="*/ 843 w 665700"/>
                <a:gd name="connsiteY5" fmla="*/ 469701 h 547726"/>
                <a:gd name="connsiteX6" fmla="*/ 337268 w 665700"/>
                <a:gd name="connsiteY6" fmla="*/ 0 h 5477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5700" h="547726">
                  <a:moveTo>
                    <a:pt x="337268" y="0"/>
                  </a:moveTo>
                  <a:lnTo>
                    <a:pt x="665029" y="470371"/>
                  </a:lnTo>
                  <a:lnTo>
                    <a:pt x="665700" y="472985"/>
                  </a:lnTo>
                  <a:cubicBezTo>
                    <a:pt x="665700" y="545202"/>
                    <a:pt x="524608" y="536689"/>
                    <a:pt x="332850" y="545071"/>
                  </a:cubicBezTo>
                  <a:cubicBezTo>
                    <a:pt x="141092" y="553453"/>
                    <a:pt x="0" y="545202"/>
                    <a:pt x="0" y="472985"/>
                  </a:cubicBezTo>
                  <a:lnTo>
                    <a:pt x="843" y="469701"/>
                  </a:lnTo>
                  <a:lnTo>
                    <a:pt x="337268" y="0"/>
                  </a:lnTo>
                  <a:close/>
                </a:path>
              </a:pathLst>
            </a:custGeom>
            <a:solidFill>
              <a:schemeClr val="accent1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cxnSp>
          <p:nvCxnSpPr>
            <p:cNvPr id="103" name="Conector recto 102">
              <a:extLst>
                <a:ext uri="{FF2B5EF4-FFF2-40B4-BE49-F238E27FC236}">
                  <a16:creationId xmlns:a16="http://schemas.microsoft.com/office/drawing/2014/main" id="{D5ADDB51-529C-4E75-AF57-D2CBBF39BF04}"/>
                </a:ext>
              </a:extLst>
            </p:cNvPr>
            <p:cNvCxnSpPr>
              <a:cxnSpLocks/>
              <a:stCxn id="99" idx="5"/>
            </p:cNvCxnSpPr>
            <p:nvPr userDrawn="1"/>
          </p:nvCxnSpPr>
          <p:spPr>
            <a:xfrm>
              <a:off x="2737105" y="5639920"/>
              <a:ext cx="0" cy="608049"/>
            </a:xfrm>
            <a:prstGeom prst="line">
              <a:avLst/>
            </a:prstGeom>
            <a:ln w="38100" cap="rnd">
              <a:solidFill>
                <a:srgbClr val="085099"/>
              </a:solidFill>
              <a:round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88" name="Forma libre: forma 87">
              <a:extLst>
                <a:ext uri="{FF2B5EF4-FFF2-40B4-BE49-F238E27FC236}">
                  <a16:creationId xmlns:a16="http://schemas.microsoft.com/office/drawing/2014/main" id="{67E801AB-2752-48F7-937B-B09B9EA54AB7}"/>
                </a:ext>
              </a:extLst>
            </p:cNvPr>
            <p:cNvSpPr/>
            <p:nvPr userDrawn="1"/>
          </p:nvSpPr>
          <p:spPr>
            <a:xfrm rot="16200000">
              <a:off x="2091456" y="4741792"/>
              <a:ext cx="1303957" cy="472759"/>
            </a:xfrm>
            <a:custGeom>
              <a:avLst/>
              <a:gdLst>
                <a:gd name="connsiteX0" fmla="*/ 1303957 w 1303957"/>
                <a:gd name="connsiteY0" fmla="*/ 4750 h 472759"/>
                <a:gd name="connsiteX1" fmla="*/ 1161441 w 1303957"/>
                <a:gd name="connsiteY1" fmla="*/ 238755 h 472759"/>
                <a:gd name="connsiteX2" fmla="*/ 1303957 w 1303957"/>
                <a:gd name="connsiteY2" fmla="*/ 472759 h 472759"/>
                <a:gd name="connsiteX3" fmla="*/ 591548 w 1303957"/>
                <a:gd name="connsiteY3" fmla="*/ 472759 h 472759"/>
                <a:gd name="connsiteX4" fmla="*/ 562847 w 1303957"/>
                <a:gd name="connsiteY4" fmla="*/ 468009 h 472759"/>
                <a:gd name="connsiteX5" fmla="*/ 142516 w 1303957"/>
                <a:gd name="connsiteY5" fmla="*/ 468009 h 472759"/>
                <a:gd name="connsiteX6" fmla="*/ 0 w 1303957"/>
                <a:gd name="connsiteY6" fmla="*/ 234005 h 472759"/>
                <a:gd name="connsiteX7" fmla="*/ 142516 w 1303957"/>
                <a:gd name="connsiteY7" fmla="*/ 0 h 472759"/>
                <a:gd name="connsiteX8" fmla="*/ 854925 w 1303957"/>
                <a:gd name="connsiteY8" fmla="*/ 0 h 472759"/>
                <a:gd name="connsiteX9" fmla="*/ 826225 w 1303957"/>
                <a:gd name="connsiteY9" fmla="*/ 4750 h 472759"/>
                <a:gd name="connsiteX0" fmla="*/ 1303957 w 1303957"/>
                <a:gd name="connsiteY0" fmla="*/ 4750 h 472759"/>
                <a:gd name="connsiteX1" fmla="*/ 1161441 w 1303957"/>
                <a:gd name="connsiteY1" fmla="*/ 238755 h 472759"/>
                <a:gd name="connsiteX2" fmla="*/ 1303957 w 1303957"/>
                <a:gd name="connsiteY2" fmla="*/ 472759 h 472759"/>
                <a:gd name="connsiteX3" fmla="*/ 591548 w 1303957"/>
                <a:gd name="connsiteY3" fmla="*/ 472759 h 472759"/>
                <a:gd name="connsiteX4" fmla="*/ 562847 w 1303957"/>
                <a:gd name="connsiteY4" fmla="*/ 468009 h 472759"/>
                <a:gd name="connsiteX5" fmla="*/ 142516 w 1303957"/>
                <a:gd name="connsiteY5" fmla="*/ 468009 h 472759"/>
                <a:gd name="connsiteX6" fmla="*/ 0 w 1303957"/>
                <a:gd name="connsiteY6" fmla="*/ 234005 h 472759"/>
                <a:gd name="connsiteX7" fmla="*/ 142516 w 1303957"/>
                <a:gd name="connsiteY7" fmla="*/ 0 h 472759"/>
                <a:gd name="connsiteX8" fmla="*/ 854925 w 1303957"/>
                <a:gd name="connsiteY8" fmla="*/ 0 h 472759"/>
                <a:gd name="connsiteX9" fmla="*/ 1303957 w 1303957"/>
                <a:gd name="connsiteY9" fmla="*/ 4750 h 472759"/>
                <a:gd name="connsiteX0" fmla="*/ 1303957 w 1303957"/>
                <a:gd name="connsiteY0" fmla="*/ 4750 h 472759"/>
                <a:gd name="connsiteX1" fmla="*/ 1161441 w 1303957"/>
                <a:gd name="connsiteY1" fmla="*/ 238755 h 472759"/>
                <a:gd name="connsiteX2" fmla="*/ 1303957 w 1303957"/>
                <a:gd name="connsiteY2" fmla="*/ 472759 h 472759"/>
                <a:gd name="connsiteX3" fmla="*/ 591548 w 1303957"/>
                <a:gd name="connsiteY3" fmla="*/ 472759 h 472759"/>
                <a:gd name="connsiteX4" fmla="*/ 562847 w 1303957"/>
                <a:gd name="connsiteY4" fmla="*/ 468009 h 472759"/>
                <a:gd name="connsiteX5" fmla="*/ 142516 w 1303957"/>
                <a:gd name="connsiteY5" fmla="*/ 468009 h 472759"/>
                <a:gd name="connsiteX6" fmla="*/ 0 w 1303957"/>
                <a:gd name="connsiteY6" fmla="*/ 234005 h 472759"/>
                <a:gd name="connsiteX7" fmla="*/ 142516 w 1303957"/>
                <a:gd name="connsiteY7" fmla="*/ 0 h 472759"/>
                <a:gd name="connsiteX8" fmla="*/ 1303957 w 1303957"/>
                <a:gd name="connsiteY8" fmla="*/ 4750 h 472759"/>
                <a:gd name="connsiteX0" fmla="*/ 1303957 w 1303957"/>
                <a:gd name="connsiteY0" fmla="*/ 4750 h 472759"/>
                <a:gd name="connsiteX1" fmla="*/ 1161441 w 1303957"/>
                <a:gd name="connsiteY1" fmla="*/ 238755 h 472759"/>
                <a:gd name="connsiteX2" fmla="*/ 1303957 w 1303957"/>
                <a:gd name="connsiteY2" fmla="*/ 472759 h 472759"/>
                <a:gd name="connsiteX3" fmla="*/ 591548 w 1303957"/>
                <a:gd name="connsiteY3" fmla="*/ 472759 h 472759"/>
                <a:gd name="connsiteX4" fmla="*/ 142516 w 1303957"/>
                <a:gd name="connsiteY4" fmla="*/ 468009 h 472759"/>
                <a:gd name="connsiteX5" fmla="*/ 0 w 1303957"/>
                <a:gd name="connsiteY5" fmla="*/ 234005 h 472759"/>
                <a:gd name="connsiteX6" fmla="*/ 142516 w 1303957"/>
                <a:gd name="connsiteY6" fmla="*/ 0 h 472759"/>
                <a:gd name="connsiteX7" fmla="*/ 1303957 w 1303957"/>
                <a:gd name="connsiteY7" fmla="*/ 4750 h 472759"/>
                <a:gd name="connsiteX0" fmla="*/ 1303957 w 1303957"/>
                <a:gd name="connsiteY0" fmla="*/ 4750 h 472759"/>
                <a:gd name="connsiteX1" fmla="*/ 1161441 w 1303957"/>
                <a:gd name="connsiteY1" fmla="*/ 238755 h 472759"/>
                <a:gd name="connsiteX2" fmla="*/ 1303957 w 1303957"/>
                <a:gd name="connsiteY2" fmla="*/ 472759 h 472759"/>
                <a:gd name="connsiteX3" fmla="*/ 142516 w 1303957"/>
                <a:gd name="connsiteY3" fmla="*/ 468009 h 472759"/>
                <a:gd name="connsiteX4" fmla="*/ 0 w 1303957"/>
                <a:gd name="connsiteY4" fmla="*/ 234005 h 472759"/>
                <a:gd name="connsiteX5" fmla="*/ 142516 w 1303957"/>
                <a:gd name="connsiteY5" fmla="*/ 0 h 472759"/>
                <a:gd name="connsiteX6" fmla="*/ 1303957 w 1303957"/>
                <a:gd name="connsiteY6" fmla="*/ 4750 h 472759"/>
                <a:gd name="connsiteX0" fmla="*/ 1303957 w 1303957"/>
                <a:gd name="connsiteY0" fmla="*/ 4750 h 472759"/>
                <a:gd name="connsiteX1" fmla="*/ 1236392 w 1303957"/>
                <a:gd name="connsiteY1" fmla="*/ 231260 h 472759"/>
                <a:gd name="connsiteX2" fmla="*/ 1303957 w 1303957"/>
                <a:gd name="connsiteY2" fmla="*/ 472759 h 472759"/>
                <a:gd name="connsiteX3" fmla="*/ 142516 w 1303957"/>
                <a:gd name="connsiteY3" fmla="*/ 468009 h 472759"/>
                <a:gd name="connsiteX4" fmla="*/ 0 w 1303957"/>
                <a:gd name="connsiteY4" fmla="*/ 234005 h 472759"/>
                <a:gd name="connsiteX5" fmla="*/ 142516 w 1303957"/>
                <a:gd name="connsiteY5" fmla="*/ 0 h 472759"/>
                <a:gd name="connsiteX6" fmla="*/ 1303957 w 1303957"/>
                <a:gd name="connsiteY6" fmla="*/ 4750 h 4727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303957" h="472759">
                  <a:moveTo>
                    <a:pt x="1303957" y="4750"/>
                  </a:moveTo>
                  <a:cubicBezTo>
                    <a:pt x="1225219" y="4750"/>
                    <a:pt x="1236392" y="102042"/>
                    <a:pt x="1236392" y="231260"/>
                  </a:cubicBezTo>
                  <a:cubicBezTo>
                    <a:pt x="1236392" y="360477"/>
                    <a:pt x="1225218" y="472759"/>
                    <a:pt x="1303957" y="472759"/>
                  </a:cubicBezTo>
                  <a:lnTo>
                    <a:pt x="142516" y="468009"/>
                  </a:lnTo>
                  <a:cubicBezTo>
                    <a:pt x="63777" y="468009"/>
                    <a:pt x="0" y="363222"/>
                    <a:pt x="0" y="234005"/>
                  </a:cubicBezTo>
                  <a:cubicBezTo>
                    <a:pt x="0" y="104787"/>
                    <a:pt x="63777" y="0"/>
                    <a:pt x="142516" y="0"/>
                  </a:cubicBezTo>
                  <a:lnTo>
                    <a:pt x="1303957" y="4750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90" name="Diagrama de flujo: datos almacenados 89">
              <a:extLst>
                <a:ext uri="{FF2B5EF4-FFF2-40B4-BE49-F238E27FC236}">
                  <a16:creationId xmlns:a16="http://schemas.microsoft.com/office/drawing/2014/main" id="{297905C3-CEC8-40BE-BED9-B5957F84BBB7}"/>
                </a:ext>
              </a:extLst>
            </p:cNvPr>
            <p:cNvSpPr/>
            <p:nvPr userDrawn="1"/>
          </p:nvSpPr>
          <p:spPr>
            <a:xfrm rot="16200000">
              <a:off x="2546051" y="4377466"/>
              <a:ext cx="404316" cy="482778"/>
            </a:xfrm>
            <a:custGeom>
              <a:avLst/>
              <a:gdLst>
                <a:gd name="connsiteX0" fmla="*/ 1667 w 10000"/>
                <a:gd name="connsiteY0" fmla="*/ 0 h 10000"/>
                <a:gd name="connsiteX1" fmla="*/ 10000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1667 w 10000"/>
                <a:gd name="connsiteY0" fmla="*/ 0 h 10000"/>
                <a:gd name="connsiteX1" fmla="*/ 8185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1667 w 10000"/>
                <a:gd name="connsiteY0" fmla="*/ 0 h 10000"/>
                <a:gd name="connsiteX1" fmla="*/ 8185 w 10000"/>
                <a:gd name="connsiteY1" fmla="*/ 0 h 10000"/>
                <a:gd name="connsiteX2" fmla="*/ 6259 w 10000"/>
                <a:gd name="connsiteY2" fmla="*/ 4409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383 w 10790"/>
                <a:gd name="connsiteY0" fmla="*/ 148 h 10000"/>
                <a:gd name="connsiteX1" fmla="*/ 8975 w 10790"/>
                <a:gd name="connsiteY1" fmla="*/ 0 h 10000"/>
                <a:gd name="connsiteX2" fmla="*/ 7049 w 10790"/>
                <a:gd name="connsiteY2" fmla="*/ 4409 h 10000"/>
                <a:gd name="connsiteX3" fmla="*/ 10790 w 10790"/>
                <a:gd name="connsiteY3" fmla="*/ 10000 h 10000"/>
                <a:gd name="connsiteX4" fmla="*/ 2457 w 10790"/>
                <a:gd name="connsiteY4" fmla="*/ 10000 h 10000"/>
                <a:gd name="connsiteX5" fmla="*/ 790 w 10790"/>
                <a:gd name="connsiteY5" fmla="*/ 5000 h 10000"/>
                <a:gd name="connsiteX6" fmla="*/ 383 w 10790"/>
                <a:gd name="connsiteY6" fmla="*/ 148 h 10000"/>
                <a:gd name="connsiteX0" fmla="*/ 383 w 10790"/>
                <a:gd name="connsiteY0" fmla="*/ 296 h 10148"/>
                <a:gd name="connsiteX1" fmla="*/ 7679 w 10790"/>
                <a:gd name="connsiteY1" fmla="*/ 0 h 10148"/>
                <a:gd name="connsiteX2" fmla="*/ 7049 w 10790"/>
                <a:gd name="connsiteY2" fmla="*/ 4557 h 10148"/>
                <a:gd name="connsiteX3" fmla="*/ 10790 w 10790"/>
                <a:gd name="connsiteY3" fmla="*/ 10148 h 10148"/>
                <a:gd name="connsiteX4" fmla="*/ 2457 w 10790"/>
                <a:gd name="connsiteY4" fmla="*/ 10148 h 10148"/>
                <a:gd name="connsiteX5" fmla="*/ 790 w 10790"/>
                <a:gd name="connsiteY5" fmla="*/ 5148 h 10148"/>
                <a:gd name="connsiteX6" fmla="*/ 383 w 10790"/>
                <a:gd name="connsiteY6" fmla="*/ 296 h 10148"/>
                <a:gd name="connsiteX0" fmla="*/ 383 w 10790"/>
                <a:gd name="connsiteY0" fmla="*/ 0 h 9852"/>
                <a:gd name="connsiteX1" fmla="*/ 6901 w 10790"/>
                <a:gd name="connsiteY1" fmla="*/ 0 h 9852"/>
                <a:gd name="connsiteX2" fmla="*/ 7049 w 10790"/>
                <a:gd name="connsiteY2" fmla="*/ 4261 h 9852"/>
                <a:gd name="connsiteX3" fmla="*/ 10790 w 10790"/>
                <a:gd name="connsiteY3" fmla="*/ 9852 h 9852"/>
                <a:gd name="connsiteX4" fmla="*/ 2457 w 10790"/>
                <a:gd name="connsiteY4" fmla="*/ 9852 h 9852"/>
                <a:gd name="connsiteX5" fmla="*/ 790 w 10790"/>
                <a:gd name="connsiteY5" fmla="*/ 4852 h 9852"/>
                <a:gd name="connsiteX6" fmla="*/ 383 w 10790"/>
                <a:gd name="connsiteY6" fmla="*/ 0 h 9852"/>
                <a:gd name="connsiteX0" fmla="*/ 614 w 10259"/>
                <a:gd name="connsiteY0" fmla="*/ 0 h 10000"/>
                <a:gd name="connsiteX1" fmla="*/ 6655 w 10259"/>
                <a:gd name="connsiteY1" fmla="*/ 0 h 10000"/>
                <a:gd name="connsiteX2" fmla="*/ 6792 w 10259"/>
                <a:gd name="connsiteY2" fmla="*/ 4325 h 10000"/>
                <a:gd name="connsiteX3" fmla="*/ 10259 w 10259"/>
                <a:gd name="connsiteY3" fmla="*/ 10000 h 10000"/>
                <a:gd name="connsiteX4" fmla="*/ 2536 w 10259"/>
                <a:gd name="connsiteY4" fmla="*/ 10000 h 10000"/>
                <a:gd name="connsiteX5" fmla="*/ 270 w 10259"/>
                <a:gd name="connsiteY5" fmla="*/ 4925 h 10000"/>
                <a:gd name="connsiteX6" fmla="*/ 614 w 10259"/>
                <a:gd name="connsiteY6" fmla="*/ 0 h 10000"/>
                <a:gd name="connsiteX0" fmla="*/ 679 w 10324"/>
                <a:gd name="connsiteY0" fmla="*/ 0 h 10000"/>
                <a:gd name="connsiteX1" fmla="*/ 6720 w 10324"/>
                <a:gd name="connsiteY1" fmla="*/ 0 h 10000"/>
                <a:gd name="connsiteX2" fmla="*/ 6857 w 10324"/>
                <a:gd name="connsiteY2" fmla="*/ 4325 h 10000"/>
                <a:gd name="connsiteX3" fmla="*/ 10324 w 10324"/>
                <a:gd name="connsiteY3" fmla="*/ 10000 h 10000"/>
                <a:gd name="connsiteX4" fmla="*/ 3562 w 10324"/>
                <a:gd name="connsiteY4" fmla="*/ 10000 h 10000"/>
                <a:gd name="connsiteX5" fmla="*/ 335 w 10324"/>
                <a:gd name="connsiteY5" fmla="*/ 4925 h 10000"/>
                <a:gd name="connsiteX6" fmla="*/ 679 w 10324"/>
                <a:gd name="connsiteY6" fmla="*/ 0 h 10000"/>
                <a:gd name="connsiteX0" fmla="*/ 679 w 10324"/>
                <a:gd name="connsiteY0" fmla="*/ 0 h 10000"/>
                <a:gd name="connsiteX1" fmla="*/ 6720 w 10324"/>
                <a:gd name="connsiteY1" fmla="*/ 0 h 10000"/>
                <a:gd name="connsiteX2" fmla="*/ 6857 w 10324"/>
                <a:gd name="connsiteY2" fmla="*/ 5225 h 10000"/>
                <a:gd name="connsiteX3" fmla="*/ 10324 w 10324"/>
                <a:gd name="connsiteY3" fmla="*/ 10000 h 10000"/>
                <a:gd name="connsiteX4" fmla="*/ 3562 w 10324"/>
                <a:gd name="connsiteY4" fmla="*/ 10000 h 10000"/>
                <a:gd name="connsiteX5" fmla="*/ 335 w 10324"/>
                <a:gd name="connsiteY5" fmla="*/ 4925 h 10000"/>
                <a:gd name="connsiteX6" fmla="*/ 679 w 10324"/>
                <a:gd name="connsiteY6" fmla="*/ 0 h 10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324" h="10000">
                  <a:moveTo>
                    <a:pt x="679" y="0"/>
                  </a:moveTo>
                  <a:lnTo>
                    <a:pt x="6720" y="0"/>
                  </a:lnTo>
                  <a:cubicBezTo>
                    <a:pt x="5866" y="0"/>
                    <a:pt x="6256" y="3558"/>
                    <a:pt x="6857" y="5225"/>
                  </a:cubicBezTo>
                  <a:cubicBezTo>
                    <a:pt x="7457" y="6892"/>
                    <a:pt x="9470" y="10000"/>
                    <a:pt x="10324" y="10000"/>
                  </a:cubicBezTo>
                  <a:lnTo>
                    <a:pt x="3562" y="10000"/>
                  </a:lnTo>
                  <a:cubicBezTo>
                    <a:pt x="2709" y="10000"/>
                    <a:pt x="816" y="6592"/>
                    <a:pt x="335" y="4925"/>
                  </a:cubicBezTo>
                  <a:cubicBezTo>
                    <a:pt x="-146" y="3258"/>
                    <a:pt x="-175" y="0"/>
                    <a:pt x="679" y="0"/>
                  </a:cubicBezTo>
                  <a:close/>
                </a:path>
              </a:pathLst>
            </a:custGeom>
            <a:solidFill>
              <a:srgbClr val="BA212C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97" name="Diagrama de flujo: datos almacenados 89">
              <a:extLst>
                <a:ext uri="{FF2B5EF4-FFF2-40B4-BE49-F238E27FC236}">
                  <a16:creationId xmlns:a16="http://schemas.microsoft.com/office/drawing/2014/main" id="{AD8CA8F3-371C-4CDE-AB2D-4EA9107ECECF}"/>
                </a:ext>
              </a:extLst>
            </p:cNvPr>
            <p:cNvSpPr/>
            <p:nvPr userDrawn="1"/>
          </p:nvSpPr>
          <p:spPr>
            <a:xfrm rot="16200000">
              <a:off x="2546052" y="4847093"/>
              <a:ext cx="404314" cy="482778"/>
            </a:xfrm>
            <a:custGeom>
              <a:avLst/>
              <a:gdLst>
                <a:gd name="connsiteX0" fmla="*/ 1667 w 10000"/>
                <a:gd name="connsiteY0" fmla="*/ 0 h 10000"/>
                <a:gd name="connsiteX1" fmla="*/ 10000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1667 w 10000"/>
                <a:gd name="connsiteY0" fmla="*/ 0 h 10000"/>
                <a:gd name="connsiteX1" fmla="*/ 8185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1667 w 10000"/>
                <a:gd name="connsiteY0" fmla="*/ 0 h 10000"/>
                <a:gd name="connsiteX1" fmla="*/ 8185 w 10000"/>
                <a:gd name="connsiteY1" fmla="*/ 0 h 10000"/>
                <a:gd name="connsiteX2" fmla="*/ 6259 w 10000"/>
                <a:gd name="connsiteY2" fmla="*/ 4409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383 w 10790"/>
                <a:gd name="connsiteY0" fmla="*/ 148 h 10000"/>
                <a:gd name="connsiteX1" fmla="*/ 8975 w 10790"/>
                <a:gd name="connsiteY1" fmla="*/ 0 h 10000"/>
                <a:gd name="connsiteX2" fmla="*/ 7049 w 10790"/>
                <a:gd name="connsiteY2" fmla="*/ 4409 h 10000"/>
                <a:gd name="connsiteX3" fmla="*/ 10790 w 10790"/>
                <a:gd name="connsiteY3" fmla="*/ 10000 h 10000"/>
                <a:gd name="connsiteX4" fmla="*/ 2457 w 10790"/>
                <a:gd name="connsiteY4" fmla="*/ 10000 h 10000"/>
                <a:gd name="connsiteX5" fmla="*/ 790 w 10790"/>
                <a:gd name="connsiteY5" fmla="*/ 5000 h 10000"/>
                <a:gd name="connsiteX6" fmla="*/ 383 w 10790"/>
                <a:gd name="connsiteY6" fmla="*/ 148 h 10000"/>
                <a:gd name="connsiteX0" fmla="*/ 383 w 10790"/>
                <a:gd name="connsiteY0" fmla="*/ 296 h 10148"/>
                <a:gd name="connsiteX1" fmla="*/ 7679 w 10790"/>
                <a:gd name="connsiteY1" fmla="*/ 0 h 10148"/>
                <a:gd name="connsiteX2" fmla="*/ 7049 w 10790"/>
                <a:gd name="connsiteY2" fmla="*/ 4557 h 10148"/>
                <a:gd name="connsiteX3" fmla="*/ 10790 w 10790"/>
                <a:gd name="connsiteY3" fmla="*/ 10148 h 10148"/>
                <a:gd name="connsiteX4" fmla="*/ 2457 w 10790"/>
                <a:gd name="connsiteY4" fmla="*/ 10148 h 10148"/>
                <a:gd name="connsiteX5" fmla="*/ 790 w 10790"/>
                <a:gd name="connsiteY5" fmla="*/ 5148 h 10148"/>
                <a:gd name="connsiteX6" fmla="*/ 383 w 10790"/>
                <a:gd name="connsiteY6" fmla="*/ 296 h 10148"/>
                <a:gd name="connsiteX0" fmla="*/ 383 w 10790"/>
                <a:gd name="connsiteY0" fmla="*/ 0 h 9852"/>
                <a:gd name="connsiteX1" fmla="*/ 6901 w 10790"/>
                <a:gd name="connsiteY1" fmla="*/ 0 h 9852"/>
                <a:gd name="connsiteX2" fmla="*/ 7049 w 10790"/>
                <a:gd name="connsiteY2" fmla="*/ 4261 h 9852"/>
                <a:gd name="connsiteX3" fmla="*/ 10790 w 10790"/>
                <a:gd name="connsiteY3" fmla="*/ 9852 h 9852"/>
                <a:gd name="connsiteX4" fmla="*/ 2457 w 10790"/>
                <a:gd name="connsiteY4" fmla="*/ 9852 h 9852"/>
                <a:gd name="connsiteX5" fmla="*/ 790 w 10790"/>
                <a:gd name="connsiteY5" fmla="*/ 4852 h 9852"/>
                <a:gd name="connsiteX6" fmla="*/ 383 w 10790"/>
                <a:gd name="connsiteY6" fmla="*/ 0 h 9852"/>
                <a:gd name="connsiteX0" fmla="*/ 614 w 10259"/>
                <a:gd name="connsiteY0" fmla="*/ 0 h 10000"/>
                <a:gd name="connsiteX1" fmla="*/ 6655 w 10259"/>
                <a:gd name="connsiteY1" fmla="*/ 0 h 10000"/>
                <a:gd name="connsiteX2" fmla="*/ 6792 w 10259"/>
                <a:gd name="connsiteY2" fmla="*/ 4325 h 10000"/>
                <a:gd name="connsiteX3" fmla="*/ 10259 w 10259"/>
                <a:gd name="connsiteY3" fmla="*/ 10000 h 10000"/>
                <a:gd name="connsiteX4" fmla="*/ 2536 w 10259"/>
                <a:gd name="connsiteY4" fmla="*/ 10000 h 10000"/>
                <a:gd name="connsiteX5" fmla="*/ 270 w 10259"/>
                <a:gd name="connsiteY5" fmla="*/ 4925 h 10000"/>
                <a:gd name="connsiteX6" fmla="*/ 614 w 10259"/>
                <a:gd name="connsiteY6" fmla="*/ 0 h 10000"/>
                <a:gd name="connsiteX0" fmla="*/ 679 w 10324"/>
                <a:gd name="connsiteY0" fmla="*/ 0 h 10000"/>
                <a:gd name="connsiteX1" fmla="*/ 6720 w 10324"/>
                <a:gd name="connsiteY1" fmla="*/ 0 h 10000"/>
                <a:gd name="connsiteX2" fmla="*/ 6857 w 10324"/>
                <a:gd name="connsiteY2" fmla="*/ 4325 h 10000"/>
                <a:gd name="connsiteX3" fmla="*/ 10324 w 10324"/>
                <a:gd name="connsiteY3" fmla="*/ 10000 h 10000"/>
                <a:gd name="connsiteX4" fmla="*/ 3562 w 10324"/>
                <a:gd name="connsiteY4" fmla="*/ 10000 h 10000"/>
                <a:gd name="connsiteX5" fmla="*/ 335 w 10324"/>
                <a:gd name="connsiteY5" fmla="*/ 4925 h 10000"/>
                <a:gd name="connsiteX6" fmla="*/ 679 w 10324"/>
                <a:gd name="connsiteY6" fmla="*/ 0 h 10000"/>
                <a:gd name="connsiteX0" fmla="*/ 679 w 10324"/>
                <a:gd name="connsiteY0" fmla="*/ 0 h 10000"/>
                <a:gd name="connsiteX1" fmla="*/ 6720 w 10324"/>
                <a:gd name="connsiteY1" fmla="*/ 0 h 10000"/>
                <a:gd name="connsiteX2" fmla="*/ 6857 w 10324"/>
                <a:gd name="connsiteY2" fmla="*/ 5225 h 10000"/>
                <a:gd name="connsiteX3" fmla="*/ 10324 w 10324"/>
                <a:gd name="connsiteY3" fmla="*/ 10000 h 10000"/>
                <a:gd name="connsiteX4" fmla="*/ 3562 w 10324"/>
                <a:gd name="connsiteY4" fmla="*/ 10000 h 10000"/>
                <a:gd name="connsiteX5" fmla="*/ 335 w 10324"/>
                <a:gd name="connsiteY5" fmla="*/ 4925 h 10000"/>
                <a:gd name="connsiteX6" fmla="*/ 679 w 10324"/>
                <a:gd name="connsiteY6" fmla="*/ 0 h 10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324" h="10000">
                  <a:moveTo>
                    <a:pt x="679" y="0"/>
                  </a:moveTo>
                  <a:lnTo>
                    <a:pt x="6720" y="0"/>
                  </a:lnTo>
                  <a:cubicBezTo>
                    <a:pt x="5866" y="0"/>
                    <a:pt x="6256" y="3558"/>
                    <a:pt x="6857" y="5225"/>
                  </a:cubicBezTo>
                  <a:cubicBezTo>
                    <a:pt x="7457" y="6892"/>
                    <a:pt x="9470" y="10000"/>
                    <a:pt x="10324" y="10000"/>
                  </a:cubicBezTo>
                  <a:lnTo>
                    <a:pt x="3562" y="10000"/>
                  </a:lnTo>
                  <a:cubicBezTo>
                    <a:pt x="2709" y="10000"/>
                    <a:pt x="816" y="6592"/>
                    <a:pt x="335" y="4925"/>
                  </a:cubicBezTo>
                  <a:cubicBezTo>
                    <a:pt x="-146" y="3258"/>
                    <a:pt x="-175" y="0"/>
                    <a:pt x="679" y="0"/>
                  </a:cubicBezTo>
                  <a:close/>
                </a:path>
              </a:pathLst>
            </a:custGeom>
            <a:solidFill>
              <a:srgbClr val="BA212C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99" name="Diagrama de flujo: datos almacenados 89">
              <a:extLst>
                <a:ext uri="{FF2B5EF4-FFF2-40B4-BE49-F238E27FC236}">
                  <a16:creationId xmlns:a16="http://schemas.microsoft.com/office/drawing/2014/main" id="{D2584225-B694-4B07-9DFF-5D240CFD5394}"/>
                </a:ext>
              </a:extLst>
            </p:cNvPr>
            <p:cNvSpPr/>
            <p:nvPr userDrawn="1"/>
          </p:nvSpPr>
          <p:spPr>
            <a:xfrm rot="16200000">
              <a:off x="2633872" y="5285422"/>
              <a:ext cx="228673" cy="482778"/>
            </a:xfrm>
            <a:custGeom>
              <a:avLst/>
              <a:gdLst>
                <a:gd name="connsiteX0" fmla="*/ 1667 w 10000"/>
                <a:gd name="connsiteY0" fmla="*/ 0 h 10000"/>
                <a:gd name="connsiteX1" fmla="*/ 10000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1667 w 10000"/>
                <a:gd name="connsiteY0" fmla="*/ 0 h 10000"/>
                <a:gd name="connsiteX1" fmla="*/ 8185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1667 w 10000"/>
                <a:gd name="connsiteY0" fmla="*/ 0 h 10000"/>
                <a:gd name="connsiteX1" fmla="*/ 8185 w 10000"/>
                <a:gd name="connsiteY1" fmla="*/ 0 h 10000"/>
                <a:gd name="connsiteX2" fmla="*/ 6259 w 10000"/>
                <a:gd name="connsiteY2" fmla="*/ 4409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383 w 10790"/>
                <a:gd name="connsiteY0" fmla="*/ 148 h 10000"/>
                <a:gd name="connsiteX1" fmla="*/ 8975 w 10790"/>
                <a:gd name="connsiteY1" fmla="*/ 0 h 10000"/>
                <a:gd name="connsiteX2" fmla="*/ 7049 w 10790"/>
                <a:gd name="connsiteY2" fmla="*/ 4409 h 10000"/>
                <a:gd name="connsiteX3" fmla="*/ 10790 w 10790"/>
                <a:gd name="connsiteY3" fmla="*/ 10000 h 10000"/>
                <a:gd name="connsiteX4" fmla="*/ 2457 w 10790"/>
                <a:gd name="connsiteY4" fmla="*/ 10000 h 10000"/>
                <a:gd name="connsiteX5" fmla="*/ 790 w 10790"/>
                <a:gd name="connsiteY5" fmla="*/ 5000 h 10000"/>
                <a:gd name="connsiteX6" fmla="*/ 383 w 10790"/>
                <a:gd name="connsiteY6" fmla="*/ 148 h 10000"/>
                <a:gd name="connsiteX0" fmla="*/ 383 w 10790"/>
                <a:gd name="connsiteY0" fmla="*/ 296 h 10148"/>
                <a:gd name="connsiteX1" fmla="*/ 7679 w 10790"/>
                <a:gd name="connsiteY1" fmla="*/ 0 h 10148"/>
                <a:gd name="connsiteX2" fmla="*/ 7049 w 10790"/>
                <a:gd name="connsiteY2" fmla="*/ 4557 h 10148"/>
                <a:gd name="connsiteX3" fmla="*/ 10790 w 10790"/>
                <a:gd name="connsiteY3" fmla="*/ 10148 h 10148"/>
                <a:gd name="connsiteX4" fmla="*/ 2457 w 10790"/>
                <a:gd name="connsiteY4" fmla="*/ 10148 h 10148"/>
                <a:gd name="connsiteX5" fmla="*/ 790 w 10790"/>
                <a:gd name="connsiteY5" fmla="*/ 5148 h 10148"/>
                <a:gd name="connsiteX6" fmla="*/ 383 w 10790"/>
                <a:gd name="connsiteY6" fmla="*/ 296 h 10148"/>
                <a:gd name="connsiteX0" fmla="*/ 383 w 10790"/>
                <a:gd name="connsiteY0" fmla="*/ 0 h 9852"/>
                <a:gd name="connsiteX1" fmla="*/ 6901 w 10790"/>
                <a:gd name="connsiteY1" fmla="*/ 0 h 9852"/>
                <a:gd name="connsiteX2" fmla="*/ 7049 w 10790"/>
                <a:gd name="connsiteY2" fmla="*/ 4261 h 9852"/>
                <a:gd name="connsiteX3" fmla="*/ 10790 w 10790"/>
                <a:gd name="connsiteY3" fmla="*/ 9852 h 9852"/>
                <a:gd name="connsiteX4" fmla="*/ 2457 w 10790"/>
                <a:gd name="connsiteY4" fmla="*/ 9852 h 9852"/>
                <a:gd name="connsiteX5" fmla="*/ 790 w 10790"/>
                <a:gd name="connsiteY5" fmla="*/ 4852 h 9852"/>
                <a:gd name="connsiteX6" fmla="*/ 383 w 10790"/>
                <a:gd name="connsiteY6" fmla="*/ 0 h 9852"/>
                <a:gd name="connsiteX0" fmla="*/ 614 w 10259"/>
                <a:gd name="connsiteY0" fmla="*/ 0 h 10000"/>
                <a:gd name="connsiteX1" fmla="*/ 6655 w 10259"/>
                <a:gd name="connsiteY1" fmla="*/ 0 h 10000"/>
                <a:gd name="connsiteX2" fmla="*/ 6792 w 10259"/>
                <a:gd name="connsiteY2" fmla="*/ 4325 h 10000"/>
                <a:gd name="connsiteX3" fmla="*/ 10259 w 10259"/>
                <a:gd name="connsiteY3" fmla="*/ 10000 h 10000"/>
                <a:gd name="connsiteX4" fmla="*/ 2536 w 10259"/>
                <a:gd name="connsiteY4" fmla="*/ 10000 h 10000"/>
                <a:gd name="connsiteX5" fmla="*/ 270 w 10259"/>
                <a:gd name="connsiteY5" fmla="*/ 4925 h 10000"/>
                <a:gd name="connsiteX6" fmla="*/ 614 w 10259"/>
                <a:gd name="connsiteY6" fmla="*/ 0 h 10000"/>
                <a:gd name="connsiteX0" fmla="*/ 679 w 10324"/>
                <a:gd name="connsiteY0" fmla="*/ 0 h 10000"/>
                <a:gd name="connsiteX1" fmla="*/ 6720 w 10324"/>
                <a:gd name="connsiteY1" fmla="*/ 0 h 10000"/>
                <a:gd name="connsiteX2" fmla="*/ 6857 w 10324"/>
                <a:gd name="connsiteY2" fmla="*/ 4325 h 10000"/>
                <a:gd name="connsiteX3" fmla="*/ 10324 w 10324"/>
                <a:gd name="connsiteY3" fmla="*/ 10000 h 10000"/>
                <a:gd name="connsiteX4" fmla="*/ 3562 w 10324"/>
                <a:gd name="connsiteY4" fmla="*/ 10000 h 10000"/>
                <a:gd name="connsiteX5" fmla="*/ 335 w 10324"/>
                <a:gd name="connsiteY5" fmla="*/ 4925 h 10000"/>
                <a:gd name="connsiteX6" fmla="*/ 679 w 10324"/>
                <a:gd name="connsiteY6" fmla="*/ 0 h 10000"/>
                <a:gd name="connsiteX0" fmla="*/ 679 w 10324"/>
                <a:gd name="connsiteY0" fmla="*/ 0 h 10000"/>
                <a:gd name="connsiteX1" fmla="*/ 6720 w 10324"/>
                <a:gd name="connsiteY1" fmla="*/ 0 h 10000"/>
                <a:gd name="connsiteX2" fmla="*/ 6857 w 10324"/>
                <a:gd name="connsiteY2" fmla="*/ 5225 h 10000"/>
                <a:gd name="connsiteX3" fmla="*/ 10324 w 10324"/>
                <a:gd name="connsiteY3" fmla="*/ 10000 h 10000"/>
                <a:gd name="connsiteX4" fmla="*/ 3562 w 10324"/>
                <a:gd name="connsiteY4" fmla="*/ 10000 h 10000"/>
                <a:gd name="connsiteX5" fmla="*/ 335 w 10324"/>
                <a:gd name="connsiteY5" fmla="*/ 4925 h 10000"/>
                <a:gd name="connsiteX6" fmla="*/ 679 w 10324"/>
                <a:gd name="connsiteY6" fmla="*/ 0 h 10000"/>
                <a:gd name="connsiteX0" fmla="*/ 3093 w 9990"/>
                <a:gd name="connsiteY0" fmla="*/ 0 h 10000"/>
                <a:gd name="connsiteX1" fmla="*/ 6386 w 9990"/>
                <a:gd name="connsiteY1" fmla="*/ 0 h 10000"/>
                <a:gd name="connsiteX2" fmla="*/ 6523 w 9990"/>
                <a:gd name="connsiteY2" fmla="*/ 5225 h 10000"/>
                <a:gd name="connsiteX3" fmla="*/ 9990 w 9990"/>
                <a:gd name="connsiteY3" fmla="*/ 10000 h 10000"/>
                <a:gd name="connsiteX4" fmla="*/ 3228 w 9990"/>
                <a:gd name="connsiteY4" fmla="*/ 10000 h 10000"/>
                <a:gd name="connsiteX5" fmla="*/ 1 w 9990"/>
                <a:gd name="connsiteY5" fmla="*/ 4925 h 10000"/>
                <a:gd name="connsiteX6" fmla="*/ 3093 w 9990"/>
                <a:gd name="connsiteY6" fmla="*/ 0 h 10000"/>
                <a:gd name="connsiteX0" fmla="*/ 1445 w 8349"/>
                <a:gd name="connsiteY0" fmla="*/ 0 h 10000"/>
                <a:gd name="connsiteX1" fmla="*/ 4741 w 8349"/>
                <a:gd name="connsiteY1" fmla="*/ 0 h 10000"/>
                <a:gd name="connsiteX2" fmla="*/ 4879 w 8349"/>
                <a:gd name="connsiteY2" fmla="*/ 5225 h 10000"/>
                <a:gd name="connsiteX3" fmla="*/ 8349 w 8349"/>
                <a:gd name="connsiteY3" fmla="*/ 10000 h 10000"/>
                <a:gd name="connsiteX4" fmla="*/ 1580 w 8349"/>
                <a:gd name="connsiteY4" fmla="*/ 10000 h 10000"/>
                <a:gd name="connsiteX5" fmla="*/ 1 w 8349"/>
                <a:gd name="connsiteY5" fmla="*/ 4770 h 10000"/>
                <a:gd name="connsiteX6" fmla="*/ 1445 w 8349"/>
                <a:gd name="connsiteY6" fmla="*/ 0 h 10000"/>
                <a:gd name="connsiteX0" fmla="*/ 1784 w 10053"/>
                <a:gd name="connsiteY0" fmla="*/ 0 h 10000"/>
                <a:gd name="connsiteX1" fmla="*/ 5732 w 10053"/>
                <a:gd name="connsiteY1" fmla="*/ 0 h 10000"/>
                <a:gd name="connsiteX2" fmla="*/ 5897 w 10053"/>
                <a:gd name="connsiteY2" fmla="*/ 5225 h 10000"/>
                <a:gd name="connsiteX3" fmla="*/ 10053 w 10053"/>
                <a:gd name="connsiteY3" fmla="*/ 10000 h 10000"/>
                <a:gd name="connsiteX4" fmla="*/ 3592 w 10053"/>
                <a:gd name="connsiteY4" fmla="*/ 10000 h 10000"/>
                <a:gd name="connsiteX5" fmla="*/ 54 w 10053"/>
                <a:gd name="connsiteY5" fmla="*/ 4770 h 10000"/>
                <a:gd name="connsiteX6" fmla="*/ 1784 w 10053"/>
                <a:gd name="connsiteY6" fmla="*/ 0 h 10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053" h="10000">
                  <a:moveTo>
                    <a:pt x="1784" y="0"/>
                  </a:moveTo>
                  <a:lnTo>
                    <a:pt x="5732" y="0"/>
                  </a:lnTo>
                  <a:cubicBezTo>
                    <a:pt x="4709" y="0"/>
                    <a:pt x="5176" y="3558"/>
                    <a:pt x="5897" y="5225"/>
                  </a:cubicBezTo>
                  <a:cubicBezTo>
                    <a:pt x="6615" y="6892"/>
                    <a:pt x="9029" y="10000"/>
                    <a:pt x="10053" y="10000"/>
                  </a:cubicBezTo>
                  <a:lnTo>
                    <a:pt x="3592" y="10000"/>
                  </a:lnTo>
                  <a:cubicBezTo>
                    <a:pt x="2570" y="10000"/>
                    <a:pt x="355" y="6437"/>
                    <a:pt x="54" y="4770"/>
                  </a:cubicBezTo>
                  <a:cubicBezTo>
                    <a:pt x="-247" y="3103"/>
                    <a:pt x="760" y="0"/>
                    <a:pt x="1784" y="0"/>
                  </a:cubicBezTo>
                  <a:close/>
                </a:path>
              </a:pathLst>
            </a:custGeom>
            <a:solidFill>
              <a:srgbClr val="BA212C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09" name="Forma libre: forma 108">
              <a:extLst>
                <a:ext uri="{FF2B5EF4-FFF2-40B4-BE49-F238E27FC236}">
                  <a16:creationId xmlns:a16="http://schemas.microsoft.com/office/drawing/2014/main" id="{EEB1C6B1-9B10-436D-B4DE-2F6ACD032696}"/>
                </a:ext>
              </a:extLst>
            </p:cNvPr>
            <p:cNvSpPr/>
            <p:nvPr userDrawn="1"/>
          </p:nvSpPr>
          <p:spPr>
            <a:xfrm>
              <a:off x="2429995" y="4032648"/>
              <a:ext cx="629210" cy="439372"/>
            </a:xfrm>
            <a:custGeom>
              <a:avLst/>
              <a:gdLst>
                <a:gd name="connsiteX0" fmla="*/ 318781 w 629210"/>
                <a:gd name="connsiteY0" fmla="*/ 0 h 439372"/>
                <a:gd name="connsiteX1" fmla="*/ 628576 w 629210"/>
                <a:gd name="connsiteY1" fmla="*/ 420595 h 439372"/>
                <a:gd name="connsiteX2" fmla="*/ 629210 w 629210"/>
                <a:gd name="connsiteY2" fmla="*/ 422933 h 439372"/>
                <a:gd name="connsiteX3" fmla="*/ 624751 w 629210"/>
                <a:gd name="connsiteY3" fmla="*/ 439372 h 439372"/>
                <a:gd name="connsiteX4" fmla="*/ 622819 w 629210"/>
                <a:gd name="connsiteY4" fmla="*/ 433203 h 439372"/>
                <a:gd name="connsiteX5" fmla="*/ 314605 w 629210"/>
                <a:gd name="connsiteY5" fmla="*/ 352366 h 439372"/>
                <a:gd name="connsiteX6" fmla="*/ 6392 w 629210"/>
                <a:gd name="connsiteY6" fmla="*/ 433203 h 439372"/>
                <a:gd name="connsiteX7" fmla="*/ 4459 w 629210"/>
                <a:gd name="connsiteY7" fmla="*/ 439372 h 439372"/>
                <a:gd name="connsiteX8" fmla="*/ 0 w 629210"/>
                <a:gd name="connsiteY8" fmla="*/ 422933 h 439372"/>
                <a:gd name="connsiteX9" fmla="*/ 797 w 629210"/>
                <a:gd name="connsiteY9" fmla="*/ 419996 h 439372"/>
                <a:gd name="connsiteX0" fmla="*/ 318781 w 629210"/>
                <a:gd name="connsiteY0" fmla="*/ 0 h 439372"/>
                <a:gd name="connsiteX1" fmla="*/ 628576 w 629210"/>
                <a:gd name="connsiteY1" fmla="*/ 420595 h 439372"/>
                <a:gd name="connsiteX2" fmla="*/ 629210 w 629210"/>
                <a:gd name="connsiteY2" fmla="*/ 422933 h 439372"/>
                <a:gd name="connsiteX3" fmla="*/ 624751 w 629210"/>
                <a:gd name="connsiteY3" fmla="*/ 439372 h 439372"/>
                <a:gd name="connsiteX4" fmla="*/ 622819 w 629210"/>
                <a:gd name="connsiteY4" fmla="*/ 433203 h 439372"/>
                <a:gd name="connsiteX5" fmla="*/ 314605 w 629210"/>
                <a:gd name="connsiteY5" fmla="*/ 382346 h 439372"/>
                <a:gd name="connsiteX6" fmla="*/ 6392 w 629210"/>
                <a:gd name="connsiteY6" fmla="*/ 433203 h 439372"/>
                <a:gd name="connsiteX7" fmla="*/ 4459 w 629210"/>
                <a:gd name="connsiteY7" fmla="*/ 439372 h 439372"/>
                <a:gd name="connsiteX8" fmla="*/ 0 w 629210"/>
                <a:gd name="connsiteY8" fmla="*/ 422933 h 439372"/>
                <a:gd name="connsiteX9" fmla="*/ 797 w 629210"/>
                <a:gd name="connsiteY9" fmla="*/ 419996 h 439372"/>
                <a:gd name="connsiteX10" fmla="*/ 318781 w 629210"/>
                <a:gd name="connsiteY10" fmla="*/ 0 h 4393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629210" h="439372">
                  <a:moveTo>
                    <a:pt x="318781" y="0"/>
                  </a:moveTo>
                  <a:lnTo>
                    <a:pt x="628576" y="420595"/>
                  </a:lnTo>
                  <a:lnTo>
                    <a:pt x="629210" y="422933"/>
                  </a:lnTo>
                  <a:lnTo>
                    <a:pt x="624751" y="439372"/>
                  </a:lnTo>
                  <a:lnTo>
                    <a:pt x="622819" y="433203"/>
                  </a:lnTo>
                  <a:cubicBezTo>
                    <a:pt x="593483" y="387070"/>
                    <a:pt x="466638" y="382346"/>
                    <a:pt x="314605" y="382346"/>
                  </a:cubicBezTo>
                  <a:cubicBezTo>
                    <a:pt x="162572" y="382346"/>
                    <a:pt x="35728" y="387070"/>
                    <a:pt x="6392" y="433203"/>
                  </a:cubicBezTo>
                  <a:lnTo>
                    <a:pt x="4459" y="439372"/>
                  </a:lnTo>
                  <a:lnTo>
                    <a:pt x="0" y="422933"/>
                  </a:lnTo>
                  <a:lnTo>
                    <a:pt x="797" y="419996"/>
                  </a:lnTo>
                  <a:lnTo>
                    <a:pt x="318781" y="0"/>
                  </a:lnTo>
                  <a:close/>
                </a:path>
              </a:pathLst>
            </a:custGeom>
            <a:solidFill>
              <a:srgbClr val="085099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11" name="Explosión: 8 puntos 110">
              <a:extLst>
                <a:ext uri="{FF2B5EF4-FFF2-40B4-BE49-F238E27FC236}">
                  <a16:creationId xmlns:a16="http://schemas.microsoft.com/office/drawing/2014/main" id="{B75E3377-48F8-4D40-8E8D-F340295B2E1A}"/>
                </a:ext>
              </a:extLst>
            </p:cNvPr>
            <p:cNvSpPr/>
            <p:nvPr userDrawn="1"/>
          </p:nvSpPr>
          <p:spPr>
            <a:xfrm>
              <a:off x="2346155" y="5984764"/>
              <a:ext cx="217941" cy="220078"/>
            </a:xfrm>
            <a:prstGeom prst="irregularSeal1">
              <a:avLst/>
            </a:prstGeom>
            <a:solidFill>
              <a:schemeClr val="accent4">
                <a:lumMod val="60000"/>
                <a:lumOff val="40000"/>
              </a:schemeClr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</p:grpSp>
      <p:grpSp>
        <p:nvGrpSpPr>
          <p:cNvPr id="2" name="Grupo 1">
            <a:extLst>
              <a:ext uri="{FF2B5EF4-FFF2-40B4-BE49-F238E27FC236}">
                <a16:creationId xmlns:a16="http://schemas.microsoft.com/office/drawing/2014/main" id="{1123F226-94BA-49B1-8289-AF8597CC8DC0}"/>
              </a:ext>
            </a:extLst>
          </p:cNvPr>
          <p:cNvGrpSpPr/>
          <p:nvPr userDrawn="1"/>
        </p:nvGrpSpPr>
        <p:grpSpPr>
          <a:xfrm rot="19899835">
            <a:off x="10896293" y="4429400"/>
            <a:ext cx="1139020" cy="2215321"/>
            <a:chOff x="1625005" y="4764233"/>
            <a:chExt cx="1139020" cy="2215321"/>
          </a:xfrm>
        </p:grpSpPr>
        <p:sp>
          <p:nvSpPr>
            <p:cNvPr id="113" name="Arco 112">
              <a:extLst>
                <a:ext uri="{FF2B5EF4-FFF2-40B4-BE49-F238E27FC236}">
                  <a16:creationId xmlns:a16="http://schemas.microsoft.com/office/drawing/2014/main" id="{F2CB28B5-F294-4A70-A3EB-4403646C2A25}"/>
                </a:ext>
              </a:extLst>
            </p:cNvPr>
            <p:cNvSpPr/>
            <p:nvPr userDrawn="1"/>
          </p:nvSpPr>
          <p:spPr>
            <a:xfrm rot="5574526" flipV="1">
              <a:off x="1856228" y="5814685"/>
              <a:ext cx="1016400" cy="799194"/>
            </a:xfrm>
            <a:prstGeom prst="arc">
              <a:avLst/>
            </a:prstGeom>
            <a:ln>
              <a:solidFill>
                <a:srgbClr val="BA212C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14" name="Forma libre: forma 113">
              <a:extLst>
                <a:ext uri="{FF2B5EF4-FFF2-40B4-BE49-F238E27FC236}">
                  <a16:creationId xmlns:a16="http://schemas.microsoft.com/office/drawing/2014/main" id="{0EE59C08-D470-4AE6-BBE2-668E8413CDC9}"/>
                </a:ext>
              </a:extLst>
            </p:cNvPr>
            <p:cNvSpPr/>
            <p:nvPr userDrawn="1"/>
          </p:nvSpPr>
          <p:spPr>
            <a:xfrm>
              <a:off x="1625005" y="4779189"/>
              <a:ext cx="629210" cy="489764"/>
            </a:xfrm>
            <a:custGeom>
              <a:avLst/>
              <a:gdLst>
                <a:gd name="connsiteX0" fmla="*/ 349600 w 699200"/>
                <a:gd name="connsiteY0" fmla="*/ 0 h 603745"/>
                <a:gd name="connsiteX1" fmla="*/ 699200 w 699200"/>
                <a:gd name="connsiteY1" fmla="*/ 468009 h 603745"/>
                <a:gd name="connsiteX2" fmla="*/ 677361 w 699200"/>
                <a:gd name="connsiteY2" fmla="*/ 470371 h 603745"/>
                <a:gd name="connsiteX3" fmla="*/ 678032 w 699200"/>
                <a:gd name="connsiteY3" fmla="*/ 472985 h 603745"/>
                <a:gd name="connsiteX4" fmla="*/ 345182 w 699200"/>
                <a:gd name="connsiteY4" fmla="*/ 603745 h 603745"/>
                <a:gd name="connsiteX5" fmla="*/ 12332 w 699200"/>
                <a:gd name="connsiteY5" fmla="*/ 472985 h 603745"/>
                <a:gd name="connsiteX6" fmla="*/ 13175 w 699200"/>
                <a:gd name="connsiteY6" fmla="*/ 469701 h 603745"/>
                <a:gd name="connsiteX7" fmla="*/ 0 w 699200"/>
                <a:gd name="connsiteY7" fmla="*/ 468009 h 603745"/>
                <a:gd name="connsiteX0" fmla="*/ 349600 w 678032"/>
                <a:gd name="connsiteY0" fmla="*/ 0 h 603745"/>
                <a:gd name="connsiteX1" fmla="*/ 677361 w 678032"/>
                <a:gd name="connsiteY1" fmla="*/ 470371 h 603745"/>
                <a:gd name="connsiteX2" fmla="*/ 678032 w 678032"/>
                <a:gd name="connsiteY2" fmla="*/ 472985 h 603745"/>
                <a:gd name="connsiteX3" fmla="*/ 345182 w 678032"/>
                <a:gd name="connsiteY3" fmla="*/ 603745 h 603745"/>
                <a:gd name="connsiteX4" fmla="*/ 12332 w 678032"/>
                <a:gd name="connsiteY4" fmla="*/ 472985 h 603745"/>
                <a:gd name="connsiteX5" fmla="*/ 13175 w 678032"/>
                <a:gd name="connsiteY5" fmla="*/ 469701 h 603745"/>
                <a:gd name="connsiteX6" fmla="*/ 0 w 678032"/>
                <a:gd name="connsiteY6" fmla="*/ 468009 h 603745"/>
                <a:gd name="connsiteX7" fmla="*/ 349600 w 678032"/>
                <a:gd name="connsiteY7" fmla="*/ 0 h 603745"/>
                <a:gd name="connsiteX0" fmla="*/ 337268 w 665700"/>
                <a:gd name="connsiteY0" fmla="*/ 0 h 603745"/>
                <a:gd name="connsiteX1" fmla="*/ 665029 w 665700"/>
                <a:gd name="connsiteY1" fmla="*/ 470371 h 603745"/>
                <a:gd name="connsiteX2" fmla="*/ 665700 w 665700"/>
                <a:gd name="connsiteY2" fmla="*/ 472985 h 603745"/>
                <a:gd name="connsiteX3" fmla="*/ 332850 w 665700"/>
                <a:gd name="connsiteY3" fmla="*/ 603745 h 603745"/>
                <a:gd name="connsiteX4" fmla="*/ 0 w 665700"/>
                <a:gd name="connsiteY4" fmla="*/ 472985 h 603745"/>
                <a:gd name="connsiteX5" fmla="*/ 843 w 665700"/>
                <a:gd name="connsiteY5" fmla="*/ 469701 h 603745"/>
                <a:gd name="connsiteX6" fmla="*/ 337268 w 665700"/>
                <a:gd name="connsiteY6" fmla="*/ 0 h 603745"/>
                <a:gd name="connsiteX0" fmla="*/ 337268 w 665700"/>
                <a:gd name="connsiteY0" fmla="*/ 0 h 578599"/>
                <a:gd name="connsiteX1" fmla="*/ 665029 w 665700"/>
                <a:gd name="connsiteY1" fmla="*/ 470371 h 578599"/>
                <a:gd name="connsiteX2" fmla="*/ 665700 w 665700"/>
                <a:gd name="connsiteY2" fmla="*/ 472985 h 578599"/>
                <a:gd name="connsiteX3" fmla="*/ 332850 w 665700"/>
                <a:gd name="connsiteY3" fmla="*/ 578599 h 578599"/>
                <a:gd name="connsiteX4" fmla="*/ 0 w 665700"/>
                <a:gd name="connsiteY4" fmla="*/ 472985 h 578599"/>
                <a:gd name="connsiteX5" fmla="*/ 843 w 665700"/>
                <a:gd name="connsiteY5" fmla="*/ 469701 h 578599"/>
                <a:gd name="connsiteX6" fmla="*/ 337268 w 665700"/>
                <a:gd name="connsiteY6" fmla="*/ 0 h 578599"/>
                <a:gd name="connsiteX0" fmla="*/ 337268 w 665700"/>
                <a:gd name="connsiteY0" fmla="*/ 0 h 545071"/>
                <a:gd name="connsiteX1" fmla="*/ 665029 w 665700"/>
                <a:gd name="connsiteY1" fmla="*/ 470371 h 545071"/>
                <a:gd name="connsiteX2" fmla="*/ 665700 w 665700"/>
                <a:gd name="connsiteY2" fmla="*/ 472985 h 545071"/>
                <a:gd name="connsiteX3" fmla="*/ 332850 w 665700"/>
                <a:gd name="connsiteY3" fmla="*/ 545071 h 545071"/>
                <a:gd name="connsiteX4" fmla="*/ 0 w 665700"/>
                <a:gd name="connsiteY4" fmla="*/ 472985 h 545071"/>
                <a:gd name="connsiteX5" fmla="*/ 843 w 665700"/>
                <a:gd name="connsiteY5" fmla="*/ 469701 h 545071"/>
                <a:gd name="connsiteX6" fmla="*/ 337268 w 665700"/>
                <a:gd name="connsiteY6" fmla="*/ 0 h 545071"/>
                <a:gd name="connsiteX0" fmla="*/ 337268 w 665700"/>
                <a:gd name="connsiteY0" fmla="*/ 0 h 547726"/>
                <a:gd name="connsiteX1" fmla="*/ 665029 w 665700"/>
                <a:gd name="connsiteY1" fmla="*/ 470371 h 547726"/>
                <a:gd name="connsiteX2" fmla="*/ 665700 w 665700"/>
                <a:gd name="connsiteY2" fmla="*/ 472985 h 547726"/>
                <a:gd name="connsiteX3" fmla="*/ 332850 w 665700"/>
                <a:gd name="connsiteY3" fmla="*/ 545071 h 547726"/>
                <a:gd name="connsiteX4" fmla="*/ 0 w 665700"/>
                <a:gd name="connsiteY4" fmla="*/ 472985 h 547726"/>
                <a:gd name="connsiteX5" fmla="*/ 843 w 665700"/>
                <a:gd name="connsiteY5" fmla="*/ 469701 h 547726"/>
                <a:gd name="connsiteX6" fmla="*/ 337268 w 665700"/>
                <a:gd name="connsiteY6" fmla="*/ 0 h 5477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5700" h="547726">
                  <a:moveTo>
                    <a:pt x="337268" y="0"/>
                  </a:moveTo>
                  <a:lnTo>
                    <a:pt x="665029" y="470371"/>
                  </a:lnTo>
                  <a:lnTo>
                    <a:pt x="665700" y="472985"/>
                  </a:lnTo>
                  <a:cubicBezTo>
                    <a:pt x="665700" y="545202"/>
                    <a:pt x="524608" y="536689"/>
                    <a:pt x="332850" y="545071"/>
                  </a:cubicBezTo>
                  <a:cubicBezTo>
                    <a:pt x="141092" y="553453"/>
                    <a:pt x="0" y="545202"/>
                    <a:pt x="0" y="472985"/>
                  </a:cubicBezTo>
                  <a:lnTo>
                    <a:pt x="843" y="469701"/>
                  </a:lnTo>
                  <a:lnTo>
                    <a:pt x="337268" y="0"/>
                  </a:lnTo>
                  <a:close/>
                </a:path>
              </a:pathLst>
            </a:custGeom>
            <a:solidFill>
              <a:srgbClr val="A31D2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cxnSp>
          <p:nvCxnSpPr>
            <p:cNvPr id="115" name="Conector recto 114">
              <a:extLst>
                <a:ext uri="{FF2B5EF4-FFF2-40B4-BE49-F238E27FC236}">
                  <a16:creationId xmlns:a16="http://schemas.microsoft.com/office/drawing/2014/main" id="{2257D89E-3FD5-4EDB-82BD-C6EBF8B5CDCA}"/>
                </a:ext>
              </a:extLst>
            </p:cNvPr>
            <p:cNvCxnSpPr>
              <a:cxnSpLocks/>
              <a:stCxn id="119" idx="5"/>
            </p:cNvCxnSpPr>
            <p:nvPr userDrawn="1"/>
          </p:nvCxnSpPr>
          <p:spPr>
            <a:xfrm>
              <a:off x="1932115" y="6371505"/>
              <a:ext cx="0" cy="608049"/>
            </a:xfrm>
            <a:prstGeom prst="line">
              <a:avLst/>
            </a:prstGeom>
            <a:ln w="38100" cap="rnd">
              <a:solidFill>
                <a:srgbClr val="BA212C"/>
              </a:solidFill>
              <a:round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116" name="Forma libre: forma 115">
              <a:extLst>
                <a:ext uri="{FF2B5EF4-FFF2-40B4-BE49-F238E27FC236}">
                  <a16:creationId xmlns:a16="http://schemas.microsoft.com/office/drawing/2014/main" id="{1CC15B4B-9E58-4D33-A60B-05667FF7B12F}"/>
                </a:ext>
              </a:extLst>
            </p:cNvPr>
            <p:cNvSpPr/>
            <p:nvPr userDrawn="1"/>
          </p:nvSpPr>
          <p:spPr>
            <a:xfrm rot="16200000">
              <a:off x="1286466" y="5473377"/>
              <a:ext cx="1303957" cy="472759"/>
            </a:xfrm>
            <a:custGeom>
              <a:avLst/>
              <a:gdLst>
                <a:gd name="connsiteX0" fmla="*/ 1303957 w 1303957"/>
                <a:gd name="connsiteY0" fmla="*/ 4750 h 472759"/>
                <a:gd name="connsiteX1" fmla="*/ 1161441 w 1303957"/>
                <a:gd name="connsiteY1" fmla="*/ 238755 h 472759"/>
                <a:gd name="connsiteX2" fmla="*/ 1303957 w 1303957"/>
                <a:gd name="connsiteY2" fmla="*/ 472759 h 472759"/>
                <a:gd name="connsiteX3" fmla="*/ 591548 w 1303957"/>
                <a:gd name="connsiteY3" fmla="*/ 472759 h 472759"/>
                <a:gd name="connsiteX4" fmla="*/ 562847 w 1303957"/>
                <a:gd name="connsiteY4" fmla="*/ 468009 h 472759"/>
                <a:gd name="connsiteX5" fmla="*/ 142516 w 1303957"/>
                <a:gd name="connsiteY5" fmla="*/ 468009 h 472759"/>
                <a:gd name="connsiteX6" fmla="*/ 0 w 1303957"/>
                <a:gd name="connsiteY6" fmla="*/ 234005 h 472759"/>
                <a:gd name="connsiteX7" fmla="*/ 142516 w 1303957"/>
                <a:gd name="connsiteY7" fmla="*/ 0 h 472759"/>
                <a:gd name="connsiteX8" fmla="*/ 854925 w 1303957"/>
                <a:gd name="connsiteY8" fmla="*/ 0 h 472759"/>
                <a:gd name="connsiteX9" fmla="*/ 826225 w 1303957"/>
                <a:gd name="connsiteY9" fmla="*/ 4750 h 472759"/>
                <a:gd name="connsiteX0" fmla="*/ 1303957 w 1303957"/>
                <a:gd name="connsiteY0" fmla="*/ 4750 h 472759"/>
                <a:gd name="connsiteX1" fmla="*/ 1161441 w 1303957"/>
                <a:gd name="connsiteY1" fmla="*/ 238755 h 472759"/>
                <a:gd name="connsiteX2" fmla="*/ 1303957 w 1303957"/>
                <a:gd name="connsiteY2" fmla="*/ 472759 h 472759"/>
                <a:gd name="connsiteX3" fmla="*/ 591548 w 1303957"/>
                <a:gd name="connsiteY3" fmla="*/ 472759 h 472759"/>
                <a:gd name="connsiteX4" fmla="*/ 562847 w 1303957"/>
                <a:gd name="connsiteY4" fmla="*/ 468009 h 472759"/>
                <a:gd name="connsiteX5" fmla="*/ 142516 w 1303957"/>
                <a:gd name="connsiteY5" fmla="*/ 468009 h 472759"/>
                <a:gd name="connsiteX6" fmla="*/ 0 w 1303957"/>
                <a:gd name="connsiteY6" fmla="*/ 234005 h 472759"/>
                <a:gd name="connsiteX7" fmla="*/ 142516 w 1303957"/>
                <a:gd name="connsiteY7" fmla="*/ 0 h 472759"/>
                <a:gd name="connsiteX8" fmla="*/ 854925 w 1303957"/>
                <a:gd name="connsiteY8" fmla="*/ 0 h 472759"/>
                <a:gd name="connsiteX9" fmla="*/ 1303957 w 1303957"/>
                <a:gd name="connsiteY9" fmla="*/ 4750 h 472759"/>
                <a:gd name="connsiteX0" fmla="*/ 1303957 w 1303957"/>
                <a:gd name="connsiteY0" fmla="*/ 4750 h 472759"/>
                <a:gd name="connsiteX1" fmla="*/ 1161441 w 1303957"/>
                <a:gd name="connsiteY1" fmla="*/ 238755 h 472759"/>
                <a:gd name="connsiteX2" fmla="*/ 1303957 w 1303957"/>
                <a:gd name="connsiteY2" fmla="*/ 472759 h 472759"/>
                <a:gd name="connsiteX3" fmla="*/ 591548 w 1303957"/>
                <a:gd name="connsiteY3" fmla="*/ 472759 h 472759"/>
                <a:gd name="connsiteX4" fmla="*/ 562847 w 1303957"/>
                <a:gd name="connsiteY4" fmla="*/ 468009 h 472759"/>
                <a:gd name="connsiteX5" fmla="*/ 142516 w 1303957"/>
                <a:gd name="connsiteY5" fmla="*/ 468009 h 472759"/>
                <a:gd name="connsiteX6" fmla="*/ 0 w 1303957"/>
                <a:gd name="connsiteY6" fmla="*/ 234005 h 472759"/>
                <a:gd name="connsiteX7" fmla="*/ 142516 w 1303957"/>
                <a:gd name="connsiteY7" fmla="*/ 0 h 472759"/>
                <a:gd name="connsiteX8" fmla="*/ 1303957 w 1303957"/>
                <a:gd name="connsiteY8" fmla="*/ 4750 h 472759"/>
                <a:gd name="connsiteX0" fmla="*/ 1303957 w 1303957"/>
                <a:gd name="connsiteY0" fmla="*/ 4750 h 472759"/>
                <a:gd name="connsiteX1" fmla="*/ 1161441 w 1303957"/>
                <a:gd name="connsiteY1" fmla="*/ 238755 h 472759"/>
                <a:gd name="connsiteX2" fmla="*/ 1303957 w 1303957"/>
                <a:gd name="connsiteY2" fmla="*/ 472759 h 472759"/>
                <a:gd name="connsiteX3" fmla="*/ 591548 w 1303957"/>
                <a:gd name="connsiteY3" fmla="*/ 472759 h 472759"/>
                <a:gd name="connsiteX4" fmla="*/ 142516 w 1303957"/>
                <a:gd name="connsiteY4" fmla="*/ 468009 h 472759"/>
                <a:gd name="connsiteX5" fmla="*/ 0 w 1303957"/>
                <a:gd name="connsiteY5" fmla="*/ 234005 h 472759"/>
                <a:gd name="connsiteX6" fmla="*/ 142516 w 1303957"/>
                <a:gd name="connsiteY6" fmla="*/ 0 h 472759"/>
                <a:gd name="connsiteX7" fmla="*/ 1303957 w 1303957"/>
                <a:gd name="connsiteY7" fmla="*/ 4750 h 472759"/>
                <a:gd name="connsiteX0" fmla="*/ 1303957 w 1303957"/>
                <a:gd name="connsiteY0" fmla="*/ 4750 h 472759"/>
                <a:gd name="connsiteX1" fmla="*/ 1161441 w 1303957"/>
                <a:gd name="connsiteY1" fmla="*/ 238755 h 472759"/>
                <a:gd name="connsiteX2" fmla="*/ 1303957 w 1303957"/>
                <a:gd name="connsiteY2" fmla="*/ 472759 h 472759"/>
                <a:gd name="connsiteX3" fmla="*/ 142516 w 1303957"/>
                <a:gd name="connsiteY3" fmla="*/ 468009 h 472759"/>
                <a:gd name="connsiteX4" fmla="*/ 0 w 1303957"/>
                <a:gd name="connsiteY4" fmla="*/ 234005 h 472759"/>
                <a:gd name="connsiteX5" fmla="*/ 142516 w 1303957"/>
                <a:gd name="connsiteY5" fmla="*/ 0 h 472759"/>
                <a:gd name="connsiteX6" fmla="*/ 1303957 w 1303957"/>
                <a:gd name="connsiteY6" fmla="*/ 4750 h 472759"/>
                <a:gd name="connsiteX0" fmla="*/ 1303957 w 1303957"/>
                <a:gd name="connsiteY0" fmla="*/ 4750 h 472759"/>
                <a:gd name="connsiteX1" fmla="*/ 1236392 w 1303957"/>
                <a:gd name="connsiteY1" fmla="*/ 231260 h 472759"/>
                <a:gd name="connsiteX2" fmla="*/ 1303957 w 1303957"/>
                <a:gd name="connsiteY2" fmla="*/ 472759 h 472759"/>
                <a:gd name="connsiteX3" fmla="*/ 142516 w 1303957"/>
                <a:gd name="connsiteY3" fmla="*/ 468009 h 472759"/>
                <a:gd name="connsiteX4" fmla="*/ 0 w 1303957"/>
                <a:gd name="connsiteY4" fmla="*/ 234005 h 472759"/>
                <a:gd name="connsiteX5" fmla="*/ 142516 w 1303957"/>
                <a:gd name="connsiteY5" fmla="*/ 0 h 472759"/>
                <a:gd name="connsiteX6" fmla="*/ 1303957 w 1303957"/>
                <a:gd name="connsiteY6" fmla="*/ 4750 h 4727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303957" h="472759">
                  <a:moveTo>
                    <a:pt x="1303957" y="4750"/>
                  </a:moveTo>
                  <a:cubicBezTo>
                    <a:pt x="1225219" y="4750"/>
                    <a:pt x="1236392" y="102042"/>
                    <a:pt x="1236392" y="231260"/>
                  </a:cubicBezTo>
                  <a:cubicBezTo>
                    <a:pt x="1236392" y="360477"/>
                    <a:pt x="1225218" y="472759"/>
                    <a:pt x="1303957" y="472759"/>
                  </a:cubicBezTo>
                  <a:lnTo>
                    <a:pt x="142516" y="468009"/>
                  </a:lnTo>
                  <a:cubicBezTo>
                    <a:pt x="63777" y="468009"/>
                    <a:pt x="0" y="363222"/>
                    <a:pt x="0" y="234005"/>
                  </a:cubicBezTo>
                  <a:cubicBezTo>
                    <a:pt x="0" y="104787"/>
                    <a:pt x="63777" y="0"/>
                    <a:pt x="142516" y="0"/>
                  </a:cubicBezTo>
                  <a:lnTo>
                    <a:pt x="1303957" y="4750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17" name="Diagrama de flujo: datos almacenados 89">
              <a:extLst>
                <a:ext uri="{FF2B5EF4-FFF2-40B4-BE49-F238E27FC236}">
                  <a16:creationId xmlns:a16="http://schemas.microsoft.com/office/drawing/2014/main" id="{BAAA6629-2944-42CC-B4EB-69E900AFE0E7}"/>
                </a:ext>
              </a:extLst>
            </p:cNvPr>
            <p:cNvSpPr/>
            <p:nvPr userDrawn="1"/>
          </p:nvSpPr>
          <p:spPr>
            <a:xfrm rot="16200000">
              <a:off x="1741061" y="5109051"/>
              <a:ext cx="404316" cy="482778"/>
            </a:xfrm>
            <a:custGeom>
              <a:avLst/>
              <a:gdLst>
                <a:gd name="connsiteX0" fmla="*/ 1667 w 10000"/>
                <a:gd name="connsiteY0" fmla="*/ 0 h 10000"/>
                <a:gd name="connsiteX1" fmla="*/ 10000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1667 w 10000"/>
                <a:gd name="connsiteY0" fmla="*/ 0 h 10000"/>
                <a:gd name="connsiteX1" fmla="*/ 8185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1667 w 10000"/>
                <a:gd name="connsiteY0" fmla="*/ 0 h 10000"/>
                <a:gd name="connsiteX1" fmla="*/ 8185 w 10000"/>
                <a:gd name="connsiteY1" fmla="*/ 0 h 10000"/>
                <a:gd name="connsiteX2" fmla="*/ 6259 w 10000"/>
                <a:gd name="connsiteY2" fmla="*/ 4409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383 w 10790"/>
                <a:gd name="connsiteY0" fmla="*/ 148 h 10000"/>
                <a:gd name="connsiteX1" fmla="*/ 8975 w 10790"/>
                <a:gd name="connsiteY1" fmla="*/ 0 h 10000"/>
                <a:gd name="connsiteX2" fmla="*/ 7049 w 10790"/>
                <a:gd name="connsiteY2" fmla="*/ 4409 h 10000"/>
                <a:gd name="connsiteX3" fmla="*/ 10790 w 10790"/>
                <a:gd name="connsiteY3" fmla="*/ 10000 h 10000"/>
                <a:gd name="connsiteX4" fmla="*/ 2457 w 10790"/>
                <a:gd name="connsiteY4" fmla="*/ 10000 h 10000"/>
                <a:gd name="connsiteX5" fmla="*/ 790 w 10790"/>
                <a:gd name="connsiteY5" fmla="*/ 5000 h 10000"/>
                <a:gd name="connsiteX6" fmla="*/ 383 w 10790"/>
                <a:gd name="connsiteY6" fmla="*/ 148 h 10000"/>
                <a:gd name="connsiteX0" fmla="*/ 383 w 10790"/>
                <a:gd name="connsiteY0" fmla="*/ 296 h 10148"/>
                <a:gd name="connsiteX1" fmla="*/ 7679 w 10790"/>
                <a:gd name="connsiteY1" fmla="*/ 0 h 10148"/>
                <a:gd name="connsiteX2" fmla="*/ 7049 w 10790"/>
                <a:gd name="connsiteY2" fmla="*/ 4557 h 10148"/>
                <a:gd name="connsiteX3" fmla="*/ 10790 w 10790"/>
                <a:gd name="connsiteY3" fmla="*/ 10148 h 10148"/>
                <a:gd name="connsiteX4" fmla="*/ 2457 w 10790"/>
                <a:gd name="connsiteY4" fmla="*/ 10148 h 10148"/>
                <a:gd name="connsiteX5" fmla="*/ 790 w 10790"/>
                <a:gd name="connsiteY5" fmla="*/ 5148 h 10148"/>
                <a:gd name="connsiteX6" fmla="*/ 383 w 10790"/>
                <a:gd name="connsiteY6" fmla="*/ 296 h 10148"/>
                <a:gd name="connsiteX0" fmla="*/ 383 w 10790"/>
                <a:gd name="connsiteY0" fmla="*/ 0 h 9852"/>
                <a:gd name="connsiteX1" fmla="*/ 6901 w 10790"/>
                <a:gd name="connsiteY1" fmla="*/ 0 h 9852"/>
                <a:gd name="connsiteX2" fmla="*/ 7049 w 10790"/>
                <a:gd name="connsiteY2" fmla="*/ 4261 h 9852"/>
                <a:gd name="connsiteX3" fmla="*/ 10790 w 10790"/>
                <a:gd name="connsiteY3" fmla="*/ 9852 h 9852"/>
                <a:gd name="connsiteX4" fmla="*/ 2457 w 10790"/>
                <a:gd name="connsiteY4" fmla="*/ 9852 h 9852"/>
                <a:gd name="connsiteX5" fmla="*/ 790 w 10790"/>
                <a:gd name="connsiteY5" fmla="*/ 4852 h 9852"/>
                <a:gd name="connsiteX6" fmla="*/ 383 w 10790"/>
                <a:gd name="connsiteY6" fmla="*/ 0 h 9852"/>
                <a:gd name="connsiteX0" fmla="*/ 614 w 10259"/>
                <a:gd name="connsiteY0" fmla="*/ 0 h 10000"/>
                <a:gd name="connsiteX1" fmla="*/ 6655 w 10259"/>
                <a:gd name="connsiteY1" fmla="*/ 0 h 10000"/>
                <a:gd name="connsiteX2" fmla="*/ 6792 w 10259"/>
                <a:gd name="connsiteY2" fmla="*/ 4325 h 10000"/>
                <a:gd name="connsiteX3" fmla="*/ 10259 w 10259"/>
                <a:gd name="connsiteY3" fmla="*/ 10000 h 10000"/>
                <a:gd name="connsiteX4" fmla="*/ 2536 w 10259"/>
                <a:gd name="connsiteY4" fmla="*/ 10000 h 10000"/>
                <a:gd name="connsiteX5" fmla="*/ 270 w 10259"/>
                <a:gd name="connsiteY5" fmla="*/ 4925 h 10000"/>
                <a:gd name="connsiteX6" fmla="*/ 614 w 10259"/>
                <a:gd name="connsiteY6" fmla="*/ 0 h 10000"/>
                <a:gd name="connsiteX0" fmla="*/ 679 w 10324"/>
                <a:gd name="connsiteY0" fmla="*/ 0 h 10000"/>
                <a:gd name="connsiteX1" fmla="*/ 6720 w 10324"/>
                <a:gd name="connsiteY1" fmla="*/ 0 h 10000"/>
                <a:gd name="connsiteX2" fmla="*/ 6857 w 10324"/>
                <a:gd name="connsiteY2" fmla="*/ 4325 h 10000"/>
                <a:gd name="connsiteX3" fmla="*/ 10324 w 10324"/>
                <a:gd name="connsiteY3" fmla="*/ 10000 h 10000"/>
                <a:gd name="connsiteX4" fmla="*/ 3562 w 10324"/>
                <a:gd name="connsiteY4" fmla="*/ 10000 h 10000"/>
                <a:gd name="connsiteX5" fmla="*/ 335 w 10324"/>
                <a:gd name="connsiteY5" fmla="*/ 4925 h 10000"/>
                <a:gd name="connsiteX6" fmla="*/ 679 w 10324"/>
                <a:gd name="connsiteY6" fmla="*/ 0 h 10000"/>
                <a:gd name="connsiteX0" fmla="*/ 679 w 10324"/>
                <a:gd name="connsiteY0" fmla="*/ 0 h 10000"/>
                <a:gd name="connsiteX1" fmla="*/ 6720 w 10324"/>
                <a:gd name="connsiteY1" fmla="*/ 0 h 10000"/>
                <a:gd name="connsiteX2" fmla="*/ 6857 w 10324"/>
                <a:gd name="connsiteY2" fmla="*/ 5225 h 10000"/>
                <a:gd name="connsiteX3" fmla="*/ 10324 w 10324"/>
                <a:gd name="connsiteY3" fmla="*/ 10000 h 10000"/>
                <a:gd name="connsiteX4" fmla="*/ 3562 w 10324"/>
                <a:gd name="connsiteY4" fmla="*/ 10000 h 10000"/>
                <a:gd name="connsiteX5" fmla="*/ 335 w 10324"/>
                <a:gd name="connsiteY5" fmla="*/ 4925 h 10000"/>
                <a:gd name="connsiteX6" fmla="*/ 679 w 10324"/>
                <a:gd name="connsiteY6" fmla="*/ 0 h 10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324" h="10000">
                  <a:moveTo>
                    <a:pt x="679" y="0"/>
                  </a:moveTo>
                  <a:lnTo>
                    <a:pt x="6720" y="0"/>
                  </a:lnTo>
                  <a:cubicBezTo>
                    <a:pt x="5866" y="0"/>
                    <a:pt x="6256" y="3558"/>
                    <a:pt x="6857" y="5225"/>
                  </a:cubicBezTo>
                  <a:cubicBezTo>
                    <a:pt x="7457" y="6892"/>
                    <a:pt x="9470" y="10000"/>
                    <a:pt x="10324" y="10000"/>
                  </a:cubicBezTo>
                  <a:lnTo>
                    <a:pt x="3562" y="10000"/>
                  </a:lnTo>
                  <a:cubicBezTo>
                    <a:pt x="2709" y="10000"/>
                    <a:pt x="816" y="6592"/>
                    <a:pt x="335" y="4925"/>
                  </a:cubicBezTo>
                  <a:cubicBezTo>
                    <a:pt x="-146" y="3258"/>
                    <a:pt x="-175" y="0"/>
                    <a:pt x="679" y="0"/>
                  </a:cubicBezTo>
                  <a:close/>
                </a:path>
              </a:pathLst>
            </a:custGeom>
            <a:solidFill>
              <a:srgbClr val="085099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18" name="Diagrama de flujo: datos almacenados 89">
              <a:extLst>
                <a:ext uri="{FF2B5EF4-FFF2-40B4-BE49-F238E27FC236}">
                  <a16:creationId xmlns:a16="http://schemas.microsoft.com/office/drawing/2014/main" id="{5B893A5E-A7B8-46FE-985A-F5AD5A9966EC}"/>
                </a:ext>
              </a:extLst>
            </p:cNvPr>
            <p:cNvSpPr/>
            <p:nvPr userDrawn="1"/>
          </p:nvSpPr>
          <p:spPr>
            <a:xfrm rot="16200000">
              <a:off x="1741062" y="5578678"/>
              <a:ext cx="404314" cy="482778"/>
            </a:xfrm>
            <a:custGeom>
              <a:avLst/>
              <a:gdLst>
                <a:gd name="connsiteX0" fmla="*/ 1667 w 10000"/>
                <a:gd name="connsiteY0" fmla="*/ 0 h 10000"/>
                <a:gd name="connsiteX1" fmla="*/ 10000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1667 w 10000"/>
                <a:gd name="connsiteY0" fmla="*/ 0 h 10000"/>
                <a:gd name="connsiteX1" fmla="*/ 8185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1667 w 10000"/>
                <a:gd name="connsiteY0" fmla="*/ 0 h 10000"/>
                <a:gd name="connsiteX1" fmla="*/ 8185 w 10000"/>
                <a:gd name="connsiteY1" fmla="*/ 0 h 10000"/>
                <a:gd name="connsiteX2" fmla="*/ 6259 w 10000"/>
                <a:gd name="connsiteY2" fmla="*/ 4409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383 w 10790"/>
                <a:gd name="connsiteY0" fmla="*/ 148 h 10000"/>
                <a:gd name="connsiteX1" fmla="*/ 8975 w 10790"/>
                <a:gd name="connsiteY1" fmla="*/ 0 h 10000"/>
                <a:gd name="connsiteX2" fmla="*/ 7049 w 10790"/>
                <a:gd name="connsiteY2" fmla="*/ 4409 h 10000"/>
                <a:gd name="connsiteX3" fmla="*/ 10790 w 10790"/>
                <a:gd name="connsiteY3" fmla="*/ 10000 h 10000"/>
                <a:gd name="connsiteX4" fmla="*/ 2457 w 10790"/>
                <a:gd name="connsiteY4" fmla="*/ 10000 h 10000"/>
                <a:gd name="connsiteX5" fmla="*/ 790 w 10790"/>
                <a:gd name="connsiteY5" fmla="*/ 5000 h 10000"/>
                <a:gd name="connsiteX6" fmla="*/ 383 w 10790"/>
                <a:gd name="connsiteY6" fmla="*/ 148 h 10000"/>
                <a:gd name="connsiteX0" fmla="*/ 383 w 10790"/>
                <a:gd name="connsiteY0" fmla="*/ 296 h 10148"/>
                <a:gd name="connsiteX1" fmla="*/ 7679 w 10790"/>
                <a:gd name="connsiteY1" fmla="*/ 0 h 10148"/>
                <a:gd name="connsiteX2" fmla="*/ 7049 w 10790"/>
                <a:gd name="connsiteY2" fmla="*/ 4557 h 10148"/>
                <a:gd name="connsiteX3" fmla="*/ 10790 w 10790"/>
                <a:gd name="connsiteY3" fmla="*/ 10148 h 10148"/>
                <a:gd name="connsiteX4" fmla="*/ 2457 w 10790"/>
                <a:gd name="connsiteY4" fmla="*/ 10148 h 10148"/>
                <a:gd name="connsiteX5" fmla="*/ 790 w 10790"/>
                <a:gd name="connsiteY5" fmla="*/ 5148 h 10148"/>
                <a:gd name="connsiteX6" fmla="*/ 383 w 10790"/>
                <a:gd name="connsiteY6" fmla="*/ 296 h 10148"/>
                <a:gd name="connsiteX0" fmla="*/ 383 w 10790"/>
                <a:gd name="connsiteY0" fmla="*/ 0 h 9852"/>
                <a:gd name="connsiteX1" fmla="*/ 6901 w 10790"/>
                <a:gd name="connsiteY1" fmla="*/ 0 h 9852"/>
                <a:gd name="connsiteX2" fmla="*/ 7049 w 10790"/>
                <a:gd name="connsiteY2" fmla="*/ 4261 h 9852"/>
                <a:gd name="connsiteX3" fmla="*/ 10790 w 10790"/>
                <a:gd name="connsiteY3" fmla="*/ 9852 h 9852"/>
                <a:gd name="connsiteX4" fmla="*/ 2457 w 10790"/>
                <a:gd name="connsiteY4" fmla="*/ 9852 h 9852"/>
                <a:gd name="connsiteX5" fmla="*/ 790 w 10790"/>
                <a:gd name="connsiteY5" fmla="*/ 4852 h 9852"/>
                <a:gd name="connsiteX6" fmla="*/ 383 w 10790"/>
                <a:gd name="connsiteY6" fmla="*/ 0 h 9852"/>
                <a:gd name="connsiteX0" fmla="*/ 614 w 10259"/>
                <a:gd name="connsiteY0" fmla="*/ 0 h 10000"/>
                <a:gd name="connsiteX1" fmla="*/ 6655 w 10259"/>
                <a:gd name="connsiteY1" fmla="*/ 0 h 10000"/>
                <a:gd name="connsiteX2" fmla="*/ 6792 w 10259"/>
                <a:gd name="connsiteY2" fmla="*/ 4325 h 10000"/>
                <a:gd name="connsiteX3" fmla="*/ 10259 w 10259"/>
                <a:gd name="connsiteY3" fmla="*/ 10000 h 10000"/>
                <a:gd name="connsiteX4" fmla="*/ 2536 w 10259"/>
                <a:gd name="connsiteY4" fmla="*/ 10000 h 10000"/>
                <a:gd name="connsiteX5" fmla="*/ 270 w 10259"/>
                <a:gd name="connsiteY5" fmla="*/ 4925 h 10000"/>
                <a:gd name="connsiteX6" fmla="*/ 614 w 10259"/>
                <a:gd name="connsiteY6" fmla="*/ 0 h 10000"/>
                <a:gd name="connsiteX0" fmla="*/ 679 w 10324"/>
                <a:gd name="connsiteY0" fmla="*/ 0 h 10000"/>
                <a:gd name="connsiteX1" fmla="*/ 6720 w 10324"/>
                <a:gd name="connsiteY1" fmla="*/ 0 h 10000"/>
                <a:gd name="connsiteX2" fmla="*/ 6857 w 10324"/>
                <a:gd name="connsiteY2" fmla="*/ 4325 h 10000"/>
                <a:gd name="connsiteX3" fmla="*/ 10324 w 10324"/>
                <a:gd name="connsiteY3" fmla="*/ 10000 h 10000"/>
                <a:gd name="connsiteX4" fmla="*/ 3562 w 10324"/>
                <a:gd name="connsiteY4" fmla="*/ 10000 h 10000"/>
                <a:gd name="connsiteX5" fmla="*/ 335 w 10324"/>
                <a:gd name="connsiteY5" fmla="*/ 4925 h 10000"/>
                <a:gd name="connsiteX6" fmla="*/ 679 w 10324"/>
                <a:gd name="connsiteY6" fmla="*/ 0 h 10000"/>
                <a:gd name="connsiteX0" fmla="*/ 679 w 10324"/>
                <a:gd name="connsiteY0" fmla="*/ 0 h 10000"/>
                <a:gd name="connsiteX1" fmla="*/ 6720 w 10324"/>
                <a:gd name="connsiteY1" fmla="*/ 0 h 10000"/>
                <a:gd name="connsiteX2" fmla="*/ 6857 w 10324"/>
                <a:gd name="connsiteY2" fmla="*/ 5225 h 10000"/>
                <a:gd name="connsiteX3" fmla="*/ 10324 w 10324"/>
                <a:gd name="connsiteY3" fmla="*/ 10000 h 10000"/>
                <a:gd name="connsiteX4" fmla="*/ 3562 w 10324"/>
                <a:gd name="connsiteY4" fmla="*/ 10000 h 10000"/>
                <a:gd name="connsiteX5" fmla="*/ 335 w 10324"/>
                <a:gd name="connsiteY5" fmla="*/ 4925 h 10000"/>
                <a:gd name="connsiteX6" fmla="*/ 679 w 10324"/>
                <a:gd name="connsiteY6" fmla="*/ 0 h 10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324" h="10000">
                  <a:moveTo>
                    <a:pt x="679" y="0"/>
                  </a:moveTo>
                  <a:lnTo>
                    <a:pt x="6720" y="0"/>
                  </a:lnTo>
                  <a:cubicBezTo>
                    <a:pt x="5866" y="0"/>
                    <a:pt x="6256" y="3558"/>
                    <a:pt x="6857" y="5225"/>
                  </a:cubicBezTo>
                  <a:cubicBezTo>
                    <a:pt x="7457" y="6892"/>
                    <a:pt x="9470" y="10000"/>
                    <a:pt x="10324" y="10000"/>
                  </a:cubicBezTo>
                  <a:lnTo>
                    <a:pt x="3562" y="10000"/>
                  </a:lnTo>
                  <a:cubicBezTo>
                    <a:pt x="2709" y="10000"/>
                    <a:pt x="816" y="6592"/>
                    <a:pt x="335" y="4925"/>
                  </a:cubicBezTo>
                  <a:cubicBezTo>
                    <a:pt x="-146" y="3258"/>
                    <a:pt x="-175" y="0"/>
                    <a:pt x="679" y="0"/>
                  </a:cubicBezTo>
                  <a:close/>
                </a:path>
              </a:pathLst>
            </a:custGeom>
            <a:solidFill>
              <a:srgbClr val="085099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 algn="ctr"/>
              <a:endParaRPr lang="es-ES"/>
            </a:p>
          </p:txBody>
        </p:sp>
        <p:sp>
          <p:nvSpPr>
            <p:cNvPr id="119" name="Diagrama de flujo: datos almacenados 89">
              <a:extLst>
                <a:ext uri="{FF2B5EF4-FFF2-40B4-BE49-F238E27FC236}">
                  <a16:creationId xmlns:a16="http://schemas.microsoft.com/office/drawing/2014/main" id="{C7145129-0247-419A-A6B6-EDA1A559ADB7}"/>
                </a:ext>
              </a:extLst>
            </p:cNvPr>
            <p:cNvSpPr/>
            <p:nvPr userDrawn="1"/>
          </p:nvSpPr>
          <p:spPr>
            <a:xfrm rot="16200000">
              <a:off x="1828882" y="6017007"/>
              <a:ext cx="228673" cy="482778"/>
            </a:xfrm>
            <a:custGeom>
              <a:avLst/>
              <a:gdLst>
                <a:gd name="connsiteX0" fmla="*/ 1667 w 10000"/>
                <a:gd name="connsiteY0" fmla="*/ 0 h 10000"/>
                <a:gd name="connsiteX1" fmla="*/ 10000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1667 w 10000"/>
                <a:gd name="connsiteY0" fmla="*/ 0 h 10000"/>
                <a:gd name="connsiteX1" fmla="*/ 8185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1667 w 10000"/>
                <a:gd name="connsiteY0" fmla="*/ 0 h 10000"/>
                <a:gd name="connsiteX1" fmla="*/ 8185 w 10000"/>
                <a:gd name="connsiteY1" fmla="*/ 0 h 10000"/>
                <a:gd name="connsiteX2" fmla="*/ 6259 w 10000"/>
                <a:gd name="connsiteY2" fmla="*/ 4409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383 w 10790"/>
                <a:gd name="connsiteY0" fmla="*/ 148 h 10000"/>
                <a:gd name="connsiteX1" fmla="*/ 8975 w 10790"/>
                <a:gd name="connsiteY1" fmla="*/ 0 h 10000"/>
                <a:gd name="connsiteX2" fmla="*/ 7049 w 10790"/>
                <a:gd name="connsiteY2" fmla="*/ 4409 h 10000"/>
                <a:gd name="connsiteX3" fmla="*/ 10790 w 10790"/>
                <a:gd name="connsiteY3" fmla="*/ 10000 h 10000"/>
                <a:gd name="connsiteX4" fmla="*/ 2457 w 10790"/>
                <a:gd name="connsiteY4" fmla="*/ 10000 h 10000"/>
                <a:gd name="connsiteX5" fmla="*/ 790 w 10790"/>
                <a:gd name="connsiteY5" fmla="*/ 5000 h 10000"/>
                <a:gd name="connsiteX6" fmla="*/ 383 w 10790"/>
                <a:gd name="connsiteY6" fmla="*/ 148 h 10000"/>
                <a:gd name="connsiteX0" fmla="*/ 383 w 10790"/>
                <a:gd name="connsiteY0" fmla="*/ 296 h 10148"/>
                <a:gd name="connsiteX1" fmla="*/ 7679 w 10790"/>
                <a:gd name="connsiteY1" fmla="*/ 0 h 10148"/>
                <a:gd name="connsiteX2" fmla="*/ 7049 w 10790"/>
                <a:gd name="connsiteY2" fmla="*/ 4557 h 10148"/>
                <a:gd name="connsiteX3" fmla="*/ 10790 w 10790"/>
                <a:gd name="connsiteY3" fmla="*/ 10148 h 10148"/>
                <a:gd name="connsiteX4" fmla="*/ 2457 w 10790"/>
                <a:gd name="connsiteY4" fmla="*/ 10148 h 10148"/>
                <a:gd name="connsiteX5" fmla="*/ 790 w 10790"/>
                <a:gd name="connsiteY5" fmla="*/ 5148 h 10148"/>
                <a:gd name="connsiteX6" fmla="*/ 383 w 10790"/>
                <a:gd name="connsiteY6" fmla="*/ 296 h 10148"/>
                <a:gd name="connsiteX0" fmla="*/ 383 w 10790"/>
                <a:gd name="connsiteY0" fmla="*/ 0 h 9852"/>
                <a:gd name="connsiteX1" fmla="*/ 6901 w 10790"/>
                <a:gd name="connsiteY1" fmla="*/ 0 h 9852"/>
                <a:gd name="connsiteX2" fmla="*/ 7049 w 10790"/>
                <a:gd name="connsiteY2" fmla="*/ 4261 h 9852"/>
                <a:gd name="connsiteX3" fmla="*/ 10790 w 10790"/>
                <a:gd name="connsiteY3" fmla="*/ 9852 h 9852"/>
                <a:gd name="connsiteX4" fmla="*/ 2457 w 10790"/>
                <a:gd name="connsiteY4" fmla="*/ 9852 h 9852"/>
                <a:gd name="connsiteX5" fmla="*/ 790 w 10790"/>
                <a:gd name="connsiteY5" fmla="*/ 4852 h 9852"/>
                <a:gd name="connsiteX6" fmla="*/ 383 w 10790"/>
                <a:gd name="connsiteY6" fmla="*/ 0 h 9852"/>
                <a:gd name="connsiteX0" fmla="*/ 614 w 10259"/>
                <a:gd name="connsiteY0" fmla="*/ 0 h 10000"/>
                <a:gd name="connsiteX1" fmla="*/ 6655 w 10259"/>
                <a:gd name="connsiteY1" fmla="*/ 0 h 10000"/>
                <a:gd name="connsiteX2" fmla="*/ 6792 w 10259"/>
                <a:gd name="connsiteY2" fmla="*/ 4325 h 10000"/>
                <a:gd name="connsiteX3" fmla="*/ 10259 w 10259"/>
                <a:gd name="connsiteY3" fmla="*/ 10000 h 10000"/>
                <a:gd name="connsiteX4" fmla="*/ 2536 w 10259"/>
                <a:gd name="connsiteY4" fmla="*/ 10000 h 10000"/>
                <a:gd name="connsiteX5" fmla="*/ 270 w 10259"/>
                <a:gd name="connsiteY5" fmla="*/ 4925 h 10000"/>
                <a:gd name="connsiteX6" fmla="*/ 614 w 10259"/>
                <a:gd name="connsiteY6" fmla="*/ 0 h 10000"/>
                <a:gd name="connsiteX0" fmla="*/ 679 w 10324"/>
                <a:gd name="connsiteY0" fmla="*/ 0 h 10000"/>
                <a:gd name="connsiteX1" fmla="*/ 6720 w 10324"/>
                <a:gd name="connsiteY1" fmla="*/ 0 h 10000"/>
                <a:gd name="connsiteX2" fmla="*/ 6857 w 10324"/>
                <a:gd name="connsiteY2" fmla="*/ 4325 h 10000"/>
                <a:gd name="connsiteX3" fmla="*/ 10324 w 10324"/>
                <a:gd name="connsiteY3" fmla="*/ 10000 h 10000"/>
                <a:gd name="connsiteX4" fmla="*/ 3562 w 10324"/>
                <a:gd name="connsiteY4" fmla="*/ 10000 h 10000"/>
                <a:gd name="connsiteX5" fmla="*/ 335 w 10324"/>
                <a:gd name="connsiteY5" fmla="*/ 4925 h 10000"/>
                <a:gd name="connsiteX6" fmla="*/ 679 w 10324"/>
                <a:gd name="connsiteY6" fmla="*/ 0 h 10000"/>
                <a:gd name="connsiteX0" fmla="*/ 679 w 10324"/>
                <a:gd name="connsiteY0" fmla="*/ 0 h 10000"/>
                <a:gd name="connsiteX1" fmla="*/ 6720 w 10324"/>
                <a:gd name="connsiteY1" fmla="*/ 0 h 10000"/>
                <a:gd name="connsiteX2" fmla="*/ 6857 w 10324"/>
                <a:gd name="connsiteY2" fmla="*/ 5225 h 10000"/>
                <a:gd name="connsiteX3" fmla="*/ 10324 w 10324"/>
                <a:gd name="connsiteY3" fmla="*/ 10000 h 10000"/>
                <a:gd name="connsiteX4" fmla="*/ 3562 w 10324"/>
                <a:gd name="connsiteY4" fmla="*/ 10000 h 10000"/>
                <a:gd name="connsiteX5" fmla="*/ 335 w 10324"/>
                <a:gd name="connsiteY5" fmla="*/ 4925 h 10000"/>
                <a:gd name="connsiteX6" fmla="*/ 679 w 10324"/>
                <a:gd name="connsiteY6" fmla="*/ 0 h 10000"/>
                <a:gd name="connsiteX0" fmla="*/ 3093 w 9990"/>
                <a:gd name="connsiteY0" fmla="*/ 0 h 10000"/>
                <a:gd name="connsiteX1" fmla="*/ 6386 w 9990"/>
                <a:gd name="connsiteY1" fmla="*/ 0 h 10000"/>
                <a:gd name="connsiteX2" fmla="*/ 6523 w 9990"/>
                <a:gd name="connsiteY2" fmla="*/ 5225 h 10000"/>
                <a:gd name="connsiteX3" fmla="*/ 9990 w 9990"/>
                <a:gd name="connsiteY3" fmla="*/ 10000 h 10000"/>
                <a:gd name="connsiteX4" fmla="*/ 3228 w 9990"/>
                <a:gd name="connsiteY4" fmla="*/ 10000 h 10000"/>
                <a:gd name="connsiteX5" fmla="*/ 1 w 9990"/>
                <a:gd name="connsiteY5" fmla="*/ 4925 h 10000"/>
                <a:gd name="connsiteX6" fmla="*/ 3093 w 9990"/>
                <a:gd name="connsiteY6" fmla="*/ 0 h 10000"/>
                <a:gd name="connsiteX0" fmla="*/ 1445 w 8349"/>
                <a:gd name="connsiteY0" fmla="*/ 0 h 10000"/>
                <a:gd name="connsiteX1" fmla="*/ 4741 w 8349"/>
                <a:gd name="connsiteY1" fmla="*/ 0 h 10000"/>
                <a:gd name="connsiteX2" fmla="*/ 4879 w 8349"/>
                <a:gd name="connsiteY2" fmla="*/ 5225 h 10000"/>
                <a:gd name="connsiteX3" fmla="*/ 8349 w 8349"/>
                <a:gd name="connsiteY3" fmla="*/ 10000 h 10000"/>
                <a:gd name="connsiteX4" fmla="*/ 1580 w 8349"/>
                <a:gd name="connsiteY4" fmla="*/ 10000 h 10000"/>
                <a:gd name="connsiteX5" fmla="*/ 1 w 8349"/>
                <a:gd name="connsiteY5" fmla="*/ 4770 h 10000"/>
                <a:gd name="connsiteX6" fmla="*/ 1445 w 8349"/>
                <a:gd name="connsiteY6" fmla="*/ 0 h 10000"/>
                <a:gd name="connsiteX0" fmla="*/ 1784 w 10053"/>
                <a:gd name="connsiteY0" fmla="*/ 0 h 10000"/>
                <a:gd name="connsiteX1" fmla="*/ 5732 w 10053"/>
                <a:gd name="connsiteY1" fmla="*/ 0 h 10000"/>
                <a:gd name="connsiteX2" fmla="*/ 5897 w 10053"/>
                <a:gd name="connsiteY2" fmla="*/ 5225 h 10000"/>
                <a:gd name="connsiteX3" fmla="*/ 10053 w 10053"/>
                <a:gd name="connsiteY3" fmla="*/ 10000 h 10000"/>
                <a:gd name="connsiteX4" fmla="*/ 3592 w 10053"/>
                <a:gd name="connsiteY4" fmla="*/ 10000 h 10000"/>
                <a:gd name="connsiteX5" fmla="*/ 54 w 10053"/>
                <a:gd name="connsiteY5" fmla="*/ 4770 h 10000"/>
                <a:gd name="connsiteX6" fmla="*/ 1784 w 10053"/>
                <a:gd name="connsiteY6" fmla="*/ 0 h 10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053" h="10000">
                  <a:moveTo>
                    <a:pt x="1784" y="0"/>
                  </a:moveTo>
                  <a:lnTo>
                    <a:pt x="5732" y="0"/>
                  </a:lnTo>
                  <a:cubicBezTo>
                    <a:pt x="4709" y="0"/>
                    <a:pt x="5176" y="3558"/>
                    <a:pt x="5897" y="5225"/>
                  </a:cubicBezTo>
                  <a:cubicBezTo>
                    <a:pt x="6615" y="6892"/>
                    <a:pt x="9029" y="10000"/>
                    <a:pt x="10053" y="10000"/>
                  </a:cubicBezTo>
                  <a:lnTo>
                    <a:pt x="3592" y="10000"/>
                  </a:lnTo>
                  <a:cubicBezTo>
                    <a:pt x="2570" y="10000"/>
                    <a:pt x="355" y="6437"/>
                    <a:pt x="54" y="4770"/>
                  </a:cubicBezTo>
                  <a:cubicBezTo>
                    <a:pt x="-247" y="3103"/>
                    <a:pt x="760" y="0"/>
                    <a:pt x="1784" y="0"/>
                  </a:cubicBezTo>
                  <a:close/>
                </a:path>
              </a:pathLst>
            </a:custGeom>
            <a:solidFill>
              <a:srgbClr val="085099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 algn="ctr"/>
              <a:endParaRPr lang="es-ES"/>
            </a:p>
          </p:txBody>
        </p:sp>
        <p:sp>
          <p:nvSpPr>
            <p:cNvPr id="120" name="Forma libre: forma 119">
              <a:extLst>
                <a:ext uri="{FF2B5EF4-FFF2-40B4-BE49-F238E27FC236}">
                  <a16:creationId xmlns:a16="http://schemas.microsoft.com/office/drawing/2014/main" id="{D9025AFC-C3FF-4437-90C6-EC5C2A746E3D}"/>
                </a:ext>
              </a:extLst>
            </p:cNvPr>
            <p:cNvSpPr/>
            <p:nvPr userDrawn="1"/>
          </p:nvSpPr>
          <p:spPr>
            <a:xfrm>
              <a:off x="1625005" y="4764233"/>
              <a:ext cx="629210" cy="439372"/>
            </a:xfrm>
            <a:custGeom>
              <a:avLst/>
              <a:gdLst>
                <a:gd name="connsiteX0" fmla="*/ 318781 w 629210"/>
                <a:gd name="connsiteY0" fmla="*/ 0 h 439372"/>
                <a:gd name="connsiteX1" fmla="*/ 628576 w 629210"/>
                <a:gd name="connsiteY1" fmla="*/ 420595 h 439372"/>
                <a:gd name="connsiteX2" fmla="*/ 629210 w 629210"/>
                <a:gd name="connsiteY2" fmla="*/ 422933 h 439372"/>
                <a:gd name="connsiteX3" fmla="*/ 624751 w 629210"/>
                <a:gd name="connsiteY3" fmla="*/ 439372 h 439372"/>
                <a:gd name="connsiteX4" fmla="*/ 622819 w 629210"/>
                <a:gd name="connsiteY4" fmla="*/ 433203 h 439372"/>
                <a:gd name="connsiteX5" fmla="*/ 314605 w 629210"/>
                <a:gd name="connsiteY5" fmla="*/ 352366 h 439372"/>
                <a:gd name="connsiteX6" fmla="*/ 6392 w 629210"/>
                <a:gd name="connsiteY6" fmla="*/ 433203 h 439372"/>
                <a:gd name="connsiteX7" fmla="*/ 4459 w 629210"/>
                <a:gd name="connsiteY7" fmla="*/ 439372 h 439372"/>
                <a:gd name="connsiteX8" fmla="*/ 0 w 629210"/>
                <a:gd name="connsiteY8" fmla="*/ 422933 h 439372"/>
                <a:gd name="connsiteX9" fmla="*/ 797 w 629210"/>
                <a:gd name="connsiteY9" fmla="*/ 419996 h 439372"/>
                <a:gd name="connsiteX0" fmla="*/ 318781 w 629210"/>
                <a:gd name="connsiteY0" fmla="*/ 0 h 439372"/>
                <a:gd name="connsiteX1" fmla="*/ 628576 w 629210"/>
                <a:gd name="connsiteY1" fmla="*/ 420595 h 439372"/>
                <a:gd name="connsiteX2" fmla="*/ 629210 w 629210"/>
                <a:gd name="connsiteY2" fmla="*/ 422933 h 439372"/>
                <a:gd name="connsiteX3" fmla="*/ 624751 w 629210"/>
                <a:gd name="connsiteY3" fmla="*/ 439372 h 439372"/>
                <a:gd name="connsiteX4" fmla="*/ 622819 w 629210"/>
                <a:gd name="connsiteY4" fmla="*/ 433203 h 439372"/>
                <a:gd name="connsiteX5" fmla="*/ 314605 w 629210"/>
                <a:gd name="connsiteY5" fmla="*/ 382346 h 439372"/>
                <a:gd name="connsiteX6" fmla="*/ 6392 w 629210"/>
                <a:gd name="connsiteY6" fmla="*/ 433203 h 439372"/>
                <a:gd name="connsiteX7" fmla="*/ 4459 w 629210"/>
                <a:gd name="connsiteY7" fmla="*/ 439372 h 439372"/>
                <a:gd name="connsiteX8" fmla="*/ 0 w 629210"/>
                <a:gd name="connsiteY8" fmla="*/ 422933 h 439372"/>
                <a:gd name="connsiteX9" fmla="*/ 797 w 629210"/>
                <a:gd name="connsiteY9" fmla="*/ 419996 h 439372"/>
                <a:gd name="connsiteX10" fmla="*/ 318781 w 629210"/>
                <a:gd name="connsiteY10" fmla="*/ 0 h 4393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629210" h="439372">
                  <a:moveTo>
                    <a:pt x="318781" y="0"/>
                  </a:moveTo>
                  <a:lnTo>
                    <a:pt x="628576" y="420595"/>
                  </a:lnTo>
                  <a:lnTo>
                    <a:pt x="629210" y="422933"/>
                  </a:lnTo>
                  <a:lnTo>
                    <a:pt x="624751" y="439372"/>
                  </a:lnTo>
                  <a:lnTo>
                    <a:pt x="622819" y="433203"/>
                  </a:lnTo>
                  <a:cubicBezTo>
                    <a:pt x="593483" y="387070"/>
                    <a:pt x="466638" y="382346"/>
                    <a:pt x="314605" y="382346"/>
                  </a:cubicBezTo>
                  <a:cubicBezTo>
                    <a:pt x="162572" y="382346"/>
                    <a:pt x="35728" y="387070"/>
                    <a:pt x="6392" y="433203"/>
                  </a:cubicBezTo>
                  <a:lnTo>
                    <a:pt x="4459" y="439372"/>
                  </a:lnTo>
                  <a:lnTo>
                    <a:pt x="0" y="422933"/>
                  </a:lnTo>
                  <a:lnTo>
                    <a:pt x="797" y="419996"/>
                  </a:lnTo>
                  <a:lnTo>
                    <a:pt x="318781" y="0"/>
                  </a:lnTo>
                  <a:close/>
                </a:path>
              </a:pathLst>
            </a:custGeom>
            <a:solidFill>
              <a:srgbClr val="BA212C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21" name="Explosión: 8 puntos 120">
              <a:extLst>
                <a:ext uri="{FF2B5EF4-FFF2-40B4-BE49-F238E27FC236}">
                  <a16:creationId xmlns:a16="http://schemas.microsoft.com/office/drawing/2014/main" id="{52D53420-9946-4BA9-986B-203299FFA9B3}"/>
                </a:ext>
              </a:extLst>
            </p:cNvPr>
            <p:cNvSpPr/>
            <p:nvPr userDrawn="1"/>
          </p:nvSpPr>
          <p:spPr>
            <a:xfrm>
              <a:off x="2237313" y="6618031"/>
              <a:ext cx="217941" cy="220078"/>
            </a:xfrm>
            <a:prstGeom prst="irregularSeal1">
              <a:avLst/>
            </a:prstGeom>
            <a:solidFill>
              <a:schemeClr val="accent4">
                <a:lumMod val="60000"/>
                <a:lumOff val="40000"/>
              </a:schemeClr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</p:grpSp>
      <p:grpSp>
        <p:nvGrpSpPr>
          <p:cNvPr id="64" name="Grupo 63">
            <a:extLst>
              <a:ext uri="{FF2B5EF4-FFF2-40B4-BE49-F238E27FC236}">
                <a16:creationId xmlns:a16="http://schemas.microsoft.com/office/drawing/2014/main" id="{D2BB2E63-CA0D-415D-9417-A1E5EA78BD15}"/>
              </a:ext>
            </a:extLst>
          </p:cNvPr>
          <p:cNvGrpSpPr>
            <a:grpSpLocks noChangeAspect="1"/>
          </p:cNvGrpSpPr>
          <p:nvPr userDrawn="1"/>
        </p:nvGrpSpPr>
        <p:grpSpPr>
          <a:xfrm>
            <a:off x="-364504" y="238429"/>
            <a:ext cx="3820864" cy="3567337"/>
            <a:chOff x="516005" y="-1181772"/>
            <a:chExt cx="9480978" cy="8851883"/>
          </a:xfrm>
        </p:grpSpPr>
        <p:grpSp>
          <p:nvGrpSpPr>
            <p:cNvPr id="71" name="Grupo 70">
              <a:extLst>
                <a:ext uri="{FF2B5EF4-FFF2-40B4-BE49-F238E27FC236}">
                  <a16:creationId xmlns:a16="http://schemas.microsoft.com/office/drawing/2014/main" id="{B721C4AC-E069-4466-AD73-9A8F02D64311}"/>
                </a:ext>
              </a:extLst>
            </p:cNvPr>
            <p:cNvGrpSpPr/>
            <p:nvPr userDrawn="1"/>
          </p:nvGrpSpPr>
          <p:grpSpPr>
            <a:xfrm>
              <a:off x="516005" y="-1181772"/>
              <a:ext cx="9480978" cy="8577854"/>
              <a:chOff x="516005" y="-1181772"/>
              <a:chExt cx="9480978" cy="8577854"/>
            </a:xfrm>
          </p:grpSpPr>
          <p:sp>
            <p:nvSpPr>
              <p:cNvPr id="81" name="Forma libre: forma 80">
                <a:extLst>
                  <a:ext uri="{FF2B5EF4-FFF2-40B4-BE49-F238E27FC236}">
                    <a16:creationId xmlns:a16="http://schemas.microsoft.com/office/drawing/2014/main" id="{533F3066-21BE-4B7B-9FEF-7057BB67A29F}"/>
                  </a:ext>
                </a:extLst>
              </p:cNvPr>
              <p:cNvSpPr/>
              <p:nvPr userDrawn="1"/>
            </p:nvSpPr>
            <p:spPr>
              <a:xfrm rot="3020152">
                <a:off x="6803375" y="43498"/>
                <a:ext cx="878199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82" name="Forma libre: forma 81">
                <a:extLst>
                  <a:ext uri="{FF2B5EF4-FFF2-40B4-BE49-F238E27FC236}">
                    <a16:creationId xmlns:a16="http://schemas.microsoft.com/office/drawing/2014/main" id="{3F1CB1D9-2990-4A1E-A668-3A708ED49380}"/>
                  </a:ext>
                </a:extLst>
              </p:cNvPr>
              <p:cNvSpPr/>
              <p:nvPr userDrawn="1"/>
            </p:nvSpPr>
            <p:spPr>
              <a:xfrm rot="5211304">
                <a:off x="7111390" y="1352646"/>
                <a:ext cx="967801" cy="4226481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83" name="Forma libre: forma 82">
                <a:extLst>
                  <a:ext uri="{FF2B5EF4-FFF2-40B4-BE49-F238E27FC236}">
                    <a16:creationId xmlns:a16="http://schemas.microsoft.com/office/drawing/2014/main" id="{BF7FDB47-4F74-4150-BEF7-D948282412F9}"/>
                  </a:ext>
                </a:extLst>
              </p:cNvPr>
              <p:cNvSpPr/>
              <p:nvPr userDrawn="1"/>
            </p:nvSpPr>
            <p:spPr>
              <a:xfrm rot="7106603">
                <a:off x="6289257" y="2786199"/>
                <a:ext cx="995621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84" name="Forma libre: forma 83">
                <a:extLst>
                  <a:ext uri="{FF2B5EF4-FFF2-40B4-BE49-F238E27FC236}">
                    <a16:creationId xmlns:a16="http://schemas.microsoft.com/office/drawing/2014/main" id="{2DD2E350-940C-4A38-A911-B09A3E313B9E}"/>
                  </a:ext>
                </a:extLst>
              </p:cNvPr>
              <p:cNvSpPr/>
              <p:nvPr userDrawn="1"/>
            </p:nvSpPr>
            <p:spPr>
              <a:xfrm rot="10086332">
                <a:off x="4498812" y="3455575"/>
                <a:ext cx="1021295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85" name="Forma libre: forma 84">
                <a:extLst>
                  <a:ext uri="{FF2B5EF4-FFF2-40B4-BE49-F238E27FC236}">
                    <a16:creationId xmlns:a16="http://schemas.microsoft.com/office/drawing/2014/main" id="{EC189ACB-D98D-4F52-B1AB-80749EAB2616}"/>
                  </a:ext>
                </a:extLst>
              </p:cNvPr>
              <p:cNvSpPr/>
              <p:nvPr userDrawn="1"/>
            </p:nvSpPr>
            <p:spPr>
              <a:xfrm rot="976320">
                <a:off x="5768352" y="-1029765"/>
                <a:ext cx="878199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86" name="Forma libre: forma 85">
                <a:extLst>
                  <a:ext uri="{FF2B5EF4-FFF2-40B4-BE49-F238E27FC236}">
                    <a16:creationId xmlns:a16="http://schemas.microsoft.com/office/drawing/2014/main" id="{E26A9DBC-F169-4ED6-B22A-50AC61B20BCB}"/>
                  </a:ext>
                </a:extLst>
              </p:cNvPr>
              <p:cNvSpPr/>
              <p:nvPr userDrawn="1"/>
            </p:nvSpPr>
            <p:spPr>
              <a:xfrm rot="20576124" flipH="1">
                <a:off x="3452796" y="-1053078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85099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87" name="Forma libre: forma 86">
                <a:extLst>
                  <a:ext uri="{FF2B5EF4-FFF2-40B4-BE49-F238E27FC236}">
                    <a16:creationId xmlns:a16="http://schemas.microsoft.com/office/drawing/2014/main" id="{016469A4-B631-4092-8D57-922064472862}"/>
                  </a:ext>
                </a:extLst>
              </p:cNvPr>
              <p:cNvSpPr/>
              <p:nvPr userDrawn="1"/>
            </p:nvSpPr>
            <p:spPr>
              <a:xfrm rot="18487672" flipH="1">
                <a:off x="2380134" y="69731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89" name="Forma libre: forma 88">
                <a:extLst>
                  <a:ext uri="{FF2B5EF4-FFF2-40B4-BE49-F238E27FC236}">
                    <a16:creationId xmlns:a16="http://schemas.microsoft.com/office/drawing/2014/main" id="{E816FE65-2D3D-4872-8AA3-E7A2679E95E2}"/>
                  </a:ext>
                </a:extLst>
              </p:cNvPr>
              <p:cNvSpPr/>
              <p:nvPr userDrawn="1"/>
            </p:nvSpPr>
            <p:spPr>
              <a:xfrm rot="16860231" flipH="1">
                <a:off x="2213028" y="1333127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91" name="Forma libre: forma 90">
                <a:extLst>
                  <a:ext uri="{FF2B5EF4-FFF2-40B4-BE49-F238E27FC236}">
                    <a16:creationId xmlns:a16="http://schemas.microsoft.com/office/drawing/2014/main" id="{7342096D-38DE-44D8-8FF5-EBB73F3BF4CD}"/>
                  </a:ext>
                </a:extLst>
              </p:cNvPr>
              <p:cNvSpPr/>
              <p:nvPr userDrawn="1"/>
            </p:nvSpPr>
            <p:spPr>
              <a:xfrm rot="14176970" flipH="1">
                <a:off x="2950845" y="2850067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92" name="Forma libre: forma 91">
                <a:extLst>
                  <a:ext uri="{FF2B5EF4-FFF2-40B4-BE49-F238E27FC236}">
                    <a16:creationId xmlns:a16="http://schemas.microsoft.com/office/drawing/2014/main" id="{091244A9-0DA3-4028-9ADE-DFEB4DAF5022}"/>
                  </a:ext>
                </a:extLst>
              </p:cNvPr>
              <p:cNvSpPr/>
              <p:nvPr userDrawn="1"/>
            </p:nvSpPr>
            <p:spPr>
              <a:xfrm rot="570673" flipH="1">
                <a:off x="4513910" y="128354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93" name="Forma libre: forma 92">
                <a:extLst>
                  <a:ext uri="{FF2B5EF4-FFF2-40B4-BE49-F238E27FC236}">
                    <a16:creationId xmlns:a16="http://schemas.microsoft.com/office/drawing/2014/main" id="{007DD627-BB7A-4488-971E-8CFDCD626D1F}"/>
                  </a:ext>
                </a:extLst>
              </p:cNvPr>
              <p:cNvSpPr/>
              <p:nvPr userDrawn="1"/>
            </p:nvSpPr>
            <p:spPr>
              <a:xfrm rot="3821872">
                <a:off x="6492825" y="1539622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94" name="Forma libre: forma 93">
                <a:extLst>
                  <a:ext uri="{FF2B5EF4-FFF2-40B4-BE49-F238E27FC236}">
                    <a16:creationId xmlns:a16="http://schemas.microsoft.com/office/drawing/2014/main" id="{9EF27539-42EE-4BB0-987B-B5FFBE027696}"/>
                  </a:ext>
                </a:extLst>
              </p:cNvPr>
              <p:cNvSpPr/>
              <p:nvPr userDrawn="1"/>
            </p:nvSpPr>
            <p:spPr>
              <a:xfrm rot="5869272">
                <a:off x="6277882" y="268732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95" name="Forma libre: forma 94">
                <a:extLst>
                  <a:ext uri="{FF2B5EF4-FFF2-40B4-BE49-F238E27FC236}">
                    <a16:creationId xmlns:a16="http://schemas.microsoft.com/office/drawing/2014/main" id="{496EB859-1F4F-4A27-98CE-07A52F120891}"/>
                  </a:ext>
                </a:extLst>
              </p:cNvPr>
              <p:cNvSpPr/>
              <p:nvPr userDrawn="1"/>
            </p:nvSpPr>
            <p:spPr>
              <a:xfrm rot="7874577">
                <a:off x="5693136" y="3469210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96" name="Forma libre: forma 95">
                <a:extLst>
                  <a:ext uri="{FF2B5EF4-FFF2-40B4-BE49-F238E27FC236}">
                    <a16:creationId xmlns:a16="http://schemas.microsoft.com/office/drawing/2014/main" id="{CB6CE3DB-F659-4853-AAA7-A0D661C4619B}"/>
                  </a:ext>
                </a:extLst>
              </p:cNvPr>
              <p:cNvSpPr/>
              <p:nvPr userDrawn="1"/>
            </p:nvSpPr>
            <p:spPr>
              <a:xfrm rot="1734688">
                <a:off x="5959385" y="66688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98" name="Forma libre: forma 97">
                <a:extLst>
                  <a:ext uri="{FF2B5EF4-FFF2-40B4-BE49-F238E27FC236}">
                    <a16:creationId xmlns:a16="http://schemas.microsoft.com/office/drawing/2014/main" id="{627D726D-3665-481A-8A26-743E586E007F}"/>
                  </a:ext>
                </a:extLst>
              </p:cNvPr>
              <p:cNvSpPr/>
              <p:nvPr userDrawn="1"/>
            </p:nvSpPr>
            <p:spPr>
              <a:xfrm rot="19886215" flipH="1">
                <a:off x="3419519" y="552780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00" name="Forma libre: forma 99">
                <a:extLst>
                  <a:ext uri="{FF2B5EF4-FFF2-40B4-BE49-F238E27FC236}">
                    <a16:creationId xmlns:a16="http://schemas.microsoft.com/office/drawing/2014/main" id="{93942AC5-980B-4340-AF94-0A02974CD578}"/>
                  </a:ext>
                </a:extLst>
              </p:cNvPr>
              <p:cNvSpPr/>
              <p:nvPr userDrawn="1"/>
            </p:nvSpPr>
            <p:spPr>
              <a:xfrm rot="18136928" flipH="1">
                <a:off x="2959308" y="145691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02" name="Forma libre: forma 101">
                <a:extLst>
                  <a:ext uri="{FF2B5EF4-FFF2-40B4-BE49-F238E27FC236}">
                    <a16:creationId xmlns:a16="http://schemas.microsoft.com/office/drawing/2014/main" id="{6F956200-5BD8-410B-A48D-C584DD461920}"/>
                  </a:ext>
                </a:extLst>
              </p:cNvPr>
              <p:cNvSpPr/>
              <p:nvPr userDrawn="1"/>
            </p:nvSpPr>
            <p:spPr>
              <a:xfrm rot="15720660" flipH="1">
                <a:off x="3031783" y="267893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04" name="Forma libre: forma 103">
                <a:extLst>
                  <a:ext uri="{FF2B5EF4-FFF2-40B4-BE49-F238E27FC236}">
                    <a16:creationId xmlns:a16="http://schemas.microsoft.com/office/drawing/2014/main" id="{188B2C06-8E0F-4225-9AB0-4ADD0EBA9765}"/>
                  </a:ext>
                </a:extLst>
              </p:cNvPr>
              <p:cNvSpPr/>
              <p:nvPr userDrawn="1"/>
            </p:nvSpPr>
            <p:spPr>
              <a:xfrm rot="13258178" flipH="1">
                <a:off x="3995365" y="3402415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05" name="Forma libre: forma 104">
                <a:extLst>
                  <a:ext uri="{FF2B5EF4-FFF2-40B4-BE49-F238E27FC236}">
                    <a16:creationId xmlns:a16="http://schemas.microsoft.com/office/drawing/2014/main" id="{A400FE3C-0D56-4EAC-8036-42274E4A0F21}"/>
                  </a:ext>
                </a:extLst>
              </p:cNvPr>
              <p:cNvSpPr/>
              <p:nvPr userDrawn="1"/>
            </p:nvSpPr>
            <p:spPr>
              <a:xfrm rot="1141824" flipH="1">
                <a:off x="4918192" y="-516192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106" name="Forma libre: forma 105">
                <a:extLst>
                  <a:ext uri="{FF2B5EF4-FFF2-40B4-BE49-F238E27FC236}">
                    <a16:creationId xmlns:a16="http://schemas.microsoft.com/office/drawing/2014/main" id="{23085242-44F5-474C-9FD8-F042678CAE6B}"/>
                  </a:ext>
                </a:extLst>
              </p:cNvPr>
              <p:cNvSpPr/>
              <p:nvPr userDrawn="1"/>
            </p:nvSpPr>
            <p:spPr>
              <a:xfrm rot="19069665" flipH="1">
                <a:off x="2068152" y="2835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107" name="Forma libre: forma 106">
                <a:extLst>
                  <a:ext uri="{FF2B5EF4-FFF2-40B4-BE49-F238E27FC236}">
                    <a16:creationId xmlns:a16="http://schemas.microsoft.com/office/drawing/2014/main" id="{914815AF-32BF-4553-A244-A72F959346DB}"/>
                  </a:ext>
                </a:extLst>
              </p:cNvPr>
              <p:cNvSpPr/>
              <p:nvPr userDrawn="1"/>
            </p:nvSpPr>
            <p:spPr>
              <a:xfrm rot="16200000" flipH="1">
                <a:off x="2230657" y="2518886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108" name="Forma libre: forma 107">
                <a:extLst>
                  <a:ext uri="{FF2B5EF4-FFF2-40B4-BE49-F238E27FC236}">
                    <a16:creationId xmlns:a16="http://schemas.microsoft.com/office/drawing/2014/main" id="{AE154519-8346-4D2F-B38F-BACE55623171}"/>
                  </a:ext>
                </a:extLst>
              </p:cNvPr>
              <p:cNvSpPr/>
              <p:nvPr userDrawn="1"/>
            </p:nvSpPr>
            <p:spPr>
              <a:xfrm rot="12308055" flipH="1">
                <a:off x="4330667" y="3991813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112" name="Forma libre: forma 111">
                <a:extLst>
                  <a:ext uri="{FF2B5EF4-FFF2-40B4-BE49-F238E27FC236}">
                    <a16:creationId xmlns:a16="http://schemas.microsoft.com/office/drawing/2014/main" id="{BB106997-3893-486C-BFA9-191ECD76365A}"/>
                  </a:ext>
                </a:extLst>
              </p:cNvPr>
              <p:cNvSpPr/>
              <p:nvPr userDrawn="1"/>
            </p:nvSpPr>
            <p:spPr>
              <a:xfrm rot="8747347">
                <a:off x="5245262" y="3766246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122" name="Forma libre: forma 121">
                <a:extLst>
                  <a:ext uri="{FF2B5EF4-FFF2-40B4-BE49-F238E27FC236}">
                    <a16:creationId xmlns:a16="http://schemas.microsoft.com/office/drawing/2014/main" id="{C57C23CE-FE31-474E-90D3-E971DE91769B}"/>
                  </a:ext>
                </a:extLst>
              </p:cNvPr>
              <p:cNvSpPr/>
              <p:nvPr userDrawn="1"/>
            </p:nvSpPr>
            <p:spPr>
              <a:xfrm rot="5782645">
                <a:off x="7434157" y="2715930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26" name="Forma libre: forma 125">
                <a:extLst>
                  <a:ext uri="{FF2B5EF4-FFF2-40B4-BE49-F238E27FC236}">
                    <a16:creationId xmlns:a16="http://schemas.microsoft.com/office/drawing/2014/main" id="{E33EC054-F26C-4902-9126-EB1E657C9BFF}"/>
                  </a:ext>
                </a:extLst>
              </p:cNvPr>
              <p:cNvSpPr/>
              <p:nvPr userDrawn="1"/>
            </p:nvSpPr>
            <p:spPr>
              <a:xfrm rot="3781339">
                <a:off x="7514242" y="1025793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127" name="Estrella: 5 puntas 126">
                <a:extLst>
                  <a:ext uri="{FF2B5EF4-FFF2-40B4-BE49-F238E27FC236}">
                    <a16:creationId xmlns:a16="http://schemas.microsoft.com/office/drawing/2014/main" id="{C3826E2C-102F-442D-B6C9-24CDB2BEDB48}"/>
                  </a:ext>
                </a:extLst>
              </p:cNvPr>
              <p:cNvSpPr/>
              <p:nvPr userDrawn="1"/>
            </p:nvSpPr>
            <p:spPr>
              <a:xfrm rot="21289496">
                <a:off x="8523948" y="644203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128" name="Estrella: 5 puntas 127">
                <a:extLst>
                  <a:ext uri="{FF2B5EF4-FFF2-40B4-BE49-F238E27FC236}">
                    <a16:creationId xmlns:a16="http://schemas.microsoft.com/office/drawing/2014/main" id="{B1C20F84-EB85-4D1E-A0F8-2D45EEF58BE8}"/>
                  </a:ext>
                </a:extLst>
              </p:cNvPr>
              <p:cNvSpPr/>
              <p:nvPr userDrawn="1"/>
            </p:nvSpPr>
            <p:spPr>
              <a:xfrm rot="21289496">
                <a:off x="7894803" y="5527517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129" name="Estrella: 5 puntas 128">
                <a:extLst>
                  <a:ext uri="{FF2B5EF4-FFF2-40B4-BE49-F238E27FC236}">
                    <a16:creationId xmlns:a16="http://schemas.microsoft.com/office/drawing/2014/main" id="{2BF9887F-8F50-4F47-B941-87430B9F02E3}"/>
                  </a:ext>
                </a:extLst>
              </p:cNvPr>
              <p:cNvSpPr/>
              <p:nvPr userDrawn="1"/>
            </p:nvSpPr>
            <p:spPr>
              <a:xfrm rot="21289496">
                <a:off x="834820" y="812193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130" name="Estrella: 5 puntas 129">
                <a:extLst>
                  <a:ext uri="{FF2B5EF4-FFF2-40B4-BE49-F238E27FC236}">
                    <a16:creationId xmlns:a16="http://schemas.microsoft.com/office/drawing/2014/main" id="{F1ECA75E-C3A2-4913-9D21-96644C148B31}"/>
                  </a:ext>
                </a:extLst>
              </p:cNvPr>
              <p:cNvSpPr/>
              <p:nvPr userDrawn="1"/>
            </p:nvSpPr>
            <p:spPr>
              <a:xfrm rot="21289496">
                <a:off x="2738726" y="-1126851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131" name="Estrella: 5 puntas 130">
                <a:extLst>
                  <a:ext uri="{FF2B5EF4-FFF2-40B4-BE49-F238E27FC236}">
                    <a16:creationId xmlns:a16="http://schemas.microsoft.com/office/drawing/2014/main" id="{9650EACB-0FF1-418D-A651-5A4F83B78A42}"/>
                  </a:ext>
                </a:extLst>
              </p:cNvPr>
              <p:cNvSpPr/>
              <p:nvPr userDrawn="1"/>
            </p:nvSpPr>
            <p:spPr>
              <a:xfrm rot="21289496">
                <a:off x="1769719" y="5682112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132" name="Estrella: 5 puntas 131">
                <a:extLst>
                  <a:ext uri="{FF2B5EF4-FFF2-40B4-BE49-F238E27FC236}">
                    <a16:creationId xmlns:a16="http://schemas.microsoft.com/office/drawing/2014/main" id="{FE697140-1EAC-4D8E-BD36-3B5E40D7F6FA}"/>
                  </a:ext>
                </a:extLst>
              </p:cNvPr>
              <p:cNvSpPr/>
              <p:nvPr userDrawn="1"/>
            </p:nvSpPr>
            <p:spPr>
              <a:xfrm rot="21289496">
                <a:off x="3564600" y="5291107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133" name="Estrella: 5 puntas 132">
                <a:extLst>
                  <a:ext uri="{FF2B5EF4-FFF2-40B4-BE49-F238E27FC236}">
                    <a16:creationId xmlns:a16="http://schemas.microsoft.com/office/drawing/2014/main" id="{CC433648-2F95-458C-B6BB-394496936646}"/>
                  </a:ext>
                </a:extLst>
              </p:cNvPr>
              <p:cNvSpPr/>
              <p:nvPr userDrawn="1"/>
            </p:nvSpPr>
            <p:spPr>
              <a:xfrm rot="21289496">
                <a:off x="7393604" y="3983993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134" name="Estrella: 5 puntas 133">
                <a:extLst>
                  <a:ext uri="{FF2B5EF4-FFF2-40B4-BE49-F238E27FC236}">
                    <a16:creationId xmlns:a16="http://schemas.microsoft.com/office/drawing/2014/main" id="{F02D87F8-0778-4199-BC6A-DFE67E556699}"/>
                  </a:ext>
                </a:extLst>
              </p:cNvPr>
              <p:cNvSpPr/>
              <p:nvPr userDrawn="1"/>
            </p:nvSpPr>
            <p:spPr>
              <a:xfrm rot="21289496">
                <a:off x="6851426" y="661773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135" name="Estrella: 5 puntas 134">
                <a:extLst>
                  <a:ext uri="{FF2B5EF4-FFF2-40B4-BE49-F238E27FC236}">
                    <a16:creationId xmlns:a16="http://schemas.microsoft.com/office/drawing/2014/main" id="{1358F2B4-78D3-4B7B-A511-4701A9094AA2}"/>
                  </a:ext>
                </a:extLst>
              </p:cNvPr>
              <p:cNvSpPr/>
              <p:nvPr userDrawn="1"/>
            </p:nvSpPr>
            <p:spPr>
              <a:xfrm rot="21289496">
                <a:off x="1935336" y="2001100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136" name="Estrella: 5 puntas 135">
                <a:extLst>
                  <a:ext uri="{FF2B5EF4-FFF2-40B4-BE49-F238E27FC236}">
                    <a16:creationId xmlns:a16="http://schemas.microsoft.com/office/drawing/2014/main" id="{0267036D-91D2-4156-8450-C8C05F0A5315}"/>
                  </a:ext>
                </a:extLst>
              </p:cNvPr>
              <p:cNvSpPr/>
              <p:nvPr userDrawn="1"/>
            </p:nvSpPr>
            <p:spPr>
              <a:xfrm rot="21289496">
                <a:off x="9276983" y="3368488"/>
                <a:ext cx="720000" cy="720000"/>
              </a:xfrm>
              <a:prstGeom prst="star5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 dirty="0"/>
              </a:p>
            </p:txBody>
          </p:sp>
          <p:sp>
            <p:nvSpPr>
              <p:cNvPr id="137" name="Estrella: 5 puntas 136">
                <a:extLst>
                  <a:ext uri="{FF2B5EF4-FFF2-40B4-BE49-F238E27FC236}">
                    <a16:creationId xmlns:a16="http://schemas.microsoft.com/office/drawing/2014/main" id="{4F82F982-FF27-48F4-9D73-92E7DE30831F}"/>
                  </a:ext>
                </a:extLst>
              </p:cNvPr>
              <p:cNvSpPr/>
              <p:nvPr userDrawn="1"/>
            </p:nvSpPr>
            <p:spPr>
              <a:xfrm rot="21289496">
                <a:off x="6639211" y="-1181772"/>
                <a:ext cx="720000" cy="720000"/>
              </a:xfrm>
              <a:prstGeom prst="star5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 dirty="0"/>
              </a:p>
            </p:txBody>
          </p:sp>
          <p:sp>
            <p:nvSpPr>
              <p:cNvPr id="138" name="Estrella: 5 puntas 137">
                <a:extLst>
                  <a:ext uri="{FF2B5EF4-FFF2-40B4-BE49-F238E27FC236}">
                    <a16:creationId xmlns:a16="http://schemas.microsoft.com/office/drawing/2014/main" id="{2667B1AB-6B77-49B1-84D3-E2D8DB543CD4}"/>
                  </a:ext>
                </a:extLst>
              </p:cNvPr>
              <p:cNvSpPr/>
              <p:nvPr userDrawn="1"/>
            </p:nvSpPr>
            <p:spPr>
              <a:xfrm rot="21289496">
                <a:off x="516005" y="2901804"/>
                <a:ext cx="720000" cy="720000"/>
              </a:xfrm>
              <a:prstGeom prst="star5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 dirty="0"/>
              </a:p>
            </p:txBody>
          </p:sp>
        </p:grpSp>
        <p:sp>
          <p:nvSpPr>
            <p:cNvPr id="80" name="Estrella: 5 puntas 79">
              <a:extLst>
                <a:ext uri="{FF2B5EF4-FFF2-40B4-BE49-F238E27FC236}">
                  <a16:creationId xmlns:a16="http://schemas.microsoft.com/office/drawing/2014/main" id="{6D92F652-79A6-447C-B94D-E68F5599B032}"/>
                </a:ext>
              </a:extLst>
            </p:cNvPr>
            <p:cNvSpPr/>
            <p:nvPr userDrawn="1"/>
          </p:nvSpPr>
          <p:spPr>
            <a:xfrm rot="21289496">
              <a:off x="4655764" y="6950111"/>
              <a:ext cx="720000" cy="720000"/>
            </a:xfrm>
            <a:prstGeom prst="star5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</p:grpSp>
      <p:grpSp>
        <p:nvGrpSpPr>
          <p:cNvPr id="139" name="Grupo 138">
            <a:extLst>
              <a:ext uri="{FF2B5EF4-FFF2-40B4-BE49-F238E27FC236}">
                <a16:creationId xmlns:a16="http://schemas.microsoft.com/office/drawing/2014/main" id="{1DD83B9F-CC1C-4731-A7AD-159B2875E204}"/>
              </a:ext>
            </a:extLst>
          </p:cNvPr>
          <p:cNvGrpSpPr>
            <a:grpSpLocks noChangeAspect="1"/>
          </p:cNvGrpSpPr>
          <p:nvPr userDrawn="1"/>
        </p:nvGrpSpPr>
        <p:grpSpPr>
          <a:xfrm>
            <a:off x="2796127" y="-935785"/>
            <a:ext cx="3820864" cy="3567337"/>
            <a:chOff x="516005" y="-1181772"/>
            <a:chExt cx="9480978" cy="8851883"/>
          </a:xfrm>
        </p:grpSpPr>
        <p:grpSp>
          <p:nvGrpSpPr>
            <p:cNvPr id="140" name="Grupo 139">
              <a:extLst>
                <a:ext uri="{FF2B5EF4-FFF2-40B4-BE49-F238E27FC236}">
                  <a16:creationId xmlns:a16="http://schemas.microsoft.com/office/drawing/2014/main" id="{309D10BF-216F-45D0-8857-F061706D097A}"/>
                </a:ext>
              </a:extLst>
            </p:cNvPr>
            <p:cNvGrpSpPr/>
            <p:nvPr userDrawn="1"/>
          </p:nvGrpSpPr>
          <p:grpSpPr>
            <a:xfrm>
              <a:off x="516005" y="-1181772"/>
              <a:ext cx="9480978" cy="8577854"/>
              <a:chOff x="516005" y="-1181772"/>
              <a:chExt cx="9480978" cy="8577854"/>
            </a:xfrm>
          </p:grpSpPr>
          <p:sp>
            <p:nvSpPr>
              <p:cNvPr id="142" name="Forma libre: forma 141">
                <a:extLst>
                  <a:ext uri="{FF2B5EF4-FFF2-40B4-BE49-F238E27FC236}">
                    <a16:creationId xmlns:a16="http://schemas.microsoft.com/office/drawing/2014/main" id="{1CC7742C-F2E0-4E26-A194-7F7CF945FF2F}"/>
                  </a:ext>
                </a:extLst>
              </p:cNvPr>
              <p:cNvSpPr/>
              <p:nvPr userDrawn="1"/>
            </p:nvSpPr>
            <p:spPr>
              <a:xfrm rot="3020152">
                <a:off x="6803375" y="43498"/>
                <a:ext cx="878199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43" name="Forma libre: forma 142">
                <a:extLst>
                  <a:ext uri="{FF2B5EF4-FFF2-40B4-BE49-F238E27FC236}">
                    <a16:creationId xmlns:a16="http://schemas.microsoft.com/office/drawing/2014/main" id="{A5202D10-34BF-44BE-824F-157A530E8B7A}"/>
                  </a:ext>
                </a:extLst>
              </p:cNvPr>
              <p:cNvSpPr/>
              <p:nvPr userDrawn="1"/>
            </p:nvSpPr>
            <p:spPr>
              <a:xfrm rot="5211304">
                <a:off x="7111390" y="1352646"/>
                <a:ext cx="967801" cy="4226481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44" name="Forma libre: forma 143">
                <a:extLst>
                  <a:ext uri="{FF2B5EF4-FFF2-40B4-BE49-F238E27FC236}">
                    <a16:creationId xmlns:a16="http://schemas.microsoft.com/office/drawing/2014/main" id="{094EC6DF-A183-409F-BFB8-7FD543BDC9AA}"/>
                  </a:ext>
                </a:extLst>
              </p:cNvPr>
              <p:cNvSpPr/>
              <p:nvPr userDrawn="1"/>
            </p:nvSpPr>
            <p:spPr>
              <a:xfrm rot="7106603">
                <a:off x="6289257" y="2786199"/>
                <a:ext cx="995621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45" name="Forma libre: forma 144">
                <a:extLst>
                  <a:ext uri="{FF2B5EF4-FFF2-40B4-BE49-F238E27FC236}">
                    <a16:creationId xmlns:a16="http://schemas.microsoft.com/office/drawing/2014/main" id="{BA3B9596-0E32-4B04-BC59-93B4DCA26241}"/>
                  </a:ext>
                </a:extLst>
              </p:cNvPr>
              <p:cNvSpPr/>
              <p:nvPr userDrawn="1"/>
            </p:nvSpPr>
            <p:spPr>
              <a:xfrm rot="10086332">
                <a:off x="4498812" y="3455575"/>
                <a:ext cx="1021295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46" name="Forma libre: forma 145">
                <a:extLst>
                  <a:ext uri="{FF2B5EF4-FFF2-40B4-BE49-F238E27FC236}">
                    <a16:creationId xmlns:a16="http://schemas.microsoft.com/office/drawing/2014/main" id="{223A9B6D-DAAC-4BBF-917D-DFB5481A4B3D}"/>
                  </a:ext>
                </a:extLst>
              </p:cNvPr>
              <p:cNvSpPr/>
              <p:nvPr userDrawn="1"/>
            </p:nvSpPr>
            <p:spPr>
              <a:xfrm rot="976320">
                <a:off x="5768352" y="-1029765"/>
                <a:ext cx="878199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47" name="Forma libre: forma 146">
                <a:extLst>
                  <a:ext uri="{FF2B5EF4-FFF2-40B4-BE49-F238E27FC236}">
                    <a16:creationId xmlns:a16="http://schemas.microsoft.com/office/drawing/2014/main" id="{890A00EA-4425-42BE-AEE4-1B062A33E557}"/>
                  </a:ext>
                </a:extLst>
              </p:cNvPr>
              <p:cNvSpPr/>
              <p:nvPr userDrawn="1"/>
            </p:nvSpPr>
            <p:spPr>
              <a:xfrm rot="20576124" flipH="1">
                <a:off x="3452796" y="-1053078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48" name="Forma libre: forma 147">
                <a:extLst>
                  <a:ext uri="{FF2B5EF4-FFF2-40B4-BE49-F238E27FC236}">
                    <a16:creationId xmlns:a16="http://schemas.microsoft.com/office/drawing/2014/main" id="{E60AE9B3-469A-4C22-8095-C7A8FEBEF9AF}"/>
                  </a:ext>
                </a:extLst>
              </p:cNvPr>
              <p:cNvSpPr/>
              <p:nvPr userDrawn="1"/>
            </p:nvSpPr>
            <p:spPr>
              <a:xfrm rot="18487672" flipH="1">
                <a:off x="2380134" y="69731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49" name="Forma libre: forma 148">
                <a:extLst>
                  <a:ext uri="{FF2B5EF4-FFF2-40B4-BE49-F238E27FC236}">
                    <a16:creationId xmlns:a16="http://schemas.microsoft.com/office/drawing/2014/main" id="{C441B103-FB75-4DAE-B3A9-FABA4D8CE285}"/>
                  </a:ext>
                </a:extLst>
              </p:cNvPr>
              <p:cNvSpPr/>
              <p:nvPr userDrawn="1"/>
            </p:nvSpPr>
            <p:spPr>
              <a:xfrm rot="16860231" flipH="1">
                <a:off x="2213028" y="1333127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50" name="Forma libre: forma 149">
                <a:extLst>
                  <a:ext uri="{FF2B5EF4-FFF2-40B4-BE49-F238E27FC236}">
                    <a16:creationId xmlns:a16="http://schemas.microsoft.com/office/drawing/2014/main" id="{D962D45A-3EAC-4B95-A590-F04935994CBD}"/>
                  </a:ext>
                </a:extLst>
              </p:cNvPr>
              <p:cNvSpPr/>
              <p:nvPr userDrawn="1"/>
            </p:nvSpPr>
            <p:spPr>
              <a:xfrm rot="14176970" flipH="1">
                <a:off x="2950845" y="2850067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51" name="Forma libre: forma 150">
                <a:extLst>
                  <a:ext uri="{FF2B5EF4-FFF2-40B4-BE49-F238E27FC236}">
                    <a16:creationId xmlns:a16="http://schemas.microsoft.com/office/drawing/2014/main" id="{6DB3CFC9-F597-4584-80B1-819B18485FFF}"/>
                  </a:ext>
                </a:extLst>
              </p:cNvPr>
              <p:cNvSpPr/>
              <p:nvPr userDrawn="1"/>
            </p:nvSpPr>
            <p:spPr>
              <a:xfrm rot="570673" flipH="1">
                <a:off x="4513910" y="128354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52" name="Forma libre: forma 151">
                <a:extLst>
                  <a:ext uri="{FF2B5EF4-FFF2-40B4-BE49-F238E27FC236}">
                    <a16:creationId xmlns:a16="http://schemas.microsoft.com/office/drawing/2014/main" id="{8B8576F9-9CFD-41ED-BC28-1F134E06B03D}"/>
                  </a:ext>
                </a:extLst>
              </p:cNvPr>
              <p:cNvSpPr/>
              <p:nvPr userDrawn="1"/>
            </p:nvSpPr>
            <p:spPr>
              <a:xfrm rot="3821872">
                <a:off x="6492825" y="1539622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53" name="Forma libre: forma 152">
                <a:extLst>
                  <a:ext uri="{FF2B5EF4-FFF2-40B4-BE49-F238E27FC236}">
                    <a16:creationId xmlns:a16="http://schemas.microsoft.com/office/drawing/2014/main" id="{465F47AA-D516-4944-82C2-B47B144756BD}"/>
                  </a:ext>
                </a:extLst>
              </p:cNvPr>
              <p:cNvSpPr/>
              <p:nvPr userDrawn="1"/>
            </p:nvSpPr>
            <p:spPr>
              <a:xfrm rot="5869272">
                <a:off x="6277882" y="268732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54" name="Forma libre: forma 153">
                <a:extLst>
                  <a:ext uri="{FF2B5EF4-FFF2-40B4-BE49-F238E27FC236}">
                    <a16:creationId xmlns:a16="http://schemas.microsoft.com/office/drawing/2014/main" id="{41379A8A-8FEF-4387-95CB-15504ED18654}"/>
                  </a:ext>
                </a:extLst>
              </p:cNvPr>
              <p:cNvSpPr/>
              <p:nvPr userDrawn="1"/>
            </p:nvSpPr>
            <p:spPr>
              <a:xfrm rot="7874577">
                <a:off x="5693136" y="3469210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55" name="Forma libre: forma 154">
                <a:extLst>
                  <a:ext uri="{FF2B5EF4-FFF2-40B4-BE49-F238E27FC236}">
                    <a16:creationId xmlns:a16="http://schemas.microsoft.com/office/drawing/2014/main" id="{7FB439A0-37A2-49C1-984A-6B747F42A038}"/>
                  </a:ext>
                </a:extLst>
              </p:cNvPr>
              <p:cNvSpPr/>
              <p:nvPr userDrawn="1"/>
            </p:nvSpPr>
            <p:spPr>
              <a:xfrm rot="1734688">
                <a:off x="5959385" y="66688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56" name="Forma libre: forma 155">
                <a:extLst>
                  <a:ext uri="{FF2B5EF4-FFF2-40B4-BE49-F238E27FC236}">
                    <a16:creationId xmlns:a16="http://schemas.microsoft.com/office/drawing/2014/main" id="{A600C1AD-0D2B-498C-9728-A44FA3EE1311}"/>
                  </a:ext>
                </a:extLst>
              </p:cNvPr>
              <p:cNvSpPr/>
              <p:nvPr userDrawn="1"/>
            </p:nvSpPr>
            <p:spPr>
              <a:xfrm rot="19886215" flipH="1">
                <a:off x="3419519" y="552780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57" name="Forma libre: forma 156">
                <a:extLst>
                  <a:ext uri="{FF2B5EF4-FFF2-40B4-BE49-F238E27FC236}">
                    <a16:creationId xmlns:a16="http://schemas.microsoft.com/office/drawing/2014/main" id="{E20E48CA-282C-4E11-9EE4-29B34674D34D}"/>
                  </a:ext>
                </a:extLst>
              </p:cNvPr>
              <p:cNvSpPr/>
              <p:nvPr userDrawn="1"/>
            </p:nvSpPr>
            <p:spPr>
              <a:xfrm rot="18136928" flipH="1">
                <a:off x="2959308" y="145691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58" name="Forma libre: forma 157">
                <a:extLst>
                  <a:ext uri="{FF2B5EF4-FFF2-40B4-BE49-F238E27FC236}">
                    <a16:creationId xmlns:a16="http://schemas.microsoft.com/office/drawing/2014/main" id="{1CD75471-B81B-4E45-8C74-471CEC517000}"/>
                  </a:ext>
                </a:extLst>
              </p:cNvPr>
              <p:cNvSpPr/>
              <p:nvPr userDrawn="1"/>
            </p:nvSpPr>
            <p:spPr>
              <a:xfrm rot="15720660" flipH="1">
                <a:off x="3031783" y="267893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59" name="Forma libre: forma 158">
                <a:extLst>
                  <a:ext uri="{FF2B5EF4-FFF2-40B4-BE49-F238E27FC236}">
                    <a16:creationId xmlns:a16="http://schemas.microsoft.com/office/drawing/2014/main" id="{8E7869DD-F1ED-4A01-9EF7-91E66B49948E}"/>
                  </a:ext>
                </a:extLst>
              </p:cNvPr>
              <p:cNvSpPr/>
              <p:nvPr userDrawn="1"/>
            </p:nvSpPr>
            <p:spPr>
              <a:xfrm rot="13258178" flipH="1">
                <a:off x="3995365" y="3402415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60" name="Forma libre: forma 159">
                <a:extLst>
                  <a:ext uri="{FF2B5EF4-FFF2-40B4-BE49-F238E27FC236}">
                    <a16:creationId xmlns:a16="http://schemas.microsoft.com/office/drawing/2014/main" id="{6A89F91B-F658-4E2D-BAA2-06E29881DB42}"/>
                  </a:ext>
                </a:extLst>
              </p:cNvPr>
              <p:cNvSpPr/>
              <p:nvPr userDrawn="1"/>
            </p:nvSpPr>
            <p:spPr>
              <a:xfrm rot="1141824" flipH="1">
                <a:off x="4918192" y="-516192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161" name="Forma libre: forma 160">
                <a:extLst>
                  <a:ext uri="{FF2B5EF4-FFF2-40B4-BE49-F238E27FC236}">
                    <a16:creationId xmlns:a16="http://schemas.microsoft.com/office/drawing/2014/main" id="{5EAC9F1A-2650-49F0-9E58-AFC808B30F57}"/>
                  </a:ext>
                </a:extLst>
              </p:cNvPr>
              <p:cNvSpPr/>
              <p:nvPr userDrawn="1"/>
            </p:nvSpPr>
            <p:spPr>
              <a:xfrm rot="19069665" flipH="1">
                <a:off x="2068152" y="2835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162" name="Forma libre: forma 161">
                <a:extLst>
                  <a:ext uri="{FF2B5EF4-FFF2-40B4-BE49-F238E27FC236}">
                    <a16:creationId xmlns:a16="http://schemas.microsoft.com/office/drawing/2014/main" id="{9DBB45E1-F41E-4EBE-BC37-97F8DB88D5D0}"/>
                  </a:ext>
                </a:extLst>
              </p:cNvPr>
              <p:cNvSpPr/>
              <p:nvPr userDrawn="1"/>
            </p:nvSpPr>
            <p:spPr>
              <a:xfrm rot="16200000" flipH="1">
                <a:off x="2230657" y="2518886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163" name="Forma libre: forma 162">
                <a:extLst>
                  <a:ext uri="{FF2B5EF4-FFF2-40B4-BE49-F238E27FC236}">
                    <a16:creationId xmlns:a16="http://schemas.microsoft.com/office/drawing/2014/main" id="{D2293CCB-F50A-4A95-B0E6-279B1432B2C5}"/>
                  </a:ext>
                </a:extLst>
              </p:cNvPr>
              <p:cNvSpPr/>
              <p:nvPr userDrawn="1"/>
            </p:nvSpPr>
            <p:spPr>
              <a:xfrm rot="12308055" flipH="1">
                <a:off x="4330667" y="3991813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164" name="Forma libre: forma 163">
                <a:extLst>
                  <a:ext uri="{FF2B5EF4-FFF2-40B4-BE49-F238E27FC236}">
                    <a16:creationId xmlns:a16="http://schemas.microsoft.com/office/drawing/2014/main" id="{C3ECA806-A461-4157-BF21-D9866C3FBCCE}"/>
                  </a:ext>
                </a:extLst>
              </p:cNvPr>
              <p:cNvSpPr/>
              <p:nvPr userDrawn="1"/>
            </p:nvSpPr>
            <p:spPr>
              <a:xfrm rot="8747347">
                <a:off x="5245262" y="3766246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165" name="Forma libre: forma 164">
                <a:extLst>
                  <a:ext uri="{FF2B5EF4-FFF2-40B4-BE49-F238E27FC236}">
                    <a16:creationId xmlns:a16="http://schemas.microsoft.com/office/drawing/2014/main" id="{0F404A3B-69F8-4A55-B630-214BB7103D32}"/>
                  </a:ext>
                </a:extLst>
              </p:cNvPr>
              <p:cNvSpPr/>
              <p:nvPr userDrawn="1"/>
            </p:nvSpPr>
            <p:spPr>
              <a:xfrm rot="5782645">
                <a:off x="7434157" y="2715930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66" name="Forma libre: forma 165">
                <a:extLst>
                  <a:ext uri="{FF2B5EF4-FFF2-40B4-BE49-F238E27FC236}">
                    <a16:creationId xmlns:a16="http://schemas.microsoft.com/office/drawing/2014/main" id="{DF4709BC-3B33-4545-AF04-290181379998}"/>
                  </a:ext>
                </a:extLst>
              </p:cNvPr>
              <p:cNvSpPr/>
              <p:nvPr userDrawn="1"/>
            </p:nvSpPr>
            <p:spPr>
              <a:xfrm rot="3781339">
                <a:off x="7514242" y="1025793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167" name="Estrella: 5 puntas 166">
                <a:extLst>
                  <a:ext uri="{FF2B5EF4-FFF2-40B4-BE49-F238E27FC236}">
                    <a16:creationId xmlns:a16="http://schemas.microsoft.com/office/drawing/2014/main" id="{216D71DA-C23B-467C-A783-D0FF55D6A8CF}"/>
                  </a:ext>
                </a:extLst>
              </p:cNvPr>
              <p:cNvSpPr/>
              <p:nvPr userDrawn="1"/>
            </p:nvSpPr>
            <p:spPr>
              <a:xfrm rot="21289496">
                <a:off x="8523948" y="644203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168" name="Estrella: 5 puntas 167">
                <a:extLst>
                  <a:ext uri="{FF2B5EF4-FFF2-40B4-BE49-F238E27FC236}">
                    <a16:creationId xmlns:a16="http://schemas.microsoft.com/office/drawing/2014/main" id="{3B85E356-943D-4EC5-97E0-BABB1D270C42}"/>
                  </a:ext>
                </a:extLst>
              </p:cNvPr>
              <p:cNvSpPr/>
              <p:nvPr userDrawn="1"/>
            </p:nvSpPr>
            <p:spPr>
              <a:xfrm rot="21289496">
                <a:off x="7894803" y="5527517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169" name="Estrella: 5 puntas 168">
                <a:extLst>
                  <a:ext uri="{FF2B5EF4-FFF2-40B4-BE49-F238E27FC236}">
                    <a16:creationId xmlns:a16="http://schemas.microsoft.com/office/drawing/2014/main" id="{CDFA8349-32F4-4A31-A51E-F203485BFDF5}"/>
                  </a:ext>
                </a:extLst>
              </p:cNvPr>
              <p:cNvSpPr/>
              <p:nvPr userDrawn="1"/>
            </p:nvSpPr>
            <p:spPr>
              <a:xfrm rot="21289496">
                <a:off x="834820" y="812193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170" name="Estrella: 5 puntas 169">
                <a:extLst>
                  <a:ext uri="{FF2B5EF4-FFF2-40B4-BE49-F238E27FC236}">
                    <a16:creationId xmlns:a16="http://schemas.microsoft.com/office/drawing/2014/main" id="{4671F479-0006-438C-9A81-88B9BD0DEA7F}"/>
                  </a:ext>
                </a:extLst>
              </p:cNvPr>
              <p:cNvSpPr/>
              <p:nvPr userDrawn="1"/>
            </p:nvSpPr>
            <p:spPr>
              <a:xfrm rot="21289496">
                <a:off x="2738726" y="-1126851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171" name="Estrella: 5 puntas 170">
                <a:extLst>
                  <a:ext uri="{FF2B5EF4-FFF2-40B4-BE49-F238E27FC236}">
                    <a16:creationId xmlns:a16="http://schemas.microsoft.com/office/drawing/2014/main" id="{B73EE734-CEB7-410F-9C30-4E1318CBEA3A}"/>
                  </a:ext>
                </a:extLst>
              </p:cNvPr>
              <p:cNvSpPr/>
              <p:nvPr userDrawn="1"/>
            </p:nvSpPr>
            <p:spPr>
              <a:xfrm rot="21289496">
                <a:off x="1769719" y="5682112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172" name="Estrella: 5 puntas 171">
                <a:extLst>
                  <a:ext uri="{FF2B5EF4-FFF2-40B4-BE49-F238E27FC236}">
                    <a16:creationId xmlns:a16="http://schemas.microsoft.com/office/drawing/2014/main" id="{D79CA9A6-972D-4A57-9B99-A8DCECB06D6E}"/>
                  </a:ext>
                </a:extLst>
              </p:cNvPr>
              <p:cNvSpPr/>
              <p:nvPr userDrawn="1"/>
            </p:nvSpPr>
            <p:spPr>
              <a:xfrm rot="21289496">
                <a:off x="3564600" y="5291107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173" name="Estrella: 5 puntas 172">
                <a:extLst>
                  <a:ext uri="{FF2B5EF4-FFF2-40B4-BE49-F238E27FC236}">
                    <a16:creationId xmlns:a16="http://schemas.microsoft.com/office/drawing/2014/main" id="{BABAE87D-FDC4-4A7E-AC6E-32F043EDBF8D}"/>
                  </a:ext>
                </a:extLst>
              </p:cNvPr>
              <p:cNvSpPr/>
              <p:nvPr userDrawn="1"/>
            </p:nvSpPr>
            <p:spPr>
              <a:xfrm rot="21289496">
                <a:off x="7393604" y="3983993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174" name="Estrella: 5 puntas 173">
                <a:extLst>
                  <a:ext uri="{FF2B5EF4-FFF2-40B4-BE49-F238E27FC236}">
                    <a16:creationId xmlns:a16="http://schemas.microsoft.com/office/drawing/2014/main" id="{415FA741-54E0-461A-A44A-B458AF1EEFE9}"/>
                  </a:ext>
                </a:extLst>
              </p:cNvPr>
              <p:cNvSpPr/>
              <p:nvPr userDrawn="1"/>
            </p:nvSpPr>
            <p:spPr>
              <a:xfrm rot="21289496">
                <a:off x="6851426" y="661773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175" name="Estrella: 5 puntas 174">
                <a:extLst>
                  <a:ext uri="{FF2B5EF4-FFF2-40B4-BE49-F238E27FC236}">
                    <a16:creationId xmlns:a16="http://schemas.microsoft.com/office/drawing/2014/main" id="{26AACEDD-B5CC-42EC-B6FC-A68A64E5FBF4}"/>
                  </a:ext>
                </a:extLst>
              </p:cNvPr>
              <p:cNvSpPr/>
              <p:nvPr userDrawn="1"/>
            </p:nvSpPr>
            <p:spPr>
              <a:xfrm rot="21289496">
                <a:off x="1935336" y="2001100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176" name="Estrella: 5 puntas 175">
                <a:extLst>
                  <a:ext uri="{FF2B5EF4-FFF2-40B4-BE49-F238E27FC236}">
                    <a16:creationId xmlns:a16="http://schemas.microsoft.com/office/drawing/2014/main" id="{ABA8B046-EB8C-467B-90E3-EF2AAE5C5788}"/>
                  </a:ext>
                </a:extLst>
              </p:cNvPr>
              <p:cNvSpPr/>
              <p:nvPr userDrawn="1"/>
            </p:nvSpPr>
            <p:spPr>
              <a:xfrm rot="21289496">
                <a:off x="9276983" y="3368488"/>
                <a:ext cx="720000" cy="720000"/>
              </a:xfrm>
              <a:prstGeom prst="star5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 dirty="0"/>
              </a:p>
            </p:txBody>
          </p:sp>
          <p:sp>
            <p:nvSpPr>
              <p:cNvPr id="177" name="Estrella: 5 puntas 176">
                <a:extLst>
                  <a:ext uri="{FF2B5EF4-FFF2-40B4-BE49-F238E27FC236}">
                    <a16:creationId xmlns:a16="http://schemas.microsoft.com/office/drawing/2014/main" id="{3657B680-78EC-496A-9274-E0BE38638D0C}"/>
                  </a:ext>
                </a:extLst>
              </p:cNvPr>
              <p:cNvSpPr/>
              <p:nvPr userDrawn="1"/>
            </p:nvSpPr>
            <p:spPr>
              <a:xfrm rot="21289496">
                <a:off x="6639211" y="-1181772"/>
                <a:ext cx="720000" cy="720000"/>
              </a:xfrm>
              <a:prstGeom prst="star5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 dirty="0"/>
              </a:p>
            </p:txBody>
          </p:sp>
          <p:sp>
            <p:nvSpPr>
              <p:cNvPr id="178" name="Estrella: 5 puntas 177">
                <a:extLst>
                  <a:ext uri="{FF2B5EF4-FFF2-40B4-BE49-F238E27FC236}">
                    <a16:creationId xmlns:a16="http://schemas.microsoft.com/office/drawing/2014/main" id="{40E24B1C-AED2-4F0A-BD01-B43C350412CA}"/>
                  </a:ext>
                </a:extLst>
              </p:cNvPr>
              <p:cNvSpPr/>
              <p:nvPr userDrawn="1"/>
            </p:nvSpPr>
            <p:spPr>
              <a:xfrm rot="21289496">
                <a:off x="516005" y="2901804"/>
                <a:ext cx="720000" cy="720000"/>
              </a:xfrm>
              <a:prstGeom prst="star5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 dirty="0"/>
              </a:p>
            </p:txBody>
          </p:sp>
        </p:grpSp>
        <p:sp>
          <p:nvSpPr>
            <p:cNvPr id="141" name="Estrella: 5 puntas 140">
              <a:extLst>
                <a:ext uri="{FF2B5EF4-FFF2-40B4-BE49-F238E27FC236}">
                  <a16:creationId xmlns:a16="http://schemas.microsoft.com/office/drawing/2014/main" id="{C2011461-9F4A-4F64-B20E-7EE9F1EA0614}"/>
                </a:ext>
              </a:extLst>
            </p:cNvPr>
            <p:cNvSpPr/>
            <p:nvPr userDrawn="1"/>
          </p:nvSpPr>
          <p:spPr>
            <a:xfrm rot="21289496">
              <a:off x="4655764" y="6950111"/>
              <a:ext cx="720000" cy="720000"/>
            </a:xfrm>
            <a:prstGeom prst="star5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</p:grpSp>
    </p:spTree>
    <p:extLst>
      <p:ext uri="{BB962C8B-B14F-4D97-AF65-F5344CB8AC3E}">
        <p14:creationId xmlns:p14="http://schemas.microsoft.com/office/powerpoint/2010/main" val="5609399"/>
      </p:ext>
    </p:extLst>
  </p:cSld>
  <p:clrMapOvr>
    <a:overrideClrMapping bg1="lt1" tx1="dk1" bg2="lt2" tx2="dk2" accent1="accent1" accent2="accent2" accent3="accent3" accent4="accent4" accent5="accent5" accent6="accent6" hlink="hlink" folHlink="folHlink"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0092_4th_of_July_Template_SlidesMania_4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7" name="Grupo 26">
            <a:extLst>
              <a:ext uri="{FF2B5EF4-FFF2-40B4-BE49-F238E27FC236}">
                <a16:creationId xmlns:a16="http://schemas.microsoft.com/office/drawing/2014/main" id="{9FA87DD0-A3F6-414C-B976-9E7E1F9C117B}"/>
              </a:ext>
            </a:extLst>
          </p:cNvPr>
          <p:cNvGrpSpPr>
            <a:grpSpLocks noChangeAspect="1"/>
          </p:cNvGrpSpPr>
          <p:nvPr userDrawn="1"/>
        </p:nvGrpSpPr>
        <p:grpSpPr>
          <a:xfrm rot="882789">
            <a:off x="-119970" y="-637136"/>
            <a:ext cx="7586306" cy="5150269"/>
            <a:chOff x="-772824" y="-1092564"/>
            <a:chExt cx="11296930" cy="7669375"/>
          </a:xfrm>
          <a:effectLst>
            <a:outerShdw blurRad="50800" dist="88900" dir="2700000" algn="tl" rotWithShape="0">
              <a:prstClr val="black">
                <a:alpha val="40000"/>
              </a:prstClr>
            </a:outerShdw>
          </a:effectLst>
        </p:grpSpPr>
        <p:sp>
          <p:nvSpPr>
            <p:cNvPr id="9" name="Forma libre: forma 8">
              <a:extLst>
                <a:ext uri="{FF2B5EF4-FFF2-40B4-BE49-F238E27FC236}">
                  <a16:creationId xmlns:a16="http://schemas.microsoft.com/office/drawing/2014/main" id="{CC9EF57B-4794-4081-A0F1-8AF4917B6CE4}"/>
                </a:ext>
              </a:extLst>
            </p:cNvPr>
            <p:cNvSpPr/>
            <p:nvPr userDrawn="1"/>
          </p:nvSpPr>
          <p:spPr>
            <a:xfrm rot="19310533">
              <a:off x="-772824" y="1549781"/>
              <a:ext cx="11296930" cy="1653309"/>
            </a:xfrm>
            <a:custGeom>
              <a:avLst/>
              <a:gdLst>
                <a:gd name="connsiteX0" fmla="*/ 0 w 11305309"/>
                <a:gd name="connsiteY0" fmla="*/ 0 h 1658982"/>
                <a:gd name="connsiteX1" fmla="*/ 2447636 w 11305309"/>
                <a:gd name="connsiteY1" fmla="*/ 1136073 h 1658982"/>
                <a:gd name="connsiteX2" fmla="*/ 6751781 w 11305309"/>
                <a:gd name="connsiteY2" fmla="*/ 1653309 h 1658982"/>
                <a:gd name="connsiteX3" fmla="*/ 9882909 w 11305309"/>
                <a:gd name="connsiteY3" fmla="*/ 1376218 h 1658982"/>
                <a:gd name="connsiteX4" fmla="*/ 11305309 w 11305309"/>
                <a:gd name="connsiteY4" fmla="*/ 831273 h 1658982"/>
                <a:gd name="connsiteX0" fmla="*/ 0 w 11785600"/>
                <a:gd name="connsiteY0" fmla="*/ 0 h 1660537"/>
                <a:gd name="connsiteX1" fmla="*/ 2447636 w 11785600"/>
                <a:gd name="connsiteY1" fmla="*/ 1136073 h 1660537"/>
                <a:gd name="connsiteX2" fmla="*/ 6751781 w 11785600"/>
                <a:gd name="connsiteY2" fmla="*/ 1653309 h 1660537"/>
                <a:gd name="connsiteX3" fmla="*/ 9882909 w 11785600"/>
                <a:gd name="connsiteY3" fmla="*/ 1376218 h 1660537"/>
                <a:gd name="connsiteX4" fmla="*/ 11785600 w 11785600"/>
                <a:gd name="connsiteY4" fmla="*/ 535710 h 1660537"/>
                <a:gd name="connsiteX0" fmla="*/ 0 w 11785600"/>
                <a:gd name="connsiteY0" fmla="*/ 0 h 1653309"/>
                <a:gd name="connsiteX1" fmla="*/ 2447636 w 11785600"/>
                <a:gd name="connsiteY1" fmla="*/ 1136073 h 1653309"/>
                <a:gd name="connsiteX2" fmla="*/ 6751781 w 11785600"/>
                <a:gd name="connsiteY2" fmla="*/ 1653309 h 1653309"/>
                <a:gd name="connsiteX3" fmla="*/ 9873673 w 11785600"/>
                <a:gd name="connsiteY3" fmla="*/ 1136072 h 1653309"/>
                <a:gd name="connsiteX4" fmla="*/ 11785600 w 11785600"/>
                <a:gd name="connsiteY4" fmla="*/ 535710 h 1653309"/>
                <a:gd name="connsiteX0" fmla="*/ 0 w 11711709"/>
                <a:gd name="connsiteY0" fmla="*/ 0 h 1653309"/>
                <a:gd name="connsiteX1" fmla="*/ 2447636 w 11711709"/>
                <a:gd name="connsiteY1" fmla="*/ 1136073 h 1653309"/>
                <a:gd name="connsiteX2" fmla="*/ 6751781 w 11711709"/>
                <a:gd name="connsiteY2" fmla="*/ 1653309 h 1653309"/>
                <a:gd name="connsiteX3" fmla="*/ 9873673 w 11711709"/>
                <a:gd name="connsiteY3" fmla="*/ 1136072 h 1653309"/>
                <a:gd name="connsiteX4" fmla="*/ 11711709 w 11711709"/>
                <a:gd name="connsiteY4" fmla="*/ 46182 h 1653309"/>
                <a:gd name="connsiteX0" fmla="*/ 0 w 11711709"/>
                <a:gd name="connsiteY0" fmla="*/ 0 h 1653309"/>
                <a:gd name="connsiteX1" fmla="*/ 2447636 w 11711709"/>
                <a:gd name="connsiteY1" fmla="*/ 1136073 h 1653309"/>
                <a:gd name="connsiteX2" fmla="*/ 6751781 w 11711709"/>
                <a:gd name="connsiteY2" fmla="*/ 1653309 h 1653309"/>
                <a:gd name="connsiteX3" fmla="*/ 9873673 w 11711709"/>
                <a:gd name="connsiteY3" fmla="*/ 1136072 h 1653309"/>
                <a:gd name="connsiteX4" fmla="*/ 11711709 w 11711709"/>
                <a:gd name="connsiteY4" fmla="*/ 46182 h 1653309"/>
                <a:gd name="connsiteX0" fmla="*/ 0 w 11296930"/>
                <a:gd name="connsiteY0" fmla="*/ 0 h 1653309"/>
                <a:gd name="connsiteX1" fmla="*/ 2447636 w 11296930"/>
                <a:gd name="connsiteY1" fmla="*/ 1136073 h 1653309"/>
                <a:gd name="connsiteX2" fmla="*/ 6751781 w 11296930"/>
                <a:gd name="connsiteY2" fmla="*/ 1653309 h 1653309"/>
                <a:gd name="connsiteX3" fmla="*/ 9873673 w 11296930"/>
                <a:gd name="connsiteY3" fmla="*/ 1136072 h 1653309"/>
                <a:gd name="connsiteX4" fmla="*/ 11296930 w 11296930"/>
                <a:gd name="connsiteY4" fmla="*/ 262998 h 1653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296930" h="1653309">
                  <a:moveTo>
                    <a:pt x="0" y="0"/>
                  </a:moveTo>
                  <a:cubicBezTo>
                    <a:pt x="661169" y="430261"/>
                    <a:pt x="1322339" y="860522"/>
                    <a:pt x="2447636" y="1136073"/>
                  </a:cubicBezTo>
                  <a:cubicBezTo>
                    <a:pt x="3572933" y="1411624"/>
                    <a:pt x="5514108" y="1653309"/>
                    <a:pt x="6751781" y="1653309"/>
                  </a:cubicBezTo>
                  <a:cubicBezTo>
                    <a:pt x="7989454" y="1653309"/>
                    <a:pt x="9116148" y="1367791"/>
                    <a:pt x="9873673" y="1136072"/>
                  </a:cubicBezTo>
                  <a:cubicBezTo>
                    <a:pt x="10631198" y="904354"/>
                    <a:pt x="10965190" y="466967"/>
                    <a:pt x="11296930" y="262998"/>
                  </a:cubicBezTo>
                </a:path>
              </a:pathLst>
            </a:custGeom>
            <a:noFill/>
            <a:ln w="38100">
              <a:solidFill>
                <a:srgbClr val="3356AD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0" name="Triángulo isósceles 9">
              <a:extLst>
                <a:ext uri="{FF2B5EF4-FFF2-40B4-BE49-F238E27FC236}">
                  <a16:creationId xmlns:a16="http://schemas.microsoft.com/office/drawing/2014/main" id="{5C62AD27-E266-4F52-92C3-030CEF9E119E}"/>
                </a:ext>
              </a:extLst>
            </p:cNvPr>
            <p:cNvSpPr/>
            <p:nvPr userDrawn="1"/>
          </p:nvSpPr>
          <p:spPr>
            <a:xfrm rot="19031967" flipV="1">
              <a:off x="6802231" y="1436932"/>
              <a:ext cx="1362936" cy="1514763"/>
            </a:xfrm>
            <a:prstGeom prst="triangle">
              <a:avLst/>
            </a:prstGeom>
            <a:solidFill>
              <a:srgbClr val="085099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 algn="ctr"/>
              <a:endParaRPr lang="es-ES"/>
            </a:p>
          </p:txBody>
        </p:sp>
        <p:sp>
          <p:nvSpPr>
            <p:cNvPr id="12" name="Triángulo isósceles 11">
              <a:extLst>
                <a:ext uri="{FF2B5EF4-FFF2-40B4-BE49-F238E27FC236}">
                  <a16:creationId xmlns:a16="http://schemas.microsoft.com/office/drawing/2014/main" id="{C747F2B9-404A-42F3-B4F1-A8BECAA00FD5}"/>
                </a:ext>
              </a:extLst>
            </p:cNvPr>
            <p:cNvSpPr/>
            <p:nvPr userDrawn="1"/>
          </p:nvSpPr>
          <p:spPr>
            <a:xfrm rot="18475182" flipV="1">
              <a:off x="7854233" y="287315"/>
              <a:ext cx="1362936" cy="1514763"/>
            </a:xfrm>
            <a:prstGeom prst="triangle">
              <a:avLst/>
            </a:prstGeom>
            <a:solidFill>
              <a:srgbClr val="BA212C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13" name="Triángulo isósceles 12">
              <a:extLst>
                <a:ext uri="{FF2B5EF4-FFF2-40B4-BE49-F238E27FC236}">
                  <a16:creationId xmlns:a16="http://schemas.microsoft.com/office/drawing/2014/main" id="{F6BC41F3-84C5-4219-89F3-2DF62E408185}"/>
                </a:ext>
              </a:extLst>
            </p:cNvPr>
            <p:cNvSpPr/>
            <p:nvPr userDrawn="1"/>
          </p:nvSpPr>
          <p:spPr>
            <a:xfrm rot="19663696" flipV="1">
              <a:off x="4399241" y="3271410"/>
              <a:ext cx="1362936" cy="1514763"/>
            </a:xfrm>
            <a:prstGeom prst="triangle">
              <a:avLst/>
            </a:prstGeom>
            <a:solidFill>
              <a:srgbClr val="085099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 algn="ctr"/>
              <a:endParaRPr lang="es-ES"/>
            </a:p>
          </p:txBody>
        </p:sp>
        <p:sp>
          <p:nvSpPr>
            <p:cNvPr id="14" name="Triángulo isósceles 13">
              <a:extLst>
                <a:ext uri="{FF2B5EF4-FFF2-40B4-BE49-F238E27FC236}">
                  <a16:creationId xmlns:a16="http://schemas.microsoft.com/office/drawing/2014/main" id="{10D4B8B0-2EDC-47A0-9850-F035BD773A7B}"/>
                </a:ext>
              </a:extLst>
            </p:cNvPr>
            <p:cNvSpPr/>
            <p:nvPr userDrawn="1"/>
          </p:nvSpPr>
          <p:spPr>
            <a:xfrm rot="19470112" flipV="1">
              <a:off x="5611561" y="2441966"/>
              <a:ext cx="1362936" cy="1514763"/>
            </a:xfrm>
            <a:prstGeom prst="triangle">
              <a:avLst/>
            </a:prstGeom>
            <a:solidFill>
              <a:srgbClr val="BA212C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20" name="Triángulo isósceles 19">
              <a:extLst>
                <a:ext uri="{FF2B5EF4-FFF2-40B4-BE49-F238E27FC236}">
                  <a16:creationId xmlns:a16="http://schemas.microsoft.com/office/drawing/2014/main" id="{0BB6104F-9D06-427E-BA0E-BC9E7EF3F860}"/>
                </a:ext>
              </a:extLst>
            </p:cNvPr>
            <p:cNvSpPr/>
            <p:nvPr userDrawn="1"/>
          </p:nvSpPr>
          <p:spPr>
            <a:xfrm rot="20436227" flipV="1">
              <a:off x="1651592" y="4680130"/>
              <a:ext cx="1362936" cy="1514763"/>
            </a:xfrm>
            <a:prstGeom prst="triangle">
              <a:avLst/>
            </a:prstGeom>
            <a:solidFill>
              <a:srgbClr val="085099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21" name="Triángulo isósceles 20">
              <a:extLst>
                <a:ext uri="{FF2B5EF4-FFF2-40B4-BE49-F238E27FC236}">
                  <a16:creationId xmlns:a16="http://schemas.microsoft.com/office/drawing/2014/main" id="{FBA6A578-3C6C-4BA6-BC25-6F6C7F660575}"/>
                </a:ext>
              </a:extLst>
            </p:cNvPr>
            <p:cNvSpPr/>
            <p:nvPr userDrawn="1"/>
          </p:nvSpPr>
          <p:spPr>
            <a:xfrm rot="19919375" flipV="1">
              <a:off x="3096809" y="4014565"/>
              <a:ext cx="1362936" cy="1514763"/>
            </a:xfrm>
            <a:prstGeom prst="triangle">
              <a:avLst/>
            </a:prstGeom>
            <a:solidFill>
              <a:srgbClr val="BA212C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22" name="Triángulo isósceles 21">
              <a:extLst>
                <a:ext uri="{FF2B5EF4-FFF2-40B4-BE49-F238E27FC236}">
                  <a16:creationId xmlns:a16="http://schemas.microsoft.com/office/drawing/2014/main" id="{C6C659AB-DBE0-46CE-8C76-E29282E7EF48}"/>
                </a:ext>
              </a:extLst>
            </p:cNvPr>
            <p:cNvSpPr/>
            <p:nvPr userDrawn="1"/>
          </p:nvSpPr>
          <p:spPr>
            <a:xfrm rot="17419299" flipV="1">
              <a:off x="8659437" y="-1168478"/>
              <a:ext cx="1362936" cy="1514763"/>
            </a:xfrm>
            <a:prstGeom prst="triangle">
              <a:avLst/>
            </a:prstGeom>
            <a:solidFill>
              <a:srgbClr val="085099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 algn="ctr"/>
              <a:endParaRPr lang="es-ES"/>
            </a:p>
          </p:txBody>
        </p:sp>
        <p:sp>
          <p:nvSpPr>
            <p:cNvPr id="23" name="Triángulo isósceles 22">
              <a:extLst>
                <a:ext uri="{FF2B5EF4-FFF2-40B4-BE49-F238E27FC236}">
                  <a16:creationId xmlns:a16="http://schemas.microsoft.com/office/drawing/2014/main" id="{296187FD-2826-4F70-80B0-83DEB8F54BDF}"/>
                </a:ext>
              </a:extLst>
            </p:cNvPr>
            <p:cNvSpPr/>
            <p:nvPr userDrawn="1"/>
          </p:nvSpPr>
          <p:spPr>
            <a:xfrm rot="21062397" flipV="1">
              <a:off x="126718" y="5062048"/>
              <a:ext cx="1362936" cy="1514763"/>
            </a:xfrm>
            <a:prstGeom prst="triangle">
              <a:avLst/>
            </a:prstGeom>
            <a:solidFill>
              <a:srgbClr val="BA212C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</p:grpSp>
      <p:grpSp>
        <p:nvGrpSpPr>
          <p:cNvPr id="123" name="Grupo 122">
            <a:extLst>
              <a:ext uri="{FF2B5EF4-FFF2-40B4-BE49-F238E27FC236}">
                <a16:creationId xmlns:a16="http://schemas.microsoft.com/office/drawing/2014/main" id="{B5F4532E-CA29-45E2-9BFF-17383A620095}"/>
              </a:ext>
            </a:extLst>
          </p:cNvPr>
          <p:cNvGrpSpPr>
            <a:grpSpLocks noChangeAspect="1"/>
          </p:cNvGrpSpPr>
          <p:nvPr userDrawn="1"/>
        </p:nvGrpSpPr>
        <p:grpSpPr>
          <a:xfrm rot="166853">
            <a:off x="414593" y="-2736899"/>
            <a:ext cx="10664448" cy="7239989"/>
            <a:chOff x="-117352" y="-2352676"/>
            <a:chExt cx="9869492" cy="6700301"/>
          </a:xfrm>
        </p:grpSpPr>
        <p:grpSp>
          <p:nvGrpSpPr>
            <p:cNvPr id="38" name="Grupo 37">
              <a:extLst>
                <a:ext uri="{FF2B5EF4-FFF2-40B4-BE49-F238E27FC236}">
                  <a16:creationId xmlns:a16="http://schemas.microsoft.com/office/drawing/2014/main" id="{87016A15-699B-42EF-A822-F8B732EFCF31}"/>
                </a:ext>
              </a:extLst>
            </p:cNvPr>
            <p:cNvGrpSpPr>
              <a:grpSpLocks noChangeAspect="1"/>
            </p:cNvGrpSpPr>
            <p:nvPr userDrawn="1"/>
          </p:nvGrpSpPr>
          <p:grpSpPr>
            <a:xfrm rot="2015427">
              <a:off x="-117352" y="-2352676"/>
              <a:ext cx="9869492" cy="6700301"/>
              <a:chOff x="-772824" y="-1092564"/>
              <a:chExt cx="11296930" cy="7669375"/>
            </a:xfrm>
            <a:effectLst>
              <a:outerShdw blurRad="50800" dist="88900" dir="2700000" algn="tl" rotWithShape="0">
                <a:prstClr val="black">
                  <a:alpha val="40000"/>
                </a:prstClr>
              </a:outerShdw>
            </a:effectLst>
          </p:grpSpPr>
          <p:sp>
            <p:nvSpPr>
              <p:cNvPr id="39" name="Forma libre: forma 38">
                <a:extLst>
                  <a:ext uri="{FF2B5EF4-FFF2-40B4-BE49-F238E27FC236}">
                    <a16:creationId xmlns:a16="http://schemas.microsoft.com/office/drawing/2014/main" id="{0F25DD26-E892-4CCA-AF8F-715BA40A656E}"/>
                  </a:ext>
                </a:extLst>
              </p:cNvPr>
              <p:cNvSpPr/>
              <p:nvPr userDrawn="1"/>
            </p:nvSpPr>
            <p:spPr>
              <a:xfrm rot="19310533">
                <a:off x="-772824" y="1549781"/>
                <a:ext cx="11296930" cy="1653309"/>
              </a:xfrm>
              <a:custGeom>
                <a:avLst/>
                <a:gdLst>
                  <a:gd name="connsiteX0" fmla="*/ 0 w 11305309"/>
                  <a:gd name="connsiteY0" fmla="*/ 0 h 1658982"/>
                  <a:gd name="connsiteX1" fmla="*/ 2447636 w 11305309"/>
                  <a:gd name="connsiteY1" fmla="*/ 1136073 h 1658982"/>
                  <a:gd name="connsiteX2" fmla="*/ 6751781 w 11305309"/>
                  <a:gd name="connsiteY2" fmla="*/ 1653309 h 1658982"/>
                  <a:gd name="connsiteX3" fmla="*/ 9882909 w 11305309"/>
                  <a:gd name="connsiteY3" fmla="*/ 1376218 h 1658982"/>
                  <a:gd name="connsiteX4" fmla="*/ 11305309 w 11305309"/>
                  <a:gd name="connsiteY4" fmla="*/ 831273 h 1658982"/>
                  <a:gd name="connsiteX0" fmla="*/ 0 w 11785600"/>
                  <a:gd name="connsiteY0" fmla="*/ 0 h 1660537"/>
                  <a:gd name="connsiteX1" fmla="*/ 2447636 w 11785600"/>
                  <a:gd name="connsiteY1" fmla="*/ 1136073 h 1660537"/>
                  <a:gd name="connsiteX2" fmla="*/ 6751781 w 11785600"/>
                  <a:gd name="connsiteY2" fmla="*/ 1653309 h 1660537"/>
                  <a:gd name="connsiteX3" fmla="*/ 9882909 w 11785600"/>
                  <a:gd name="connsiteY3" fmla="*/ 1376218 h 1660537"/>
                  <a:gd name="connsiteX4" fmla="*/ 11785600 w 11785600"/>
                  <a:gd name="connsiteY4" fmla="*/ 535710 h 1660537"/>
                  <a:gd name="connsiteX0" fmla="*/ 0 w 11785600"/>
                  <a:gd name="connsiteY0" fmla="*/ 0 h 1653309"/>
                  <a:gd name="connsiteX1" fmla="*/ 2447636 w 11785600"/>
                  <a:gd name="connsiteY1" fmla="*/ 1136073 h 1653309"/>
                  <a:gd name="connsiteX2" fmla="*/ 6751781 w 11785600"/>
                  <a:gd name="connsiteY2" fmla="*/ 1653309 h 1653309"/>
                  <a:gd name="connsiteX3" fmla="*/ 9873673 w 11785600"/>
                  <a:gd name="connsiteY3" fmla="*/ 1136072 h 1653309"/>
                  <a:gd name="connsiteX4" fmla="*/ 11785600 w 11785600"/>
                  <a:gd name="connsiteY4" fmla="*/ 535710 h 1653309"/>
                  <a:gd name="connsiteX0" fmla="*/ 0 w 11711709"/>
                  <a:gd name="connsiteY0" fmla="*/ 0 h 1653309"/>
                  <a:gd name="connsiteX1" fmla="*/ 2447636 w 11711709"/>
                  <a:gd name="connsiteY1" fmla="*/ 1136073 h 1653309"/>
                  <a:gd name="connsiteX2" fmla="*/ 6751781 w 11711709"/>
                  <a:gd name="connsiteY2" fmla="*/ 1653309 h 1653309"/>
                  <a:gd name="connsiteX3" fmla="*/ 9873673 w 11711709"/>
                  <a:gd name="connsiteY3" fmla="*/ 1136072 h 1653309"/>
                  <a:gd name="connsiteX4" fmla="*/ 11711709 w 11711709"/>
                  <a:gd name="connsiteY4" fmla="*/ 46182 h 1653309"/>
                  <a:gd name="connsiteX0" fmla="*/ 0 w 11711709"/>
                  <a:gd name="connsiteY0" fmla="*/ 0 h 1653309"/>
                  <a:gd name="connsiteX1" fmla="*/ 2447636 w 11711709"/>
                  <a:gd name="connsiteY1" fmla="*/ 1136073 h 1653309"/>
                  <a:gd name="connsiteX2" fmla="*/ 6751781 w 11711709"/>
                  <a:gd name="connsiteY2" fmla="*/ 1653309 h 1653309"/>
                  <a:gd name="connsiteX3" fmla="*/ 9873673 w 11711709"/>
                  <a:gd name="connsiteY3" fmla="*/ 1136072 h 1653309"/>
                  <a:gd name="connsiteX4" fmla="*/ 11711709 w 11711709"/>
                  <a:gd name="connsiteY4" fmla="*/ 46182 h 1653309"/>
                  <a:gd name="connsiteX0" fmla="*/ 0 w 11296930"/>
                  <a:gd name="connsiteY0" fmla="*/ 0 h 1653309"/>
                  <a:gd name="connsiteX1" fmla="*/ 2447636 w 11296930"/>
                  <a:gd name="connsiteY1" fmla="*/ 1136073 h 1653309"/>
                  <a:gd name="connsiteX2" fmla="*/ 6751781 w 11296930"/>
                  <a:gd name="connsiteY2" fmla="*/ 1653309 h 1653309"/>
                  <a:gd name="connsiteX3" fmla="*/ 9873673 w 11296930"/>
                  <a:gd name="connsiteY3" fmla="*/ 1136072 h 1653309"/>
                  <a:gd name="connsiteX4" fmla="*/ 11296930 w 11296930"/>
                  <a:gd name="connsiteY4" fmla="*/ 262998 h 16533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11296930" h="1653309">
                    <a:moveTo>
                      <a:pt x="0" y="0"/>
                    </a:moveTo>
                    <a:cubicBezTo>
                      <a:pt x="661169" y="430261"/>
                      <a:pt x="1322339" y="860522"/>
                      <a:pt x="2447636" y="1136073"/>
                    </a:cubicBezTo>
                    <a:cubicBezTo>
                      <a:pt x="3572933" y="1411624"/>
                      <a:pt x="5514108" y="1653309"/>
                      <a:pt x="6751781" y="1653309"/>
                    </a:cubicBezTo>
                    <a:cubicBezTo>
                      <a:pt x="7989454" y="1653309"/>
                      <a:pt x="9116148" y="1367791"/>
                      <a:pt x="9873673" y="1136072"/>
                    </a:cubicBezTo>
                    <a:cubicBezTo>
                      <a:pt x="10631198" y="904354"/>
                      <a:pt x="10965190" y="466967"/>
                      <a:pt x="11296930" y="262998"/>
                    </a:cubicBezTo>
                  </a:path>
                </a:pathLst>
              </a:custGeom>
              <a:noFill/>
              <a:ln w="38100">
                <a:solidFill>
                  <a:srgbClr val="3356AD"/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40" name="Triángulo isósceles 39">
                <a:extLst>
                  <a:ext uri="{FF2B5EF4-FFF2-40B4-BE49-F238E27FC236}">
                    <a16:creationId xmlns:a16="http://schemas.microsoft.com/office/drawing/2014/main" id="{7432DB85-0FF6-4034-8CD3-3A475410B0E6}"/>
                  </a:ext>
                </a:extLst>
              </p:cNvPr>
              <p:cNvSpPr/>
              <p:nvPr userDrawn="1"/>
            </p:nvSpPr>
            <p:spPr>
              <a:xfrm rot="19031967" flipV="1">
                <a:off x="6802231" y="1436932"/>
                <a:ext cx="1362936" cy="1514763"/>
              </a:xfrm>
              <a:prstGeom prst="triangle">
                <a:avLst/>
              </a:prstGeom>
              <a:solidFill>
                <a:srgbClr val="085099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41" name="Triángulo isósceles 40">
                <a:extLst>
                  <a:ext uri="{FF2B5EF4-FFF2-40B4-BE49-F238E27FC236}">
                    <a16:creationId xmlns:a16="http://schemas.microsoft.com/office/drawing/2014/main" id="{2458414F-8E8E-4D5C-BE12-9D8A148F869F}"/>
                  </a:ext>
                </a:extLst>
              </p:cNvPr>
              <p:cNvSpPr/>
              <p:nvPr userDrawn="1"/>
            </p:nvSpPr>
            <p:spPr>
              <a:xfrm rot="18475182" flipV="1">
                <a:off x="7854233" y="287315"/>
                <a:ext cx="1362936" cy="1514763"/>
              </a:xfrm>
              <a:prstGeom prst="triangle">
                <a:avLst/>
              </a:prstGeom>
              <a:solidFill>
                <a:srgbClr val="BA212C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42" name="Triángulo isósceles 41">
                <a:extLst>
                  <a:ext uri="{FF2B5EF4-FFF2-40B4-BE49-F238E27FC236}">
                    <a16:creationId xmlns:a16="http://schemas.microsoft.com/office/drawing/2014/main" id="{7B4B9B5D-6B83-48EA-98B7-AE08E3FB392A}"/>
                  </a:ext>
                </a:extLst>
              </p:cNvPr>
              <p:cNvSpPr/>
              <p:nvPr userDrawn="1"/>
            </p:nvSpPr>
            <p:spPr>
              <a:xfrm rot="19663696" flipV="1">
                <a:off x="4399241" y="3271410"/>
                <a:ext cx="1362936" cy="1514763"/>
              </a:xfrm>
              <a:prstGeom prst="triangle">
                <a:avLst/>
              </a:prstGeom>
              <a:solidFill>
                <a:srgbClr val="085099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 dirty="0"/>
              </a:p>
            </p:txBody>
          </p:sp>
          <p:sp>
            <p:nvSpPr>
              <p:cNvPr id="43" name="Triángulo isósceles 42">
                <a:extLst>
                  <a:ext uri="{FF2B5EF4-FFF2-40B4-BE49-F238E27FC236}">
                    <a16:creationId xmlns:a16="http://schemas.microsoft.com/office/drawing/2014/main" id="{7CC280BE-D676-4849-BC55-86ACE7D5F0A6}"/>
                  </a:ext>
                </a:extLst>
              </p:cNvPr>
              <p:cNvSpPr/>
              <p:nvPr userDrawn="1"/>
            </p:nvSpPr>
            <p:spPr>
              <a:xfrm rot="19323771" flipV="1">
                <a:off x="5639685" y="2423287"/>
                <a:ext cx="1362935" cy="1514763"/>
              </a:xfrm>
              <a:prstGeom prst="triangle">
                <a:avLst/>
              </a:prstGeom>
              <a:solidFill>
                <a:srgbClr val="BA212C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44" name="Triángulo isósceles 43">
                <a:extLst>
                  <a:ext uri="{FF2B5EF4-FFF2-40B4-BE49-F238E27FC236}">
                    <a16:creationId xmlns:a16="http://schemas.microsoft.com/office/drawing/2014/main" id="{251B8AD2-1384-4552-88EF-E01F39F5A886}"/>
                  </a:ext>
                </a:extLst>
              </p:cNvPr>
              <p:cNvSpPr/>
              <p:nvPr userDrawn="1"/>
            </p:nvSpPr>
            <p:spPr>
              <a:xfrm rot="20436227" flipV="1">
                <a:off x="1651592" y="4680130"/>
                <a:ext cx="1362936" cy="1514763"/>
              </a:xfrm>
              <a:prstGeom prst="triangle">
                <a:avLst/>
              </a:prstGeom>
              <a:solidFill>
                <a:srgbClr val="085099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45" name="Triángulo isósceles 44">
                <a:extLst>
                  <a:ext uri="{FF2B5EF4-FFF2-40B4-BE49-F238E27FC236}">
                    <a16:creationId xmlns:a16="http://schemas.microsoft.com/office/drawing/2014/main" id="{0BF08039-1F8A-41F4-9EAF-9AA2BD491C5B}"/>
                  </a:ext>
                </a:extLst>
              </p:cNvPr>
              <p:cNvSpPr/>
              <p:nvPr userDrawn="1"/>
            </p:nvSpPr>
            <p:spPr>
              <a:xfrm rot="19919375" flipV="1">
                <a:off x="3096809" y="4014565"/>
                <a:ext cx="1362936" cy="1514763"/>
              </a:xfrm>
              <a:prstGeom prst="triangle">
                <a:avLst/>
              </a:prstGeom>
              <a:solidFill>
                <a:srgbClr val="BA212C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46" name="Triángulo isósceles 45">
                <a:extLst>
                  <a:ext uri="{FF2B5EF4-FFF2-40B4-BE49-F238E27FC236}">
                    <a16:creationId xmlns:a16="http://schemas.microsoft.com/office/drawing/2014/main" id="{2A8B38AF-E694-4720-A677-5B71583779C4}"/>
                  </a:ext>
                </a:extLst>
              </p:cNvPr>
              <p:cNvSpPr/>
              <p:nvPr userDrawn="1"/>
            </p:nvSpPr>
            <p:spPr>
              <a:xfrm rot="17419299" flipV="1">
                <a:off x="8659437" y="-1168478"/>
                <a:ext cx="1362936" cy="1514763"/>
              </a:xfrm>
              <a:prstGeom prst="triangle">
                <a:avLst/>
              </a:prstGeom>
              <a:solidFill>
                <a:srgbClr val="085099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47" name="Triángulo isósceles 46">
                <a:extLst>
                  <a:ext uri="{FF2B5EF4-FFF2-40B4-BE49-F238E27FC236}">
                    <a16:creationId xmlns:a16="http://schemas.microsoft.com/office/drawing/2014/main" id="{446BB78A-D400-4986-9D33-C73AD4254BDB}"/>
                  </a:ext>
                </a:extLst>
              </p:cNvPr>
              <p:cNvSpPr/>
              <p:nvPr userDrawn="1"/>
            </p:nvSpPr>
            <p:spPr>
              <a:xfrm rot="21062397" flipV="1">
                <a:off x="126718" y="5062048"/>
                <a:ext cx="1362936" cy="1514763"/>
              </a:xfrm>
              <a:prstGeom prst="triangle">
                <a:avLst/>
              </a:prstGeom>
              <a:solidFill>
                <a:srgbClr val="BA212C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</p:grpSp>
        <p:sp>
          <p:nvSpPr>
            <p:cNvPr id="72" name="Estrella: 5 puntas 71">
              <a:extLst>
                <a:ext uri="{FF2B5EF4-FFF2-40B4-BE49-F238E27FC236}">
                  <a16:creationId xmlns:a16="http://schemas.microsoft.com/office/drawing/2014/main" id="{7A36123E-D9A2-4FD2-9AF6-F5C68AEF215D}"/>
                </a:ext>
              </a:extLst>
            </p:cNvPr>
            <p:cNvSpPr/>
            <p:nvPr userDrawn="1"/>
          </p:nvSpPr>
          <p:spPr>
            <a:xfrm rot="21289496">
              <a:off x="6806911" y="1588254"/>
              <a:ext cx="349532" cy="349532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73" name="Estrella: 5 puntas 72">
              <a:extLst>
                <a:ext uri="{FF2B5EF4-FFF2-40B4-BE49-F238E27FC236}">
                  <a16:creationId xmlns:a16="http://schemas.microsoft.com/office/drawing/2014/main" id="{FF6B85CB-AB49-4475-9423-5393F7D616EE}"/>
                </a:ext>
              </a:extLst>
            </p:cNvPr>
            <p:cNvSpPr/>
            <p:nvPr userDrawn="1"/>
          </p:nvSpPr>
          <p:spPr>
            <a:xfrm rot="21289496">
              <a:off x="5461339" y="1662424"/>
              <a:ext cx="349532" cy="349532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74" name="Estrella: 5 puntas 73">
              <a:extLst>
                <a:ext uri="{FF2B5EF4-FFF2-40B4-BE49-F238E27FC236}">
                  <a16:creationId xmlns:a16="http://schemas.microsoft.com/office/drawing/2014/main" id="{16B51EC1-7393-4624-BDDE-022A6846431D}"/>
                </a:ext>
              </a:extLst>
            </p:cNvPr>
            <p:cNvSpPr/>
            <p:nvPr userDrawn="1"/>
          </p:nvSpPr>
          <p:spPr>
            <a:xfrm rot="20706200">
              <a:off x="8126706" y="1208618"/>
              <a:ext cx="349532" cy="349532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75" name="Estrella: 5 puntas 74">
              <a:extLst>
                <a:ext uri="{FF2B5EF4-FFF2-40B4-BE49-F238E27FC236}">
                  <a16:creationId xmlns:a16="http://schemas.microsoft.com/office/drawing/2014/main" id="{F45DD9D2-F30C-4C41-A699-609030F6A7D6}"/>
                </a:ext>
              </a:extLst>
            </p:cNvPr>
            <p:cNvSpPr/>
            <p:nvPr userDrawn="1"/>
          </p:nvSpPr>
          <p:spPr>
            <a:xfrm rot="19797307">
              <a:off x="9365823" y="573212"/>
              <a:ext cx="349532" cy="349532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76" name="Estrella: 5 puntas 75">
              <a:extLst>
                <a:ext uri="{FF2B5EF4-FFF2-40B4-BE49-F238E27FC236}">
                  <a16:creationId xmlns:a16="http://schemas.microsoft.com/office/drawing/2014/main" id="{028D8F67-8D66-4274-92B1-DED0CA339B67}"/>
                </a:ext>
              </a:extLst>
            </p:cNvPr>
            <p:cNvSpPr/>
            <p:nvPr userDrawn="1"/>
          </p:nvSpPr>
          <p:spPr>
            <a:xfrm rot="219978">
              <a:off x="4169242" y="1650378"/>
              <a:ext cx="349532" cy="349532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77" name="Estrella: 5 puntas 76">
              <a:extLst>
                <a:ext uri="{FF2B5EF4-FFF2-40B4-BE49-F238E27FC236}">
                  <a16:creationId xmlns:a16="http://schemas.microsoft.com/office/drawing/2014/main" id="{C3BE0883-1744-4340-BFA5-0553991C72F8}"/>
                </a:ext>
              </a:extLst>
            </p:cNvPr>
            <p:cNvSpPr/>
            <p:nvPr userDrawn="1"/>
          </p:nvSpPr>
          <p:spPr>
            <a:xfrm rot="609761">
              <a:off x="2866272" y="1557981"/>
              <a:ext cx="349532" cy="349532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78" name="Estrella: 5 puntas 77">
              <a:extLst>
                <a:ext uri="{FF2B5EF4-FFF2-40B4-BE49-F238E27FC236}">
                  <a16:creationId xmlns:a16="http://schemas.microsoft.com/office/drawing/2014/main" id="{FA611D3E-37F6-410D-B2CD-16C7C53B66AE}"/>
                </a:ext>
              </a:extLst>
            </p:cNvPr>
            <p:cNvSpPr/>
            <p:nvPr userDrawn="1"/>
          </p:nvSpPr>
          <p:spPr>
            <a:xfrm rot="1198502">
              <a:off x="1555251" y="1335985"/>
              <a:ext cx="349532" cy="349532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79" name="Estrella: 5 puntas 78">
              <a:extLst>
                <a:ext uri="{FF2B5EF4-FFF2-40B4-BE49-F238E27FC236}">
                  <a16:creationId xmlns:a16="http://schemas.microsoft.com/office/drawing/2014/main" id="{E0AB20D6-573D-4320-8677-86C75766D5AD}"/>
                </a:ext>
              </a:extLst>
            </p:cNvPr>
            <p:cNvSpPr/>
            <p:nvPr userDrawn="1"/>
          </p:nvSpPr>
          <p:spPr>
            <a:xfrm rot="1198502">
              <a:off x="291065" y="892427"/>
              <a:ext cx="349532" cy="349532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</p:grpSp>
    </p:spTree>
    <p:extLst>
      <p:ext uri="{BB962C8B-B14F-4D97-AF65-F5344CB8AC3E}">
        <p14:creationId xmlns:p14="http://schemas.microsoft.com/office/powerpoint/2010/main" val="1375855882"/>
      </p:ext>
    </p:extLst>
  </p:cSld>
  <p:clrMapOvr>
    <a:overrideClrMapping bg1="lt1" tx1="dk1" bg2="lt2" tx2="dk2" accent1="accent1" accent2="accent2" accent3="accent3" accent4="accent4" accent5="accent5" accent6="accent6" hlink="hlink" folHlink="folHlink"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0092_4th_of_July_Template_SlidesMania_5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4213378823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3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theme" Target="../theme/theme1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>
            <a:lumMod val="9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4153737318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62" r:id="rId1"/>
    <p:sldLayoutId id="2147483649" r:id="rId2"/>
    <p:sldLayoutId id="2147483661" r:id="rId3"/>
    <p:sldLayoutId id="2147483660" r:id="rId4"/>
    <p:sldLayoutId id="2147483656" r:id="rId5"/>
  </p:sldLayoutIdLs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s-E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Layout" Target="../slideLayouts/slideLayout4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hyperlink" Target="https://slidesmania.com/" TargetMode="External"/><Relationship Id="rId1" Type="http://schemas.openxmlformats.org/officeDocument/2006/relationships/slideLayout" Target="../slideLayouts/slideLayout5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1">
            <a:lumMod val="20000"/>
            <a:lumOff val="8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CuadroTexto 9">
            <a:extLst>
              <a:ext uri="{FF2B5EF4-FFF2-40B4-BE49-F238E27FC236}">
                <a16:creationId xmlns:a16="http://schemas.microsoft.com/office/drawing/2014/main" id="{13F529F1-9F03-460C-8A80-3F36418318ED}"/>
              </a:ext>
            </a:extLst>
          </p:cNvPr>
          <p:cNvSpPr txBox="1"/>
          <p:nvPr/>
        </p:nvSpPr>
        <p:spPr>
          <a:xfrm>
            <a:off x="442127" y="4889697"/>
            <a:ext cx="11053188" cy="110799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s-ES" sz="6600" b="1" dirty="0">
                <a:solidFill>
                  <a:srgbClr val="085099"/>
                </a:solidFill>
                <a:latin typeface="Autour one" panose="02000503000000020004" pitchFamily="2" charset="0"/>
                <a:cs typeface="Amatic SC" panose="00000500000000000000" pitchFamily="2" charset="-79"/>
              </a:rPr>
              <a:t>HERE GOES YOUR </a:t>
            </a:r>
            <a:r>
              <a:rPr lang="es-ES" sz="6600" b="1" dirty="0">
                <a:solidFill>
                  <a:srgbClr val="BA212C"/>
                </a:solidFill>
                <a:latin typeface="Autour one" panose="02000503000000020004" pitchFamily="2" charset="0"/>
                <a:cs typeface="Amatic SC" panose="00000500000000000000" pitchFamily="2" charset="-79"/>
              </a:rPr>
              <a:t>TITLE</a:t>
            </a:r>
          </a:p>
        </p:txBody>
      </p:sp>
    </p:spTree>
    <p:extLst>
      <p:ext uri="{BB962C8B-B14F-4D97-AF65-F5344CB8AC3E}">
        <p14:creationId xmlns:p14="http://schemas.microsoft.com/office/powerpoint/2010/main" val="3240903963"/>
      </p:ext>
    </p:extLst>
  </p:cSld>
  <p:clrMapOvr>
    <a:masterClrMapping/>
  </p:clrMapOvr>
  <mc:AlternateContent xmlns:mc="http://schemas.openxmlformats.org/markup-compatibility/2006">
    <mc:Choice xmlns:p14="http://schemas.microsoft.com/office/powerpoint/2010/main" Requires="p14">
      <p:transition spd="med" p14:dur="700">
        <p:fade/>
      </p:transition>
    </mc:Choice>
    <mc:Fallback>
      <p:transition spd="med">
        <p:fade/>
      </p:transition>
    </mc:Fallback>
  </mc:AlternateContent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1">
            <a:lumMod val="20000"/>
            <a:lumOff val="8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CuadroTexto 3">
            <a:extLst>
              <a:ext uri="{FF2B5EF4-FFF2-40B4-BE49-F238E27FC236}">
                <a16:creationId xmlns:a16="http://schemas.microsoft.com/office/drawing/2014/main" id="{639C3E6A-EAC9-4B6D-8C3C-50B4BEFABE27}"/>
              </a:ext>
            </a:extLst>
          </p:cNvPr>
          <p:cNvSpPr txBox="1"/>
          <p:nvPr/>
        </p:nvSpPr>
        <p:spPr>
          <a:xfrm>
            <a:off x="3150492" y="2762128"/>
            <a:ext cx="7098828" cy="304698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3200" dirty="0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You can use </a:t>
            </a:r>
            <a:r>
              <a:rPr lang="es-ES" sz="3200" dirty="0" err="1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these</a:t>
            </a:r>
            <a:r>
              <a:rPr lang="es-ES" sz="3200" dirty="0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 </a:t>
            </a:r>
            <a:r>
              <a:rPr lang="es-ES" sz="3200" dirty="0" err="1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fun</a:t>
            </a:r>
            <a:r>
              <a:rPr lang="es-ES" sz="3200" dirty="0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 </a:t>
            </a:r>
            <a:r>
              <a:rPr lang="es-ES" sz="3200" dirty="0" err="1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backgrounds</a:t>
            </a:r>
            <a:r>
              <a:rPr lang="es-ES" sz="3200" dirty="0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 </a:t>
            </a:r>
            <a:r>
              <a:rPr lang="es-ES" sz="3200" dirty="0" err="1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for</a:t>
            </a:r>
            <a:r>
              <a:rPr lang="es-ES" sz="3200" dirty="0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 Google </a:t>
            </a:r>
            <a:r>
              <a:rPr lang="es-ES" sz="3200" dirty="0" err="1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Slides</a:t>
            </a:r>
            <a:r>
              <a:rPr lang="es-ES" sz="3200" dirty="0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 </a:t>
            </a:r>
            <a:r>
              <a:rPr lang="es-ES" sz="3200" dirty="0" err="1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or</a:t>
            </a:r>
            <a:r>
              <a:rPr lang="es-ES" sz="3200" dirty="0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 PowerPoint at </a:t>
            </a:r>
            <a:r>
              <a:rPr lang="es-ES" sz="3200" dirty="0" err="1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school</a:t>
            </a:r>
            <a:r>
              <a:rPr lang="es-ES" sz="3200" dirty="0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, </a:t>
            </a:r>
            <a:r>
              <a:rPr lang="es-ES" sz="3200" dirty="0" err="1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or</a:t>
            </a:r>
            <a:r>
              <a:rPr lang="es-ES" sz="3200" dirty="0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 to </a:t>
            </a:r>
            <a:r>
              <a:rPr lang="es-ES" sz="3200" dirty="0" err="1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send</a:t>
            </a:r>
            <a:r>
              <a:rPr lang="es-ES" sz="3200" dirty="0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 </a:t>
            </a:r>
            <a:r>
              <a:rPr lang="es-ES" sz="3200" dirty="0" err="1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out</a:t>
            </a:r>
            <a:r>
              <a:rPr lang="es-ES" sz="3200" dirty="0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 as the </a:t>
            </a:r>
            <a:r>
              <a:rPr lang="es-ES" sz="3200" dirty="0" err="1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invitation</a:t>
            </a:r>
            <a:r>
              <a:rPr lang="es-ES" sz="3200" dirty="0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 </a:t>
            </a:r>
            <a:r>
              <a:rPr lang="es-ES" sz="3200" dirty="0" err="1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for</a:t>
            </a:r>
            <a:r>
              <a:rPr lang="es-ES" sz="3200" dirty="0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 </a:t>
            </a:r>
            <a:r>
              <a:rPr lang="es-ES" sz="3200" dirty="0" err="1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your</a:t>
            </a:r>
            <a:r>
              <a:rPr lang="es-ES" sz="3200" dirty="0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 </a:t>
            </a:r>
            <a:r>
              <a:rPr lang="es-ES" sz="3200" dirty="0" err="1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barbecue</a:t>
            </a:r>
            <a:r>
              <a:rPr lang="es-ES" sz="3200" dirty="0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!</a:t>
            </a:r>
          </a:p>
        </p:txBody>
      </p:sp>
    </p:spTree>
    <p:extLst>
      <p:ext uri="{BB962C8B-B14F-4D97-AF65-F5344CB8AC3E}">
        <p14:creationId xmlns:p14="http://schemas.microsoft.com/office/powerpoint/2010/main" val="1156650446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blipFill dpi="0" rotWithShape="1">
          <a:blip r:embed="rId2">
            <a:lum/>
          </a:blip>
          <a:srcRect/>
          <a:stretch>
            <a:fillRect t="-9000" b="-9000"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CuadroTexto 1">
            <a:extLst>
              <a:ext uri="{FF2B5EF4-FFF2-40B4-BE49-F238E27FC236}">
                <a16:creationId xmlns:a16="http://schemas.microsoft.com/office/drawing/2014/main" id="{5CB72700-E9C1-4DA1-AE71-0EAE4A5FF179}"/>
              </a:ext>
            </a:extLst>
          </p:cNvPr>
          <p:cNvSpPr txBox="1"/>
          <p:nvPr/>
        </p:nvSpPr>
        <p:spPr>
          <a:xfrm>
            <a:off x="269641" y="6075599"/>
            <a:ext cx="4390849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3200" dirty="0" err="1">
                <a:solidFill>
                  <a:schemeClr val="bg1"/>
                </a:solidFill>
                <a:latin typeface="Autour one" panose="02000503000000020004" pitchFamily="2" charset="0"/>
              </a:rPr>
              <a:t>Add</a:t>
            </a:r>
            <a:r>
              <a:rPr lang="es-ES" sz="3200" dirty="0">
                <a:solidFill>
                  <a:schemeClr val="bg1"/>
                </a:solidFill>
                <a:latin typeface="Autour one" panose="02000503000000020004" pitchFamily="2" charset="0"/>
              </a:rPr>
              <a:t> </a:t>
            </a:r>
            <a:r>
              <a:rPr lang="es-ES" sz="3200" dirty="0" err="1">
                <a:solidFill>
                  <a:schemeClr val="bg1"/>
                </a:solidFill>
                <a:latin typeface="Autour one" panose="02000503000000020004" pitchFamily="2" charset="0"/>
              </a:rPr>
              <a:t>your</a:t>
            </a:r>
            <a:r>
              <a:rPr lang="es-ES" sz="3200" dirty="0">
                <a:solidFill>
                  <a:schemeClr val="bg1"/>
                </a:solidFill>
                <a:latin typeface="Autour one" panose="02000503000000020004" pitchFamily="2" charset="0"/>
              </a:rPr>
              <a:t> </a:t>
            </a:r>
            <a:r>
              <a:rPr lang="es-ES" sz="3200" dirty="0" err="1">
                <a:solidFill>
                  <a:schemeClr val="bg1"/>
                </a:solidFill>
                <a:latin typeface="Autour one" panose="02000503000000020004" pitchFamily="2" charset="0"/>
              </a:rPr>
              <a:t>images</a:t>
            </a:r>
            <a:endParaRPr lang="es-ES" sz="3200" dirty="0">
              <a:solidFill>
                <a:schemeClr val="bg1"/>
              </a:solidFill>
              <a:latin typeface="Autour one" panose="02000503000000020004" pitchFamily="2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283684085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2">
            <a:lumMod val="20000"/>
            <a:lumOff val="8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CuadroTexto 1">
            <a:extLst>
              <a:ext uri="{FF2B5EF4-FFF2-40B4-BE49-F238E27FC236}">
                <a16:creationId xmlns:a16="http://schemas.microsoft.com/office/drawing/2014/main" id="{8D660809-FA65-430C-B8B7-7CB92B60552E}"/>
              </a:ext>
            </a:extLst>
          </p:cNvPr>
          <p:cNvSpPr txBox="1"/>
          <p:nvPr/>
        </p:nvSpPr>
        <p:spPr>
          <a:xfrm>
            <a:off x="481521" y="3789978"/>
            <a:ext cx="8234289" cy="206210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3200" dirty="0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The </a:t>
            </a:r>
            <a:r>
              <a:rPr lang="es-ES" sz="3200" dirty="0" err="1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next</a:t>
            </a:r>
            <a:r>
              <a:rPr lang="es-ES" sz="3200" dirty="0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 </a:t>
            </a:r>
            <a:r>
              <a:rPr lang="es-ES" sz="3200" dirty="0" err="1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slide</a:t>
            </a:r>
            <a:r>
              <a:rPr lang="es-ES" sz="3200" dirty="0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 has </a:t>
            </a:r>
            <a:r>
              <a:rPr lang="es-ES" sz="3200" dirty="0" err="1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all</a:t>
            </a:r>
            <a:r>
              <a:rPr lang="es-ES" sz="3200" dirty="0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 the </a:t>
            </a:r>
            <a:r>
              <a:rPr lang="es-ES" sz="3200" dirty="0" err="1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objects</a:t>
            </a:r>
            <a:r>
              <a:rPr lang="es-ES" sz="3200" dirty="0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 </a:t>
            </a:r>
            <a:r>
              <a:rPr lang="es-ES" sz="3200" dirty="0" err="1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for</a:t>
            </a:r>
            <a:r>
              <a:rPr lang="es-ES" sz="3200" dirty="0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 you to use, you can place </a:t>
            </a:r>
            <a:r>
              <a:rPr lang="es-ES" sz="3200" dirty="0" err="1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them</a:t>
            </a:r>
            <a:r>
              <a:rPr lang="es-ES" sz="3200" dirty="0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 </a:t>
            </a:r>
            <a:r>
              <a:rPr lang="es-ES" sz="3200" dirty="0" err="1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wherever</a:t>
            </a:r>
            <a:r>
              <a:rPr lang="es-ES" sz="3200" dirty="0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 you </a:t>
            </a:r>
            <a:r>
              <a:rPr lang="es-ES" sz="3200" dirty="0" err="1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like</a:t>
            </a:r>
            <a:r>
              <a:rPr lang="es-ES" sz="3200" dirty="0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 and </a:t>
            </a:r>
            <a:r>
              <a:rPr lang="es-ES" sz="3200" dirty="0" err="1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even</a:t>
            </a:r>
            <a:r>
              <a:rPr lang="es-ES" sz="3200" dirty="0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 </a:t>
            </a:r>
            <a:r>
              <a:rPr lang="es-ES" sz="3200" dirty="0" err="1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change</a:t>
            </a:r>
            <a:r>
              <a:rPr lang="es-ES" sz="3200" dirty="0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 </a:t>
            </a:r>
            <a:r>
              <a:rPr lang="es-ES" sz="3200" dirty="0" err="1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their</a:t>
            </a:r>
            <a:r>
              <a:rPr lang="es-ES" sz="3200" dirty="0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 </a:t>
            </a:r>
            <a:r>
              <a:rPr lang="es-ES" sz="3200" dirty="0" err="1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sizes</a:t>
            </a:r>
            <a:r>
              <a:rPr lang="es-ES" sz="3200" dirty="0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.</a:t>
            </a:r>
          </a:p>
        </p:txBody>
      </p:sp>
    </p:spTree>
    <p:extLst>
      <p:ext uri="{BB962C8B-B14F-4D97-AF65-F5344CB8AC3E}">
        <p14:creationId xmlns:p14="http://schemas.microsoft.com/office/powerpoint/2010/main" val="284018313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1">
            <a:lumMod val="20000"/>
            <a:lumOff val="8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upo 1">
            <a:extLst>
              <a:ext uri="{FF2B5EF4-FFF2-40B4-BE49-F238E27FC236}">
                <a16:creationId xmlns:a16="http://schemas.microsoft.com/office/drawing/2014/main" id="{C34732AD-66B6-4D0E-BA86-7E064F7D2ABA}"/>
              </a:ext>
            </a:extLst>
          </p:cNvPr>
          <p:cNvGrpSpPr>
            <a:grpSpLocks noChangeAspect="1"/>
          </p:cNvGrpSpPr>
          <p:nvPr/>
        </p:nvGrpSpPr>
        <p:grpSpPr>
          <a:xfrm rot="882789">
            <a:off x="-119970" y="-637136"/>
            <a:ext cx="7586306" cy="5150269"/>
            <a:chOff x="-772824" y="-1092564"/>
            <a:chExt cx="11296930" cy="7669375"/>
          </a:xfrm>
          <a:effectLst>
            <a:outerShdw blurRad="50800" dist="88900" dir="2700000" algn="tl" rotWithShape="0">
              <a:prstClr val="black">
                <a:alpha val="40000"/>
              </a:prstClr>
            </a:outerShdw>
          </a:effectLst>
        </p:grpSpPr>
        <p:sp>
          <p:nvSpPr>
            <p:cNvPr id="3" name="Forma libre: forma 2">
              <a:extLst>
                <a:ext uri="{FF2B5EF4-FFF2-40B4-BE49-F238E27FC236}">
                  <a16:creationId xmlns:a16="http://schemas.microsoft.com/office/drawing/2014/main" id="{54FC0B48-F335-4E7B-8A60-262BFB65B5CD}"/>
                </a:ext>
              </a:extLst>
            </p:cNvPr>
            <p:cNvSpPr/>
            <p:nvPr userDrawn="1"/>
          </p:nvSpPr>
          <p:spPr>
            <a:xfrm rot="19310533">
              <a:off x="-772824" y="1549781"/>
              <a:ext cx="11296930" cy="1653309"/>
            </a:xfrm>
            <a:custGeom>
              <a:avLst/>
              <a:gdLst>
                <a:gd name="connsiteX0" fmla="*/ 0 w 11305309"/>
                <a:gd name="connsiteY0" fmla="*/ 0 h 1658982"/>
                <a:gd name="connsiteX1" fmla="*/ 2447636 w 11305309"/>
                <a:gd name="connsiteY1" fmla="*/ 1136073 h 1658982"/>
                <a:gd name="connsiteX2" fmla="*/ 6751781 w 11305309"/>
                <a:gd name="connsiteY2" fmla="*/ 1653309 h 1658982"/>
                <a:gd name="connsiteX3" fmla="*/ 9882909 w 11305309"/>
                <a:gd name="connsiteY3" fmla="*/ 1376218 h 1658982"/>
                <a:gd name="connsiteX4" fmla="*/ 11305309 w 11305309"/>
                <a:gd name="connsiteY4" fmla="*/ 831273 h 1658982"/>
                <a:gd name="connsiteX0" fmla="*/ 0 w 11785600"/>
                <a:gd name="connsiteY0" fmla="*/ 0 h 1660537"/>
                <a:gd name="connsiteX1" fmla="*/ 2447636 w 11785600"/>
                <a:gd name="connsiteY1" fmla="*/ 1136073 h 1660537"/>
                <a:gd name="connsiteX2" fmla="*/ 6751781 w 11785600"/>
                <a:gd name="connsiteY2" fmla="*/ 1653309 h 1660537"/>
                <a:gd name="connsiteX3" fmla="*/ 9882909 w 11785600"/>
                <a:gd name="connsiteY3" fmla="*/ 1376218 h 1660537"/>
                <a:gd name="connsiteX4" fmla="*/ 11785600 w 11785600"/>
                <a:gd name="connsiteY4" fmla="*/ 535710 h 1660537"/>
                <a:gd name="connsiteX0" fmla="*/ 0 w 11785600"/>
                <a:gd name="connsiteY0" fmla="*/ 0 h 1653309"/>
                <a:gd name="connsiteX1" fmla="*/ 2447636 w 11785600"/>
                <a:gd name="connsiteY1" fmla="*/ 1136073 h 1653309"/>
                <a:gd name="connsiteX2" fmla="*/ 6751781 w 11785600"/>
                <a:gd name="connsiteY2" fmla="*/ 1653309 h 1653309"/>
                <a:gd name="connsiteX3" fmla="*/ 9873673 w 11785600"/>
                <a:gd name="connsiteY3" fmla="*/ 1136072 h 1653309"/>
                <a:gd name="connsiteX4" fmla="*/ 11785600 w 11785600"/>
                <a:gd name="connsiteY4" fmla="*/ 535710 h 1653309"/>
                <a:gd name="connsiteX0" fmla="*/ 0 w 11711709"/>
                <a:gd name="connsiteY0" fmla="*/ 0 h 1653309"/>
                <a:gd name="connsiteX1" fmla="*/ 2447636 w 11711709"/>
                <a:gd name="connsiteY1" fmla="*/ 1136073 h 1653309"/>
                <a:gd name="connsiteX2" fmla="*/ 6751781 w 11711709"/>
                <a:gd name="connsiteY2" fmla="*/ 1653309 h 1653309"/>
                <a:gd name="connsiteX3" fmla="*/ 9873673 w 11711709"/>
                <a:gd name="connsiteY3" fmla="*/ 1136072 h 1653309"/>
                <a:gd name="connsiteX4" fmla="*/ 11711709 w 11711709"/>
                <a:gd name="connsiteY4" fmla="*/ 46182 h 1653309"/>
                <a:gd name="connsiteX0" fmla="*/ 0 w 11711709"/>
                <a:gd name="connsiteY0" fmla="*/ 0 h 1653309"/>
                <a:gd name="connsiteX1" fmla="*/ 2447636 w 11711709"/>
                <a:gd name="connsiteY1" fmla="*/ 1136073 h 1653309"/>
                <a:gd name="connsiteX2" fmla="*/ 6751781 w 11711709"/>
                <a:gd name="connsiteY2" fmla="*/ 1653309 h 1653309"/>
                <a:gd name="connsiteX3" fmla="*/ 9873673 w 11711709"/>
                <a:gd name="connsiteY3" fmla="*/ 1136072 h 1653309"/>
                <a:gd name="connsiteX4" fmla="*/ 11711709 w 11711709"/>
                <a:gd name="connsiteY4" fmla="*/ 46182 h 1653309"/>
                <a:gd name="connsiteX0" fmla="*/ 0 w 11296930"/>
                <a:gd name="connsiteY0" fmla="*/ 0 h 1653309"/>
                <a:gd name="connsiteX1" fmla="*/ 2447636 w 11296930"/>
                <a:gd name="connsiteY1" fmla="*/ 1136073 h 1653309"/>
                <a:gd name="connsiteX2" fmla="*/ 6751781 w 11296930"/>
                <a:gd name="connsiteY2" fmla="*/ 1653309 h 1653309"/>
                <a:gd name="connsiteX3" fmla="*/ 9873673 w 11296930"/>
                <a:gd name="connsiteY3" fmla="*/ 1136072 h 1653309"/>
                <a:gd name="connsiteX4" fmla="*/ 11296930 w 11296930"/>
                <a:gd name="connsiteY4" fmla="*/ 262998 h 165330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1296930" h="1653309">
                  <a:moveTo>
                    <a:pt x="0" y="0"/>
                  </a:moveTo>
                  <a:cubicBezTo>
                    <a:pt x="661169" y="430261"/>
                    <a:pt x="1322339" y="860522"/>
                    <a:pt x="2447636" y="1136073"/>
                  </a:cubicBezTo>
                  <a:cubicBezTo>
                    <a:pt x="3572933" y="1411624"/>
                    <a:pt x="5514108" y="1653309"/>
                    <a:pt x="6751781" y="1653309"/>
                  </a:cubicBezTo>
                  <a:cubicBezTo>
                    <a:pt x="7989454" y="1653309"/>
                    <a:pt x="9116148" y="1367791"/>
                    <a:pt x="9873673" y="1136072"/>
                  </a:cubicBezTo>
                  <a:cubicBezTo>
                    <a:pt x="10631198" y="904354"/>
                    <a:pt x="10965190" y="466967"/>
                    <a:pt x="11296930" y="262998"/>
                  </a:cubicBezTo>
                </a:path>
              </a:pathLst>
            </a:custGeom>
            <a:noFill/>
            <a:ln w="38100">
              <a:solidFill>
                <a:srgbClr val="3356AD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4" name="Triángulo isósceles 3">
              <a:extLst>
                <a:ext uri="{FF2B5EF4-FFF2-40B4-BE49-F238E27FC236}">
                  <a16:creationId xmlns:a16="http://schemas.microsoft.com/office/drawing/2014/main" id="{50776BD0-E4D7-4817-BA8D-D79CCCCE40F2}"/>
                </a:ext>
              </a:extLst>
            </p:cNvPr>
            <p:cNvSpPr/>
            <p:nvPr userDrawn="1"/>
          </p:nvSpPr>
          <p:spPr>
            <a:xfrm rot="19031967" flipV="1">
              <a:off x="6802231" y="1436932"/>
              <a:ext cx="1362936" cy="1514763"/>
            </a:xfrm>
            <a:prstGeom prst="triangle">
              <a:avLst/>
            </a:prstGeom>
            <a:solidFill>
              <a:srgbClr val="085099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 algn="ctr"/>
              <a:endParaRPr lang="es-ES"/>
            </a:p>
          </p:txBody>
        </p:sp>
        <p:sp>
          <p:nvSpPr>
            <p:cNvPr id="5" name="Triángulo isósceles 4">
              <a:extLst>
                <a:ext uri="{FF2B5EF4-FFF2-40B4-BE49-F238E27FC236}">
                  <a16:creationId xmlns:a16="http://schemas.microsoft.com/office/drawing/2014/main" id="{A97148A3-EB35-4B0C-B069-0012AD506B00}"/>
                </a:ext>
              </a:extLst>
            </p:cNvPr>
            <p:cNvSpPr/>
            <p:nvPr userDrawn="1"/>
          </p:nvSpPr>
          <p:spPr>
            <a:xfrm rot="18475182" flipV="1">
              <a:off x="7854233" y="287315"/>
              <a:ext cx="1362936" cy="1514763"/>
            </a:xfrm>
            <a:prstGeom prst="triangle">
              <a:avLst/>
            </a:prstGeom>
            <a:solidFill>
              <a:srgbClr val="BA212C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6" name="Triángulo isósceles 5">
              <a:extLst>
                <a:ext uri="{FF2B5EF4-FFF2-40B4-BE49-F238E27FC236}">
                  <a16:creationId xmlns:a16="http://schemas.microsoft.com/office/drawing/2014/main" id="{15F1F1EB-02C6-4CA1-B5B4-5DC18BDDC97E}"/>
                </a:ext>
              </a:extLst>
            </p:cNvPr>
            <p:cNvSpPr/>
            <p:nvPr userDrawn="1"/>
          </p:nvSpPr>
          <p:spPr>
            <a:xfrm rot="19663696" flipV="1">
              <a:off x="4399241" y="3271410"/>
              <a:ext cx="1362936" cy="1514763"/>
            </a:xfrm>
            <a:prstGeom prst="triangle">
              <a:avLst/>
            </a:prstGeom>
            <a:solidFill>
              <a:srgbClr val="085099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 algn="ctr"/>
              <a:endParaRPr lang="es-ES"/>
            </a:p>
          </p:txBody>
        </p:sp>
        <p:sp>
          <p:nvSpPr>
            <p:cNvPr id="7" name="Triángulo isósceles 6">
              <a:extLst>
                <a:ext uri="{FF2B5EF4-FFF2-40B4-BE49-F238E27FC236}">
                  <a16:creationId xmlns:a16="http://schemas.microsoft.com/office/drawing/2014/main" id="{53094334-0A95-4B18-B1D8-97E78490514E}"/>
                </a:ext>
              </a:extLst>
            </p:cNvPr>
            <p:cNvSpPr/>
            <p:nvPr userDrawn="1"/>
          </p:nvSpPr>
          <p:spPr>
            <a:xfrm rot="19470112" flipV="1">
              <a:off x="5611561" y="2441966"/>
              <a:ext cx="1362936" cy="1514763"/>
            </a:xfrm>
            <a:prstGeom prst="triangle">
              <a:avLst/>
            </a:prstGeom>
            <a:solidFill>
              <a:srgbClr val="BA212C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8" name="Triángulo isósceles 7">
              <a:extLst>
                <a:ext uri="{FF2B5EF4-FFF2-40B4-BE49-F238E27FC236}">
                  <a16:creationId xmlns:a16="http://schemas.microsoft.com/office/drawing/2014/main" id="{9F10919C-18A7-4CF3-80CE-3B886FF054A0}"/>
                </a:ext>
              </a:extLst>
            </p:cNvPr>
            <p:cNvSpPr/>
            <p:nvPr userDrawn="1"/>
          </p:nvSpPr>
          <p:spPr>
            <a:xfrm rot="20436227" flipV="1">
              <a:off x="1651592" y="4680130"/>
              <a:ext cx="1362936" cy="1514763"/>
            </a:xfrm>
            <a:prstGeom prst="triangle">
              <a:avLst/>
            </a:prstGeom>
            <a:solidFill>
              <a:srgbClr val="085099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 algn="ctr"/>
              <a:endParaRPr lang="es-ES"/>
            </a:p>
          </p:txBody>
        </p:sp>
        <p:sp>
          <p:nvSpPr>
            <p:cNvPr id="9" name="Triángulo isósceles 8">
              <a:extLst>
                <a:ext uri="{FF2B5EF4-FFF2-40B4-BE49-F238E27FC236}">
                  <a16:creationId xmlns:a16="http://schemas.microsoft.com/office/drawing/2014/main" id="{1BB85405-B989-4C6D-A5D9-1335B2ACBD1A}"/>
                </a:ext>
              </a:extLst>
            </p:cNvPr>
            <p:cNvSpPr/>
            <p:nvPr userDrawn="1"/>
          </p:nvSpPr>
          <p:spPr>
            <a:xfrm rot="19919375" flipV="1">
              <a:off x="3096809" y="4014565"/>
              <a:ext cx="1362936" cy="1514763"/>
            </a:xfrm>
            <a:prstGeom prst="triangle">
              <a:avLst/>
            </a:prstGeom>
            <a:solidFill>
              <a:srgbClr val="BA212C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0" name="Triángulo isósceles 9">
              <a:extLst>
                <a:ext uri="{FF2B5EF4-FFF2-40B4-BE49-F238E27FC236}">
                  <a16:creationId xmlns:a16="http://schemas.microsoft.com/office/drawing/2014/main" id="{D8AD956E-A747-4985-B0B2-42B4DDFABEF5}"/>
                </a:ext>
              </a:extLst>
            </p:cNvPr>
            <p:cNvSpPr/>
            <p:nvPr userDrawn="1"/>
          </p:nvSpPr>
          <p:spPr>
            <a:xfrm rot="17419299" flipV="1">
              <a:off x="8659437" y="-1168478"/>
              <a:ext cx="1362936" cy="1514763"/>
            </a:xfrm>
            <a:prstGeom prst="triangle">
              <a:avLst/>
            </a:prstGeom>
            <a:solidFill>
              <a:srgbClr val="085099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11" name="Triángulo isósceles 10">
              <a:extLst>
                <a:ext uri="{FF2B5EF4-FFF2-40B4-BE49-F238E27FC236}">
                  <a16:creationId xmlns:a16="http://schemas.microsoft.com/office/drawing/2014/main" id="{C12A7B96-490D-4535-9B3A-55BD55D6A8DD}"/>
                </a:ext>
              </a:extLst>
            </p:cNvPr>
            <p:cNvSpPr/>
            <p:nvPr userDrawn="1"/>
          </p:nvSpPr>
          <p:spPr>
            <a:xfrm rot="21062397" flipV="1">
              <a:off x="126718" y="5062048"/>
              <a:ext cx="1362936" cy="1514763"/>
            </a:xfrm>
            <a:prstGeom prst="triangle">
              <a:avLst/>
            </a:prstGeom>
            <a:solidFill>
              <a:srgbClr val="BA212C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</p:grpSp>
      <p:grpSp>
        <p:nvGrpSpPr>
          <p:cNvPr id="12" name="Grupo 11">
            <a:extLst>
              <a:ext uri="{FF2B5EF4-FFF2-40B4-BE49-F238E27FC236}">
                <a16:creationId xmlns:a16="http://schemas.microsoft.com/office/drawing/2014/main" id="{F3F02894-67BC-47CC-8C0E-C3AD88E609EA}"/>
              </a:ext>
            </a:extLst>
          </p:cNvPr>
          <p:cNvGrpSpPr>
            <a:grpSpLocks noChangeAspect="1"/>
          </p:cNvGrpSpPr>
          <p:nvPr/>
        </p:nvGrpSpPr>
        <p:grpSpPr>
          <a:xfrm rot="166853">
            <a:off x="414593" y="-2736899"/>
            <a:ext cx="10664448" cy="7239989"/>
            <a:chOff x="-117352" y="-2352676"/>
            <a:chExt cx="9869492" cy="6700301"/>
          </a:xfrm>
        </p:grpSpPr>
        <p:grpSp>
          <p:nvGrpSpPr>
            <p:cNvPr id="13" name="Grupo 12">
              <a:extLst>
                <a:ext uri="{FF2B5EF4-FFF2-40B4-BE49-F238E27FC236}">
                  <a16:creationId xmlns:a16="http://schemas.microsoft.com/office/drawing/2014/main" id="{E286977A-B40D-43F6-A0CA-6DB05F6ECD59}"/>
                </a:ext>
              </a:extLst>
            </p:cNvPr>
            <p:cNvGrpSpPr>
              <a:grpSpLocks noChangeAspect="1"/>
            </p:cNvGrpSpPr>
            <p:nvPr userDrawn="1"/>
          </p:nvGrpSpPr>
          <p:grpSpPr>
            <a:xfrm rot="2015427">
              <a:off x="-117352" y="-2352676"/>
              <a:ext cx="9869492" cy="6700301"/>
              <a:chOff x="-772824" y="-1092564"/>
              <a:chExt cx="11296930" cy="7669375"/>
            </a:xfrm>
            <a:effectLst>
              <a:outerShdw blurRad="50800" dist="88900" dir="2700000" algn="tl" rotWithShape="0">
                <a:prstClr val="black">
                  <a:alpha val="40000"/>
                </a:prstClr>
              </a:outerShdw>
            </a:effectLst>
          </p:grpSpPr>
          <p:sp>
            <p:nvSpPr>
              <p:cNvPr id="22" name="Forma libre: forma 21">
                <a:extLst>
                  <a:ext uri="{FF2B5EF4-FFF2-40B4-BE49-F238E27FC236}">
                    <a16:creationId xmlns:a16="http://schemas.microsoft.com/office/drawing/2014/main" id="{208CFC20-0DA4-4C49-8744-9E9F3C2F7E3E}"/>
                  </a:ext>
                </a:extLst>
              </p:cNvPr>
              <p:cNvSpPr/>
              <p:nvPr userDrawn="1"/>
            </p:nvSpPr>
            <p:spPr>
              <a:xfrm rot="19310533">
                <a:off x="-772824" y="1549781"/>
                <a:ext cx="11296930" cy="1653309"/>
              </a:xfrm>
              <a:custGeom>
                <a:avLst/>
                <a:gdLst>
                  <a:gd name="connsiteX0" fmla="*/ 0 w 11305309"/>
                  <a:gd name="connsiteY0" fmla="*/ 0 h 1658982"/>
                  <a:gd name="connsiteX1" fmla="*/ 2447636 w 11305309"/>
                  <a:gd name="connsiteY1" fmla="*/ 1136073 h 1658982"/>
                  <a:gd name="connsiteX2" fmla="*/ 6751781 w 11305309"/>
                  <a:gd name="connsiteY2" fmla="*/ 1653309 h 1658982"/>
                  <a:gd name="connsiteX3" fmla="*/ 9882909 w 11305309"/>
                  <a:gd name="connsiteY3" fmla="*/ 1376218 h 1658982"/>
                  <a:gd name="connsiteX4" fmla="*/ 11305309 w 11305309"/>
                  <a:gd name="connsiteY4" fmla="*/ 831273 h 1658982"/>
                  <a:gd name="connsiteX0" fmla="*/ 0 w 11785600"/>
                  <a:gd name="connsiteY0" fmla="*/ 0 h 1660537"/>
                  <a:gd name="connsiteX1" fmla="*/ 2447636 w 11785600"/>
                  <a:gd name="connsiteY1" fmla="*/ 1136073 h 1660537"/>
                  <a:gd name="connsiteX2" fmla="*/ 6751781 w 11785600"/>
                  <a:gd name="connsiteY2" fmla="*/ 1653309 h 1660537"/>
                  <a:gd name="connsiteX3" fmla="*/ 9882909 w 11785600"/>
                  <a:gd name="connsiteY3" fmla="*/ 1376218 h 1660537"/>
                  <a:gd name="connsiteX4" fmla="*/ 11785600 w 11785600"/>
                  <a:gd name="connsiteY4" fmla="*/ 535710 h 1660537"/>
                  <a:gd name="connsiteX0" fmla="*/ 0 w 11785600"/>
                  <a:gd name="connsiteY0" fmla="*/ 0 h 1653309"/>
                  <a:gd name="connsiteX1" fmla="*/ 2447636 w 11785600"/>
                  <a:gd name="connsiteY1" fmla="*/ 1136073 h 1653309"/>
                  <a:gd name="connsiteX2" fmla="*/ 6751781 w 11785600"/>
                  <a:gd name="connsiteY2" fmla="*/ 1653309 h 1653309"/>
                  <a:gd name="connsiteX3" fmla="*/ 9873673 w 11785600"/>
                  <a:gd name="connsiteY3" fmla="*/ 1136072 h 1653309"/>
                  <a:gd name="connsiteX4" fmla="*/ 11785600 w 11785600"/>
                  <a:gd name="connsiteY4" fmla="*/ 535710 h 1653309"/>
                  <a:gd name="connsiteX0" fmla="*/ 0 w 11711709"/>
                  <a:gd name="connsiteY0" fmla="*/ 0 h 1653309"/>
                  <a:gd name="connsiteX1" fmla="*/ 2447636 w 11711709"/>
                  <a:gd name="connsiteY1" fmla="*/ 1136073 h 1653309"/>
                  <a:gd name="connsiteX2" fmla="*/ 6751781 w 11711709"/>
                  <a:gd name="connsiteY2" fmla="*/ 1653309 h 1653309"/>
                  <a:gd name="connsiteX3" fmla="*/ 9873673 w 11711709"/>
                  <a:gd name="connsiteY3" fmla="*/ 1136072 h 1653309"/>
                  <a:gd name="connsiteX4" fmla="*/ 11711709 w 11711709"/>
                  <a:gd name="connsiteY4" fmla="*/ 46182 h 1653309"/>
                  <a:gd name="connsiteX0" fmla="*/ 0 w 11711709"/>
                  <a:gd name="connsiteY0" fmla="*/ 0 h 1653309"/>
                  <a:gd name="connsiteX1" fmla="*/ 2447636 w 11711709"/>
                  <a:gd name="connsiteY1" fmla="*/ 1136073 h 1653309"/>
                  <a:gd name="connsiteX2" fmla="*/ 6751781 w 11711709"/>
                  <a:gd name="connsiteY2" fmla="*/ 1653309 h 1653309"/>
                  <a:gd name="connsiteX3" fmla="*/ 9873673 w 11711709"/>
                  <a:gd name="connsiteY3" fmla="*/ 1136072 h 1653309"/>
                  <a:gd name="connsiteX4" fmla="*/ 11711709 w 11711709"/>
                  <a:gd name="connsiteY4" fmla="*/ 46182 h 1653309"/>
                  <a:gd name="connsiteX0" fmla="*/ 0 w 11296930"/>
                  <a:gd name="connsiteY0" fmla="*/ 0 h 1653309"/>
                  <a:gd name="connsiteX1" fmla="*/ 2447636 w 11296930"/>
                  <a:gd name="connsiteY1" fmla="*/ 1136073 h 1653309"/>
                  <a:gd name="connsiteX2" fmla="*/ 6751781 w 11296930"/>
                  <a:gd name="connsiteY2" fmla="*/ 1653309 h 1653309"/>
                  <a:gd name="connsiteX3" fmla="*/ 9873673 w 11296930"/>
                  <a:gd name="connsiteY3" fmla="*/ 1136072 h 1653309"/>
                  <a:gd name="connsiteX4" fmla="*/ 11296930 w 11296930"/>
                  <a:gd name="connsiteY4" fmla="*/ 262998 h 165330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11296930" h="1653309">
                    <a:moveTo>
                      <a:pt x="0" y="0"/>
                    </a:moveTo>
                    <a:cubicBezTo>
                      <a:pt x="661169" y="430261"/>
                      <a:pt x="1322339" y="860522"/>
                      <a:pt x="2447636" y="1136073"/>
                    </a:cubicBezTo>
                    <a:cubicBezTo>
                      <a:pt x="3572933" y="1411624"/>
                      <a:pt x="5514108" y="1653309"/>
                      <a:pt x="6751781" y="1653309"/>
                    </a:cubicBezTo>
                    <a:cubicBezTo>
                      <a:pt x="7989454" y="1653309"/>
                      <a:pt x="9116148" y="1367791"/>
                      <a:pt x="9873673" y="1136072"/>
                    </a:cubicBezTo>
                    <a:cubicBezTo>
                      <a:pt x="10631198" y="904354"/>
                      <a:pt x="10965190" y="466967"/>
                      <a:pt x="11296930" y="262998"/>
                    </a:cubicBezTo>
                  </a:path>
                </a:pathLst>
              </a:custGeom>
              <a:noFill/>
              <a:ln w="38100">
                <a:solidFill>
                  <a:srgbClr val="3356AD"/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3" name="Triángulo isósceles 22">
                <a:extLst>
                  <a:ext uri="{FF2B5EF4-FFF2-40B4-BE49-F238E27FC236}">
                    <a16:creationId xmlns:a16="http://schemas.microsoft.com/office/drawing/2014/main" id="{B1C4E209-A450-45FB-9717-BFAB8BE19222}"/>
                  </a:ext>
                </a:extLst>
              </p:cNvPr>
              <p:cNvSpPr/>
              <p:nvPr userDrawn="1"/>
            </p:nvSpPr>
            <p:spPr>
              <a:xfrm rot="19031967" flipV="1">
                <a:off x="6802231" y="1436932"/>
                <a:ext cx="1362936" cy="1514763"/>
              </a:xfrm>
              <a:prstGeom prst="triangle">
                <a:avLst/>
              </a:prstGeom>
              <a:solidFill>
                <a:srgbClr val="085099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24" name="Triángulo isósceles 23">
                <a:extLst>
                  <a:ext uri="{FF2B5EF4-FFF2-40B4-BE49-F238E27FC236}">
                    <a16:creationId xmlns:a16="http://schemas.microsoft.com/office/drawing/2014/main" id="{2446C134-1361-425A-A181-FBC1C3FE34A2}"/>
                  </a:ext>
                </a:extLst>
              </p:cNvPr>
              <p:cNvSpPr/>
              <p:nvPr userDrawn="1"/>
            </p:nvSpPr>
            <p:spPr>
              <a:xfrm rot="18475182" flipV="1">
                <a:off x="7854233" y="287315"/>
                <a:ext cx="1362936" cy="1514763"/>
              </a:xfrm>
              <a:prstGeom prst="triangle">
                <a:avLst/>
              </a:prstGeom>
              <a:solidFill>
                <a:srgbClr val="BA212C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25" name="Triángulo isósceles 24">
                <a:extLst>
                  <a:ext uri="{FF2B5EF4-FFF2-40B4-BE49-F238E27FC236}">
                    <a16:creationId xmlns:a16="http://schemas.microsoft.com/office/drawing/2014/main" id="{BBD5EEBB-FC29-4220-A19F-EAD98A80DDBE}"/>
                  </a:ext>
                </a:extLst>
              </p:cNvPr>
              <p:cNvSpPr/>
              <p:nvPr userDrawn="1"/>
            </p:nvSpPr>
            <p:spPr>
              <a:xfrm rot="19663696" flipV="1">
                <a:off x="4399241" y="3271410"/>
                <a:ext cx="1362936" cy="1514763"/>
              </a:xfrm>
              <a:prstGeom prst="triangle">
                <a:avLst/>
              </a:prstGeom>
              <a:solidFill>
                <a:srgbClr val="085099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26" name="Triángulo isósceles 25">
                <a:extLst>
                  <a:ext uri="{FF2B5EF4-FFF2-40B4-BE49-F238E27FC236}">
                    <a16:creationId xmlns:a16="http://schemas.microsoft.com/office/drawing/2014/main" id="{383AD3B1-319B-49DF-BF3B-41B8EE781154}"/>
                  </a:ext>
                </a:extLst>
              </p:cNvPr>
              <p:cNvSpPr/>
              <p:nvPr userDrawn="1"/>
            </p:nvSpPr>
            <p:spPr>
              <a:xfrm rot="19323771" flipV="1">
                <a:off x="5639685" y="2423287"/>
                <a:ext cx="1362935" cy="1514763"/>
              </a:xfrm>
              <a:prstGeom prst="triangle">
                <a:avLst/>
              </a:prstGeom>
              <a:solidFill>
                <a:srgbClr val="BA212C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7" name="Triángulo isósceles 26">
                <a:extLst>
                  <a:ext uri="{FF2B5EF4-FFF2-40B4-BE49-F238E27FC236}">
                    <a16:creationId xmlns:a16="http://schemas.microsoft.com/office/drawing/2014/main" id="{283CC4F9-9D37-4C90-B8AC-6D75BCA17273}"/>
                  </a:ext>
                </a:extLst>
              </p:cNvPr>
              <p:cNvSpPr/>
              <p:nvPr userDrawn="1"/>
            </p:nvSpPr>
            <p:spPr>
              <a:xfrm rot="20436227" flipV="1">
                <a:off x="1651592" y="4680130"/>
                <a:ext cx="1362936" cy="1514763"/>
              </a:xfrm>
              <a:prstGeom prst="triangle">
                <a:avLst/>
              </a:prstGeom>
              <a:solidFill>
                <a:srgbClr val="085099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8" name="Triángulo isósceles 27">
                <a:extLst>
                  <a:ext uri="{FF2B5EF4-FFF2-40B4-BE49-F238E27FC236}">
                    <a16:creationId xmlns:a16="http://schemas.microsoft.com/office/drawing/2014/main" id="{3C1CE683-970D-4A03-98BB-ADB83FCB176D}"/>
                  </a:ext>
                </a:extLst>
              </p:cNvPr>
              <p:cNvSpPr/>
              <p:nvPr userDrawn="1"/>
            </p:nvSpPr>
            <p:spPr>
              <a:xfrm rot="19919375" flipV="1">
                <a:off x="3096809" y="4014565"/>
                <a:ext cx="1362936" cy="1514763"/>
              </a:xfrm>
              <a:prstGeom prst="triangle">
                <a:avLst/>
              </a:prstGeom>
              <a:solidFill>
                <a:srgbClr val="BA212C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9" name="Triángulo isósceles 28">
                <a:extLst>
                  <a:ext uri="{FF2B5EF4-FFF2-40B4-BE49-F238E27FC236}">
                    <a16:creationId xmlns:a16="http://schemas.microsoft.com/office/drawing/2014/main" id="{96472985-456E-4C58-91B8-B3FB05E2AB7E}"/>
                  </a:ext>
                </a:extLst>
              </p:cNvPr>
              <p:cNvSpPr/>
              <p:nvPr userDrawn="1"/>
            </p:nvSpPr>
            <p:spPr>
              <a:xfrm rot="17419299" flipV="1">
                <a:off x="8659437" y="-1168478"/>
                <a:ext cx="1362936" cy="1514763"/>
              </a:xfrm>
              <a:prstGeom prst="triangle">
                <a:avLst/>
              </a:prstGeom>
              <a:solidFill>
                <a:srgbClr val="085099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30" name="Triángulo isósceles 29">
                <a:extLst>
                  <a:ext uri="{FF2B5EF4-FFF2-40B4-BE49-F238E27FC236}">
                    <a16:creationId xmlns:a16="http://schemas.microsoft.com/office/drawing/2014/main" id="{769F7649-DBCF-425E-A68B-1C9370264294}"/>
                  </a:ext>
                </a:extLst>
              </p:cNvPr>
              <p:cNvSpPr/>
              <p:nvPr userDrawn="1"/>
            </p:nvSpPr>
            <p:spPr>
              <a:xfrm rot="21062397" flipV="1">
                <a:off x="126718" y="5062048"/>
                <a:ext cx="1362936" cy="1514763"/>
              </a:xfrm>
              <a:prstGeom prst="triangle">
                <a:avLst/>
              </a:prstGeom>
              <a:solidFill>
                <a:srgbClr val="BA212C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</p:grpSp>
        <p:sp>
          <p:nvSpPr>
            <p:cNvPr id="14" name="Estrella: 5 puntas 13">
              <a:extLst>
                <a:ext uri="{FF2B5EF4-FFF2-40B4-BE49-F238E27FC236}">
                  <a16:creationId xmlns:a16="http://schemas.microsoft.com/office/drawing/2014/main" id="{16136617-43C5-40A0-B8A4-6373D3D11F8B}"/>
                </a:ext>
              </a:extLst>
            </p:cNvPr>
            <p:cNvSpPr/>
            <p:nvPr userDrawn="1"/>
          </p:nvSpPr>
          <p:spPr>
            <a:xfrm rot="21289496">
              <a:off x="6806911" y="1588254"/>
              <a:ext cx="349532" cy="349532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15" name="Estrella: 5 puntas 14">
              <a:extLst>
                <a:ext uri="{FF2B5EF4-FFF2-40B4-BE49-F238E27FC236}">
                  <a16:creationId xmlns:a16="http://schemas.microsoft.com/office/drawing/2014/main" id="{D6F19448-491B-4B4D-945F-EE42B0D0F2AD}"/>
                </a:ext>
              </a:extLst>
            </p:cNvPr>
            <p:cNvSpPr/>
            <p:nvPr userDrawn="1"/>
          </p:nvSpPr>
          <p:spPr>
            <a:xfrm rot="21289496">
              <a:off x="5461339" y="1662424"/>
              <a:ext cx="349532" cy="349532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16" name="Estrella: 5 puntas 15">
              <a:extLst>
                <a:ext uri="{FF2B5EF4-FFF2-40B4-BE49-F238E27FC236}">
                  <a16:creationId xmlns:a16="http://schemas.microsoft.com/office/drawing/2014/main" id="{E3E3B902-C252-4583-B39D-7FA6CC83790B}"/>
                </a:ext>
              </a:extLst>
            </p:cNvPr>
            <p:cNvSpPr/>
            <p:nvPr userDrawn="1"/>
          </p:nvSpPr>
          <p:spPr>
            <a:xfrm rot="20706200">
              <a:off x="8126706" y="1208618"/>
              <a:ext cx="349532" cy="349532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17" name="Estrella: 5 puntas 16">
              <a:extLst>
                <a:ext uri="{FF2B5EF4-FFF2-40B4-BE49-F238E27FC236}">
                  <a16:creationId xmlns:a16="http://schemas.microsoft.com/office/drawing/2014/main" id="{51E2DACD-2F7C-4DAE-89C6-FA27131F74AE}"/>
                </a:ext>
              </a:extLst>
            </p:cNvPr>
            <p:cNvSpPr/>
            <p:nvPr userDrawn="1"/>
          </p:nvSpPr>
          <p:spPr>
            <a:xfrm rot="19797307">
              <a:off x="9365823" y="573212"/>
              <a:ext cx="349532" cy="349532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18" name="Estrella: 5 puntas 17">
              <a:extLst>
                <a:ext uri="{FF2B5EF4-FFF2-40B4-BE49-F238E27FC236}">
                  <a16:creationId xmlns:a16="http://schemas.microsoft.com/office/drawing/2014/main" id="{7909CCE1-E3FE-4229-962B-E3773DE0849A}"/>
                </a:ext>
              </a:extLst>
            </p:cNvPr>
            <p:cNvSpPr/>
            <p:nvPr userDrawn="1"/>
          </p:nvSpPr>
          <p:spPr>
            <a:xfrm rot="219978">
              <a:off x="4169242" y="1650378"/>
              <a:ext cx="349532" cy="349532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19" name="Estrella: 5 puntas 18">
              <a:extLst>
                <a:ext uri="{FF2B5EF4-FFF2-40B4-BE49-F238E27FC236}">
                  <a16:creationId xmlns:a16="http://schemas.microsoft.com/office/drawing/2014/main" id="{D92F7A36-D5E8-4287-8E2F-4B13C55637A6}"/>
                </a:ext>
              </a:extLst>
            </p:cNvPr>
            <p:cNvSpPr/>
            <p:nvPr userDrawn="1"/>
          </p:nvSpPr>
          <p:spPr>
            <a:xfrm rot="609761">
              <a:off x="2866272" y="1557981"/>
              <a:ext cx="349532" cy="349532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20" name="Estrella: 5 puntas 19">
              <a:extLst>
                <a:ext uri="{FF2B5EF4-FFF2-40B4-BE49-F238E27FC236}">
                  <a16:creationId xmlns:a16="http://schemas.microsoft.com/office/drawing/2014/main" id="{DD8FEF41-036B-4315-9A87-9A4E620BE76A}"/>
                </a:ext>
              </a:extLst>
            </p:cNvPr>
            <p:cNvSpPr/>
            <p:nvPr userDrawn="1"/>
          </p:nvSpPr>
          <p:spPr>
            <a:xfrm rot="1198502">
              <a:off x="1555251" y="1335985"/>
              <a:ext cx="349532" cy="349532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21" name="Estrella: 5 puntas 20">
              <a:extLst>
                <a:ext uri="{FF2B5EF4-FFF2-40B4-BE49-F238E27FC236}">
                  <a16:creationId xmlns:a16="http://schemas.microsoft.com/office/drawing/2014/main" id="{D876F5FB-6A12-4E64-8DE1-94FB2D5E2AC3}"/>
                </a:ext>
              </a:extLst>
            </p:cNvPr>
            <p:cNvSpPr/>
            <p:nvPr userDrawn="1"/>
          </p:nvSpPr>
          <p:spPr>
            <a:xfrm rot="1198502">
              <a:off x="291065" y="892427"/>
              <a:ext cx="349532" cy="349532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</p:grpSp>
      <p:grpSp>
        <p:nvGrpSpPr>
          <p:cNvPr id="31" name="Grupo 30">
            <a:extLst>
              <a:ext uri="{FF2B5EF4-FFF2-40B4-BE49-F238E27FC236}">
                <a16:creationId xmlns:a16="http://schemas.microsoft.com/office/drawing/2014/main" id="{E5B74E08-0F4E-4F24-B6F1-EE28BA84483F}"/>
              </a:ext>
            </a:extLst>
          </p:cNvPr>
          <p:cNvGrpSpPr>
            <a:grpSpLocks noChangeAspect="1"/>
          </p:cNvGrpSpPr>
          <p:nvPr/>
        </p:nvGrpSpPr>
        <p:grpSpPr>
          <a:xfrm rot="20912123">
            <a:off x="297025" y="3964841"/>
            <a:ext cx="2740492" cy="2691856"/>
            <a:chOff x="4903388" y="2592682"/>
            <a:chExt cx="3123612" cy="3068177"/>
          </a:xfrm>
        </p:grpSpPr>
        <p:sp>
          <p:nvSpPr>
            <p:cNvPr id="32" name="Elipse 31">
              <a:extLst>
                <a:ext uri="{FF2B5EF4-FFF2-40B4-BE49-F238E27FC236}">
                  <a16:creationId xmlns:a16="http://schemas.microsoft.com/office/drawing/2014/main" id="{993CE086-FFCE-42C6-884C-90FEDD056818}"/>
                </a:ext>
              </a:extLst>
            </p:cNvPr>
            <p:cNvSpPr/>
            <p:nvPr userDrawn="1"/>
          </p:nvSpPr>
          <p:spPr>
            <a:xfrm rot="21577723">
              <a:off x="4903388" y="4768365"/>
              <a:ext cx="3123612" cy="892494"/>
            </a:xfrm>
            <a:prstGeom prst="ellipse">
              <a:avLst/>
            </a:prstGeom>
            <a:solidFill>
              <a:srgbClr val="BA212C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33" name="Cilindro 49">
              <a:extLst>
                <a:ext uri="{FF2B5EF4-FFF2-40B4-BE49-F238E27FC236}">
                  <a16:creationId xmlns:a16="http://schemas.microsoft.com/office/drawing/2014/main" id="{EDEA8D8C-FCB5-4AAC-A881-8955C4751ED2}"/>
                </a:ext>
              </a:extLst>
            </p:cNvPr>
            <p:cNvSpPr/>
            <p:nvPr userDrawn="1"/>
          </p:nvSpPr>
          <p:spPr>
            <a:xfrm>
              <a:off x="5391250" y="2597273"/>
              <a:ext cx="2204178" cy="2692098"/>
            </a:xfrm>
            <a:custGeom>
              <a:avLst/>
              <a:gdLst>
                <a:gd name="connsiteX0" fmla="*/ 0 w 2204178"/>
                <a:gd name="connsiteY0" fmla="*/ 227284 h 2600382"/>
                <a:gd name="connsiteX1" fmla="*/ 1102089 w 2204178"/>
                <a:gd name="connsiteY1" fmla="*/ 454568 h 2600382"/>
                <a:gd name="connsiteX2" fmla="*/ 2204178 w 2204178"/>
                <a:gd name="connsiteY2" fmla="*/ 227284 h 2600382"/>
                <a:gd name="connsiteX3" fmla="*/ 2204178 w 2204178"/>
                <a:gd name="connsiteY3" fmla="*/ 2373098 h 2600382"/>
                <a:gd name="connsiteX4" fmla="*/ 1102089 w 2204178"/>
                <a:gd name="connsiteY4" fmla="*/ 2600382 h 2600382"/>
                <a:gd name="connsiteX5" fmla="*/ 0 w 2204178"/>
                <a:gd name="connsiteY5" fmla="*/ 2373098 h 2600382"/>
                <a:gd name="connsiteX6" fmla="*/ 0 w 2204178"/>
                <a:gd name="connsiteY6" fmla="*/ 227284 h 2600382"/>
                <a:gd name="connsiteX0" fmla="*/ 0 w 2204178"/>
                <a:gd name="connsiteY0" fmla="*/ 227284 h 2600382"/>
                <a:gd name="connsiteX1" fmla="*/ 1102089 w 2204178"/>
                <a:gd name="connsiteY1" fmla="*/ 0 h 2600382"/>
                <a:gd name="connsiteX2" fmla="*/ 2204178 w 2204178"/>
                <a:gd name="connsiteY2" fmla="*/ 227284 h 2600382"/>
                <a:gd name="connsiteX3" fmla="*/ 1102089 w 2204178"/>
                <a:gd name="connsiteY3" fmla="*/ 454568 h 2600382"/>
                <a:gd name="connsiteX4" fmla="*/ 0 w 2204178"/>
                <a:gd name="connsiteY4" fmla="*/ 227284 h 2600382"/>
                <a:gd name="connsiteX0" fmla="*/ 2204178 w 2204178"/>
                <a:gd name="connsiteY0" fmla="*/ 227284 h 2600382"/>
                <a:gd name="connsiteX1" fmla="*/ 1102089 w 2204178"/>
                <a:gd name="connsiteY1" fmla="*/ 454568 h 2600382"/>
                <a:gd name="connsiteX2" fmla="*/ 0 w 2204178"/>
                <a:gd name="connsiteY2" fmla="*/ 227284 h 2600382"/>
                <a:gd name="connsiteX3" fmla="*/ 1102089 w 2204178"/>
                <a:gd name="connsiteY3" fmla="*/ 0 h 2600382"/>
                <a:gd name="connsiteX4" fmla="*/ 2204178 w 2204178"/>
                <a:gd name="connsiteY4" fmla="*/ 227284 h 2600382"/>
                <a:gd name="connsiteX5" fmla="*/ 2204178 w 2204178"/>
                <a:gd name="connsiteY5" fmla="*/ 2373098 h 2600382"/>
                <a:gd name="connsiteX6" fmla="*/ 1102089 w 2204178"/>
                <a:gd name="connsiteY6" fmla="*/ 2600382 h 2600382"/>
                <a:gd name="connsiteX7" fmla="*/ 0 w 2204178"/>
                <a:gd name="connsiteY7" fmla="*/ 2373098 h 2600382"/>
                <a:gd name="connsiteX8" fmla="*/ 0 w 2204178"/>
                <a:gd name="connsiteY8" fmla="*/ 227284 h 2600382"/>
                <a:gd name="connsiteX0" fmla="*/ 0 w 2204178"/>
                <a:gd name="connsiteY0" fmla="*/ 227284 h 2601464"/>
                <a:gd name="connsiteX1" fmla="*/ 1102089 w 2204178"/>
                <a:gd name="connsiteY1" fmla="*/ 454568 h 2601464"/>
                <a:gd name="connsiteX2" fmla="*/ 2204178 w 2204178"/>
                <a:gd name="connsiteY2" fmla="*/ 227284 h 2601464"/>
                <a:gd name="connsiteX3" fmla="*/ 2204178 w 2204178"/>
                <a:gd name="connsiteY3" fmla="*/ 2373098 h 2601464"/>
                <a:gd name="connsiteX4" fmla="*/ 1102089 w 2204178"/>
                <a:gd name="connsiteY4" fmla="*/ 2600382 h 2601464"/>
                <a:gd name="connsiteX5" fmla="*/ 0 w 2204178"/>
                <a:gd name="connsiteY5" fmla="*/ 2373098 h 2601464"/>
                <a:gd name="connsiteX6" fmla="*/ 0 w 2204178"/>
                <a:gd name="connsiteY6" fmla="*/ 227284 h 2601464"/>
                <a:gd name="connsiteX0" fmla="*/ 0 w 2204178"/>
                <a:gd name="connsiteY0" fmla="*/ 227284 h 2601464"/>
                <a:gd name="connsiteX1" fmla="*/ 1102089 w 2204178"/>
                <a:gd name="connsiteY1" fmla="*/ 0 h 2601464"/>
                <a:gd name="connsiteX2" fmla="*/ 2204178 w 2204178"/>
                <a:gd name="connsiteY2" fmla="*/ 227284 h 2601464"/>
                <a:gd name="connsiteX3" fmla="*/ 1102089 w 2204178"/>
                <a:gd name="connsiteY3" fmla="*/ 454568 h 2601464"/>
                <a:gd name="connsiteX4" fmla="*/ 0 w 2204178"/>
                <a:gd name="connsiteY4" fmla="*/ 227284 h 2601464"/>
                <a:gd name="connsiteX0" fmla="*/ 2204178 w 2204178"/>
                <a:gd name="connsiteY0" fmla="*/ 227284 h 2601464"/>
                <a:gd name="connsiteX1" fmla="*/ 1102089 w 2204178"/>
                <a:gd name="connsiteY1" fmla="*/ 454568 h 2601464"/>
                <a:gd name="connsiteX2" fmla="*/ 0 w 2204178"/>
                <a:gd name="connsiteY2" fmla="*/ 227284 h 2601464"/>
                <a:gd name="connsiteX3" fmla="*/ 1102089 w 2204178"/>
                <a:gd name="connsiteY3" fmla="*/ 0 h 2601464"/>
                <a:gd name="connsiteX4" fmla="*/ 2204178 w 2204178"/>
                <a:gd name="connsiteY4" fmla="*/ 227284 h 2601464"/>
                <a:gd name="connsiteX5" fmla="*/ 2204178 w 2204178"/>
                <a:gd name="connsiteY5" fmla="*/ 2373098 h 2601464"/>
                <a:gd name="connsiteX6" fmla="*/ 1102089 w 2204178"/>
                <a:gd name="connsiteY6" fmla="*/ 2600382 h 2601464"/>
                <a:gd name="connsiteX7" fmla="*/ 127805 w 2204178"/>
                <a:gd name="connsiteY7" fmla="*/ 2430588 h 2601464"/>
                <a:gd name="connsiteX8" fmla="*/ 0 w 2204178"/>
                <a:gd name="connsiteY8" fmla="*/ 227284 h 2601464"/>
                <a:gd name="connsiteX0" fmla="*/ 0 w 2204178"/>
                <a:gd name="connsiteY0" fmla="*/ 227284 h 2601464"/>
                <a:gd name="connsiteX1" fmla="*/ 1102089 w 2204178"/>
                <a:gd name="connsiteY1" fmla="*/ 454568 h 2601464"/>
                <a:gd name="connsiteX2" fmla="*/ 2204178 w 2204178"/>
                <a:gd name="connsiteY2" fmla="*/ 227284 h 2601464"/>
                <a:gd name="connsiteX3" fmla="*/ 2204178 w 2204178"/>
                <a:gd name="connsiteY3" fmla="*/ 2373098 h 2601464"/>
                <a:gd name="connsiteX4" fmla="*/ 1102089 w 2204178"/>
                <a:gd name="connsiteY4" fmla="*/ 2600382 h 2601464"/>
                <a:gd name="connsiteX5" fmla="*/ 143969 w 2204178"/>
                <a:gd name="connsiteY5" fmla="*/ 2444117 h 2601464"/>
                <a:gd name="connsiteX6" fmla="*/ 0 w 2204178"/>
                <a:gd name="connsiteY6" fmla="*/ 227284 h 2601464"/>
                <a:gd name="connsiteX0" fmla="*/ 0 w 2204178"/>
                <a:gd name="connsiteY0" fmla="*/ 227284 h 2601464"/>
                <a:gd name="connsiteX1" fmla="*/ 1102089 w 2204178"/>
                <a:gd name="connsiteY1" fmla="*/ 0 h 2601464"/>
                <a:gd name="connsiteX2" fmla="*/ 2204178 w 2204178"/>
                <a:gd name="connsiteY2" fmla="*/ 227284 h 2601464"/>
                <a:gd name="connsiteX3" fmla="*/ 1102089 w 2204178"/>
                <a:gd name="connsiteY3" fmla="*/ 454568 h 2601464"/>
                <a:gd name="connsiteX4" fmla="*/ 0 w 2204178"/>
                <a:gd name="connsiteY4" fmla="*/ 227284 h 2601464"/>
                <a:gd name="connsiteX0" fmla="*/ 2204178 w 2204178"/>
                <a:gd name="connsiteY0" fmla="*/ 227284 h 2601464"/>
                <a:gd name="connsiteX1" fmla="*/ 1102089 w 2204178"/>
                <a:gd name="connsiteY1" fmla="*/ 454568 h 2601464"/>
                <a:gd name="connsiteX2" fmla="*/ 0 w 2204178"/>
                <a:gd name="connsiteY2" fmla="*/ 227284 h 2601464"/>
                <a:gd name="connsiteX3" fmla="*/ 1102089 w 2204178"/>
                <a:gd name="connsiteY3" fmla="*/ 0 h 2601464"/>
                <a:gd name="connsiteX4" fmla="*/ 2204178 w 2204178"/>
                <a:gd name="connsiteY4" fmla="*/ 227284 h 2601464"/>
                <a:gd name="connsiteX5" fmla="*/ 2204178 w 2204178"/>
                <a:gd name="connsiteY5" fmla="*/ 2373098 h 2601464"/>
                <a:gd name="connsiteX6" fmla="*/ 1102089 w 2204178"/>
                <a:gd name="connsiteY6" fmla="*/ 2600382 h 2601464"/>
                <a:gd name="connsiteX7" fmla="*/ 127805 w 2204178"/>
                <a:gd name="connsiteY7" fmla="*/ 2430588 h 2601464"/>
                <a:gd name="connsiteX8" fmla="*/ 0 w 2204178"/>
                <a:gd name="connsiteY8" fmla="*/ 227284 h 2601464"/>
                <a:gd name="connsiteX0" fmla="*/ 0 w 2204178"/>
                <a:gd name="connsiteY0" fmla="*/ 227284 h 2601089"/>
                <a:gd name="connsiteX1" fmla="*/ 1102089 w 2204178"/>
                <a:gd name="connsiteY1" fmla="*/ 454568 h 2601089"/>
                <a:gd name="connsiteX2" fmla="*/ 2204178 w 2204178"/>
                <a:gd name="connsiteY2" fmla="*/ 227284 h 2601089"/>
                <a:gd name="connsiteX3" fmla="*/ 2204178 w 2204178"/>
                <a:gd name="connsiteY3" fmla="*/ 2373098 h 2601089"/>
                <a:gd name="connsiteX4" fmla="*/ 1102089 w 2204178"/>
                <a:gd name="connsiteY4" fmla="*/ 2600382 h 2601089"/>
                <a:gd name="connsiteX5" fmla="*/ 143969 w 2204178"/>
                <a:gd name="connsiteY5" fmla="*/ 2444117 h 2601089"/>
                <a:gd name="connsiteX6" fmla="*/ 0 w 2204178"/>
                <a:gd name="connsiteY6" fmla="*/ 227284 h 2601089"/>
                <a:gd name="connsiteX0" fmla="*/ 0 w 2204178"/>
                <a:gd name="connsiteY0" fmla="*/ 227284 h 2601089"/>
                <a:gd name="connsiteX1" fmla="*/ 1102089 w 2204178"/>
                <a:gd name="connsiteY1" fmla="*/ 0 h 2601089"/>
                <a:gd name="connsiteX2" fmla="*/ 2204178 w 2204178"/>
                <a:gd name="connsiteY2" fmla="*/ 227284 h 2601089"/>
                <a:gd name="connsiteX3" fmla="*/ 1102089 w 2204178"/>
                <a:gd name="connsiteY3" fmla="*/ 454568 h 2601089"/>
                <a:gd name="connsiteX4" fmla="*/ 0 w 2204178"/>
                <a:gd name="connsiteY4" fmla="*/ 227284 h 2601089"/>
                <a:gd name="connsiteX0" fmla="*/ 2204178 w 2204178"/>
                <a:gd name="connsiteY0" fmla="*/ 227284 h 2601089"/>
                <a:gd name="connsiteX1" fmla="*/ 1102089 w 2204178"/>
                <a:gd name="connsiteY1" fmla="*/ 454568 h 2601089"/>
                <a:gd name="connsiteX2" fmla="*/ 0 w 2204178"/>
                <a:gd name="connsiteY2" fmla="*/ 227284 h 2601089"/>
                <a:gd name="connsiteX3" fmla="*/ 1102089 w 2204178"/>
                <a:gd name="connsiteY3" fmla="*/ 0 h 2601089"/>
                <a:gd name="connsiteX4" fmla="*/ 2204178 w 2204178"/>
                <a:gd name="connsiteY4" fmla="*/ 227284 h 2601089"/>
                <a:gd name="connsiteX5" fmla="*/ 2026404 w 2204178"/>
                <a:gd name="connsiteY5" fmla="*/ 2460702 h 2601089"/>
                <a:gd name="connsiteX6" fmla="*/ 1102089 w 2204178"/>
                <a:gd name="connsiteY6" fmla="*/ 2600382 h 2601089"/>
                <a:gd name="connsiteX7" fmla="*/ 127805 w 2204178"/>
                <a:gd name="connsiteY7" fmla="*/ 2430588 h 2601089"/>
                <a:gd name="connsiteX8" fmla="*/ 0 w 2204178"/>
                <a:gd name="connsiteY8" fmla="*/ 227284 h 2601089"/>
                <a:gd name="connsiteX0" fmla="*/ 0 w 2204178"/>
                <a:gd name="connsiteY0" fmla="*/ 227284 h 2601089"/>
                <a:gd name="connsiteX1" fmla="*/ 1102089 w 2204178"/>
                <a:gd name="connsiteY1" fmla="*/ 454568 h 2601089"/>
                <a:gd name="connsiteX2" fmla="*/ 2204178 w 2204178"/>
                <a:gd name="connsiteY2" fmla="*/ 227284 h 2601089"/>
                <a:gd name="connsiteX3" fmla="*/ 1983181 w 2204178"/>
                <a:gd name="connsiteY3" fmla="*/ 2479502 h 2601089"/>
                <a:gd name="connsiteX4" fmla="*/ 1102089 w 2204178"/>
                <a:gd name="connsiteY4" fmla="*/ 2600382 h 2601089"/>
                <a:gd name="connsiteX5" fmla="*/ 143969 w 2204178"/>
                <a:gd name="connsiteY5" fmla="*/ 2444117 h 2601089"/>
                <a:gd name="connsiteX6" fmla="*/ 0 w 2204178"/>
                <a:gd name="connsiteY6" fmla="*/ 227284 h 2601089"/>
                <a:gd name="connsiteX0" fmla="*/ 0 w 2204178"/>
                <a:gd name="connsiteY0" fmla="*/ 227284 h 2601089"/>
                <a:gd name="connsiteX1" fmla="*/ 1102089 w 2204178"/>
                <a:gd name="connsiteY1" fmla="*/ 0 h 2601089"/>
                <a:gd name="connsiteX2" fmla="*/ 2204178 w 2204178"/>
                <a:gd name="connsiteY2" fmla="*/ 227284 h 2601089"/>
                <a:gd name="connsiteX3" fmla="*/ 1102089 w 2204178"/>
                <a:gd name="connsiteY3" fmla="*/ 454568 h 2601089"/>
                <a:gd name="connsiteX4" fmla="*/ 0 w 2204178"/>
                <a:gd name="connsiteY4" fmla="*/ 227284 h 2601089"/>
                <a:gd name="connsiteX0" fmla="*/ 2204178 w 2204178"/>
                <a:gd name="connsiteY0" fmla="*/ 227284 h 2601089"/>
                <a:gd name="connsiteX1" fmla="*/ 1102089 w 2204178"/>
                <a:gd name="connsiteY1" fmla="*/ 454568 h 2601089"/>
                <a:gd name="connsiteX2" fmla="*/ 0 w 2204178"/>
                <a:gd name="connsiteY2" fmla="*/ 227284 h 2601089"/>
                <a:gd name="connsiteX3" fmla="*/ 1102089 w 2204178"/>
                <a:gd name="connsiteY3" fmla="*/ 0 h 2601089"/>
                <a:gd name="connsiteX4" fmla="*/ 2204178 w 2204178"/>
                <a:gd name="connsiteY4" fmla="*/ 227284 h 2601089"/>
                <a:gd name="connsiteX5" fmla="*/ 2026404 w 2204178"/>
                <a:gd name="connsiteY5" fmla="*/ 2460702 h 2601089"/>
                <a:gd name="connsiteX6" fmla="*/ 1102089 w 2204178"/>
                <a:gd name="connsiteY6" fmla="*/ 2600382 h 2601089"/>
                <a:gd name="connsiteX7" fmla="*/ 127805 w 2204178"/>
                <a:gd name="connsiteY7" fmla="*/ 2430588 h 2601089"/>
                <a:gd name="connsiteX8" fmla="*/ 0 w 2204178"/>
                <a:gd name="connsiteY8" fmla="*/ 227284 h 2601089"/>
                <a:gd name="connsiteX0" fmla="*/ 0 w 2204178"/>
                <a:gd name="connsiteY0" fmla="*/ 227284 h 2667882"/>
                <a:gd name="connsiteX1" fmla="*/ 1102089 w 2204178"/>
                <a:gd name="connsiteY1" fmla="*/ 454568 h 2667882"/>
                <a:gd name="connsiteX2" fmla="*/ 2204178 w 2204178"/>
                <a:gd name="connsiteY2" fmla="*/ 227284 h 2667882"/>
                <a:gd name="connsiteX3" fmla="*/ 1983181 w 2204178"/>
                <a:gd name="connsiteY3" fmla="*/ 2479502 h 2667882"/>
                <a:gd name="connsiteX4" fmla="*/ 1102089 w 2204178"/>
                <a:gd name="connsiteY4" fmla="*/ 2600382 h 2667882"/>
                <a:gd name="connsiteX5" fmla="*/ 143969 w 2204178"/>
                <a:gd name="connsiteY5" fmla="*/ 2444117 h 2667882"/>
                <a:gd name="connsiteX6" fmla="*/ 0 w 2204178"/>
                <a:gd name="connsiteY6" fmla="*/ 227284 h 2667882"/>
                <a:gd name="connsiteX0" fmla="*/ 0 w 2204178"/>
                <a:gd name="connsiteY0" fmla="*/ 227284 h 2667882"/>
                <a:gd name="connsiteX1" fmla="*/ 1102089 w 2204178"/>
                <a:gd name="connsiteY1" fmla="*/ 0 h 2667882"/>
                <a:gd name="connsiteX2" fmla="*/ 2204178 w 2204178"/>
                <a:gd name="connsiteY2" fmla="*/ 227284 h 2667882"/>
                <a:gd name="connsiteX3" fmla="*/ 1102089 w 2204178"/>
                <a:gd name="connsiteY3" fmla="*/ 454568 h 2667882"/>
                <a:gd name="connsiteX4" fmla="*/ 0 w 2204178"/>
                <a:gd name="connsiteY4" fmla="*/ 227284 h 2667882"/>
                <a:gd name="connsiteX0" fmla="*/ 2204178 w 2204178"/>
                <a:gd name="connsiteY0" fmla="*/ 227284 h 2667882"/>
                <a:gd name="connsiteX1" fmla="*/ 1102089 w 2204178"/>
                <a:gd name="connsiteY1" fmla="*/ 454568 h 2667882"/>
                <a:gd name="connsiteX2" fmla="*/ 0 w 2204178"/>
                <a:gd name="connsiteY2" fmla="*/ 227284 h 2667882"/>
                <a:gd name="connsiteX3" fmla="*/ 1102089 w 2204178"/>
                <a:gd name="connsiteY3" fmla="*/ 0 h 2667882"/>
                <a:gd name="connsiteX4" fmla="*/ 2204178 w 2204178"/>
                <a:gd name="connsiteY4" fmla="*/ 227284 h 2667882"/>
                <a:gd name="connsiteX5" fmla="*/ 2026404 w 2204178"/>
                <a:gd name="connsiteY5" fmla="*/ 2460702 h 2667882"/>
                <a:gd name="connsiteX6" fmla="*/ 1018279 w 2204178"/>
                <a:gd name="connsiteY6" fmla="*/ 2667675 h 2667882"/>
                <a:gd name="connsiteX7" fmla="*/ 127805 w 2204178"/>
                <a:gd name="connsiteY7" fmla="*/ 2430588 h 2667882"/>
                <a:gd name="connsiteX8" fmla="*/ 0 w 2204178"/>
                <a:gd name="connsiteY8" fmla="*/ 227284 h 2667882"/>
                <a:gd name="connsiteX0" fmla="*/ 0 w 2204178"/>
                <a:gd name="connsiteY0" fmla="*/ 227284 h 2692098"/>
                <a:gd name="connsiteX1" fmla="*/ 1102089 w 2204178"/>
                <a:gd name="connsiteY1" fmla="*/ 454568 h 2692098"/>
                <a:gd name="connsiteX2" fmla="*/ 2204178 w 2204178"/>
                <a:gd name="connsiteY2" fmla="*/ 227284 h 2692098"/>
                <a:gd name="connsiteX3" fmla="*/ 1983181 w 2204178"/>
                <a:gd name="connsiteY3" fmla="*/ 2479502 h 2692098"/>
                <a:gd name="connsiteX4" fmla="*/ 1080302 w 2204178"/>
                <a:gd name="connsiteY4" fmla="*/ 2692098 h 2692098"/>
                <a:gd name="connsiteX5" fmla="*/ 143969 w 2204178"/>
                <a:gd name="connsiteY5" fmla="*/ 2444117 h 2692098"/>
                <a:gd name="connsiteX6" fmla="*/ 0 w 2204178"/>
                <a:gd name="connsiteY6" fmla="*/ 227284 h 2692098"/>
                <a:gd name="connsiteX0" fmla="*/ 0 w 2204178"/>
                <a:gd name="connsiteY0" fmla="*/ 227284 h 2692098"/>
                <a:gd name="connsiteX1" fmla="*/ 1102089 w 2204178"/>
                <a:gd name="connsiteY1" fmla="*/ 0 h 2692098"/>
                <a:gd name="connsiteX2" fmla="*/ 2204178 w 2204178"/>
                <a:gd name="connsiteY2" fmla="*/ 227284 h 2692098"/>
                <a:gd name="connsiteX3" fmla="*/ 1102089 w 2204178"/>
                <a:gd name="connsiteY3" fmla="*/ 454568 h 2692098"/>
                <a:gd name="connsiteX4" fmla="*/ 0 w 2204178"/>
                <a:gd name="connsiteY4" fmla="*/ 227284 h 2692098"/>
                <a:gd name="connsiteX0" fmla="*/ 2204178 w 2204178"/>
                <a:gd name="connsiteY0" fmla="*/ 227284 h 2692098"/>
                <a:gd name="connsiteX1" fmla="*/ 1102089 w 2204178"/>
                <a:gd name="connsiteY1" fmla="*/ 454568 h 2692098"/>
                <a:gd name="connsiteX2" fmla="*/ 0 w 2204178"/>
                <a:gd name="connsiteY2" fmla="*/ 227284 h 2692098"/>
                <a:gd name="connsiteX3" fmla="*/ 1102089 w 2204178"/>
                <a:gd name="connsiteY3" fmla="*/ 0 h 2692098"/>
                <a:gd name="connsiteX4" fmla="*/ 2204178 w 2204178"/>
                <a:gd name="connsiteY4" fmla="*/ 227284 h 2692098"/>
                <a:gd name="connsiteX5" fmla="*/ 2026404 w 2204178"/>
                <a:gd name="connsiteY5" fmla="*/ 2460702 h 2692098"/>
                <a:gd name="connsiteX6" fmla="*/ 1018279 w 2204178"/>
                <a:gd name="connsiteY6" fmla="*/ 2667675 h 2692098"/>
                <a:gd name="connsiteX7" fmla="*/ 127805 w 2204178"/>
                <a:gd name="connsiteY7" fmla="*/ 2430588 h 2692098"/>
                <a:gd name="connsiteX8" fmla="*/ 0 w 2204178"/>
                <a:gd name="connsiteY8" fmla="*/ 227284 h 269209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2204178" h="2692098" stroke="0" extrusionOk="0">
                  <a:moveTo>
                    <a:pt x="0" y="227284"/>
                  </a:moveTo>
                  <a:cubicBezTo>
                    <a:pt x="0" y="352809"/>
                    <a:pt x="493422" y="454568"/>
                    <a:pt x="1102089" y="454568"/>
                  </a:cubicBezTo>
                  <a:cubicBezTo>
                    <a:pt x="1710756" y="454568"/>
                    <a:pt x="2204178" y="352809"/>
                    <a:pt x="2204178" y="227284"/>
                  </a:cubicBezTo>
                  <a:lnTo>
                    <a:pt x="1983181" y="2479502"/>
                  </a:lnTo>
                  <a:cubicBezTo>
                    <a:pt x="1983181" y="2605027"/>
                    <a:pt x="1688969" y="2692098"/>
                    <a:pt x="1080302" y="2692098"/>
                  </a:cubicBezTo>
                  <a:cubicBezTo>
                    <a:pt x="471635" y="2692098"/>
                    <a:pt x="143969" y="2569642"/>
                    <a:pt x="143969" y="2444117"/>
                  </a:cubicBezTo>
                  <a:lnTo>
                    <a:pt x="0" y="227284"/>
                  </a:lnTo>
                  <a:close/>
                </a:path>
                <a:path w="2204178" h="2692098" fill="lighten" stroke="0" extrusionOk="0">
                  <a:moveTo>
                    <a:pt x="0" y="227284"/>
                  </a:moveTo>
                  <a:cubicBezTo>
                    <a:pt x="0" y="101759"/>
                    <a:pt x="493422" y="0"/>
                    <a:pt x="1102089" y="0"/>
                  </a:cubicBezTo>
                  <a:cubicBezTo>
                    <a:pt x="1710756" y="0"/>
                    <a:pt x="2204178" y="101759"/>
                    <a:pt x="2204178" y="227284"/>
                  </a:cubicBezTo>
                  <a:cubicBezTo>
                    <a:pt x="2204178" y="352809"/>
                    <a:pt x="1710756" y="454568"/>
                    <a:pt x="1102089" y="454568"/>
                  </a:cubicBezTo>
                  <a:cubicBezTo>
                    <a:pt x="493422" y="454568"/>
                    <a:pt x="0" y="352809"/>
                    <a:pt x="0" y="227284"/>
                  </a:cubicBezTo>
                  <a:close/>
                </a:path>
                <a:path w="2204178" h="2692098" fill="none" extrusionOk="0">
                  <a:moveTo>
                    <a:pt x="2204178" y="227284"/>
                  </a:moveTo>
                  <a:cubicBezTo>
                    <a:pt x="2204178" y="352809"/>
                    <a:pt x="1710756" y="454568"/>
                    <a:pt x="1102089" y="454568"/>
                  </a:cubicBezTo>
                  <a:cubicBezTo>
                    <a:pt x="493422" y="454568"/>
                    <a:pt x="0" y="352809"/>
                    <a:pt x="0" y="227284"/>
                  </a:cubicBezTo>
                  <a:cubicBezTo>
                    <a:pt x="0" y="101759"/>
                    <a:pt x="493422" y="0"/>
                    <a:pt x="1102089" y="0"/>
                  </a:cubicBezTo>
                  <a:cubicBezTo>
                    <a:pt x="1710756" y="0"/>
                    <a:pt x="2204178" y="101759"/>
                    <a:pt x="2204178" y="227284"/>
                  </a:cubicBezTo>
                  <a:lnTo>
                    <a:pt x="2026404" y="2460702"/>
                  </a:lnTo>
                  <a:cubicBezTo>
                    <a:pt x="2026404" y="2586227"/>
                    <a:pt x="1334712" y="2672694"/>
                    <a:pt x="1018279" y="2667675"/>
                  </a:cubicBezTo>
                  <a:cubicBezTo>
                    <a:pt x="701846" y="2662656"/>
                    <a:pt x="127805" y="2556113"/>
                    <a:pt x="127805" y="2430588"/>
                  </a:cubicBezTo>
                  <a:cubicBezTo>
                    <a:pt x="127805" y="1715317"/>
                    <a:pt x="0" y="942555"/>
                    <a:pt x="0" y="227284"/>
                  </a:cubicBezTo>
                </a:path>
              </a:pathLst>
            </a:custGeom>
            <a:solidFill>
              <a:srgbClr val="BA212C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34" name="Rectángulo 60">
              <a:extLst>
                <a:ext uri="{FF2B5EF4-FFF2-40B4-BE49-F238E27FC236}">
                  <a16:creationId xmlns:a16="http://schemas.microsoft.com/office/drawing/2014/main" id="{75D8CA0A-92FF-4863-ACD9-946288F4E861}"/>
                </a:ext>
              </a:extLst>
            </p:cNvPr>
            <p:cNvSpPr/>
            <p:nvPr userDrawn="1"/>
          </p:nvSpPr>
          <p:spPr>
            <a:xfrm rot="272017">
              <a:off x="6997100" y="2948871"/>
              <a:ext cx="335428" cy="2128622"/>
            </a:xfrm>
            <a:custGeom>
              <a:avLst/>
              <a:gdLst>
                <a:gd name="connsiteX0" fmla="*/ 0 w 404360"/>
                <a:gd name="connsiteY0" fmla="*/ 0 h 2114298"/>
                <a:gd name="connsiteX1" fmla="*/ 404360 w 404360"/>
                <a:gd name="connsiteY1" fmla="*/ 0 h 2114298"/>
                <a:gd name="connsiteX2" fmla="*/ 404360 w 404360"/>
                <a:gd name="connsiteY2" fmla="*/ 2114298 h 2114298"/>
                <a:gd name="connsiteX3" fmla="*/ 0 w 404360"/>
                <a:gd name="connsiteY3" fmla="*/ 2114298 h 2114298"/>
                <a:gd name="connsiteX4" fmla="*/ 0 w 404360"/>
                <a:gd name="connsiteY4" fmla="*/ 0 h 2114298"/>
                <a:gd name="connsiteX0" fmla="*/ 0 w 404360"/>
                <a:gd name="connsiteY0" fmla="*/ 0 h 2128622"/>
                <a:gd name="connsiteX1" fmla="*/ 404360 w 404360"/>
                <a:gd name="connsiteY1" fmla="*/ 0 h 2128622"/>
                <a:gd name="connsiteX2" fmla="*/ 404360 w 404360"/>
                <a:gd name="connsiteY2" fmla="*/ 2114298 h 2128622"/>
                <a:gd name="connsiteX3" fmla="*/ 57875 w 404360"/>
                <a:gd name="connsiteY3" fmla="*/ 2128622 h 2128622"/>
                <a:gd name="connsiteX4" fmla="*/ 0 w 404360"/>
                <a:gd name="connsiteY4" fmla="*/ 0 h 21286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04360" h="2128622">
                  <a:moveTo>
                    <a:pt x="0" y="0"/>
                  </a:moveTo>
                  <a:lnTo>
                    <a:pt x="404360" y="0"/>
                  </a:lnTo>
                  <a:lnTo>
                    <a:pt x="404360" y="2114298"/>
                  </a:lnTo>
                  <a:lnTo>
                    <a:pt x="57875" y="2128622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35" name="Rectángulo 58">
              <a:extLst>
                <a:ext uri="{FF2B5EF4-FFF2-40B4-BE49-F238E27FC236}">
                  <a16:creationId xmlns:a16="http://schemas.microsoft.com/office/drawing/2014/main" id="{161D7F93-16E9-46FB-8254-06D4AA1F2364}"/>
                </a:ext>
              </a:extLst>
            </p:cNvPr>
            <p:cNvSpPr/>
            <p:nvPr userDrawn="1"/>
          </p:nvSpPr>
          <p:spPr>
            <a:xfrm>
              <a:off x="6211206" y="2980514"/>
              <a:ext cx="478297" cy="2066939"/>
            </a:xfrm>
            <a:custGeom>
              <a:avLst/>
              <a:gdLst>
                <a:gd name="connsiteX0" fmla="*/ 0 w 463602"/>
                <a:gd name="connsiteY0" fmla="*/ 0 h 2048086"/>
                <a:gd name="connsiteX1" fmla="*/ 463602 w 463602"/>
                <a:gd name="connsiteY1" fmla="*/ 0 h 2048086"/>
                <a:gd name="connsiteX2" fmla="*/ 463602 w 463602"/>
                <a:gd name="connsiteY2" fmla="*/ 2048086 h 2048086"/>
                <a:gd name="connsiteX3" fmla="*/ 0 w 463602"/>
                <a:gd name="connsiteY3" fmla="*/ 2048086 h 2048086"/>
                <a:gd name="connsiteX4" fmla="*/ 0 w 463602"/>
                <a:gd name="connsiteY4" fmla="*/ 0 h 2048086"/>
                <a:gd name="connsiteX0" fmla="*/ 0 w 539016"/>
                <a:gd name="connsiteY0" fmla="*/ 0 h 2066939"/>
                <a:gd name="connsiteX1" fmla="*/ 539016 w 539016"/>
                <a:gd name="connsiteY1" fmla="*/ 18853 h 2066939"/>
                <a:gd name="connsiteX2" fmla="*/ 539016 w 539016"/>
                <a:gd name="connsiteY2" fmla="*/ 2066939 h 2066939"/>
                <a:gd name="connsiteX3" fmla="*/ 75414 w 539016"/>
                <a:gd name="connsiteY3" fmla="*/ 2066939 h 2066939"/>
                <a:gd name="connsiteX4" fmla="*/ 0 w 539016"/>
                <a:gd name="connsiteY4" fmla="*/ 0 h 2066939"/>
                <a:gd name="connsiteX0" fmla="*/ 0 w 576723"/>
                <a:gd name="connsiteY0" fmla="*/ 0 h 2066939"/>
                <a:gd name="connsiteX1" fmla="*/ 576723 w 576723"/>
                <a:gd name="connsiteY1" fmla="*/ 18853 h 2066939"/>
                <a:gd name="connsiteX2" fmla="*/ 539016 w 576723"/>
                <a:gd name="connsiteY2" fmla="*/ 2066939 h 2066939"/>
                <a:gd name="connsiteX3" fmla="*/ 75414 w 576723"/>
                <a:gd name="connsiteY3" fmla="*/ 2066939 h 2066939"/>
                <a:gd name="connsiteX4" fmla="*/ 0 w 576723"/>
                <a:gd name="connsiteY4" fmla="*/ 0 h 20669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6723" h="2066939">
                  <a:moveTo>
                    <a:pt x="0" y="0"/>
                  </a:moveTo>
                  <a:lnTo>
                    <a:pt x="576723" y="18853"/>
                  </a:lnTo>
                  <a:lnTo>
                    <a:pt x="539016" y="2066939"/>
                  </a:lnTo>
                  <a:lnTo>
                    <a:pt x="75414" y="206693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36" name="Rectángulo 60">
              <a:extLst>
                <a:ext uri="{FF2B5EF4-FFF2-40B4-BE49-F238E27FC236}">
                  <a16:creationId xmlns:a16="http://schemas.microsoft.com/office/drawing/2014/main" id="{7BFCEEA3-49AA-46D6-B699-E6DABA27E6EA}"/>
                </a:ext>
              </a:extLst>
            </p:cNvPr>
            <p:cNvSpPr/>
            <p:nvPr userDrawn="1"/>
          </p:nvSpPr>
          <p:spPr>
            <a:xfrm rot="10599331" flipV="1">
              <a:off x="5593339" y="2879010"/>
              <a:ext cx="335428" cy="2128622"/>
            </a:xfrm>
            <a:custGeom>
              <a:avLst/>
              <a:gdLst>
                <a:gd name="connsiteX0" fmla="*/ 0 w 404360"/>
                <a:gd name="connsiteY0" fmla="*/ 0 h 2114298"/>
                <a:gd name="connsiteX1" fmla="*/ 404360 w 404360"/>
                <a:gd name="connsiteY1" fmla="*/ 0 h 2114298"/>
                <a:gd name="connsiteX2" fmla="*/ 404360 w 404360"/>
                <a:gd name="connsiteY2" fmla="*/ 2114298 h 2114298"/>
                <a:gd name="connsiteX3" fmla="*/ 0 w 404360"/>
                <a:gd name="connsiteY3" fmla="*/ 2114298 h 2114298"/>
                <a:gd name="connsiteX4" fmla="*/ 0 w 404360"/>
                <a:gd name="connsiteY4" fmla="*/ 0 h 2114298"/>
                <a:gd name="connsiteX0" fmla="*/ 0 w 404360"/>
                <a:gd name="connsiteY0" fmla="*/ 0 h 2128622"/>
                <a:gd name="connsiteX1" fmla="*/ 404360 w 404360"/>
                <a:gd name="connsiteY1" fmla="*/ 0 h 2128622"/>
                <a:gd name="connsiteX2" fmla="*/ 404360 w 404360"/>
                <a:gd name="connsiteY2" fmla="*/ 2114298 h 2128622"/>
                <a:gd name="connsiteX3" fmla="*/ 57875 w 404360"/>
                <a:gd name="connsiteY3" fmla="*/ 2128622 h 2128622"/>
                <a:gd name="connsiteX4" fmla="*/ 0 w 404360"/>
                <a:gd name="connsiteY4" fmla="*/ 0 h 212862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404360" h="2128622">
                  <a:moveTo>
                    <a:pt x="0" y="0"/>
                  </a:moveTo>
                  <a:lnTo>
                    <a:pt x="404360" y="0"/>
                  </a:lnTo>
                  <a:lnTo>
                    <a:pt x="404360" y="2114298"/>
                  </a:lnTo>
                  <a:lnTo>
                    <a:pt x="57875" y="2128622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37" name="Elipse 36">
              <a:extLst>
                <a:ext uri="{FF2B5EF4-FFF2-40B4-BE49-F238E27FC236}">
                  <a16:creationId xmlns:a16="http://schemas.microsoft.com/office/drawing/2014/main" id="{41DAB7A2-EECD-4CFF-88C7-DE14E81A3A28}"/>
                </a:ext>
              </a:extLst>
            </p:cNvPr>
            <p:cNvSpPr/>
            <p:nvPr userDrawn="1"/>
          </p:nvSpPr>
          <p:spPr>
            <a:xfrm>
              <a:off x="5396776" y="2592682"/>
              <a:ext cx="2201483" cy="483927"/>
            </a:xfrm>
            <a:prstGeom prst="ellipse">
              <a:avLst/>
            </a:prstGeom>
            <a:solidFill>
              <a:srgbClr val="BA212C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38" name="Diagrama de flujo: datos almacenados 52">
              <a:extLst>
                <a:ext uri="{FF2B5EF4-FFF2-40B4-BE49-F238E27FC236}">
                  <a16:creationId xmlns:a16="http://schemas.microsoft.com/office/drawing/2014/main" id="{24D6566B-EE4B-478E-B3F0-E6AFC7FA61D7}"/>
                </a:ext>
              </a:extLst>
            </p:cNvPr>
            <p:cNvSpPr/>
            <p:nvPr userDrawn="1"/>
          </p:nvSpPr>
          <p:spPr>
            <a:xfrm rot="16200000">
              <a:off x="6161738" y="4035226"/>
              <a:ext cx="604030" cy="1921948"/>
            </a:xfrm>
            <a:custGeom>
              <a:avLst/>
              <a:gdLst>
                <a:gd name="connsiteX0" fmla="*/ 1667 w 10000"/>
                <a:gd name="connsiteY0" fmla="*/ 0 h 10000"/>
                <a:gd name="connsiteX1" fmla="*/ 10000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3780 w 12113"/>
                <a:gd name="connsiteY0" fmla="*/ 0 h 10000"/>
                <a:gd name="connsiteX1" fmla="*/ 12113 w 12113"/>
                <a:gd name="connsiteY1" fmla="*/ 0 h 10000"/>
                <a:gd name="connsiteX2" fmla="*/ 10446 w 12113"/>
                <a:gd name="connsiteY2" fmla="*/ 5000 h 10000"/>
                <a:gd name="connsiteX3" fmla="*/ 12113 w 12113"/>
                <a:gd name="connsiteY3" fmla="*/ 10000 h 10000"/>
                <a:gd name="connsiteX4" fmla="*/ 3780 w 12113"/>
                <a:gd name="connsiteY4" fmla="*/ 10000 h 10000"/>
                <a:gd name="connsiteX5" fmla="*/ 0 w 12113"/>
                <a:gd name="connsiteY5" fmla="*/ 4984 h 10000"/>
                <a:gd name="connsiteX6" fmla="*/ 3780 w 12113"/>
                <a:gd name="connsiteY6" fmla="*/ 0 h 10000"/>
                <a:gd name="connsiteX0" fmla="*/ 3780 w 12113"/>
                <a:gd name="connsiteY0" fmla="*/ 0 h 10000"/>
                <a:gd name="connsiteX1" fmla="*/ 12113 w 12113"/>
                <a:gd name="connsiteY1" fmla="*/ 0 h 10000"/>
                <a:gd name="connsiteX2" fmla="*/ 9099 w 12113"/>
                <a:gd name="connsiteY2" fmla="*/ 4946 h 10000"/>
                <a:gd name="connsiteX3" fmla="*/ 12113 w 12113"/>
                <a:gd name="connsiteY3" fmla="*/ 10000 h 10000"/>
                <a:gd name="connsiteX4" fmla="*/ 3780 w 12113"/>
                <a:gd name="connsiteY4" fmla="*/ 10000 h 10000"/>
                <a:gd name="connsiteX5" fmla="*/ 0 w 12113"/>
                <a:gd name="connsiteY5" fmla="*/ 4984 h 10000"/>
                <a:gd name="connsiteX6" fmla="*/ 3780 w 12113"/>
                <a:gd name="connsiteY6" fmla="*/ 0 h 10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113" h="10000">
                  <a:moveTo>
                    <a:pt x="3780" y="0"/>
                  </a:moveTo>
                  <a:lnTo>
                    <a:pt x="12113" y="0"/>
                  </a:lnTo>
                  <a:cubicBezTo>
                    <a:pt x="11192" y="0"/>
                    <a:pt x="9099" y="2185"/>
                    <a:pt x="9099" y="4946"/>
                  </a:cubicBezTo>
                  <a:cubicBezTo>
                    <a:pt x="9099" y="7707"/>
                    <a:pt x="11192" y="10000"/>
                    <a:pt x="12113" y="10000"/>
                  </a:cubicBezTo>
                  <a:lnTo>
                    <a:pt x="3780" y="10000"/>
                  </a:lnTo>
                  <a:cubicBezTo>
                    <a:pt x="2859" y="10000"/>
                    <a:pt x="0" y="7745"/>
                    <a:pt x="0" y="4984"/>
                  </a:cubicBezTo>
                  <a:cubicBezTo>
                    <a:pt x="0" y="2223"/>
                    <a:pt x="2859" y="0"/>
                    <a:pt x="3780" y="0"/>
                  </a:cubicBezTo>
                  <a:close/>
                </a:path>
              </a:pathLst>
            </a:custGeom>
            <a:solidFill>
              <a:srgbClr val="085099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39" name="Estrella: 5 puntas 38">
              <a:extLst>
                <a:ext uri="{FF2B5EF4-FFF2-40B4-BE49-F238E27FC236}">
                  <a16:creationId xmlns:a16="http://schemas.microsoft.com/office/drawing/2014/main" id="{181F9B2A-E4D4-4AD7-AD50-B4CAE13A2A28}"/>
                </a:ext>
              </a:extLst>
            </p:cNvPr>
            <p:cNvSpPr/>
            <p:nvPr userDrawn="1"/>
          </p:nvSpPr>
          <p:spPr>
            <a:xfrm rot="517676">
              <a:off x="5556430" y="4841240"/>
              <a:ext cx="288000" cy="288000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40" name="Estrella: 5 puntas 39">
              <a:extLst>
                <a:ext uri="{FF2B5EF4-FFF2-40B4-BE49-F238E27FC236}">
                  <a16:creationId xmlns:a16="http://schemas.microsoft.com/office/drawing/2014/main" id="{10692936-F7C2-487B-BFF4-D3534BE4745B}"/>
                </a:ext>
              </a:extLst>
            </p:cNvPr>
            <p:cNvSpPr/>
            <p:nvPr userDrawn="1"/>
          </p:nvSpPr>
          <p:spPr>
            <a:xfrm rot="245470">
              <a:off x="5924062" y="4894531"/>
              <a:ext cx="288000" cy="288000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41" name="Estrella: 5 puntas 40">
              <a:extLst>
                <a:ext uri="{FF2B5EF4-FFF2-40B4-BE49-F238E27FC236}">
                  <a16:creationId xmlns:a16="http://schemas.microsoft.com/office/drawing/2014/main" id="{538EB5E0-AA01-4FC3-83EE-1D77806D1EF6}"/>
                </a:ext>
              </a:extLst>
            </p:cNvPr>
            <p:cNvSpPr/>
            <p:nvPr userDrawn="1"/>
          </p:nvSpPr>
          <p:spPr>
            <a:xfrm>
              <a:off x="6293444" y="4907501"/>
              <a:ext cx="288000" cy="288000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42" name="Estrella: 5 puntas 41">
              <a:extLst>
                <a:ext uri="{FF2B5EF4-FFF2-40B4-BE49-F238E27FC236}">
                  <a16:creationId xmlns:a16="http://schemas.microsoft.com/office/drawing/2014/main" id="{873EE171-17E6-49A4-A1EF-E8E7344E6476}"/>
                </a:ext>
              </a:extLst>
            </p:cNvPr>
            <p:cNvSpPr/>
            <p:nvPr userDrawn="1"/>
          </p:nvSpPr>
          <p:spPr>
            <a:xfrm rot="21226853">
              <a:off x="6677991" y="4898786"/>
              <a:ext cx="288000" cy="288000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43" name="Estrella: 5 puntas 42">
              <a:extLst>
                <a:ext uri="{FF2B5EF4-FFF2-40B4-BE49-F238E27FC236}">
                  <a16:creationId xmlns:a16="http://schemas.microsoft.com/office/drawing/2014/main" id="{51A85BD1-8E46-4865-A04F-2C20B8656FBF}"/>
                </a:ext>
              </a:extLst>
            </p:cNvPr>
            <p:cNvSpPr/>
            <p:nvPr userDrawn="1"/>
          </p:nvSpPr>
          <p:spPr>
            <a:xfrm rot="20954647">
              <a:off x="7053829" y="4836184"/>
              <a:ext cx="288000" cy="288000"/>
            </a:xfrm>
            <a:prstGeom prst="star5">
              <a:avLst/>
            </a:prstGeom>
            <a:solidFill>
              <a:schemeClr val="bg1"/>
            </a:solidFill>
            <a:ln>
              <a:solidFill>
                <a:schemeClr val="bg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</p:grpSp>
      <p:grpSp>
        <p:nvGrpSpPr>
          <p:cNvPr id="44" name="Grupo 43">
            <a:extLst>
              <a:ext uri="{FF2B5EF4-FFF2-40B4-BE49-F238E27FC236}">
                <a16:creationId xmlns:a16="http://schemas.microsoft.com/office/drawing/2014/main" id="{D8BB5EEE-29D8-4DD6-90D5-43455A533B96}"/>
              </a:ext>
            </a:extLst>
          </p:cNvPr>
          <p:cNvGrpSpPr/>
          <p:nvPr/>
        </p:nvGrpSpPr>
        <p:grpSpPr>
          <a:xfrm rot="18795150">
            <a:off x="9406118" y="4182026"/>
            <a:ext cx="860401" cy="2215321"/>
            <a:chOff x="2198804" y="4032648"/>
            <a:chExt cx="860401" cy="2215321"/>
          </a:xfrm>
        </p:grpSpPr>
        <p:sp>
          <p:nvSpPr>
            <p:cNvPr id="45" name="Arco 44">
              <a:extLst>
                <a:ext uri="{FF2B5EF4-FFF2-40B4-BE49-F238E27FC236}">
                  <a16:creationId xmlns:a16="http://schemas.microsoft.com/office/drawing/2014/main" id="{2E8194A1-F02B-4465-AA10-64D3C65EF4E2}"/>
                </a:ext>
              </a:extLst>
            </p:cNvPr>
            <p:cNvSpPr/>
            <p:nvPr userDrawn="1"/>
          </p:nvSpPr>
          <p:spPr>
            <a:xfrm rot="5574526">
              <a:off x="1957471" y="5313363"/>
              <a:ext cx="1016400" cy="533734"/>
            </a:xfrm>
            <a:prstGeom prst="arc">
              <a:avLst/>
            </a:prstGeom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46" name="Forma libre: forma 45">
              <a:extLst>
                <a:ext uri="{FF2B5EF4-FFF2-40B4-BE49-F238E27FC236}">
                  <a16:creationId xmlns:a16="http://schemas.microsoft.com/office/drawing/2014/main" id="{B8349A91-2500-4C61-AE3B-A2C3E5E288BE}"/>
                </a:ext>
              </a:extLst>
            </p:cNvPr>
            <p:cNvSpPr/>
            <p:nvPr userDrawn="1"/>
          </p:nvSpPr>
          <p:spPr>
            <a:xfrm>
              <a:off x="2429995" y="4047604"/>
              <a:ext cx="629210" cy="489764"/>
            </a:xfrm>
            <a:custGeom>
              <a:avLst/>
              <a:gdLst>
                <a:gd name="connsiteX0" fmla="*/ 349600 w 699200"/>
                <a:gd name="connsiteY0" fmla="*/ 0 h 603745"/>
                <a:gd name="connsiteX1" fmla="*/ 699200 w 699200"/>
                <a:gd name="connsiteY1" fmla="*/ 468009 h 603745"/>
                <a:gd name="connsiteX2" fmla="*/ 677361 w 699200"/>
                <a:gd name="connsiteY2" fmla="*/ 470371 h 603745"/>
                <a:gd name="connsiteX3" fmla="*/ 678032 w 699200"/>
                <a:gd name="connsiteY3" fmla="*/ 472985 h 603745"/>
                <a:gd name="connsiteX4" fmla="*/ 345182 w 699200"/>
                <a:gd name="connsiteY4" fmla="*/ 603745 h 603745"/>
                <a:gd name="connsiteX5" fmla="*/ 12332 w 699200"/>
                <a:gd name="connsiteY5" fmla="*/ 472985 h 603745"/>
                <a:gd name="connsiteX6" fmla="*/ 13175 w 699200"/>
                <a:gd name="connsiteY6" fmla="*/ 469701 h 603745"/>
                <a:gd name="connsiteX7" fmla="*/ 0 w 699200"/>
                <a:gd name="connsiteY7" fmla="*/ 468009 h 603745"/>
                <a:gd name="connsiteX0" fmla="*/ 349600 w 678032"/>
                <a:gd name="connsiteY0" fmla="*/ 0 h 603745"/>
                <a:gd name="connsiteX1" fmla="*/ 677361 w 678032"/>
                <a:gd name="connsiteY1" fmla="*/ 470371 h 603745"/>
                <a:gd name="connsiteX2" fmla="*/ 678032 w 678032"/>
                <a:gd name="connsiteY2" fmla="*/ 472985 h 603745"/>
                <a:gd name="connsiteX3" fmla="*/ 345182 w 678032"/>
                <a:gd name="connsiteY3" fmla="*/ 603745 h 603745"/>
                <a:gd name="connsiteX4" fmla="*/ 12332 w 678032"/>
                <a:gd name="connsiteY4" fmla="*/ 472985 h 603745"/>
                <a:gd name="connsiteX5" fmla="*/ 13175 w 678032"/>
                <a:gd name="connsiteY5" fmla="*/ 469701 h 603745"/>
                <a:gd name="connsiteX6" fmla="*/ 0 w 678032"/>
                <a:gd name="connsiteY6" fmla="*/ 468009 h 603745"/>
                <a:gd name="connsiteX7" fmla="*/ 349600 w 678032"/>
                <a:gd name="connsiteY7" fmla="*/ 0 h 603745"/>
                <a:gd name="connsiteX0" fmla="*/ 337268 w 665700"/>
                <a:gd name="connsiteY0" fmla="*/ 0 h 603745"/>
                <a:gd name="connsiteX1" fmla="*/ 665029 w 665700"/>
                <a:gd name="connsiteY1" fmla="*/ 470371 h 603745"/>
                <a:gd name="connsiteX2" fmla="*/ 665700 w 665700"/>
                <a:gd name="connsiteY2" fmla="*/ 472985 h 603745"/>
                <a:gd name="connsiteX3" fmla="*/ 332850 w 665700"/>
                <a:gd name="connsiteY3" fmla="*/ 603745 h 603745"/>
                <a:gd name="connsiteX4" fmla="*/ 0 w 665700"/>
                <a:gd name="connsiteY4" fmla="*/ 472985 h 603745"/>
                <a:gd name="connsiteX5" fmla="*/ 843 w 665700"/>
                <a:gd name="connsiteY5" fmla="*/ 469701 h 603745"/>
                <a:gd name="connsiteX6" fmla="*/ 337268 w 665700"/>
                <a:gd name="connsiteY6" fmla="*/ 0 h 603745"/>
                <a:gd name="connsiteX0" fmla="*/ 337268 w 665700"/>
                <a:gd name="connsiteY0" fmla="*/ 0 h 578599"/>
                <a:gd name="connsiteX1" fmla="*/ 665029 w 665700"/>
                <a:gd name="connsiteY1" fmla="*/ 470371 h 578599"/>
                <a:gd name="connsiteX2" fmla="*/ 665700 w 665700"/>
                <a:gd name="connsiteY2" fmla="*/ 472985 h 578599"/>
                <a:gd name="connsiteX3" fmla="*/ 332850 w 665700"/>
                <a:gd name="connsiteY3" fmla="*/ 578599 h 578599"/>
                <a:gd name="connsiteX4" fmla="*/ 0 w 665700"/>
                <a:gd name="connsiteY4" fmla="*/ 472985 h 578599"/>
                <a:gd name="connsiteX5" fmla="*/ 843 w 665700"/>
                <a:gd name="connsiteY5" fmla="*/ 469701 h 578599"/>
                <a:gd name="connsiteX6" fmla="*/ 337268 w 665700"/>
                <a:gd name="connsiteY6" fmla="*/ 0 h 578599"/>
                <a:gd name="connsiteX0" fmla="*/ 337268 w 665700"/>
                <a:gd name="connsiteY0" fmla="*/ 0 h 545071"/>
                <a:gd name="connsiteX1" fmla="*/ 665029 w 665700"/>
                <a:gd name="connsiteY1" fmla="*/ 470371 h 545071"/>
                <a:gd name="connsiteX2" fmla="*/ 665700 w 665700"/>
                <a:gd name="connsiteY2" fmla="*/ 472985 h 545071"/>
                <a:gd name="connsiteX3" fmla="*/ 332850 w 665700"/>
                <a:gd name="connsiteY3" fmla="*/ 545071 h 545071"/>
                <a:gd name="connsiteX4" fmla="*/ 0 w 665700"/>
                <a:gd name="connsiteY4" fmla="*/ 472985 h 545071"/>
                <a:gd name="connsiteX5" fmla="*/ 843 w 665700"/>
                <a:gd name="connsiteY5" fmla="*/ 469701 h 545071"/>
                <a:gd name="connsiteX6" fmla="*/ 337268 w 665700"/>
                <a:gd name="connsiteY6" fmla="*/ 0 h 545071"/>
                <a:gd name="connsiteX0" fmla="*/ 337268 w 665700"/>
                <a:gd name="connsiteY0" fmla="*/ 0 h 547726"/>
                <a:gd name="connsiteX1" fmla="*/ 665029 w 665700"/>
                <a:gd name="connsiteY1" fmla="*/ 470371 h 547726"/>
                <a:gd name="connsiteX2" fmla="*/ 665700 w 665700"/>
                <a:gd name="connsiteY2" fmla="*/ 472985 h 547726"/>
                <a:gd name="connsiteX3" fmla="*/ 332850 w 665700"/>
                <a:gd name="connsiteY3" fmla="*/ 545071 h 547726"/>
                <a:gd name="connsiteX4" fmla="*/ 0 w 665700"/>
                <a:gd name="connsiteY4" fmla="*/ 472985 h 547726"/>
                <a:gd name="connsiteX5" fmla="*/ 843 w 665700"/>
                <a:gd name="connsiteY5" fmla="*/ 469701 h 547726"/>
                <a:gd name="connsiteX6" fmla="*/ 337268 w 665700"/>
                <a:gd name="connsiteY6" fmla="*/ 0 h 5477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5700" h="547726">
                  <a:moveTo>
                    <a:pt x="337268" y="0"/>
                  </a:moveTo>
                  <a:lnTo>
                    <a:pt x="665029" y="470371"/>
                  </a:lnTo>
                  <a:lnTo>
                    <a:pt x="665700" y="472985"/>
                  </a:lnTo>
                  <a:cubicBezTo>
                    <a:pt x="665700" y="545202"/>
                    <a:pt x="524608" y="536689"/>
                    <a:pt x="332850" y="545071"/>
                  </a:cubicBezTo>
                  <a:cubicBezTo>
                    <a:pt x="141092" y="553453"/>
                    <a:pt x="0" y="545202"/>
                    <a:pt x="0" y="472985"/>
                  </a:cubicBezTo>
                  <a:lnTo>
                    <a:pt x="843" y="469701"/>
                  </a:lnTo>
                  <a:lnTo>
                    <a:pt x="337268" y="0"/>
                  </a:lnTo>
                  <a:close/>
                </a:path>
              </a:pathLst>
            </a:custGeom>
            <a:solidFill>
              <a:schemeClr val="accent1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cxnSp>
          <p:nvCxnSpPr>
            <p:cNvPr id="47" name="Conector recto 46">
              <a:extLst>
                <a:ext uri="{FF2B5EF4-FFF2-40B4-BE49-F238E27FC236}">
                  <a16:creationId xmlns:a16="http://schemas.microsoft.com/office/drawing/2014/main" id="{EDDCDAA4-DF2E-47E4-A055-4ED4B05F8775}"/>
                </a:ext>
              </a:extLst>
            </p:cNvPr>
            <p:cNvCxnSpPr>
              <a:cxnSpLocks/>
              <a:stCxn id="51" idx="5"/>
            </p:cNvCxnSpPr>
            <p:nvPr userDrawn="1"/>
          </p:nvCxnSpPr>
          <p:spPr>
            <a:xfrm>
              <a:off x="2737105" y="5639920"/>
              <a:ext cx="0" cy="608049"/>
            </a:xfrm>
            <a:prstGeom prst="line">
              <a:avLst/>
            </a:prstGeom>
            <a:ln w="38100" cap="rnd">
              <a:solidFill>
                <a:srgbClr val="085099"/>
              </a:solidFill>
              <a:round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48" name="Forma libre: forma 47">
              <a:extLst>
                <a:ext uri="{FF2B5EF4-FFF2-40B4-BE49-F238E27FC236}">
                  <a16:creationId xmlns:a16="http://schemas.microsoft.com/office/drawing/2014/main" id="{FBC0DCB8-9581-45D0-8430-D15171593363}"/>
                </a:ext>
              </a:extLst>
            </p:cNvPr>
            <p:cNvSpPr/>
            <p:nvPr userDrawn="1"/>
          </p:nvSpPr>
          <p:spPr>
            <a:xfrm rot="16200000">
              <a:off x="2091456" y="4741792"/>
              <a:ext cx="1303957" cy="472759"/>
            </a:xfrm>
            <a:custGeom>
              <a:avLst/>
              <a:gdLst>
                <a:gd name="connsiteX0" fmla="*/ 1303957 w 1303957"/>
                <a:gd name="connsiteY0" fmla="*/ 4750 h 472759"/>
                <a:gd name="connsiteX1" fmla="*/ 1161441 w 1303957"/>
                <a:gd name="connsiteY1" fmla="*/ 238755 h 472759"/>
                <a:gd name="connsiteX2" fmla="*/ 1303957 w 1303957"/>
                <a:gd name="connsiteY2" fmla="*/ 472759 h 472759"/>
                <a:gd name="connsiteX3" fmla="*/ 591548 w 1303957"/>
                <a:gd name="connsiteY3" fmla="*/ 472759 h 472759"/>
                <a:gd name="connsiteX4" fmla="*/ 562847 w 1303957"/>
                <a:gd name="connsiteY4" fmla="*/ 468009 h 472759"/>
                <a:gd name="connsiteX5" fmla="*/ 142516 w 1303957"/>
                <a:gd name="connsiteY5" fmla="*/ 468009 h 472759"/>
                <a:gd name="connsiteX6" fmla="*/ 0 w 1303957"/>
                <a:gd name="connsiteY6" fmla="*/ 234005 h 472759"/>
                <a:gd name="connsiteX7" fmla="*/ 142516 w 1303957"/>
                <a:gd name="connsiteY7" fmla="*/ 0 h 472759"/>
                <a:gd name="connsiteX8" fmla="*/ 854925 w 1303957"/>
                <a:gd name="connsiteY8" fmla="*/ 0 h 472759"/>
                <a:gd name="connsiteX9" fmla="*/ 826225 w 1303957"/>
                <a:gd name="connsiteY9" fmla="*/ 4750 h 472759"/>
                <a:gd name="connsiteX0" fmla="*/ 1303957 w 1303957"/>
                <a:gd name="connsiteY0" fmla="*/ 4750 h 472759"/>
                <a:gd name="connsiteX1" fmla="*/ 1161441 w 1303957"/>
                <a:gd name="connsiteY1" fmla="*/ 238755 h 472759"/>
                <a:gd name="connsiteX2" fmla="*/ 1303957 w 1303957"/>
                <a:gd name="connsiteY2" fmla="*/ 472759 h 472759"/>
                <a:gd name="connsiteX3" fmla="*/ 591548 w 1303957"/>
                <a:gd name="connsiteY3" fmla="*/ 472759 h 472759"/>
                <a:gd name="connsiteX4" fmla="*/ 562847 w 1303957"/>
                <a:gd name="connsiteY4" fmla="*/ 468009 h 472759"/>
                <a:gd name="connsiteX5" fmla="*/ 142516 w 1303957"/>
                <a:gd name="connsiteY5" fmla="*/ 468009 h 472759"/>
                <a:gd name="connsiteX6" fmla="*/ 0 w 1303957"/>
                <a:gd name="connsiteY6" fmla="*/ 234005 h 472759"/>
                <a:gd name="connsiteX7" fmla="*/ 142516 w 1303957"/>
                <a:gd name="connsiteY7" fmla="*/ 0 h 472759"/>
                <a:gd name="connsiteX8" fmla="*/ 854925 w 1303957"/>
                <a:gd name="connsiteY8" fmla="*/ 0 h 472759"/>
                <a:gd name="connsiteX9" fmla="*/ 1303957 w 1303957"/>
                <a:gd name="connsiteY9" fmla="*/ 4750 h 472759"/>
                <a:gd name="connsiteX0" fmla="*/ 1303957 w 1303957"/>
                <a:gd name="connsiteY0" fmla="*/ 4750 h 472759"/>
                <a:gd name="connsiteX1" fmla="*/ 1161441 w 1303957"/>
                <a:gd name="connsiteY1" fmla="*/ 238755 h 472759"/>
                <a:gd name="connsiteX2" fmla="*/ 1303957 w 1303957"/>
                <a:gd name="connsiteY2" fmla="*/ 472759 h 472759"/>
                <a:gd name="connsiteX3" fmla="*/ 591548 w 1303957"/>
                <a:gd name="connsiteY3" fmla="*/ 472759 h 472759"/>
                <a:gd name="connsiteX4" fmla="*/ 562847 w 1303957"/>
                <a:gd name="connsiteY4" fmla="*/ 468009 h 472759"/>
                <a:gd name="connsiteX5" fmla="*/ 142516 w 1303957"/>
                <a:gd name="connsiteY5" fmla="*/ 468009 h 472759"/>
                <a:gd name="connsiteX6" fmla="*/ 0 w 1303957"/>
                <a:gd name="connsiteY6" fmla="*/ 234005 h 472759"/>
                <a:gd name="connsiteX7" fmla="*/ 142516 w 1303957"/>
                <a:gd name="connsiteY7" fmla="*/ 0 h 472759"/>
                <a:gd name="connsiteX8" fmla="*/ 1303957 w 1303957"/>
                <a:gd name="connsiteY8" fmla="*/ 4750 h 472759"/>
                <a:gd name="connsiteX0" fmla="*/ 1303957 w 1303957"/>
                <a:gd name="connsiteY0" fmla="*/ 4750 h 472759"/>
                <a:gd name="connsiteX1" fmla="*/ 1161441 w 1303957"/>
                <a:gd name="connsiteY1" fmla="*/ 238755 h 472759"/>
                <a:gd name="connsiteX2" fmla="*/ 1303957 w 1303957"/>
                <a:gd name="connsiteY2" fmla="*/ 472759 h 472759"/>
                <a:gd name="connsiteX3" fmla="*/ 591548 w 1303957"/>
                <a:gd name="connsiteY3" fmla="*/ 472759 h 472759"/>
                <a:gd name="connsiteX4" fmla="*/ 142516 w 1303957"/>
                <a:gd name="connsiteY4" fmla="*/ 468009 h 472759"/>
                <a:gd name="connsiteX5" fmla="*/ 0 w 1303957"/>
                <a:gd name="connsiteY5" fmla="*/ 234005 h 472759"/>
                <a:gd name="connsiteX6" fmla="*/ 142516 w 1303957"/>
                <a:gd name="connsiteY6" fmla="*/ 0 h 472759"/>
                <a:gd name="connsiteX7" fmla="*/ 1303957 w 1303957"/>
                <a:gd name="connsiteY7" fmla="*/ 4750 h 472759"/>
                <a:gd name="connsiteX0" fmla="*/ 1303957 w 1303957"/>
                <a:gd name="connsiteY0" fmla="*/ 4750 h 472759"/>
                <a:gd name="connsiteX1" fmla="*/ 1161441 w 1303957"/>
                <a:gd name="connsiteY1" fmla="*/ 238755 h 472759"/>
                <a:gd name="connsiteX2" fmla="*/ 1303957 w 1303957"/>
                <a:gd name="connsiteY2" fmla="*/ 472759 h 472759"/>
                <a:gd name="connsiteX3" fmla="*/ 142516 w 1303957"/>
                <a:gd name="connsiteY3" fmla="*/ 468009 h 472759"/>
                <a:gd name="connsiteX4" fmla="*/ 0 w 1303957"/>
                <a:gd name="connsiteY4" fmla="*/ 234005 h 472759"/>
                <a:gd name="connsiteX5" fmla="*/ 142516 w 1303957"/>
                <a:gd name="connsiteY5" fmla="*/ 0 h 472759"/>
                <a:gd name="connsiteX6" fmla="*/ 1303957 w 1303957"/>
                <a:gd name="connsiteY6" fmla="*/ 4750 h 472759"/>
                <a:gd name="connsiteX0" fmla="*/ 1303957 w 1303957"/>
                <a:gd name="connsiteY0" fmla="*/ 4750 h 472759"/>
                <a:gd name="connsiteX1" fmla="*/ 1236392 w 1303957"/>
                <a:gd name="connsiteY1" fmla="*/ 231260 h 472759"/>
                <a:gd name="connsiteX2" fmla="*/ 1303957 w 1303957"/>
                <a:gd name="connsiteY2" fmla="*/ 472759 h 472759"/>
                <a:gd name="connsiteX3" fmla="*/ 142516 w 1303957"/>
                <a:gd name="connsiteY3" fmla="*/ 468009 h 472759"/>
                <a:gd name="connsiteX4" fmla="*/ 0 w 1303957"/>
                <a:gd name="connsiteY4" fmla="*/ 234005 h 472759"/>
                <a:gd name="connsiteX5" fmla="*/ 142516 w 1303957"/>
                <a:gd name="connsiteY5" fmla="*/ 0 h 472759"/>
                <a:gd name="connsiteX6" fmla="*/ 1303957 w 1303957"/>
                <a:gd name="connsiteY6" fmla="*/ 4750 h 4727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303957" h="472759">
                  <a:moveTo>
                    <a:pt x="1303957" y="4750"/>
                  </a:moveTo>
                  <a:cubicBezTo>
                    <a:pt x="1225219" y="4750"/>
                    <a:pt x="1236392" y="102042"/>
                    <a:pt x="1236392" y="231260"/>
                  </a:cubicBezTo>
                  <a:cubicBezTo>
                    <a:pt x="1236392" y="360477"/>
                    <a:pt x="1225218" y="472759"/>
                    <a:pt x="1303957" y="472759"/>
                  </a:cubicBezTo>
                  <a:lnTo>
                    <a:pt x="142516" y="468009"/>
                  </a:lnTo>
                  <a:cubicBezTo>
                    <a:pt x="63777" y="468009"/>
                    <a:pt x="0" y="363222"/>
                    <a:pt x="0" y="234005"/>
                  </a:cubicBezTo>
                  <a:cubicBezTo>
                    <a:pt x="0" y="104787"/>
                    <a:pt x="63777" y="0"/>
                    <a:pt x="142516" y="0"/>
                  </a:cubicBezTo>
                  <a:lnTo>
                    <a:pt x="1303957" y="4750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49" name="Diagrama de flujo: datos almacenados 89">
              <a:extLst>
                <a:ext uri="{FF2B5EF4-FFF2-40B4-BE49-F238E27FC236}">
                  <a16:creationId xmlns:a16="http://schemas.microsoft.com/office/drawing/2014/main" id="{D7148B97-DC63-44B4-B80F-33F16113F670}"/>
                </a:ext>
              </a:extLst>
            </p:cNvPr>
            <p:cNvSpPr/>
            <p:nvPr userDrawn="1"/>
          </p:nvSpPr>
          <p:spPr>
            <a:xfrm rot="16200000">
              <a:off x="2546051" y="4377466"/>
              <a:ext cx="404316" cy="482778"/>
            </a:xfrm>
            <a:custGeom>
              <a:avLst/>
              <a:gdLst>
                <a:gd name="connsiteX0" fmla="*/ 1667 w 10000"/>
                <a:gd name="connsiteY0" fmla="*/ 0 h 10000"/>
                <a:gd name="connsiteX1" fmla="*/ 10000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1667 w 10000"/>
                <a:gd name="connsiteY0" fmla="*/ 0 h 10000"/>
                <a:gd name="connsiteX1" fmla="*/ 8185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1667 w 10000"/>
                <a:gd name="connsiteY0" fmla="*/ 0 h 10000"/>
                <a:gd name="connsiteX1" fmla="*/ 8185 w 10000"/>
                <a:gd name="connsiteY1" fmla="*/ 0 h 10000"/>
                <a:gd name="connsiteX2" fmla="*/ 6259 w 10000"/>
                <a:gd name="connsiteY2" fmla="*/ 4409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383 w 10790"/>
                <a:gd name="connsiteY0" fmla="*/ 148 h 10000"/>
                <a:gd name="connsiteX1" fmla="*/ 8975 w 10790"/>
                <a:gd name="connsiteY1" fmla="*/ 0 h 10000"/>
                <a:gd name="connsiteX2" fmla="*/ 7049 w 10790"/>
                <a:gd name="connsiteY2" fmla="*/ 4409 h 10000"/>
                <a:gd name="connsiteX3" fmla="*/ 10790 w 10790"/>
                <a:gd name="connsiteY3" fmla="*/ 10000 h 10000"/>
                <a:gd name="connsiteX4" fmla="*/ 2457 w 10790"/>
                <a:gd name="connsiteY4" fmla="*/ 10000 h 10000"/>
                <a:gd name="connsiteX5" fmla="*/ 790 w 10790"/>
                <a:gd name="connsiteY5" fmla="*/ 5000 h 10000"/>
                <a:gd name="connsiteX6" fmla="*/ 383 w 10790"/>
                <a:gd name="connsiteY6" fmla="*/ 148 h 10000"/>
                <a:gd name="connsiteX0" fmla="*/ 383 w 10790"/>
                <a:gd name="connsiteY0" fmla="*/ 296 h 10148"/>
                <a:gd name="connsiteX1" fmla="*/ 7679 w 10790"/>
                <a:gd name="connsiteY1" fmla="*/ 0 h 10148"/>
                <a:gd name="connsiteX2" fmla="*/ 7049 w 10790"/>
                <a:gd name="connsiteY2" fmla="*/ 4557 h 10148"/>
                <a:gd name="connsiteX3" fmla="*/ 10790 w 10790"/>
                <a:gd name="connsiteY3" fmla="*/ 10148 h 10148"/>
                <a:gd name="connsiteX4" fmla="*/ 2457 w 10790"/>
                <a:gd name="connsiteY4" fmla="*/ 10148 h 10148"/>
                <a:gd name="connsiteX5" fmla="*/ 790 w 10790"/>
                <a:gd name="connsiteY5" fmla="*/ 5148 h 10148"/>
                <a:gd name="connsiteX6" fmla="*/ 383 w 10790"/>
                <a:gd name="connsiteY6" fmla="*/ 296 h 10148"/>
                <a:gd name="connsiteX0" fmla="*/ 383 w 10790"/>
                <a:gd name="connsiteY0" fmla="*/ 0 h 9852"/>
                <a:gd name="connsiteX1" fmla="*/ 6901 w 10790"/>
                <a:gd name="connsiteY1" fmla="*/ 0 h 9852"/>
                <a:gd name="connsiteX2" fmla="*/ 7049 w 10790"/>
                <a:gd name="connsiteY2" fmla="*/ 4261 h 9852"/>
                <a:gd name="connsiteX3" fmla="*/ 10790 w 10790"/>
                <a:gd name="connsiteY3" fmla="*/ 9852 h 9852"/>
                <a:gd name="connsiteX4" fmla="*/ 2457 w 10790"/>
                <a:gd name="connsiteY4" fmla="*/ 9852 h 9852"/>
                <a:gd name="connsiteX5" fmla="*/ 790 w 10790"/>
                <a:gd name="connsiteY5" fmla="*/ 4852 h 9852"/>
                <a:gd name="connsiteX6" fmla="*/ 383 w 10790"/>
                <a:gd name="connsiteY6" fmla="*/ 0 h 9852"/>
                <a:gd name="connsiteX0" fmla="*/ 614 w 10259"/>
                <a:gd name="connsiteY0" fmla="*/ 0 h 10000"/>
                <a:gd name="connsiteX1" fmla="*/ 6655 w 10259"/>
                <a:gd name="connsiteY1" fmla="*/ 0 h 10000"/>
                <a:gd name="connsiteX2" fmla="*/ 6792 w 10259"/>
                <a:gd name="connsiteY2" fmla="*/ 4325 h 10000"/>
                <a:gd name="connsiteX3" fmla="*/ 10259 w 10259"/>
                <a:gd name="connsiteY3" fmla="*/ 10000 h 10000"/>
                <a:gd name="connsiteX4" fmla="*/ 2536 w 10259"/>
                <a:gd name="connsiteY4" fmla="*/ 10000 h 10000"/>
                <a:gd name="connsiteX5" fmla="*/ 270 w 10259"/>
                <a:gd name="connsiteY5" fmla="*/ 4925 h 10000"/>
                <a:gd name="connsiteX6" fmla="*/ 614 w 10259"/>
                <a:gd name="connsiteY6" fmla="*/ 0 h 10000"/>
                <a:gd name="connsiteX0" fmla="*/ 679 w 10324"/>
                <a:gd name="connsiteY0" fmla="*/ 0 h 10000"/>
                <a:gd name="connsiteX1" fmla="*/ 6720 w 10324"/>
                <a:gd name="connsiteY1" fmla="*/ 0 h 10000"/>
                <a:gd name="connsiteX2" fmla="*/ 6857 w 10324"/>
                <a:gd name="connsiteY2" fmla="*/ 4325 h 10000"/>
                <a:gd name="connsiteX3" fmla="*/ 10324 w 10324"/>
                <a:gd name="connsiteY3" fmla="*/ 10000 h 10000"/>
                <a:gd name="connsiteX4" fmla="*/ 3562 w 10324"/>
                <a:gd name="connsiteY4" fmla="*/ 10000 h 10000"/>
                <a:gd name="connsiteX5" fmla="*/ 335 w 10324"/>
                <a:gd name="connsiteY5" fmla="*/ 4925 h 10000"/>
                <a:gd name="connsiteX6" fmla="*/ 679 w 10324"/>
                <a:gd name="connsiteY6" fmla="*/ 0 h 10000"/>
                <a:gd name="connsiteX0" fmla="*/ 679 w 10324"/>
                <a:gd name="connsiteY0" fmla="*/ 0 h 10000"/>
                <a:gd name="connsiteX1" fmla="*/ 6720 w 10324"/>
                <a:gd name="connsiteY1" fmla="*/ 0 h 10000"/>
                <a:gd name="connsiteX2" fmla="*/ 6857 w 10324"/>
                <a:gd name="connsiteY2" fmla="*/ 5225 h 10000"/>
                <a:gd name="connsiteX3" fmla="*/ 10324 w 10324"/>
                <a:gd name="connsiteY3" fmla="*/ 10000 h 10000"/>
                <a:gd name="connsiteX4" fmla="*/ 3562 w 10324"/>
                <a:gd name="connsiteY4" fmla="*/ 10000 h 10000"/>
                <a:gd name="connsiteX5" fmla="*/ 335 w 10324"/>
                <a:gd name="connsiteY5" fmla="*/ 4925 h 10000"/>
                <a:gd name="connsiteX6" fmla="*/ 679 w 10324"/>
                <a:gd name="connsiteY6" fmla="*/ 0 h 10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324" h="10000">
                  <a:moveTo>
                    <a:pt x="679" y="0"/>
                  </a:moveTo>
                  <a:lnTo>
                    <a:pt x="6720" y="0"/>
                  </a:lnTo>
                  <a:cubicBezTo>
                    <a:pt x="5866" y="0"/>
                    <a:pt x="6256" y="3558"/>
                    <a:pt x="6857" y="5225"/>
                  </a:cubicBezTo>
                  <a:cubicBezTo>
                    <a:pt x="7457" y="6892"/>
                    <a:pt x="9470" y="10000"/>
                    <a:pt x="10324" y="10000"/>
                  </a:cubicBezTo>
                  <a:lnTo>
                    <a:pt x="3562" y="10000"/>
                  </a:lnTo>
                  <a:cubicBezTo>
                    <a:pt x="2709" y="10000"/>
                    <a:pt x="816" y="6592"/>
                    <a:pt x="335" y="4925"/>
                  </a:cubicBezTo>
                  <a:cubicBezTo>
                    <a:pt x="-146" y="3258"/>
                    <a:pt x="-175" y="0"/>
                    <a:pt x="679" y="0"/>
                  </a:cubicBezTo>
                  <a:close/>
                </a:path>
              </a:pathLst>
            </a:custGeom>
            <a:solidFill>
              <a:srgbClr val="BA212C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50" name="Diagrama de flujo: datos almacenados 89">
              <a:extLst>
                <a:ext uri="{FF2B5EF4-FFF2-40B4-BE49-F238E27FC236}">
                  <a16:creationId xmlns:a16="http://schemas.microsoft.com/office/drawing/2014/main" id="{207458ED-6561-46F3-B7B3-A75ABF20A638}"/>
                </a:ext>
              </a:extLst>
            </p:cNvPr>
            <p:cNvSpPr/>
            <p:nvPr userDrawn="1"/>
          </p:nvSpPr>
          <p:spPr>
            <a:xfrm rot="16200000">
              <a:off x="2546052" y="4847093"/>
              <a:ext cx="404314" cy="482778"/>
            </a:xfrm>
            <a:custGeom>
              <a:avLst/>
              <a:gdLst>
                <a:gd name="connsiteX0" fmla="*/ 1667 w 10000"/>
                <a:gd name="connsiteY0" fmla="*/ 0 h 10000"/>
                <a:gd name="connsiteX1" fmla="*/ 10000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1667 w 10000"/>
                <a:gd name="connsiteY0" fmla="*/ 0 h 10000"/>
                <a:gd name="connsiteX1" fmla="*/ 8185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1667 w 10000"/>
                <a:gd name="connsiteY0" fmla="*/ 0 h 10000"/>
                <a:gd name="connsiteX1" fmla="*/ 8185 w 10000"/>
                <a:gd name="connsiteY1" fmla="*/ 0 h 10000"/>
                <a:gd name="connsiteX2" fmla="*/ 6259 w 10000"/>
                <a:gd name="connsiteY2" fmla="*/ 4409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383 w 10790"/>
                <a:gd name="connsiteY0" fmla="*/ 148 h 10000"/>
                <a:gd name="connsiteX1" fmla="*/ 8975 w 10790"/>
                <a:gd name="connsiteY1" fmla="*/ 0 h 10000"/>
                <a:gd name="connsiteX2" fmla="*/ 7049 w 10790"/>
                <a:gd name="connsiteY2" fmla="*/ 4409 h 10000"/>
                <a:gd name="connsiteX3" fmla="*/ 10790 w 10790"/>
                <a:gd name="connsiteY3" fmla="*/ 10000 h 10000"/>
                <a:gd name="connsiteX4" fmla="*/ 2457 w 10790"/>
                <a:gd name="connsiteY4" fmla="*/ 10000 h 10000"/>
                <a:gd name="connsiteX5" fmla="*/ 790 w 10790"/>
                <a:gd name="connsiteY5" fmla="*/ 5000 h 10000"/>
                <a:gd name="connsiteX6" fmla="*/ 383 w 10790"/>
                <a:gd name="connsiteY6" fmla="*/ 148 h 10000"/>
                <a:gd name="connsiteX0" fmla="*/ 383 w 10790"/>
                <a:gd name="connsiteY0" fmla="*/ 296 h 10148"/>
                <a:gd name="connsiteX1" fmla="*/ 7679 w 10790"/>
                <a:gd name="connsiteY1" fmla="*/ 0 h 10148"/>
                <a:gd name="connsiteX2" fmla="*/ 7049 w 10790"/>
                <a:gd name="connsiteY2" fmla="*/ 4557 h 10148"/>
                <a:gd name="connsiteX3" fmla="*/ 10790 w 10790"/>
                <a:gd name="connsiteY3" fmla="*/ 10148 h 10148"/>
                <a:gd name="connsiteX4" fmla="*/ 2457 w 10790"/>
                <a:gd name="connsiteY4" fmla="*/ 10148 h 10148"/>
                <a:gd name="connsiteX5" fmla="*/ 790 w 10790"/>
                <a:gd name="connsiteY5" fmla="*/ 5148 h 10148"/>
                <a:gd name="connsiteX6" fmla="*/ 383 w 10790"/>
                <a:gd name="connsiteY6" fmla="*/ 296 h 10148"/>
                <a:gd name="connsiteX0" fmla="*/ 383 w 10790"/>
                <a:gd name="connsiteY0" fmla="*/ 0 h 9852"/>
                <a:gd name="connsiteX1" fmla="*/ 6901 w 10790"/>
                <a:gd name="connsiteY1" fmla="*/ 0 h 9852"/>
                <a:gd name="connsiteX2" fmla="*/ 7049 w 10790"/>
                <a:gd name="connsiteY2" fmla="*/ 4261 h 9852"/>
                <a:gd name="connsiteX3" fmla="*/ 10790 w 10790"/>
                <a:gd name="connsiteY3" fmla="*/ 9852 h 9852"/>
                <a:gd name="connsiteX4" fmla="*/ 2457 w 10790"/>
                <a:gd name="connsiteY4" fmla="*/ 9852 h 9852"/>
                <a:gd name="connsiteX5" fmla="*/ 790 w 10790"/>
                <a:gd name="connsiteY5" fmla="*/ 4852 h 9852"/>
                <a:gd name="connsiteX6" fmla="*/ 383 w 10790"/>
                <a:gd name="connsiteY6" fmla="*/ 0 h 9852"/>
                <a:gd name="connsiteX0" fmla="*/ 614 w 10259"/>
                <a:gd name="connsiteY0" fmla="*/ 0 h 10000"/>
                <a:gd name="connsiteX1" fmla="*/ 6655 w 10259"/>
                <a:gd name="connsiteY1" fmla="*/ 0 h 10000"/>
                <a:gd name="connsiteX2" fmla="*/ 6792 w 10259"/>
                <a:gd name="connsiteY2" fmla="*/ 4325 h 10000"/>
                <a:gd name="connsiteX3" fmla="*/ 10259 w 10259"/>
                <a:gd name="connsiteY3" fmla="*/ 10000 h 10000"/>
                <a:gd name="connsiteX4" fmla="*/ 2536 w 10259"/>
                <a:gd name="connsiteY4" fmla="*/ 10000 h 10000"/>
                <a:gd name="connsiteX5" fmla="*/ 270 w 10259"/>
                <a:gd name="connsiteY5" fmla="*/ 4925 h 10000"/>
                <a:gd name="connsiteX6" fmla="*/ 614 w 10259"/>
                <a:gd name="connsiteY6" fmla="*/ 0 h 10000"/>
                <a:gd name="connsiteX0" fmla="*/ 679 w 10324"/>
                <a:gd name="connsiteY0" fmla="*/ 0 h 10000"/>
                <a:gd name="connsiteX1" fmla="*/ 6720 w 10324"/>
                <a:gd name="connsiteY1" fmla="*/ 0 h 10000"/>
                <a:gd name="connsiteX2" fmla="*/ 6857 w 10324"/>
                <a:gd name="connsiteY2" fmla="*/ 4325 h 10000"/>
                <a:gd name="connsiteX3" fmla="*/ 10324 w 10324"/>
                <a:gd name="connsiteY3" fmla="*/ 10000 h 10000"/>
                <a:gd name="connsiteX4" fmla="*/ 3562 w 10324"/>
                <a:gd name="connsiteY4" fmla="*/ 10000 h 10000"/>
                <a:gd name="connsiteX5" fmla="*/ 335 w 10324"/>
                <a:gd name="connsiteY5" fmla="*/ 4925 h 10000"/>
                <a:gd name="connsiteX6" fmla="*/ 679 w 10324"/>
                <a:gd name="connsiteY6" fmla="*/ 0 h 10000"/>
                <a:gd name="connsiteX0" fmla="*/ 679 w 10324"/>
                <a:gd name="connsiteY0" fmla="*/ 0 h 10000"/>
                <a:gd name="connsiteX1" fmla="*/ 6720 w 10324"/>
                <a:gd name="connsiteY1" fmla="*/ 0 h 10000"/>
                <a:gd name="connsiteX2" fmla="*/ 6857 w 10324"/>
                <a:gd name="connsiteY2" fmla="*/ 5225 h 10000"/>
                <a:gd name="connsiteX3" fmla="*/ 10324 w 10324"/>
                <a:gd name="connsiteY3" fmla="*/ 10000 h 10000"/>
                <a:gd name="connsiteX4" fmla="*/ 3562 w 10324"/>
                <a:gd name="connsiteY4" fmla="*/ 10000 h 10000"/>
                <a:gd name="connsiteX5" fmla="*/ 335 w 10324"/>
                <a:gd name="connsiteY5" fmla="*/ 4925 h 10000"/>
                <a:gd name="connsiteX6" fmla="*/ 679 w 10324"/>
                <a:gd name="connsiteY6" fmla="*/ 0 h 10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324" h="10000">
                  <a:moveTo>
                    <a:pt x="679" y="0"/>
                  </a:moveTo>
                  <a:lnTo>
                    <a:pt x="6720" y="0"/>
                  </a:lnTo>
                  <a:cubicBezTo>
                    <a:pt x="5866" y="0"/>
                    <a:pt x="6256" y="3558"/>
                    <a:pt x="6857" y="5225"/>
                  </a:cubicBezTo>
                  <a:cubicBezTo>
                    <a:pt x="7457" y="6892"/>
                    <a:pt x="9470" y="10000"/>
                    <a:pt x="10324" y="10000"/>
                  </a:cubicBezTo>
                  <a:lnTo>
                    <a:pt x="3562" y="10000"/>
                  </a:lnTo>
                  <a:cubicBezTo>
                    <a:pt x="2709" y="10000"/>
                    <a:pt x="816" y="6592"/>
                    <a:pt x="335" y="4925"/>
                  </a:cubicBezTo>
                  <a:cubicBezTo>
                    <a:pt x="-146" y="3258"/>
                    <a:pt x="-175" y="0"/>
                    <a:pt x="679" y="0"/>
                  </a:cubicBezTo>
                  <a:close/>
                </a:path>
              </a:pathLst>
            </a:custGeom>
            <a:solidFill>
              <a:srgbClr val="BA212C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51" name="Diagrama de flujo: datos almacenados 89">
              <a:extLst>
                <a:ext uri="{FF2B5EF4-FFF2-40B4-BE49-F238E27FC236}">
                  <a16:creationId xmlns:a16="http://schemas.microsoft.com/office/drawing/2014/main" id="{A35B7B26-0AD9-448D-A36B-36B16C6CC41C}"/>
                </a:ext>
              </a:extLst>
            </p:cNvPr>
            <p:cNvSpPr/>
            <p:nvPr userDrawn="1"/>
          </p:nvSpPr>
          <p:spPr>
            <a:xfrm rot="16200000">
              <a:off x="2633872" y="5285422"/>
              <a:ext cx="228673" cy="482778"/>
            </a:xfrm>
            <a:custGeom>
              <a:avLst/>
              <a:gdLst>
                <a:gd name="connsiteX0" fmla="*/ 1667 w 10000"/>
                <a:gd name="connsiteY0" fmla="*/ 0 h 10000"/>
                <a:gd name="connsiteX1" fmla="*/ 10000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1667 w 10000"/>
                <a:gd name="connsiteY0" fmla="*/ 0 h 10000"/>
                <a:gd name="connsiteX1" fmla="*/ 8185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1667 w 10000"/>
                <a:gd name="connsiteY0" fmla="*/ 0 h 10000"/>
                <a:gd name="connsiteX1" fmla="*/ 8185 w 10000"/>
                <a:gd name="connsiteY1" fmla="*/ 0 h 10000"/>
                <a:gd name="connsiteX2" fmla="*/ 6259 w 10000"/>
                <a:gd name="connsiteY2" fmla="*/ 4409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383 w 10790"/>
                <a:gd name="connsiteY0" fmla="*/ 148 h 10000"/>
                <a:gd name="connsiteX1" fmla="*/ 8975 w 10790"/>
                <a:gd name="connsiteY1" fmla="*/ 0 h 10000"/>
                <a:gd name="connsiteX2" fmla="*/ 7049 w 10790"/>
                <a:gd name="connsiteY2" fmla="*/ 4409 h 10000"/>
                <a:gd name="connsiteX3" fmla="*/ 10790 w 10790"/>
                <a:gd name="connsiteY3" fmla="*/ 10000 h 10000"/>
                <a:gd name="connsiteX4" fmla="*/ 2457 w 10790"/>
                <a:gd name="connsiteY4" fmla="*/ 10000 h 10000"/>
                <a:gd name="connsiteX5" fmla="*/ 790 w 10790"/>
                <a:gd name="connsiteY5" fmla="*/ 5000 h 10000"/>
                <a:gd name="connsiteX6" fmla="*/ 383 w 10790"/>
                <a:gd name="connsiteY6" fmla="*/ 148 h 10000"/>
                <a:gd name="connsiteX0" fmla="*/ 383 w 10790"/>
                <a:gd name="connsiteY0" fmla="*/ 296 h 10148"/>
                <a:gd name="connsiteX1" fmla="*/ 7679 w 10790"/>
                <a:gd name="connsiteY1" fmla="*/ 0 h 10148"/>
                <a:gd name="connsiteX2" fmla="*/ 7049 w 10790"/>
                <a:gd name="connsiteY2" fmla="*/ 4557 h 10148"/>
                <a:gd name="connsiteX3" fmla="*/ 10790 w 10790"/>
                <a:gd name="connsiteY3" fmla="*/ 10148 h 10148"/>
                <a:gd name="connsiteX4" fmla="*/ 2457 w 10790"/>
                <a:gd name="connsiteY4" fmla="*/ 10148 h 10148"/>
                <a:gd name="connsiteX5" fmla="*/ 790 w 10790"/>
                <a:gd name="connsiteY5" fmla="*/ 5148 h 10148"/>
                <a:gd name="connsiteX6" fmla="*/ 383 w 10790"/>
                <a:gd name="connsiteY6" fmla="*/ 296 h 10148"/>
                <a:gd name="connsiteX0" fmla="*/ 383 w 10790"/>
                <a:gd name="connsiteY0" fmla="*/ 0 h 9852"/>
                <a:gd name="connsiteX1" fmla="*/ 6901 w 10790"/>
                <a:gd name="connsiteY1" fmla="*/ 0 h 9852"/>
                <a:gd name="connsiteX2" fmla="*/ 7049 w 10790"/>
                <a:gd name="connsiteY2" fmla="*/ 4261 h 9852"/>
                <a:gd name="connsiteX3" fmla="*/ 10790 w 10790"/>
                <a:gd name="connsiteY3" fmla="*/ 9852 h 9852"/>
                <a:gd name="connsiteX4" fmla="*/ 2457 w 10790"/>
                <a:gd name="connsiteY4" fmla="*/ 9852 h 9852"/>
                <a:gd name="connsiteX5" fmla="*/ 790 w 10790"/>
                <a:gd name="connsiteY5" fmla="*/ 4852 h 9852"/>
                <a:gd name="connsiteX6" fmla="*/ 383 w 10790"/>
                <a:gd name="connsiteY6" fmla="*/ 0 h 9852"/>
                <a:gd name="connsiteX0" fmla="*/ 614 w 10259"/>
                <a:gd name="connsiteY0" fmla="*/ 0 h 10000"/>
                <a:gd name="connsiteX1" fmla="*/ 6655 w 10259"/>
                <a:gd name="connsiteY1" fmla="*/ 0 h 10000"/>
                <a:gd name="connsiteX2" fmla="*/ 6792 w 10259"/>
                <a:gd name="connsiteY2" fmla="*/ 4325 h 10000"/>
                <a:gd name="connsiteX3" fmla="*/ 10259 w 10259"/>
                <a:gd name="connsiteY3" fmla="*/ 10000 h 10000"/>
                <a:gd name="connsiteX4" fmla="*/ 2536 w 10259"/>
                <a:gd name="connsiteY4" fmla="*/ 10000 h 10000"/>
                <a:gd name="connsiteX5" fmla="*/ 270 w 10259"/>
                <a:gd name="connsiteY5" fmla="*/ 4925 h 10000"/>
                <a:gd name="connsiteX6" fmla="*/ 614 w 10259"/>
                <a:gd name="connsiteY6" fmla="*/ 0 h 10000"/>
                <a:gd name="connsiteX0" fmla="*/ 679 w 10324"/>
                <a:gd name="connsiteY0" fmla="*/ 0 h 10000"/>
                <a:gd name="connsiteX1" fmla="*/ 6720 w 10324"/>
                <a:gd name="connsiteY1" fmla="*/ 0 h 10000"/>
                <a:gd name="connsiteX2" fmla="*/ 6857 w 10324"/>
                <a:gd name="connsiteY2" fmla="*/ 4325 h 10000"/>
                <a:gd name="connsiteX3" fmla="*/ 10324 w 10324"/>
                <a:gd name="connsiteY3" fmla="*/ 10000 h 10000"/>
                <a:gd name="connsiteX4" fmla="*/ 3562 w 10324"/>
                <a:gd name="connsiteY4" fmla="*/ 10000 h 10000"/>
                <a:gd name="connsiteX5" fmla="*/ 335 w 10324"/>
                <a:gd name="connsiteY5" fmla="*/ 4925 h 10000"/>
                <a:gd name="connsiteX6" fmla="*/ 679 w 10324"/>
                <a:gd name="connsiteY6" fmla="*/ 0 h 10000"/>
                <a:gd name="connsiteX0" fmla="*/ 679 w 10324"/>
                <a:gd name="connsiteY0" fmla="*/ 0 h 10000"/>
                <a:gd name="connsiteX1" fmla="*/ 6720 w 10324"/>
                <a:gd name="connsiteY1" fmla="*/ 0 h 10000"/>
                <a:gd name="connsiteX2" fmla="*/ 6857 w 10324"/>
                <a:gd name="connsiteY2" fmla="*/ 5225 h 10000"/>
                <a:gd name="connsiteX3" fmla="*/ 10324 w 10324"/>
                <a:gd name="connsiteY3" fmla="*/ 10000 h 10000"/>
                <a:gd name="connsiteX4" fmla="*/ 3562 w 10324"/>
                <a:gd name="connsiteY4" fmla="*/ 10000 h 10000"/>
                <a:gd name="connsiteX5" fmla="*/ 335 w 10324"/>
                <a:gd name="connsiteY5" fmla="*/ 4925 h 10000"/>
                <a:gd name="connsiteX6" fmla="*/ 679 w 10324"/>
                <a:gd name="connsiteY6" fmla="*/ 0 h 10000"/>
                <a:gd name="connsiteX0" fmla="*/ 3093 w 9990"/>
                <a:gd name="connsiteY0" fmla="*/ 0 h 10000"/>
                <a:gd name="connsiteX1" fmla="*/ 6386 w 9990"/>
                <a:gd name="connsiteY1" fmla="*/ 0 h 10000"/>
                <a:gd name="connsiteX2" fmla="*/ 6523 w 9990"/>
                <a:gd name="connsiteY2" fmla="*/ 5225 h 10000"/>
                <a:gd name="connsiteX3" fmla="*/ 9990 w 9990"/>
                <a:gd name="connsiteY3" fmla="*/ 10000 h 10000"/>
                <a:gd name="connsiteX4" fmla="*/ 3228 w 9990"/>
                <a:gd name="connsiteY4" fmla="*/ 10000 h 10000"/>
                <a:gd name="connsiteX5" fmla="*/ 1 w 9990"/>
                <a:gd name="connsiteY5" fmla="*/ 4925 h 10000"/>
                <a:gd name="connsiteX6" fmla="*/ 3093 w 9990"/>
                <a:gd name="connsiteY6" fmla="*/ 0 h 10000"/>
                <a:gd name="connsiteX0" fmla="*/ 1445 w 8349"/>
                <a:gd name="connsiteY0" fmla="*/ 0 h 10000"/>
                <a:gd name="connsiteX1" fmla="*/ 4741 w 8349"/>
                <a:gd name="connsiteY1" fmla="*/ 0 h 10000"/>
                <a:gd name="connsiteX2" fmla="*/ 4879 w 8349"/>
                <a:gd name="connsiteY2" fmla="*/ 5225 h 10000"/>
                <a:gd name="connsiteX3" fmla="*/ 8349 w 8349"/>
                <a:gd name="connsiteY3" fmla="*/ 10000 h 10000"/>
                <a:gd name="connsiteX4" fmla="*/ 1580 w 8349"/>
                <a:gd name="connsiteY4" fmla="*/ 10000 h 10000"/>
                <a:gd name="connsiteX5" fmla="*/ 1 w 8349"/>
                <a:gd name="connsiteY5" fmla="*/ 4770 h 10000"/>
                <a:gd name="connsiteX6" fmla="*/ 1445 w 8349"/>
                <a:gd name="connsiteY6" fmla="*/ 0 h 10000"/>
                <a:gd name="connsiteX0" fmla="*/ 1784 w 10053"/>
                <a:gd name="connsiteY0" fmla="*/ 0 h 10000"/>
                <a:gd name="connsiteX1" fmla="*/ 5732 w 10053"/>
                <a:gd name="connsiteY1" fmla="*/ 0 h 10000"/>
                <a:gd name="connsiteX2" fmla="*/ 5897 w 10053"/>
                <a:gd name="connsiteY2" fmla="*/ 5225 h 10000"/>
                <a:gd name="connsiteX3" fmla="*/ 10053 w 10053"/>
                <a:gd name="connsiteY3" fmla="*/ 10000 h 10000"/>
                <a:gd name="connsiteX4" fmla="*/ 3592 w 10053"/>
                <a:gd name="connsiteY4" fmla="*/ 10000 h 10000"/>
                <a:gd name="connsiteX5" fmla="*/ 54 w 10053"/>
                <a:gd name="connsiteY5" fmla="*/ 4770 h 10000"/>
                <a:gd name="connsiteX6" fmla="*/ 1784 w 10053"/>
                <a:gd name="connsiteY6" fmla="*/ 0 h 10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053" h="10000">
                  <a:moveTo>
                    <a:pt x="1784" y="0"/>
                  </a:moveTo>
                  <a:lnTo>
                    <a:pt x="5732" y="0"/>
                  </a:lnTo>
                  <a:cubicBezTo>
                    <a:pt x="4709" y="0"/>
                    <a:pt x="5176" y="3558"/>
                    <a:pt x="5897" y="5225"/>
                  </a:cubicBezTo>
                  <a:cubicBezTo>
                    <a:pt x="6615" y="6892"/>
                    <a:pt x="9029" y="10000"/>
                    <a:pt x="10053" y="10000"/>
                  </a:cubicBezTo>
                  <a:lnTo>
                    <a:pt x="3592" y="10000"/>
                  </a:lnTo>
                  <a:cubicBezTo>
                    <a:pt x="2570" y="10000"/>
                    <a:pt x="355" y="6437"/>
                    <a:pt x="54" y="4770"/>
                  </a:cubicBezTo>
                  <a:cubicBezTo>
                    <a:pt x="-247" y="3103"/>
                    <a:pt x="760" y="0"/>
                    <a:pt x="1784" y="0"/>
                  </a:cubicBezTo>
                  <a:close/>
                </a:path>
              </a:pathLst>
            </a:custGeom>
            <a:solidFill>
              <a:srgbClr val="BA212C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52" name="Forma libre: forma 51">
              <a:extLst>
                <a:ext uri="{FF2B5EF4-FFF2-40B4-BE49-F238E27FC236}">
                  <a16:creationId xmlns:a16="http://schemas.microsoft.com/office/drawing/2014/main" id="{6853C577-DE07-4E8A-A89B-877549C53AAC}"/>
                </a:ext>
              </a:extLst>
            </p:cNvPr>
            <p:cNvSpPr/>
            <p:nvPr userDrawn="1"/>
          </p:nvSpPr>
          <p:spPr>
            <a:xfrm>
              <a:off x="2429995" y="4032648"/>
              <a:ext cx="629210" cy="439372"/>
            </a:xfrm>
            <a:custGeom>
              <a:avLst/>
              <a:gdLst>
                <a:gd name="connsiteX0" fmla="*/ 318781 w 629210"/>
                <a:gd name="connsiteY0" fmla="*/ 0 h 439372"/>
                <a:gd name="connsiteX1" fmla="*/ 628576 w 629210"/>
                <a:gd name="connsiteY1" fmla="*/ 420595 h 439372"/>
                <a:gd name="connsiteX2" fmla="*/ 629210 w 629210"/>
                <a:gd name="connsiteY2" fmla="*/ 422933 h 439372"/>
                <a:gd name="connsiteX3" fmla="*/ 624751 w 629210"/>
                <a:gd name="connsiteY3" fmla="*/ 439372 h 439372"/>
                <a:gd name="connsiteX4" fmla="*/ 622819 w 629210"/>
                <a:gd name="connsiteY4" fmla="*/ 433203 h 439372"/>
                <a:gd name="connsiteX5" fmla="*/ 314605 w 629210"/>
                <a:gd name="connsiteY5" fmla="*/ 352366 h 439372"/>
                <a:gd name="connsiteX6" fmla="*/ 6392 w 629210"/>
                <a:gd name="connsiteY6" fmla="*/ 433203 h 439372"/>
                <a:gd name="connsiteX7" fmla="*/ 4459 w 629210"/>
                <a:gd name="connsiteY7" fmla="*/ 439372 h 439372"/>
                <a:gd name="connsiteX8" fmla="*/ 0 w 629210"/>
                <a:gd name="connsiteY8" fmla="*/ 422933 h 439372"/>
                <a:gd name="connsiteX9" fmla="*/ 797 w 629210"/>
                <a:gd name="connsiteY9" fmla="*/ 419996 h 439372"/>
                <a:gd name="connsiteX0" fmla="*/ 318781 w 629210"/>
                <a:gd name="connsiteY0" fmla="*/ 0 h 439372"/>
                <a:gd name="connsiteX1" fmla="*/ 628576 w 629210"/>
                <a:gd name="connsiteY1" fmla="*/ 420595 h 439372"/>
                <a:gd name="connsiteX2" fmla="*/ 629210 w 629210"/>
                <a:gd name="connsiteY2" fmla="*/ 422933 h 439372"/>
                <a:gd name="connsiteX3" fmla="*/ 624751 w 629210"/>
                <a:gd name="connsiteY3" fmla="*/ 439372 h 439372"/>
                <a:gd name="connsiteX4" fmla="*/ 622819 w 629210"/>
                <a:gd name="connsiteY4" fmla="*/ 433203 h 439372"/>
                <a:gd name="connsiteX5" fmla="*/ 314605 w 629210"/>
                <a:gd name="connsiteY5" fmla="*/ 382346 h 439372"/>
                <a:gd name="connsiteX6" fmla="*/ 6392 w 629210"/>
                <a:gd name="connsiteY6" fmla="*/ 433203 h 439372"/>
                <a:gd name="connsiteX7" fmla="*/ 4459 w 629210"/>
                <a:gd name="connsiteY7" fmla="*/ 439372 h 439372"/>
                <a:gd name="connsiteX8" fmla="*/ 0 w 629210"/>
                <a:gd name="connsiteY8" fmla="*/ 422933 h 439372"/>
                <a:gd name="connsiteX9" fmla="*/ 797 w 629210"/>
                <a:gd name="connsiteY9" fmla="*/ 419996 h 439372"/>
                <a:gd name="connsiteX10" fmla="*/ 318781 w 629210"/>
                <a:gd name="connsiteY10" fmla="*/ 0 h 4393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629210" h="439372">
                  <a:moveTo>
                    <a:pt x="318781" y="0"/>
                  </a:moveTo>
                  <a:lnTo>
                    <a:pt x="628576" y="420595"/>
                  </a:lnTo>
                  <a:lnTo>
                    <a:pt x="629210" y="422933"/>
                  </a:lnTo>
                  <a:lnTo>
                    <a:pt x="624751" y="439372"/>
                  </a:lnTo>
                  <a:lnTo>
                    <a:pt x="622819" y="433203"/>
                  </a:lnTo>
                  <a:cubicBezTo>
                    <a:pt x="593483" y="387070"/>
                    <a:pt x="466638" y="382346"/>
                    <a:pt x="314605" y="382346"/>
                  </a:cubicBezTo>
                  <a:cubicBezTo>
                    <a:pt x="162572" y="382346"/>
                    <a:pt x="35728" y="387070"/>
                    <a:pt x="6392" y="433203"/>
                  </a:cubicBezTo>
                  <a:lnTo>
                    <a:pt x="4459" y="439372"/>
                  </a:lnTo>
                  <a:lnTo>
                    <a:pt x="0" y="422933"/>
                  </a:lnTo>
                  <a:lnTo>
                    <a:pt x="797" y="419996"/>
                  </a:lnTo>
                  <a:lnTo>
                    <a:pt x="318781" y="0"/>
                  </a:lnTo>
                  <a:close/>
                </a:path>
              </a:pathLst>
            </a:custGeom>
            <a:solidFill>
              <a:srgbClr val="085099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53" name="Explosión: 8 puntos 52">
              <a:extLst>
                <a:ext uri="{FF2B5EF4-FFF2-40B4-BE49-F238E27FC236}">
                  <a16:creationId xmlns:a16="http://schemas.microsoft.com/office/drawing/2014/main" id="{F3C88A86-3E6F-4A83-B947-16E89CC3B4BB}"/>
                </a:ext>
              </a:extLst>
            </p:cNvPr>
            <p:cNvSpPr/>
            <p:nvPr userDrawn="1"/>
          </p:nvSpPr>
          <p:spPr>
            <a:xfrm>
              <a:off x="2346155" y="5984764"/>
              <a:ext cx="217941" cy="220078"/>
            </a:xfrm>
            <a:prstGeom prst="irregularSeal1">
              <a:avLst/>
            </a:prstGeom>
            <a:solidFill>
              <a:schemeClr val="accent4">
                <a:lumMod val="60000"/>
                <a:lumOff val="40000"/>
              </a:schemeClr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</p:grpSp>
      <p:grpSp>
        <p:nvGrpSpPr>
          <p:cNvPr id="54" name="Grupo 53">
            <a:extLst>
              <a:ext uri="{FF2B5EF4-FFF2-40B4-BE49-F238E27FC236}">
                <a16:creationId xmlns:a16="http://schemas.microsoft.com/office/drawing/2014/main" id="{42D678C7-8F67-4981-944B-775DFB68D086}"/>
              </a:ext>
            </a:extLst>
          </p:cNvPr>
          <p:cNvGrpSpPr/>
          <p:nvPr/>
        </p:nvGrpSpPr>
        <p:grpSpPr>
          <a:xfrm rot="20165464">
            <a:off x="10600257" y="4018524"/>
            <a:ext cx="1139020" cy="2215321"/>
            <a:chOff x="1625005" y="4764233"/>
            <a:chExt cx="1139020" cy="2215321"/>
          </a:xfrm>
        </p:grpSpPr>
        <p:sp>
          <p:nvSpPr>
            <p:cNvPr id="55" name="Arco 54">
              <a:extLst>
                <a:ext uri="{FF2B5EF4-FFF2-40B4-BE49-F238E27FC236}">
                  <a16:creationId xmlns:a16="http://schemas.microsoft.com/office/drawing/2014/main" id="{95A73D62-B899-4952-A1CA-18F275035403}"/>
                </a:ext>
              </a:extLst>
            </p:cNvPr>
            <p:cNvSpPr/>
            <p:nvPr userDrawn="1"/>
          </p:nvSpPr>
          <p:spPr>
            <a:xfrm rot="5574526" flipV="1">
              <a:off x="1856228" y="5814685"/>
              <a:ext cx="1016400" cy="799194"/>
            </a:xfrm>
            <a:prstGeom prst="arc">
              <a:avLst/>
            </a:prstGeom>
            <a:ln>
              <a:solidFill>
                <a:srgbClr val="BA212C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56" name="Forma libre: forma 55">
              <a:extLst>
                <a:ext uri="{FF2B5EF4-FFF2-40B4-BE49-F238E27FC236}">
                  <a16:creationId xmlns:a16="http://schemas.microsoft.com/office/drawing/2014/main" id="{4660E48E-86D6-4CF6-A47C-99F22E5E2548}"/>
                </a:ext>
              </a:extLst>
            </p:cNvPr>
            <p:cNvSpPr/>
            <p:nvPr userDrawn="1"/>
          </p:nvSpPr>
          <p:spPr>
            <a:xfrm>
              <a:off x="1625005" y="4779189"/>
              <a:ext cx="629210" cy="489764"/>
            </a:xfrm>
            <a:custGeom>
              <a:avLst/>
              <a:gdLst>
                <a:gd name="connsiteX0" fmla="*/ 349600 w 699200"/>
                <a:gd name="connsiteY0" fmla="*/ 0 h 603745"/>
                <a:gd name="connsiteX1" fmla="*/ 699200 w 699200"/>
                <a:gd name="connsiteY1" fmla="*/ 468009 h 603745"/>
                <a:gd name="connsiteX2" fmla="*/ 677361 w 699200"/>
                <a:gd name="connsiteY2" fmla="*/ 470371 h 603745"/>
                <a:gd name="connsiteX3" fmla="*/ 678032 w 699200"/>
                <a:gd name="connsiteY3" fmla="*/ 472985 h 603745"/>
                <a:gd name="connsiteX4" fmla="*/ 345182 w 699200"/>
                <a:gd name="connsiteY4" fmla="*/ 603745 h 603745"/>
                <a:gd name="connsiteX5" fmla="*/ 12332 w 699200"/>
                <a:gd name="connsiteY5" fmla="*/ 472985 h 603745"/>
                <a:gd name="connsiteX6" fmla="*/ 13175 w 699200"/>
                <a:gd name="connsiteY6" fmla="*/ 469701 h 603745"/>
                <a:gd name="connsiteX7" fmla="*/ 0 w 699200"/>
                <a:gd name="connsiteY7" fmla="*/ 468009 h 603745"/>
                <a:gd name="connsiteX0" fmla="*/ 349600 w 678032"/>
                <a:gd name="connsiteY0" fmla="*/ 0 h 603745"/>
                <a:gd name="connsiteX1" fmla="*/ 677361 w 678032"/>
                <a:gd name="connsiteY1" fmla="*/ 470371 h 603745"/>
                <a:gd name="connsiteX2" fmla="*/ 678032 w 678032"/>
                <a:gd name="connsiteY2" fmla="*/ 472985 h 603745"/>
                <a:gd name="connsiteX3" fmla="*/ 345182 w 678032"/>
                <a:gd name="connsiteY3" fmla="*/ 603745 h 603745"/>
                <a:gd name="connsiteX4" fmla="*/ 12332 w 678032"/>
                <a:gd name="connsiteY4" fmla="*/ 472985 h 603745"/>
                <a:gd name="connsiteX5" fmla="*/ 13175 w 678032"/>
                <a:gd name="connsiteY5" fmla="*/ 469701 h 603745"/>
                <a:gd name="connsiteX6" fmla="*/ 0 w 678032"/>
                <a:gd name="connsiteY6" fmla="*/ 468009 h 603745"/>
                <a:gd name="connsiteX7" fmla="*/ 349600 w 678032"/>
                <a:gd name="connsiteY7" fmla="*/ 0 h 603745"/>
                <a:gd name="connsiteX0" fmla="*/ 337268 w 665700"/>
                <a:gd name="connsiteY0" fmla="*/ 0 h 603745"/>
                <a:gd name="connsiteX1" fmla="*/ 665029 w 665700"/>
                <a:gd name="connsiteY1" fmla="*/ 470371 h 603745"/>
                <a:gd name="connsiteX2" fmla="*/ 665700 w 665700"/>
                <a:gd name="connsiteY2" fmla="*/ 472985 h 603745"/>
                <a:gd name="connsiteX3" fmla="*/ 332850 w 665700"/>
                <a:gd name="connsiteY3" fmla="*/ 603745 h 603745"/>
                <a:gd name="connsiteX4" fmla="*/ 0 w 665700"/>
                <a:gd name="connsiteY4" fmla="*/ 472985 h 603745"/>
                <a:gd name="connsiteX5" fmla="*/ 843 w 665700"/>
                <a:gd name="connsiteY5" fmla="*/ 469701 h 603745"/>
                <a:gd name="connsiteX6" fmla="*/ 337268 w 665700"/>
                <a:gd name="connsiteY6" fmla="*/ 0 h 603745"/>
                <a:gd name="connsiteX0" fmla="*/ 337268 w 665700"/>
                <a:gd name="connsiteY0" fmla="*/ 0 h 578599"/>
                <a:gd name="connsiteX1" fmla="*/ 665029 w 665700"/>
                <a:gd name="connsiteY1" fmla="*/ 470371 h 578599"/>
                <a:gd name="connsiteX2" fmla="*/ 665700 w 665700"/>
                <a:gd name="connsiteY2" fmla="*/ 472985 h 578599"/>
                <a:gd name="connsiteX3" fmla="*/ 332850 w 665700"/>
                <a:gd name="connsiteY3" fmla="*/ 578599 h 578599"/>
                <a:gd name="connsiteX4" fmla="*/ 0 w 665700"/>
                <a:gd name="connsiteY4" fmla="*/ 472985 h 578599"/>
                <a:gd name="connsiteX5" fmla="*/ 843 w 665700"/>
                <a:gd name="connsiteY5" fmla="*/ 469701 h 578599"/>
                <a:gd name="connsiteX6" fmla="*/ 337268 w 665700"/>
                <a:gd name="connsiteY6" fmla="*/ 0 h 578599"/>
                <a:gd name="connsiteX0" fmla="*/ 337268 w 665700"/>
                <a:gd name="connsiteY0" fmla="*/ 0 h 545071"/>
                <a:gd name="connsiteX1" fmla="*/ 665029 w 665700"/>
                <a:gd name="connsiteY1" fmla="*/ 470371 h 545071"/>
                <a:gd name="connsiteX2" fmla="*/ 665700 w 665700"/>
                <a:gd name="connsiteY2" fmla="*/ 472985 h 545071"/>
                <a:gd name="connsiteX3" fmla="*/ 332850 w 665700"/>
                <a:gd name="connsiteY3" fmla="*/ 545071 h 545071"/>
                <a:gd name="connsiteX4" fmla="*/ 0 w 665700"/>
                <a:gd name="connsiteY4" fmla="*/ 472985 h 545071"/>
                <a:gd name="connsiteX5" fmla="*/ 843 w 665700"/>
                <a:gd name="connsiteY5" fmla="*/ 469701 h 545071"/>
                <a:gd name="connsiteX6" fmla="*/ 337268 w 665700"/>
                <a:gd name="connsiteY6" fmla="*/ 0 h 545071"/>
                <a:gd name="connsiteX0" fmla="*/ 337268 w 665700"/>
                <a:gd name="connsiteY0" fmla="*/ 0 h 547726"/>
                <a:gd name="connsiteX1" fmla="*/ 665029 w 665700"/>
                <a:gd name="connsiteY1" fmla="*/ 470371 h 547726"/>
                <a:gd name="connsiteX2" fmla="*/ 665700 w 665700"/>
                <a:gd name="connsiteY2" fmla="*/ 472985 h 547726"/>
                <a:gd name="connsiteX3" fmla="*/ 332850 w 665700"/>
                <a:gd name="connsiteY3" fmla="*/ 545071 h 547726"/>
                <a:gd name="connsiteX4" fmla="*/ 0 w 665700"/>
                <a:gd name="connsiteY4" fmla="*/ 472985 h 547726"/>
                <a:gd name="connsiteX5" fmla="*/ 843 w 665700"/>
                <a:gd name="connsiteY5" fmla="*/ 469701 h 547726"/>
                <a:gd name="connsiteX6" fmla="*/ 337268 w 665700"/>
                <a:gd name="connsiteY6" fmla="*/ 0 h 5477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5700" h="547726">
                  <a:moveTo>
                    <a:pt x="337268" y="0"/>
                  </a:moveTo>
                  <a:lnTo>
                    <a:pt x="665029" y="470371"/>
                  </a:lnTo>
                  <a:lnTo>
                    <a:pt x="665700" y="472985"/>
                  </a:lnTo>
                  <a:cubicBezTo>
                    <a:pt x="665700" y="545202"/>
                    <a:pt x="524608" y="536689"/>
                    <a:pt x="332850" y="545071"/>
                  </a:cubicBezTo>
                  <a:cubicBezTo>
                    <a:pt x="141092" y="553453"/>
                    <a:pt x="0" y="545202"/>
                    <a:pt x="0" y="472985"/>
                  </a:cubicBezTo>
                  <a:lnTo>
                    <a:pt x="843" y="469701"/>
                  </a:lnTo>
                  <a:lnTo>
                    <a:pt x="337268" y="0"/>
                  </a:lnTo>
                  <a:close/>
                </a:path>
              </a:pathLst>
            </a:custGeom>
            <a:solidFill>
              <a:srgbClr val="A31D2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cxnSp>
          <p:nvCxnSpPr>
            <p:cNvPr id="57" name="Conector recto 56">
              <a:extLst>
                <a:ext uri="{FF2B5EF4-FFF2-40B4-BE49-F238E27FC236}">
                  <a16:creationId xmlns:a16="http://schemas.microsoft.com/office/drawing/2014/main" id="{8B08C08B-F0E3-4866-A075-E1A2C6A78540}"/>
                </a:ext>
              </a:extLst>
            </p:cNvPr>
            <p:cNvCxnSpPr>
              <a:cxnSpLocks/>
              <a:stCxn id="61" idx="5"/>
            </p:cNvCxnSpPr>
            <p:nvPr userDrawn="1"/>
          </p:nvCxnSpPr>
          <p:spPr>
            <a:xfrm>
              <a:off x="1932115" y="6371505"/>
              <a:ext cx="0" cy="608049"/>
            </a:xfrm>
            <a:prstGeom prst="line">
              <a:avLst/>
            </a:prstGeom>
            <a:ln w="38100" cap="rnd">
              <a:solidFill>
                <a:srgbClr val="BA212C"/>
              </a:solidFill>
              <a:round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58" name="Forma libre: forma 57">
              <a:extLst>
                <a:ext uri="{FF2B5EF4-FFF2-40B4-BE49-F238E27FC236}">
                  <a16:creationId xmlns:a16="http://schemas.microsoft.com/office/drawing/2014/main" id="{68AD82AE-DBE0-4CA6-9075-F77D1C4AFB8E}"/>
                </a:ext>
              </a:extLst>
            </p:cNvPr>
            <p:cNvSpPr/>
            <p:nvPr userDrawn="1"/>
          </p:nvSpPr>
          <p:spPr>
            <a:xfrm rot="16200000">
              <a:off x="1286466" y="5473377"/>
              <a:ext cx="1303957" cy="472759"/>
            </a:xfrm>
            <a:custGeom>
              <a:avLst/>
              <a:gdLst>
                <a:gd name="connsiteX0" fmla="*/ 1303957 w 1303957"/>
                <a:gd name="connsiteY0" fmla="*/ 4750 h 472759"/>
                <a:gd name="connsiteX1" fmla="*/ 1161441 w 1303957"/>
                <a:gd name="connsiteY1" fmla="*/ 238755 h 472759"/>
                <a:gd name="connsiteX2" fmla="*/ 1303957 w 1303957"/>
                <a:gd name="connsiteY2" fmla="*/ 472759 h 472759"/>
                <a:gd name="connsiteX3" fmla="*/ 591548 w 1303957"/>
                <a:gd name="connsiteY3" fmla="*/ 472759 h 472759"/>
                <a:gd name="connsiteX4" fmla="*/ 562847 w 1303957"/>
                <a:gd name="connsiteY4" fmla="*/ 468009 h 472759"/>
                <a:gd name="connsiteX5" fmla="*/ 142516 w 1303957"/>
                <a:gd name="connsiteY5" fmla="*/ 468009 h 472759"/>
                <a:gd name="connsiteX6" fmla="*/ 0 w 1303957"/>
                <a:gd name="connsiteY6" fmla="*/ 234005 h 472759"/>
                <a:gd name="connsiteX7" fmla="*/ 142516 w 1303957"/>
                <a:gd name="connsiteY7" fmla="*/ 0 h 472759"/>
                <a:gd name="connsiteX8" fmla="*/ 854925 w 1303957"/>
                <a:gd name="connsiteY8" fmla="*/ 0 h 472759"/>
                <a:gd name="connsiteX9" fmla="*/ 826225 w 1303957"/>
                <a:gd name="connsiteY9" fmla="*/ 4750 h 472759"/>
                <a:gd name="connsiteX0" fmla="*/ 1303957 w 1303957"/>
                <a:gd name="connsiteY0" fmla="*/ 4750 h 472759"/>
                <a:gd name="connsiteX1" fmla="*/ 1161441 w 1303957"/>
                <a:gd name="connsiteY1" fmla="*/ 238755 h 472759"/>
                <a:gd name="connsiteX2" fmla="*/ 1303957 w 1303957"/>
                <a:gd name="connsiteY2" fmla="*/ 472759 h 472759"/>
                <a:gd name="connsiteX3" fmla="*/ 591548 w 1303957"/>
                <a:gd name="connsiteY3" fmla="*/ 472759 h 472759"/>
                <a:gd name="connsiteX4" fmla="*/ 562847 w 1303957"/>
                <a:gd name="connsiteY4" fmla="*/ 468009 h 472759"/>
                <a:gd name="connsiteX5" fmla="*/ 142516 w 1303957"/>
                <a:gd name="connsiteY5" fmla="*/ 468009 h 472759"/>
                <a:gd name="connsiteX6" fmla="*/ 0 w 1303957"/>
                <a:gd name="connsiteY6" fmla="*/ 234005 h 472759"/>
                <a:gd name="connsiteX7" fmla="*/ 142516 w 1303957"/>
                <a:gd name="connsiteY7" fmla="*/ 0 h 472759"/>
                <a:gd name="connsiteX8" fmla="*/ 854925 w 1303957"/>
                <a:gd name="connsiteY8" fmla="*/ 0 h 472759"/>
                <a:gd name="connsiteX9" fmla="*/ 1303957 w 1303957"/>
                <a:gd name="connsiteY9" fmla="*/ 4750 h 472759"/>
                <a:gd name="connsiteX0" fmla="*/ 1303957 w 1303957"/>
                <a:gd name="connsiteY0" fmla="*/ 4750 h 472759"/>
                <a:gd name="connsiteX1" fmla="*/ 1161441 w 1303957"/>
                <a:gd name="connsiteY1" fmla="*/ 238755 h 472759"/>
                <a:gd name="connsiteX2" fmla="*/ 1303957 w 1303957"/>
                <a:gd name="connsiteY2" fmla="*/ 472759 h 472759"/>
                <a:gd name="connsiteX3" fmla="*/ 591548 w 1303957"/>
                <a:gd name="connsiteY3" fmla="*/ 472759 h 472759"/>
                <a:gd name="connsiteX4" fmla="*/ 562847 w 1303957"/>
                <a:gd name="connsiteY4" fmla="*/ 468009 h 472759"/>
                <a:gd name="connsiteX5" fmla="*/ 142516 w 1303957"/>
                <a:gd name="connsiteY5" fmla="*/ 468009 h 472759"/>
                <a:gd name="connsiteX6" fmla="*/ 0 w 1303957"/>
                <a:gd name="connsiteY6" fmla="*/ 234005 h 472759"/>
                <a:gd name="connsiteX7" fmla="*/ 142516 w 1303957"/>
                <a:gd name="connsiteY7" fmla="*/ 0 h 472759"/>
                <a:gd name="connsiteX8" fmla="*/ 1303957 w 1303957"/>
                <a:gd name="connsiteY8" fmla="*/ 4750 h 472759"/>
                <a:gd name="connsiteX0" fmla="*/ 1303957 w 1303957"/>
                <a:gd name="connsiteY0" fmla="*/ 4750 h 472759"/>
                <a:gd name="connsiteX1" fmla="*/ 1161441 w 1303957"/>
                <a:gd name="connsiteY1" fmla="*/ 238755 h 472759"/>
                <a:gd name="connsiteX2" fmla="*/ 1303957 w 1303957"/>
                <a:gd name="connsiteY2" fmla="*/ 472759 h 472759"/>
                <a:gd name="connsiteX3" fmla="*/ 591548 w 1303957"/>
                <a:gd name="connsiteY3" fmla="*/ 472759 h 472759"/>
                <a:gd name="connsiteX4" fmla="*/ 142516 w 1303957"/>
                <a:gd name="connsiteY4" fmla="*/ 468009 h 472759"/>
                <a:gd name="connsiteX5" fmla="*/ 0 w 1303957"/>
                <a:gd name="connsiteY5" fmla="*/ 234005 h 472759"/>
                <a:gd name="connsiteX6" fmla="*/ 142516 w 1303957"/>
                <a:gd name="connsiteY6" fmla="*/ 0 h 472759"/>
                <a:gd name="connsiteX7" fmla="*/ 1303957 w 1303957"/>
                <a:gd name="connsiteY7" fmla="*/ 4750 h 472759"/>
                <a:gd name="connsiteX0" fmla="*/ 1303957 w 1303957"/>
                <a:gd name="connsiteY0" fmla="*/ 4750 h 472759"/>
                <a:gd name="connsiteX1" fmla="*/ 1161441 w 1303957"/>
                <a:gd name="connsiteY1" fmla="*/ 238755 h 472759"/>
                <a:gd name="connsiteX2" fmla="*/ 1303957 w 1303957"/>
                <a:gd name="connsiteY2" fmla="*/ 472759 h 472759"/>
                <a:gd name="connsiteX3" fmla="*/ 142516 w 1303957"/>
                <a:gd name="connsiteY3" fmla="*/ 468009 h 472759"/>
                <a:gd name="connsiteX4" fmla="*/ 0 w 1303957"/>
                <a:gd name="connsiteY4" fmla="*/ 234005 h 472759"/>
                <a:gd name="connsiteX5" fmla="*/ 142516 w 1303957"/>
                <a:gd name="connsiteY5" fmla="*/ 0 h 472759"/>
                <a:gd name="connsiteX6" fmla="*/ 1303957 w 1303957"/>
                <a:gd name="connsiteY6" fmla="*/ 4750 h 472759"/>
                <a:gd name="connsiteX0" fmla="*/ 1303957 w 1303957"/>
                <a:gd name="connsiteY0" fmla="*/ 4750 h 472759"/>
                <a:gd name="connsiteX1" fmla="*/ 1236392 w 1303957"/>
                <a:gd name="connsiteY1" fmla="*/ 231260 h 472759"/>
                <a:gd name="connsiteX2" fmla="*/ 1303957 w 1303957"/>
                <a:gd name="connsiteY2" fmla="*/ 472759 h 472759"/>
                <a:gd name="connsiteX3" fmla="*/ 142516 w 1303957"/>
                <a:gd name="connsiteY3" fmla="*/ 468009 h 472759"/>
                <a:gd name="connsiteX4" fmla="*/ 0 w 1303957"/>
                <a:gd name="connsiteY4" fmla="*/ 234005 h 472759"/>
                <a:gd name="connsiteX5" fmla="*/ 142516 w 1303957"/>
                <a:gd name="connsiteY5" fmla="*/ 0 h 472759"/>
                <a:gd name="connsiteX6" fmla="*/ 1303957 w 1303957"/>
                <a:gd name="connsiteY6" fmla="*/ 4750 h 4727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303957" h="472759">
                  <a:moveTo>
                    <a:pt x="1303957" y="4750"/>
                  </a:moveTo>
                  <a:cubicBezTo>
                    <a:pt x="1225219" y="4750"/>
                    <a:pt x="1236392" y="102042"/>
                    <a:pt x="1236392" y="231260"/>
                  </a:cubicBezTo>
                  <a:cubicBezTo>
                    <a:pt x="1236392" y="360477"/>
                    <a:pt x="1225218" y="472759"/>
                    <a:pt x="1303957" y="472759"/>
                  </a:cubicBezTo>
                  <a:lnTo>
                    <a:pt x="142516" y="468009"/>
                  </a:lnTo>
                  <a:cubicBezTo>
                    <a:pt x="63777" y="468009"/>
                    <a:pt x="0" y="363222"/>
                    <a:pt x="0" y="234005"/>
                  </a:cubicBezTo>
                  <a:cubicBezTo>
                    <a:pt x="0" y="104787"/>
                    <a:pt x="63777" y="0"/>
                    <a:pt x="142516" y="0"/>
                  </a:cubicBezTo>
                  <a:lnTo>
                    <a:pt x="1303957" y="4750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59" name="Diagrama de flujo: datos almacenados 89">
              <a:extLst>
                <a:ext uri="{FF2B5EF4-FFF2-40B4-BE49-F238E27FC236}">
                  <a16:creationId xmlns:a16="http://schemas.microsoft.com/office/drawing/2014/main" id="{CD6E9982-A7E3-4B21-9D0D-55231C97E2E4}"/>
                </a:ext>
              </a:extLst>
            </p:cNvPr>
            <p:cNvSpPr/>
            <p:nvPr userDrawn="1"/>
          </p:nvSpPr>
          <p:spPr>
            <a:xfrm rot="16200000">
              <a:off x="1741061" y="5109051"/>
              <a:ext cx="404316" cy="482778"/>
            </a:xfrm>
            <a:custGeom>
              <a:avLst/>
              <a:gdLst>
                <a:gd name="connsiteX0" fmla="*/ 1667 w 10000"/>
                <a:gd name="connsiteY0" fmla="*/ 0 h 10000"/>
                <a:gd name="connsiteX1" fmla="*/ 10000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1667 w 10000"/>
                <a:gd name="connsiteY0" fmla="*/ 0 h 10000"/>
                <a:gd name="connsiteX1" fmla="*/ 8185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1667 w 10000"/>
                <a:gd name="connsiteY0" fmla="*/ 0 h 10000"/>
                <a:gd name="connsiteX1" fmla="*/ 8185 w 10000"/>
                <a:gd name="connsiteY1" fmla="*/ 0 h 10000"/>
                <a:gd name="connsiteX2" fmla="*/ 6259 w 10000"/>
                <a:gd name="connsiteY2" fmla="*/ 4409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383 w 10790"/>
                <a:gd name="connsiteY0" fmla="*/ 148 h 10000"/>
                <a:gd name="connsiteX1" fmla="*/ 8975 w 10790"/>
                <a:gd name="connsiteY1" fmla="*/ 0 h 10000"/>
                <a:gd name="connsiteX2" fmla="*/ 7049 w 10790"/>
                <a:gd name="connsiteY2" fmla="*/ 4409 h 10000"/>
                <a:gd name="connsiteX3" fmla="*/ 10790 w 10790"/>
                <a:gd name="connsiteY3" fmla="*/ 10000 h 10000"/>
                <a:gd name="connsiteX4" fmla="*/ 2457 w 10790"/>
                <a:gd name="connsiteY4" fmla="*/ 10000 h 10000"/>
                <a:gd name="connsiteX5" fmla="*/ 790 w 10790"/>
                <a:gd name="connsiteY5" fmla="*/ 5000 h 10000"/>
                <a:gd name="connsiteX6" fmla="*/ 383 w 10790"/>
                <a:gd name="connsiteY6" fmla="*/ 148 h 10000"/>
                <a:gd name="connsiteX0" fmla="*/ 383 w 10790"/>
                <a:gd name="connsiteY0" fmla="*/ 296 h 10148"/>
                <a:gd name="connsiteX1" fmla="*/ 7679 w 10790"/>
                <a:gd name="connsiteY1" fmla="*/ 0 h 10148"/>
                <a:gd name="connsiteX2" fmla="*/ 7049 w 10790"/>
                <a:gd name="connsiteY2" fmla="*/ 4557 h 10148"/>
                <a:gd name="connsiteX3" fmla="*/ 10790 w 10790"/>
                <a:gd name="connsiteY3" fmla="*/ 10148 h 10148"/>
                <a:gd name="connsiteX4" fmla="*/ 2457 w 10790"/>
                <a:gd name="connsiteY4" fmla="*/ 10148 h 10148"/>
                <a:gd name="connsiteX5" fmla="*/ 790 w 10790"/>
                <a:gd name="connsiteY5" fmla="*/ 5148 h 10148"/>
                <a:gd name="connsiteX6" fmla="*/ 383 w 10790"/>
                <a:gd name="connsiteY6" fmla="*/ 296 h 10148"/>
                <a:gd name="connsiteX0" fmla="*/ 383 w 10790"/>
                <a:gd name="connsiteY0" fmla="*/ 0 h 9852"/>
                <a:gd name="connsiteX1" fmla="*/ 6901 w 10790"/>
                <a:gd name="connsiteY1" fmla="*/ 0 h 9852"/>
                <a:gd name="connsiteX2" fmla="*/ 7049 w 10790"/>
                <a:gd name="connsiteY2" fmla="*/ 4261 h 9852"/>
                <a:gd name="connsiteX3" fmla="*/ 10790 w 10790"/>
                <a:gd name="connsiteY3" fmla="*/ 9852 h 9852"/>
                <a:gd name="connsiteX4" fmla="*/ 2457 w 10790"/>
                <a:gd name="connsiteY4" fmla="*/ 9852 h 9852"/>
                <a:gd name="connsiteX5" fmla="*/ 790 w 10790"/>
                <a:gd name="connsiteY5" fmla="*/ 4852 h 9852"/>
                <a:gd name="connsiteX6" fmla="*/ 383 w 10790"/>
                <a:gd name="connsiteY6" fmla="*/ 0 h 9852"/>
                <a:gd name="connsiteX0" fmla="*/ 614 w 10259"/>
                <a:gd name="connsiteY0" fmla="*/ 0 h 10000"/>
                <a:gd name="connsiteX1" fmla="*/ 6655 w 10259"/>
                <a:gd name="connsiteY1" fmla="*/ 0 h 10000"/>
                <a:gd name="connsiteX2" fmla="*/ 6792 w 10259"/>
                <a:gd name="connsiteY2" fmla="*/ 4325 h 10000"/>
                <a:gd name="connsiteX3" fmla="*/ 10259 w 10259"/>
                <a:gd name="connsiteY3" fmla="*/ 10000 h 10000"/>
                <a:gd name="connsiteX4" fmla="*/ 2536 w 10259"/>
                <a:gd name="connsiteY4" fmla="*/ 10000 h 10000"/>
                <a:gd name="connsiteX5" fmla="*/ 270 w 10259"/>
                <a:gd name="connsiteY5" fmla="*/ 4925 h 10000"/>
                <a:gd name="connsiteX6" fmla="*/ 614 w 10259"/>
                <a:gd name="connsiteY6" fmla="*/ 0 h 10000"/>
                <a:gd name="connsiteX0" fmla="*/ 679 w 10324"/>
                <a:gd name="connsiteY0" fmla="*/ 0 h 10000"/>
                <a:gd name="connsiteX1" fmla="*/ 6720 w 10324"/>
                <a:gd name="connsiteY1" fmla="*/ 0 h 10000"/>
                <a:gd name="connsiteX2" fmla="*/ 6857 w 10324"/>
                <a:gd name="connsiteY2" fmla="*/ 4325 h 10000"/>
                <a:gd name="connsiteX3" fmla="*/ 10324 w 10324"/>
                <a:gd name="connsiteY3" fmla="*/ 10000 h 10000"/>
                <a:gd name="connsiteX4" fmla="*/ 3562 w 10324"/>
                <a:gd name="connsiteY4" fmla="*/ 10000 h 10000"/>
                <a:gd name="connsiteX5" fmla="*/ 335 w 10324"/>
                <a:gd name="connsiteY5" fmla="*/ 4925 h 10000"/>
                <a:gd name="connsiteX6" fmla="*/ 679 w 10324"/>
                <a:gd name="connsiteY6" fmla="*/ 0 h 10000"/>
                <a:gd name="connsiteX0" fmla="*/ 679 w 10324"/>
                <a:gd name="connsiteY0" fmla="*/ 0 h 10000"/>
                <a:gd name="connsiteX1" fmla="*/ 6720 w 10324"/>
                <a:gd name="connsiteY1" fmla="*/ 0 h 10000"/>
                <a:gd name="connsiteX2" fmla="*/ 6857 w 10324"/>
                <a:gd name="connsiteY2" fmla="*/ 5225 h 10000"/>
                <a:gd name="connsiteX3" fmla="*/ 10324 w 10324"/>
                <a:gd name="connsiteY3" fmla="*/ 10000 h 10000"/>
                <a:gd name="connsiteX4" fmla="*/ 3562 w 10324"/>
                <a:gd name="connsiteY4" fmla="*/ 10000 h 10000"/>
                <a:gd name="connsiteX5" fmla="*/ 335 w 10324"/>
                <a:gd name="connsiteY5" fmla="*/ 4925 h 10000"/>
                <a:gd name="connsiteX6" fmla="*/ 679 w 10324"/>
                <a:gd name="connsiteY6" fmla="*/ 0 h 10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324" h="10000">
                  <a:moveTo>
                    <a:pt x="679" y="0"/>
                  </a:moveTo>
                  <a:lnTo>
                    <a:pt x="6720" y="0"/>
                  </a:lnTo>
                  <a:cubicBezTo>
                    <a:pt x="5866" y="0"/>
                    <a:pt x="6256" y="3558"/>
                    <a:pt x="6857" y="5225"/>
                  </a:cubicBezTo>
                  <a:cubicBezTo>
                    <a:pt x="7457" y="6892"/>
                    <a:pt x="9470" y="10000"/>
                    <a:pt x="10324" y="10000"/>
                  </a:cubicBezTo>
                  <a:lnTo>
                    <a:pt x="3562" y="10000"/>
                  </a:lnTo>
                  <a:cubicBezTo>
                    <a:pt x="2709" y="10000"/>
                    <a:pt x="816" y="6592"/>
                    <a:pt x="335" y="4925"/>
                  </a:cubicBezTo>
                  <a:cubicBezTo>
                    <a:pt x="-146" y="3258"/>
                    <a:pt x="-175" y="0"/>
                    <a:pt x="679" y="0"/>
                  </a:cubicBezTo>
                  <a:close/>
                </a:path>
              </a:pathLst>
            </a:custGeom>
            <a:solidFill>
              <a:srgbClr val="085099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60" name="Diagrama de flujo: datos almacenados 89">
              <a:extLst>
                <a:ext uri="{FF2B5EF4-FFF2-40B4-BE49-F238E27FC236}">
                  <a16:creationId xmlns:a16="http://schemas.microsoft.com/office/drawing/2014/main" id="{89E127A4-729B-4622-9815-3B933EE8D338}"/>
                </a:ext>
              </a:extLst>
            </p:cNvPr>
            <p:cNvSpPr/>
            <p:nvPr userDrawn="1"/>
          </p:nvSpPr>
          <p:spPr>
            <a:xfrm rot="16200000">
              <a:off x="1741062" y="5578678"/>
              <a:ext cx="404314" cy="482778"/>
            </a:xfrm>
            <a:custGeom>
              <a:avLst/>
              <a:gdLst>
                <a:gd name="connsiteX0" fmla="*/ 1667 w 10000"/>
                <a:gd name="connsiteY0" fmla="*/ 0 h 10000"/>
                <a:gd name="connsiteX1" fmla="*/ 10000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1667 w 10000"/>
                <a:gd name="connsiteY0" fmla="*/ 0 h 10000"/>
                <a:gd name="connsiteX1" fmla="*/ 8185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1667 w 10000"/>
                <a:gd name="connsiteY0" fmla="*/ 0 h 10000"/>
                <a:gd name="connsiteX1" fmla="*/ 8185 w 10000"/>
                <a:gd name="connsiteY1" fmla="*/ 0 h 10000"/>
                <a:gd name="connsiteX2" fmla="*/ 6259 w 10000"/>
                <a:gd name="connsiteY2" fmla="*/ 4409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383 w 10790"/>
                <a:gd name="connsiteY0" fmla="*/ 148 h 10000"/>
                <a:gd name="connsiteX1" fmla="*/ 8975 w 10790"/>
                <a:gd name="connsiteY1" fmla="*/ 0 h 10000"/>
                <a:gd name="connsiteX2" fmla="*/ 7049 w 10790"/>
                <a:gd name="connsiteY2" fmla="*/ 4409 h 10000"/>
                <a:gd name="connsiteX3" fmla="*/ 10790 w 10790"/>
                <a:gd name="connsiteY3" fmla="*/ 10000 h 10000"/>
                <a:gd name="connsiteX4" fmla="*/ 2457 w 10790"/>
                <a:gd name="connsiteY4" fmla="*/ 10000 h 10000"/>
                <a:gd name="connsiteX5" fmla="*/ 790 w 10790"/>
                <a:gd name="connsiteY5" fmla="*/ 5000 h 10000"/>
                <a:gd name="connsiteX6" fmla="*/ 383 w 10790"/>
                <a:gd name="connsiteY6" fmla="*/ 148 h 10000"/>
                <a:gd name="connsiteX0" fmla="*/ 383 w 10790"/>
                <a:gd name="connsiteY0" fmla="*/ 296 h 10148"/>
                <a:gd name="connsiteX1" fmla="*/ 7679 w 10790"/>
                <a:gd name="connsiteY1" fmla="*/ 0 h 10148"/>
                <a:gd name="connsiteX2" fmla="*/ 7049 w 10790"/>
                <a:gd name="connsiteY2" fmla="*/ 4557 h 10148"/>
                <a:gd name="connsiteX3" fmla="*/ 10790 w 10790"/>
                <a:gd name="connsiteY3" fmla="*/ 10148 h 10148"/>
                <a:gd name="connsiteX4" fmla="*/ 2457 w 10790"/>
                <a:gd name="connsiteY4" fmla="*/ 10148 h 10148"/>
                <a:gd name="connsiteX5" fmla="*/ 790 w 10790"/>
                <a:gd name="connsiteY5" fmla="*/ 5148 h 10148"/>
                <a:gd name="connsiteX6" fmla="*/ 383 w 10790"/>
                <a:gd name="connsiteY6" fmla="*/ 296 h 10148"/>
                <a:gd name="connsiteX0" fmla="*/ 383 w 10790"/>
                <a:gd name="connsiteY0" fmla="*/ 0 h 9852"/>
                <a:gd name="connsiteX1" fmla="*/ 6901 w 10790"/>
                <a:gd name="connsiteY1" fmla="*/ 0 h 9852"/>
                <a:gd name="connsiteX2" fmla="*/ 7049 w 10790"/>
                <a:gd name="connsiteY2" fmla="*/ 4261 h 9852"/>
                <a:gd name="connsiteX3" fmla="*/ 10790 w 10790"/>
                <a:gd name="connsiteY3" fmla="*/ 9852 h 9852"/>
                <a:gd name="connsiteX4" fmla="*/ 2457 w 10790"/>
                <a:gd name="connsiteY4" fmla="*/ 9852 h 9852"/>
                <a:gd name="connsiteX5" fmla="*/ 790 w 10790"/>
                <a:gd name="connsiteY5" fmla="*/ 4852 h 9852"/>
                <a:gd name="connsiteX6" fmla="*/ 383 w 10790"/>
                <a:gd name="connsiteY6" fmla="*/ 0 h 9852"/>
                <a:gd name="connsiteX0" fmla="*/ 614 w 10259"/>
                <a:gd name="connsiteY0" fmla="*/ 0 h 10000"/>
                <a:gd name="connsiteX1" fmla="*/ 6655 w 10259"/>
                <a:gd name="connsiteY1" fmla="*/ 0 h 10000"/>
                <a:gd name="connsiteX2" fmla="*/ 6792 w 10259"/>
                <a:gd name="connsiteY2" fmla="*/ 4325 h 10000"/>
                <a:gd name="connsiteX3" fmla="*/ 10259 w 10259"/>
                <a:gd name="connsiteY3" fmla="*/ 10000 h 10000"/>
                <a:gd name="connsiteX4" fmla="*/ 2536 w 10259"/>
                <a:gd name="connsiteY4" fmla="*/ 10000 h 10000"/>
                <a:gd name="connsiteX5" fmla="*/ 270 w 10259"/>
                <a:gd name="connsiteY5" fmla="*/ 4925 h 10000"/>
                <a:gd name="connsiteX6" fmla="*/ 614 w 10259"/>
                <a:gd name="connsiteY6" fmla="*/ 0 h 10000"/>
                <a:gd name="connsiteX0" fmla="*/ 679 w 10324"/>
                <a:gd name="connsiteY0" fmla="*/ 0 h 10000"/>
                <a:gd name="connsiteX1" fmla="*/ 6720 w 10324"/>
                <a:gd name="connsiteY1" fmla="*/ 0 h 10000"/>
                <a:gd name="connsiteX2" fmla="*/ 6857 w 10324"/>
                <a:gd name="connsiteY2" fmla="*/ 4325 h 10000"/>
                <a:gd name="connsiteX3" fmla="*/ 10324 w 10324"/>
                <a:gd name="connsiteY3" fmla="*/ 10000 h 10000"/>
                <a:gd name="connsiteX4" fmla="*/ 3562 w 10324"/>
                <a:gd name="connsiteY4" fmla="*/ 10000 h 10000"/>
                <a:gd name="connsiteX5" fmla="*/ 335 w 10324"/>
                <a:gd name="connsiteY5" fmla="*/ 4925 h 10000"/>
                <a:gd name="connsiteX6" fmla="*/ 679 w 10324"/>
                <a:gd name="connsiteY6" fmla="*/ 0 h 10000"/>
                <a:gd name="connsiteX0" fmla="*/ 679 w 10324"/>
                <a:gd name="connsiteY0" fmla="*/ 0 h 10000"/>
                <a:gd name="connsiteX1" fmla="*/ 6720 w 10324"/>
                <a:gd name="connsiteY1" fmla="*/ 0 h 10000"/>
                <a:gd name="connsiteX2" fmla="*/ 6857 w 10324"/>
                <a:gd name="connsiteY2" fmla="*/ 5225 h 10000"/>
                <a:gd name="connsiteX3" fmla="*/ 10324 w 10324"/>
                <a:gd name="connsiteY3" fmla="*/ 10000 h 10000"/>
                <a:gd name="connsiteX4" fmla="*/ 3562 w 10324"/>
                <a:gd name="connsiteY4" fmla="*/ 10000 h 10000"/>
                <a:gd name="connsiteX5" fmla="*/ 335 w 10324"/>
                <a:gd name="connsiteY5" fmla="*/ 4925 h 10000"/>
                <a:gd name="connsiteX6" fmla="*/ 679 w 10324"/>
                <a:gd name="connsiteY6" fmla="*/ 0 h 10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324" h="10000">
                  <a:moveTo>
                    <a:pt x="679" y="0"/>
                  </a:moveTo>
                  <a:lnTo>
                    <a:pt x="6720" y="0"/>
                  </a:lnTo>
                  <a:cubicBezTo>
                    <a:pt x="5866" y="0"/>
                    <a:pt x="6256" y="3558"/>
                    <a:pt x="6857" y="5225"/>
                  </a:cubicBezTo>
                  <a:cubicBezTo>
                    <a:pt x="7457" y="6892"/>
                    <a:pt x="9470" y="10000"/>
                    <a:pt x="10324" y="10000"/>
                  </a:cubicBezTo>
                  <a:lnTo>
                    <a:pt x="3562" y="10000"/>
                  </a:lnTo>
                  <a:cubicBezTo>
                    <a:pt x="2709" y="10000"/>
                    <a:pt x="816" y="6592"/>
                    <a:pt x="335" y="4925"/>
                  </a:cubicBezTo>
                  <a:cubicBezTo>
                    <a:pt x="-146" y="3258"/>
                    <a:pt x="-175" y="0"/>
                    <a:pt x="679" y="0"/>
                  </a:cubicBezTo>
                  <a:close/>
                </a:path>
              </a:pathLst>
            </a:custGeom>
            <a:solidFill>
              <a:srgbClr val="085099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 algn="ctr"/>
              <a:endParaRPr lang="es-ES"/>
            </a:p>
          </p:txBody>
        </p:sp>
        <p:sp>
          <p:nvSpPr>
            <p:cNvPr id="61" name="Diagrama de flujo: datos almacenados 89">
              <a:extLst>
                <a:ext uri="{FF2B5EF4-FFF2-40B4-BE49-F238E27FC236}">
                  <a16:creationId xmlns:a16="http://schemas.microsoft.com/office/drawing/2014/main" id="{2F367A8E-40DA-464A-A098-4C43F21DB816}"/>
                </a:ext>
              </a:extLst>
            </p:cNvPr>
            <p:cNvSpPr/>
            <p:nvPr userDrawn="1"/>
          </p:nvSpPr>
          <p:spPr>
            <a:xfrm rot="16200000">
              <a:off x="1828882" y="6017007"/>
              <a:ext cx="228673" cy="482778"/>
            </a:xfrm>
            <a:custGeom>
              <a:avLst/>
              <a:gdLst>
                <a:gd name="connsiteX0" fmla="*/ 1667 w 10000"/>
                <a:gd name="connsiteY0" fmla="*/ 0 h 10000"/>
                <a:gd name="connsiteX1" fmla="*/ 10000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1667 w 10000"/>
                <a:gd name="connsiteY0" fmla="*/ 0 h 10000"/>
                <a:gd name="connsiteX1" fmla="*/ 8185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1667 w 10000"/>
                <a:gd name="connsiteY0" fmla="*/ 0 h 10000"/>
                <a:gd name="connsiteX1" fmla="*/ 8185 w 10000"/>
                <a:gd name="connsiteY1" fmla="*/ 0 h 10000"/>
                <a:gd name="connsiteX2" fmla="*/ 6259 w 10000"/>
                <a:gd name="connsiteY2" fmla="*/ 4409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383 w 10790"/>
                <a:gd name="connsiteY0" fmla="*/ 148 h 10000"/>
                <a:gd name="connsiteX1" fmla="*/ 8975 w 10790"/>
                <a:gd name="connsiteY1" fmla="*/ 0 h 10000"/>
                <a:gd name="connsiteX2" fmla="*/ 7049 w 10790"/>
                <a:gd name="connsiteY2" fmla="*/ 4409 h 10000"/>
                <a:gd name="connsiteX3" fmla="*/ 10790 w 10790"/>
                <a:gd name="connsiteY3" fmla="*/ 10000 h 10000"/>
                <a:gd name="connsiteX4" fmla="*/ 2457 w 10790"/>
                <a:gd name="connsiteY4" fmla="*/ 10000 h 10000"/>
                <a:gd name="connsiteX5" fmla="*/ 790 w 10790"/>
                <a:gd name="connsiteY5" fmla="*/ 5000 h 10000"/>
                <a:gd name="connsiteX6" fmla="*/ 383 w 10790"/>
                <a:gd name="connsiteY6" fmla="*/ 148 h 10000"/>
                <a:gd name="connsiteX0" fmla="*/ 383 w 10790"/>
                <a:gd name="connsiteY0" fmla="*/ 296 h 10148"/>
                <a:gd name="connsiteX1" fmla="*/ 7679 w 10790"/>
                <a:gd name="connsiteY1" fmla="*/ 0 h 10148"/>
                <a:gd name="connsiteX2" fmla="*/ 7049 w 10790"/>
                <a:gd name="connsiteY2" fmla="*/ 4557 h 10148"/>
                <a:gd name="connsiteX3" fmla="*/ 10790 w 10790"/>
                <a:gd name="connsiteY3" fmla="*/ 10148 h 10148"/>
                <a:gd name="connsiteX4" fmla="*/ 2457 w 10790"/>
                <a:gd name="connsiteY4" fmla="*/ 10148 h 10148"/>
                <a:gd name="connsiteX5" fmla="*/ 790 w 10790"/>
                <a:gd name="connsiteY5" fmla="*/ 5148 h 10148"/>
                <a:gd name="connsiteX6" fmla="*/ 383 w 10790"/>
                <a:gd name="connsiteY6" fmla="*/ 296 h 10148"/>
                <a:gd name="connsiteX0" fmla="*/ 383 w 10790"/>
                <a:gd name="connsiteY0" fmla="*/ 0 h 9852"/>
                <a:gd name="connsiteX1" fmla="*/ 6901 w 10790"/>
                <a:gd name="connsiteY1" fmla="*/ 0 h 9852"/>
                <a:gd name="connsiteX2" fmla="*/ 7049 w 10790"/>
                <a:gd name="connsiteY2" fmla="*/ 4261 h 9852"/>
                <a:gd name="connsiteX3" fmla="*/ 10790 w 10790"/>
                <a:gd name="connsiteY3" fmla="*/ 9852 h 9852"/>
                <a:gd name="connsiteX4" fmla="*/ 2457 w 10790"/>
                <a:gd name="connsiteY4" fmla="*/ 9852 h 9852"/>
                <a:gd name="connsiteX5" fmla="*/ 790 w 10790"/>
                <a:gd name="connsiteY5" fmla="*/ 4852 h 9852"/>
                <a:gd name="connsiteX6" fmla="*/ 383 w 10790"/>
                <a:gd name="connsiteY6" fmla="*/ 0 h 9852"/>
                <a:gd name="connsiteX0" fmla="*/ 614 w 10259"/>
                <a:gd name="connsiteY0" fmla="*/ 0 h 10000"/>
                <a:gd name="connsiteX1" fmla="*/ 6655 w 10259"/>
                <a:gd name="connsiteY1" fmla="*/ 0 h 10000"/>
                <a:gd name="connsiteX2" fmla="*/ 6792 w 10259"/>
                <a:gd name="connsiteY2" fmla="*/ 4325 h 10000"/>
                <a:gd name="connsiteX3" fmla="*/ 10259 w 10259"/>
                <a:gd name="connsiteY3" fmla="*/ 10000 h 10000"/>
                <a:gd name="connsiteX4" fmla="*/ 2536 w 10259"/>
                <a:gd name="connsiteY4" fmla="*/ 10000 h 10000"/>
                <a:gd name="connsiteX5" fmla="*/ 270 w 10259"/>
                <a:gd name="connsiteY5" fmla="*/ 4925 h 10000"/>
                <a:gd name="connsiteX6" fmla="*/ 614 w 10259"/>
                <a:gd name="connsiteY6" fmla="*/ 0 h 10000"/>
                <a:gd name="connsiteX0" fmla="*/ 679 w 10324"/>
                <a:gd name="connsiteY0" fmla="*/ 0 h 10000"/>
                <a:gd name="connsiteX1" fmla="*/ 6720 w 10324"/>
                <a:gd name="connsiteY1" fmla="*/ 0 h 10000"/>
                <a:gd name="connsiteX2" fmla="*/ 6857 w 10324"/>
                <a:gd name="connsiteY2" fmla="*/ 4325 h 10000"/>
                <a:gd name="connsiteX3" fmla="*/ 10324 w 10324"/>
                <a:gd name="connsiteY3" fmla="*/ 10000 h 10000"/>
                <a:gd name="connsiteX4" fmla="*/ 3562 w 10324"/>
                <a:gd name="connsiteY4" fmla="*/ 10000 h 10000"/>
                <a:gd name="connsiteX5" fmla="*/ 335 w 10324"/>
                <a:gd name="connsiteY5" fmla="*/ 4925 h 10000"/>
                <a:gd name="connsiteX6" fmla="*/ 679 w 10324"/>
                <a:gd name="connsiteY6" fmla="*/ 0 h 10000"/>
                <a:gd name="connsiteX0" fmla="*/ 679 w 10324"/>
                <a:gd name="connsiteY0" fmla="*/ 0 h 10000"/>
                <a:gd name="connsiteX1" fmla="*/ 6720 w 10324"/>
                <a:gd name="connsiteY1" fmla="*/ 0 h 10000"/>
                <a:gd name="connsiteX2" fmla="*/ 6857 w 10324"/>
                <a:gd name="connsiteY2" fmla="*/ 5225 h 10000"/>
                <a:gd name="connsiteX3" fmla="*/ 10324 w 10324"/>
                <a:gd name="connsiteY3" fmla="*/ 10000 h 10000"/>
                <a:gd name="connsiteX4" fmla="*/ 3562 w 10324"/>
                <a:gd name="connsiteY4" fmla="*/ 10000 h 10000"/>
                <a:gd name="connsiteX5" fmla="*/ 335 w 10324"/>
                <a:gd name="connsiteY5" fmla="*/ 4925 h 10000"/>
                <a:gd name="connsiteX6" fmla="*/ 679 w 10324"/>
                <a:gd name="connsiteY6" fmla="*/ 0 h 10000"/>
                <a:gd name="connsiteX0" fmla="*/ 3093 w 9990"/>
                <a:gd name="connsiteY0" fmla="*/ 0 h 10000"/>
                <a:gd name="connsiteX1" fmla="*/ 6386 w 9990"/>
                <a:gd name="connsiteY1" fmla="*/ 0 h 10000"/>
                <a:gd name="connsiteX2" fmla="*/ 6523 w 9990"/>
                <a:gd name="connsiteY2" fmla="*/ 5225 h 10000"/>
                <a:gd name="connsiteX3" fmla="*/ 9990 w 9990"/>
                <a:gd name="connsiteY3" fmla="*/ 10000 h 10000"/>
                <a:gd name="connsiteX4" fmla="*/ 3228 w 9990"/>
                <a:gd name="connsiteY4" fmla="*/ 10000 h 10000"/>
                <a:gd name="connsiteX5" fmla="*/ 1 w 9990"/>
                <a:gd name="connsiteY5" fmla="*/ 4925 h 10000"/>
                <a:gd name="connsiteX6" fmla="*/ 3093 w 9990"/>
                <a:gd name="connsiteY6" fmla="*/ 0 h 10000"/>
                <a:gd name="connsiteX0" fmla="*/ 1445 w 8349"/>
                <a:gd name="connsiteY0" fmla="*/ 0 h 10000"/>
                <a:gd name="connsiteX1" fmla="*/ 4741 w 8349"/>
                <a:gd name="connsiteY1" fmla="*/ 0 h 10000"/>
                <a:gd name="connsiteX2" fmla="*/ 4879 w 8349"/>
                <a:gd name="connsiteY2" fmla="*/ 5225 h 10000"/>
                <a:gd name="connsiteX3" fmla="*/ 8349 w 8349"/>
                <a:gd name="connsiteY3" fmla="*/ 10000 h 10000"/>
                <a:gd name="connsiteX4" fmla="*/ 1580 w 8349"/>
                <a:gd name="connsiteY4" fmla="*/ 10000 h 10000"/>
                <a:gd name="connsiteX5" fmla="*/ 1 w 8349"/>
                <a:gd name="connsiteY5" fmla="*/ 4770 h 10000"/>
                <a:gd name="connsiteX6" fmla="*/ 1445 w 8349"/>
                <a:gd name="connsiteY6" fmla="*/ 0 h 10000"/>
                <a:gd name="connsiteX0" fmla="*/ 1784 w 10053"/>
                <a:gd name="connsiteY0" fmla="*/ 0 h 10000"/>
                <a:gd name="connsiteX1" fmla="*/ 5732 w 10053"/>
                <a:gd name="connsiteY1" fmla="*/ 0 h 10000"/>
                <a:gd name="connsiteX2" fmla="*/ 5897 w 10053"/>
                <a:gd name="connsiteY2" fmla="*/ 5225 h 10000"/>
                <a:gd name="connsiteX3" fmla="*/ 10053 w 10053"/>
                <a:gd name="connsiteY3" fmla="*/ 10000 h 10000"/>
                <a:gd name="connsiteX4" fmla="*/ 3592 w 10053"/>
                <a:gd name="connsiteY4" fmla="*/ 10000 h 10000"/>
                <a:gd name="connsiteX5" fmla="*/ 54 w 10053"/>
                <a:gd name="connsiteY5" fmla="*/ 4770 h 10000"/>
                <a:gd name="connsiteX6" fmla="*/ 1784 w 10053"/>
                <a:gd name="connsiteY6" fmla="*/ 0 h 10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053" h="10000">
                  <a:moveTo>
                    <a:pt x="1784" y="0"/>
                  </a:moveTo>
                  <a:lnTo>
                    <a:pt x="5732" y="0"/>
                  </a:lnTo>
                  <a:cubicBezTo>
                    <a:pt x="4709" y="0"/>
                    <a:pt x="5176" y="3558"/>
                    <a:pt x="5897" y="5225"/>
                  </a:cubicBezTo>
                  <a:cubicBezTo>
                    <a:pt x="6615" y="6892"/>
                    <a:pt x="9029" y="10000"/>
                    <a:pt x="10053" y="10000"/>
                  </a:cubicBezTo>
                  <a:lnTo>
                    <a:pt x="3592" y="10000"/>
                  </a:lnTo>
                  <a:cubicBezTo>
                    <a:pt x="2570" y="10000"/>
                    <a:pt x="355" y="6437"/>
                    <a:pt x="54" y="4770"/>
                  </a:cubicBezTo>
                  <a:cubicBezTo>
                    <a:pt x="-247" y="3103"/>
                    <a:pt x="760" y="0"/>
                    <a:pt x="1784" y="0"/>
                  </a:cubicBezTo>
                  <a:close/>
                </a:path>
              </a:pathLst>
            </a:custGeom>
            <a:solidFill>
              <a:srgbClr val="085099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 algn="ctr"/>
              <a:endParaRPr lang="es-ES"/>
            </a:p>
          </p:txBody>
        </p:sp>
        <p:sp>
          <p:nvSpPr>
            <p:cNvPr id="62" name="Forma libre: forma 61">
              <a:extLst>
                <a:ext uri="{FF2B5EF4-FFF2-40B4-BE49-F238E27FC236}">
                  <a16:creationId xmlns:a16="http://schemas.microsoft.com/office/drawing/2014/main" id="{87FCC39E-643E-43D7-8583-956AB8EBC467}"/>
                </a:ext>
              </a:extLst>
            </p:cNvPr>
            <p:cNvSpPr/>
            <p:nvPr userDrawn="1"/>
          </p:nvSpPr>
          <p:spPr>
            <a:xfrm>
              <a:off x="1625005" y="4764233"/>
              <a:ext cx="629210" cy="439372"/>
            </a:xfrm>
            <a:custGeom>
              <a:avLst/>
              <a:gdLst>
                <a:gd name="connsiteX0" fmla="*/ 318781 w 629210"/>
                <a:gd name="connsiteY0" fmla="*/ 0 h 439372"/>
                <a:gd name="connsiteX1" fmla="*/ 628576 w 629210"/>
                <a:gd name="connsiteY1" fmla="*/ 420595 h 439372"/>
                <a:gd name="connsiteX2" fmla="*/ 629210 w 629210"/>
                <a:gd name="connsiteY2" fmla="*/ 422933 h 439372"/>
                <a:gd name="connsiteX3" fmla="*/ 624751 w 629210"/>
                <a:gd name="connsiteY3" fmla="*/ 439372 h 439372"/>
                <a:gd name="connsiteX4" fmla="*/ 622819 w 629210"/>
                <a:gd name="connsiteY4" fmla="*/ 433203 h 439372"/>
                <a:gd name="connsiteX5" fmla="*/ 314605 w 629210"/>
                <a:gd name="connsiteY5" fmla="*/ 352366 h 439372"/>
                <a:gd name="connsiteX6" fmla="*/ 6392 w 629210"/>
                <a:gd name="connsiteY6" fmla="*/ 433203 h 439372"/>
                <a:gd name="connsiteX7" fmla="*/ 4459 w 629210"/>
                <a:gd name="connsiteY7" fmla="*/ 439372 h 439372"/>
                <a:gd name="connsiteX8" fmla="*/ 0 w 629210"/>
                <a:gd name="connsiteY8" fmla="*/ 422933 h 439372"/>
                <a:gd name="connsiteX9" fmla="*/ 797 w 629210"/>
                <a:gd name="connsiteY9" fmla="*/ 419996 h 439372"/>
                <a:gd name="connsiteX0" fmla="*/ 318781 w 629210"/>
                <a:gd name="connsiteY0" fmla="*/ 0 h 439372"/>
                <a:gd name="connsiteX1" fmla="*/ 628576 w 629210"/>
                <a:gd name="connsiteY1" fmla="*/ 420595 h 439372"/>
                <a:gd name="connsiteX2" fmla="*/ 629210 w 629210"/>
                <a:gd name="connsiteY2" fmla="*/ 422933 h 439372"/>
                <a:gd name="connsiteX3" fmla="*/ 624751 w 629210"/>
                <a:gd name="connsiteY3" fmla="*/ 439372 h 439372"/>
                <a:gd name="connsiteX4" fmla="*/ 622819 w 629210"/>
                <a:gd name="connsiteY4" fmla="*/ 433203 h 439372"/>
                <a:gd name="connsiteX5" fmla="*/ 314605 w 629210"/>
                <a:gd name="connsiteY5" fmla="*/ 382346 h 439372"/>
                <a:gd name="connsiteX6" fmla="*/ 6392 w 629210"/>
                <a:gd name="connsiteY6" fmla="*/ 433203 h 439372"/>
                <a:gd name="connsiteX7" fmla="*/ 4459 w 629210"/>
                <a:gd name="connsiteY7" fmla="*/ 439372 h 439372"/>
                <a:gd name="connsiteX8" fmla="*/ 0 w 629210"/>
                <a:gd name="connsiteY8" fmla="*/ 422933 h 439372"/>
                <a:gd name="connsiteX9" fmla="*/ 797 w 629210"/>
                <a:gd name="connsiteY9" fmla="*/ 419996 h 439372"/>
                <a:gd name="connsiteX10" fmla="*/ 318781 w 629210"/>
                <a:gd name="connsiteY10" fmla="*/ 0 h 4393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629210" h="439372">
                  <a:moveTo>
                    <a:pt x="318781" y="0"/>
                  </a:moveTo>
                  <a:lnTo>
                    <a:pt x="628576" y="420595"/>
                  </a:lnTo>
                  <a:lnTo>
                    <a:pt x="629210" y="422933"/>
                  </a:lnTo>
                  <a:lnTo>
                    <a:pt x="624751" y="439372"/>
                  </a:lnTo>
                  <a:lnTo>
                    <a:pt x="622819" y="433203"/>
                  </a:lnTo>
                  <a:cubicBezTo>
                    <a:pt x="593483" y="387070"/>
                    <a:pt x="466638" y="382346"/>
                    <a:pt x="314605" y="382346"/>
                  </a:cubicBezTo>
                  <a:cubicBezTo>
                    <a:pt x="162572" y="382346"/>
                    <a:pt x="35728" y="387070"/>
                    <a:pt x="6392" y="433203"/>
                  </a:cubicBezTo>
                  <a:lnTo>
                    <a:pt x="4459" y="439372"/>
                  </a:lnTo>
                  <a:lnTo>
                    <a:pt x="0" y="422933"/>
                  </a:lnTo>
                  <a:lnTo>
                    <a:pt x="797" y="419996"/>
                  </a:lnTo>
                  <a:lnTo>
                    <a:pt x="318781" y="0"/>
                  </a:lnTo>
                  <a:close/>
                </a:path>
              </a:pathLst>
            </a:custGeom>
            <a:solidFill>
              <a:srgbClr val="BA212C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63" name="Explosión: 8 puntos 62">
              <a:extLst>
                <a:ext uri="{FF2B5EF4-FFF2-40B4-BE49-F238E27FC236}">
                  <a16:creationId xmlns:a16="http://schemas.microsoft.com/office/drawing/2014/main" id="{D3E5C16C-EB02-4E0C-A2F4-99FE56C8B6B7}"/>
                </a:ext>
              </a:extLst>
            </p:cNvPr>
            <p:cNvSpPr/>
            <p:nvPr userDrawn="1"/>
          </p:nvSpPr>
          <p:spPr>
            <a:xfrm>
              <a:off x="2237313" y="6618031"/>
              <a:ext cx="217941" cy="220078"/>
            </a:xfrm>
            <a:prstGeom prst="irregularSeal1">
              <a:avLst/>
            </a:prstGeom>
            <a:solidFill>
              <a:schemeClr val="accent4">
                <a:lumMod val="60000"/>
                <a:lumOff val="40000"/>
              </a:schemeClr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</p:grpSp>
      <p:grpSp>
        <p:nvGrpSpPr>
          <p:cNvPr id="104" name="Grupo 103">
            <a:extLst>
              <a:ext uri="{FF2B5EF4-FFF2-40B4-BE49-F238E27FC236}">
                <a16:creationId xmlns:a16="http://schemas.microsoft.com/office/drawing/2014/main" id="{C7527635-2D59-4953-A9D7-6940F33C501F}"/>
              </a:ext>
            </a:extLst>
          </p:cNvPr>
          <p:cNvGrpSpPr>
            <a:grpSpLocks noChangeAspect="1"/>
          </p:cNvGrpSpPr>
          <p:nvPr/>
        </p:nvGrpSpPr>
        <p:grpSpPr>
          <a:xfrm>
            <a:off x="4073892" y="3137929"/>
            <a:ext cx="3820864" cy="3567337"/>
            <a:chOff x="516005" y="-1181772"/>
            <a:chExt cx="9480978" cy="8851883"/>
          </a:xfrm>
        </p:grpSpPr>
        <p:grpSp>
          <p:nvGrpSpPr>
            <p:cNvPr id="105" name="Grupo 104">
              <a:extLst>
                <a:ext uri="{FF2B5EF4-FFF2-40B4-BE49-F238E27FC236}">
                  <a16:creationId xmlns:a16="http://schemas.microsoft.com/office/drawing/2014/main" id="{BEE0C1D7-5434-4E5D-B5FB-9B25A7E264EC}"/>
                </a:ext>
              </a:extLst>
            </p:cNvPr>
            <p:cNvGrpSpPr/>
            <p:nvPr userDrawn="1"/>
          </p:nvGrpSpPr>
          <p:grpSpPr>
            <a:xfrm>
              <a:off x="516005" y="-1181772"/>
              <a:ext cx="9480978" cy="8577854"/>
              <a:chOff x="516005" y="-1181772"/>
              <a:chExt cx="9480978" cy="8577854"/>
            </a:xfrm>
          </p:grpSpPr>
          <p:sp>
            <p:nvSpPr>
              <p:cNvPr id="107" name="Forma libre: forma 106">
                <a:extLst>
                  <a:ext uri="{FF2B5EF4-FFF2-40B4-BE49-F238E27FC236}">
                    <a16:creationId xmlns:a16="http://schemas.microsoft.com/office/drawing/2014/main" id="{C305CCF7-29BE-4557-8CD3-968A463C4464}"/>
                  </a:ext>
                </a:extLst>
              </p:cNvPr>
              <p:cNvSpPr/>
              <p:nvPr userDrawn="1"/>
            </p:nvSpPr>
            <p:spPr>
              <a:xfrm rot="3020152">
                <a:off x="6803375" y="43498"/>
                <a:ext cx="878199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08" name="Forma libre: forma 107">
                <a:extLst>
                  <a:ext uri="{FF2B5EF4-FFF2-40B4-BE49-F238E27FC236}">
                    <a16:creationId xmlns:a16="http://schemas.microsoft.com/office/drawing/2014/main" id="{74515795-F8FC-4433-9244-9D285AB48919}"/>
                  </a:ext>
                </a:extLst>
              </p:cNvPr>
              <p:cNvSpPr/>
              <p:nvPr userDrawn="1"/>
            </p:nvSpPr>
            <p:spPr>
              <a:xfrm rot="5211304">
                <a:off x="7111390" y="1352646"/>
                <a:ext cx="967801" cy="4226481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09" name="Forma libre: forma 108">
                <a:extLst>
                  <a:ext uri="{FF2B5EF4-FFF2-40B4-BE49-F238E27FC236}">
                    <a16:creationId xmlns:a16="http://schemas.microsoft.com/office/drawing/2014/main" id="{913CC0B2-85AD-4017-B73D-56827CB4AFCF}"/>
                  </a:ext>
                </a:extLst>
              </p:cNvPr>
              <p:cNvSpPr/>
              <p:nvPr userDrawn="1"/>
            </p:nvSpPr>
            <p:spPr>
              <a:xfrm rot="7106603">
                <a:off x="6289257" y="2786199"/>
                <a:ext cx="995621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10" name="Forma libre: forma 109">
                <a:extLst>
                  <a:ext uri="{FF2B5EF4-FFF2-40B4-BE49-F238E27FC236}">
                    <a16:creationId xmlns:a16="http://schemas.microsoft.com/office/drawing/2014/main" id="{0BC018BD-2E45-4A50-BF7A-6F432B49B2D6}"/>
                  </a:ext>
                </a:extLst>
              </p:cNvPr>
              <p:cNvSpPr/>
              <p:nvPr userDrawn="1"/>
            </p:nvSpPr>
            <p:spPr>
              <a:xfrm rot="10086332">
                <a:off x="4498812" y="3455575"/>
                <a:ext cx="1021295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11" name="Forma libre: forma 110">
                <a:extLst>
                  <a:ext uri="{FF2B5EF4-FFF2-40B4-BE49-F238E27FC236}">
                    <a16:creationId xmlns:a16="http://schemas.microsoft.com/office/drawing/2014/main" id="{75D8EE58-FCCF-47BA-BAD3-6570EC3BC9BF}"/>
                  </a:ext>
                </a:extLst>
              </p:cNvPr>
              <p:cNvSpPr/>
              <p:nvPr userDrawn="1"/>
            </p:nvSpPr>
            <p:spPr>
              <a:xfrm rot="976320">
                <a:off x="5768352" y="-1029765"/>
                <a:ext cx="878199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12" name="Forma libre: forma 111">
                <a:extLst>
                  <a:ext uri="{FF2B5EF4-FFF2-40B4-BE49-F238E27FC236}">
                    <a16:creationId xmlns:a16="http://schemas.microsoft.com/office/drawing/2014/main" id="{B925888D-D2CF-4B5E-891A-0A177F842976}"/>
                  </a:ext>
                </a:extLst>
              </p:cNvPr>
              <p:cNvSpPr/>
              <p:nvPr userDrawn="1"/>
            </p:nvSpPr>
            <p:spPr>
              <a:xfrm rot="20576124" flipH="1">
                <a:off x="3452796" y="-1053078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13" name="Forma libre: forma 112">
                <a:extLst>
                  <a:ext uri="{FF2B5EF4-FFF2-40B4-BE49-F238E27FC236}">
                    <a16:creationId xmlns:a16="http://schemas.microsoft.com/office/drawing/2014/main" id="{4122457E-9821-4C84-8791-A8B7150B0A12}"/>
                  </a:ext>
                </a:extLst>
              </p:cNvPr>
              <p:cNvSpPr/>
              <p:nvPr userDrawn="1"/>
            </p:nvSpPr>
            <p:spPr>
              <a:xfrm rot="18487672" flipH="1">
                <a:off x="2380134" y="69731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14" name="Forma libre: forma 113">
                <a:extLst>
                  <a:ext uri="{FF2B5EF4-FFF2-40B4-BE49-F238E27FC236}">
                    <a16:creationId xmlns:a16="http://schemas.microsoft.com/office/drawing/2014/main" id="{4FF29F0A-38E4-49E4-A831-5675418F3296}"/>
                  </a:ext>
                </a:extLst>
              </p:cNvPr>
              <p:cNvSpPr/>
              <p:nvPr userDrawn="1"/>
            </p:nvSpPr>
            <p:spPr>
              <a:xfrm rot="16860231" flipH="1">
                <a:off x="2213028" y="1333127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15" name="Forma libre: forma 114">
                <a:extLst>
                  <a:ext uri="{FF2B5EF4-FFF2-40B4-BE49-F238E27FC236}">
                    <a16:creationId xmlns:a16="http://schemas.microsoft.com/office/drawing/2014/main" id="{B6311E55-42F6-43D4-A5B6-E7B683EFDDE6}"/>
                  </a:ext>
                </a:extLst>
              </p:cNvPr>
              <p:cNvSpPr/>
              <p:nvPr userDrawn="1"/>
            </p:nvSpPr>
            <p:spPr>
              <a:xfrm rot="14176970" flipH="1">
                <a:off x="2950845" y="2850067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16" name="Forma libre: forma 115">
                <a:extLst>
                  <a:ext uri="{FF2B5EF4-FFF2-40B4-BE49-F238E27FC236}">
                    <a16:creationId xmlns:a16="http://schemas.microsoft.com/office/drawing/2014/main" id="{0B3D3B05-0C81-4C0E-BCB5-F9EAD3E5AA00}"/>
                  </a:ext>
                </a:extLst>
              </p:cNvPr>
              <p:cNvSpPr/>
              <p:nvPr userDrawn="1"/>
            </p:nvSpPr>
            <p:spPr>
              <a:xfrm rot="570673" flipH="1">
                <a:off x="4513910" y="128354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17" name="Forma libre: forma 116">
                <a:extLst>
                  <a:ext uri="{FF2B5EF4-FFF2-40B4-BE49-F238E27FC236}">
                    <a16:creationId xmlns:a16="http://schemas.microsoft.com/office/drawing/2014/main" id="{1AEEBB1B-4DC8-43BE-B0CE-F27522D413C7}"/>
                  </a:ext>
                </a:extLst>
              </p:cNvPr>
              <p:cNvSpPr/>
              <p:nvPr userDrawn="1"/>
            </p:nvSpPr>
            <p:spPr>
              <a:xfrm rot="3821872">
                <a:off x="6492825" y="1539622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18" name="Forma libre: forma 117">
                <a:extLst>
                  <a:ext uri="{FF2B5EF4-FFF2-40B4-BE49-F238E27FC236}">
                    <a16:creationId xmlns:a16="http://schemas.microsoft.com/office/drawing/2014/main" id="{7C0F07ED-EA6E-4178-99FB-742F29B1F636}"/>
                  </a:ext>
                </a:extLst>
              </p:cNvPr>
              <p:cNvSpPr/>
              <p:nvPr userDrawn="1"/>
            </p:nvSpPr>
            <p:spPr>
              <a:xfrm rot="5869272">
                <a:off x="6277882" y="268732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19" name="Forma libre: forma 118">
                <a:extLst>
                  <a:ext uri="{FF2B5EF4-FFF2-40B4-BE49-F238E27FC236}">
                    <a16:creationId xmlns:a16="http://schemas.microsoft.com/office/drawing/2014/main" id="{BAEEB371-0C6D-4016-9BF0-25D572A2BE19}"/>
                  </a:ext>
                </a:extLst>
              </p:cNvPr>
              <p:cNvSpPr/>
              <p:nvPr userDrawn="1"/>
            </p:nvSpPr>
            <p:spPr>
              <a:xfrm rot="7874577">
                <a:off x="5693136" y="3469210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20" name="Forma libre: forma 119">
                <a:extLst>
                  <a:ext uri="{FF2B5EF4-FFF2-40B4-BE49-F238E27FC236}">
                    <a16:creationId xmlns:a16="http://schemas.microsoft.com/office/drawing/2014/main" id="{B819B5C9-86B0-40E3-BF44-BC0E4A780388}"/>
                  </a:ext>
                </a:extLst>
              </p:cNvPr>
              <p:cNvSpPr/>
              <p:nvPr userDrawn="1"/>
            </p:nvSpPr>
            <p:spPr>
              <a:xfrm rot="1734688">
                <a:off x="5959385" y="66688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21" name="Forma libre: forma 120">
                <a:extLst>
                  <a:ext uri="{FF2B5EF4-FFF2-40B4-BE49-F238E27FC236}">
                    <a16:creationId xmlns:a16="http://schemas.microsoft.com/office/drawing/2014/main" id="{D4106B41-B5AC-431B-9DE0-8CB20F1F8DF4}"/>
                  </a:ext>
                </a:extLst>
              </p:cNvPr>
              <p:cNvSpPr/>
              <p:nvPr userDrawn="1"/>
            </p:nvSpPr>
            <p:spPr>
              <a:xfrm rot="19886215" flipH="1">
                <a:off x="3419519" y="552780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22" name="Forma libre: forma 121">
                <a:extLst>
                  <a:ext uri="{FF2B5EF4-FFF2-40B4-BE49-F238E27FC236}">
                    <a16:creationId xmlns:a16="http://schemas.microsoft.com/office/drawing/2014/main" id="{3146A5B0-943F-40E7-96C1-337EE424103B}"/>
                  </a:ext>
                </a:extLst>
              </p:cNvPr>
              <p:cNvSpPr/>
              <p:nvPr userDrawn="1"/>
            </p:nvSpPr>
            <p:spPr>
              <a:xfrm rot="18136928" flipH="1">
                <a:off x="2959308" y="145691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23" name="Forma libre: forma 122">
                <a:extLst>
                  <a:ext uri="{FF2B5EF4-FFF2-40B4-BE49-F238E27FC236}">
                    <a16:creationId xmlns:a16="http://schemas.microsoft.com/office/drawing/2014/main" id="{5AD63603-DE57-44C9-964D-DC827C4522CA}"/>
                  </a:ext>
                </a:extLst>
              </p:cNvPr>
              <p:cNvSpPr/>
              <p:nvPr userDrawn="1"/>
            </p:nvSpPr>
            <p:spPr>
              <a:xfrm rot="15720660" flipH="1">
                <a:off x="3031783" y="267893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24" name="Forma libre: forma 123">
                <a:extLst>
                  <a:ext uri="{FF2B5EF4-FFF2-40B4-BE49-F238E27FC236}">
                    <a16:creationId xmlns:a16="http://schemas.microsoft.com/office/drawing/2014/main" id="{3CF247CE-2379-4383-A58A-C33F9EB43220}"/>
                  </a:ext>
                </a:extLst>
              </p:cNvPr>
              <p:cNvSpPr/>
              <p:nvPr userDrawn="1"/>
            </p:nvSpPr>
            <p:spPr>
              <a:xfrm rot="13258178" flipH="1">
                <a:off x="3995365" y="3402415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25" name="Forma libre: forma 124">
                <a:extLst>
                  <a:ext uri="{FF2B5EF4-FFF2-40B4-BE49-F238E27FC236}">
                    <a16:creationId xmlns:a16="http://schemas.microsoft.com/office/drawing/2014/main" id="{471E8E45-C9CB-4913-A849-3A9A74C48080}"/>
                  </a:ext>
                </a:extLst>
              </p:cNvPr>
              <p:cNvSpPr/>
              <p:nvPr userDrawn="1"/>
            </p:nvSpPr>
            <p:spPr>
              <a:xfrm rot="1141824" flipH="1">
                <a:off x="4918192" y="-516192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126" name="Forma libre: forma 125">
                <a:extLst>
                  <a:ext uri="{FF2B5EF4-FFF2-40B4-BE49-F238E27FC236}">
                    <a16:creationId xmlns:a16="http://schemas.microsoft.com/office/drawing/2014/main" id="{E628E212-D863-4F31-A378-82BF9401C740}"/>
                  </a:ext>
                </a:extLst>
              </p:cNvPr>
              <p:cNvSpPr/>
              <p:nvPr userDrawn="1"/>
            </p:nvSpPr>
            <p:spPr>
              <a:xfrm rot="19069665" flipH="1">
                <a:off x="2068152" y="2835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127" name="Forma libre: forma 126">
                <a:extLst>
                  <a:ext uri="{FF2B5EF4-FFF2-40B4-BE49-F238E27FC236}">
                    <a16:creationId xmlns:a16="http://schemas.microsoft.com/office/drawing/2014/main" id="{214DA06F-DA0A-45B1-8A9F-AB1C44230885}"/>
                  </a:ext>
                </a:extLst>
              </p:cNvPr>
              <p:cNvSpPr/>
              <p:nvPr userDrawn="1"/>
            </p:nvSpPr>
            <p:spPr>
              <a:xfrm rot="16200000" flipH="1">
                <a:off x="2230657" y="2518886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128" name="Forma libre: forma 127">
                <a:extLst>
                  <a:ext uri="{FF2B5EF4-FFF2-40B4-BE49-F238E27FC236}">
                    <a16:creationId xmlns:a16="http://schemas.microsoft.com/office/drawing/2014/main" id="{E1CED269-9E30-460A-A269-503660FDCBD3}"/>
                  </a:ext>
                </a:extLst>
              </p:cNvPr>
              <p:cNvSpPr/>
              <p:nvPr userDrawn="1"/>
            </p:nvSpPr>
            <p:spPr>
              <a:xfrm rot="12308055" flipH="1">
                <a:off x="4330667" y="3991813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129" name="Forma libre: forma 128">
                <a:extLst>
                  <a:ext uri="{FF2B5EF4-FFF2-40B4-BE49-F238E27FC236}">
                    <a16:creationId xmlns:a16="http://schemas.microsoft.com/office/drawing/2014/main" id="{D635E40B-FFEF-4EF4-886D-547EF4556FF4}"/>
                  </a:ext>
                </a:extLst>
              </p:cNvPr>
              <p:cNvSpPr/>
              <p:nvPr userDrawn="1"/>
            </p:nvSpPr>
            <p:spPr>
              <a:xfrm rot="8747347">
                <a:off x="5245262" y="3766246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130" name="Forma libre: forma 129">
                <a:extLst>
                  <a:ext uri="{FF2B5EF4-FFF2-40B4-BE49-F238E27FC236}">
                    <a16:creationId xmlns:a16="http://schemas.microsoft.com/office/drawing/2014/main" id="{3A31727C-3B64-4065-97F8-A13EFBEB71D5}"/>
                  </a:ext>
                </a:extLst>
              </p:cNvPr>
              <p:cNvSpPr/>
              <p:nvPr userDrawn="1"/>
            </p:nvSpPr>
            <p:spPr>
              <a:xfrm rot="5782645">
                <a:off x="7434157" y="2715930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31" name="Forma libre: forma 130">
                <a:extLst>
                  <a:ext uri="{FF2B5EF4-FFF2-40B4-BE49-F238E27FC236}">
                    <a16:creationId xmlns:a16="http://schemas.microsoft.com/office/drawing/2014/main" id="{252FF961-A20D-4D00-B7AD-0867429FF4F9}"/>
                  </a:ext>
                </a:extLst>
              </p:cNvPr>
              <p:cNvSpPr/>
              <p:nvPr userDrawn="1"/>
            </p:nvSpPr>
            <p:spPr>
              <a:xfrm rot="3781339">
                <a:off x="7514242" y="1025793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132" name="Estrella: 5 puntas 131">
                <a:extLst>
                  <a:ext uri="{FF2B5EF4-FFF2-40B4-BE49-F238E27FC236}">
                    <a16:creationId xmlns:a16="http://schemas.microsoft.com/office/drawing/2014/main" id="{315FF99B-A819-42A4-8B57-A7ACA7FA7703}"/>
                  </a:ext>
                </a:extLst>
              </p:cNvPr>
              <p:cNvSpPr/>
              <p:nvPr userDrawn="1"/>
            </p:nvSpPr>
            <p:spPr>
              <a:xfrm rot="21289496">
                <a:off x="8523948" y="644203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133" name="Estrella: 5 puntas 132">
                <a:extLst>
                  <a:ext uri="{FF2B5EF4-FFF2-40B4-BE49-F238E27FC236}">
                    <a16:creationId xmlns:a16="http://schemas.microsoft.com/office/drawing/2014/main" id="{6366CF05-95A0-48C1-A1F6-FDAD98B233F1}"/>
                  </a:ext>
                </a:extLst>
              </p:cNvPr>
              <p:cNvSpPr/>
              <p:nvPr userDrawn="1"/>
            </p:nvSpPr>
            <p:spPr>
              <a:xfrm rot="21289496">
                <a:off x="7894803" y="5527517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134" name="Estrella: 5 puntas 133">
                <a:extLst>
                  <a:ext uri="{FF2B5EF4-FFF2-40B4-BE49-F238E27FC236}">
                    <a16:creationId xmlns:a16="http://schemas.microsoft.com/office/drawing/2014/main" id="{D67C7856-F459-45F2-99DD-68CD1B579400}"/>
                  </a:ext>
                </a:extLst>
              </p:cNvPr>
              <p:cNvSpPr/>
              <p:nvPr userDrawn="1"/>
            </p:nvSpPr>
            <p:spPr>
              <a:xfrm rot="21289496">
                <a:off x="834820" y="812193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135" name="Estrella: 5 puntas 134">
                <a:extLst>
                  <a:ext uri="{FF2B5EF4-FFF2-40B4-BE49-F238E27FC236}">
                    <a16:creationId xmlns:a16="http://schemas.microsoft.com/office/drawing/2014/main" id="{4BC3EB3A-5BAF-4732-87C0-07DBBBF77A60}"/>
                  </a:ext>
                </a:extLst>
              </p:cNvPr>
              <p:cNvSpPr/>
              <p:nvPr userDrawn="1"/>
            </p:nvSpPr>
            <p:spPr>
              <a:xfrm rot="21289496">
                <a:off x="2738726" y="-1126851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136" name="Estrella: 5 puntas 135">
                <a:extLst>
                  <a:ext uri="{FF2B5EF4-FFF2-40B4-BE49-F238E27FC236}">
                    <a16:creationId xmlns:a16="http://schemas.microsoft.com/office/drawing/2014/main" id="{16C36687-9E4C-4054-A7D4-FC0057B8B915}"/>
                  </a:ext>
                </a:extLst>
              </p:cNvPr>
              <p:cNvSpPr/>
              <p:nvPr userDrawn="1"/>
            </p:nvSpPr>
            <p:spPr>
              <a:xfrm rot="21289496">
                <a:off x="1769719" y="5682112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137" name="Estrella: 5 puntas 136">
                <a:extLst>
                  <a:ext uri="{FF2B5EF4-FFF2-40B4-BE49-F238E27FC236}">
                    <a16:creationId xmlns:a16="http://schemas.microsoft.com/office/drawing/2014/main" id="{F2DEF43E-B8EF-44B6-A4B1-B9D4B27666B3}"/>
                  </a:ext>
                </a:extLst>
              </p:cNvPr>
              <p:cNvSpPr/>
              <p:nvPr userDrawn="1"/>
            </p:nvSpPr>
            <p:spPr>
              <a:xfrm rot="21289496">
                <a:off x="3564600" y="5291107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138" name="Estrella: 5 puntas 137">
                <a:extLst>
                  <a:ext uri="{FF2B5EF4-FFF2-40B4-BE49-F238E27FC236}">
                    <a16:creationId xmlns:a16="http://schemas.microsoft.com/office/drawing/2014/main" id="{425B92F2-AC62-40CC-9DE9-04418EABAC15}"/>
                  </a:ext>
                </a:extLst>
              </p:cNvPr>
              <p:cNvSpPr/>
              <p:nvPr userDrawn="1"/>
            </p:nvSpPr>
            <p:spPr>
              <a:xfrm rot="21289496">
                <a:off x="7393604" y="3983993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139" name="Estrella: 5 puntas 138">
                <a:extLst>
                  <a:ext uri="{FF2B5EF4-FFF2-40B4-BE49-F238E27FC236}">
                    <a16:creationId xmlns:a16="http://schemas.microsoft.com/office/drawing/2014/main" id="{2E5267F2-9C44-4C12-9E5C-17A33B011C8B}"/>
                  </a:ext>
                </a:extLst>
              </p:cNvPr>
              <p:cNvSpPr/>
              <p:nvPr userDrawn="1"/>
            </p:nvSpPr>
            <p:spPr>
              <a:xfrm rot="21289496">
                <a:off x="6851426" y="661773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140" name="Estrella: 5 puntas 139">
                <a:extLst>
                  <a:ext uri="{FF2B5EF4-FFF2-40B4-BE49-F238E27FC236}">
                    <a16:creationId xmlns:a16="http://schemas.microsoft.com/office/drawing/2014/main" id="{7BC4E065-94F0-4500-80E5-8D29D0A59047}"/>
                  </a:ext>
                </a:extLst>
              </p:cNvPr>
              <p:cNvSpPr/>
              <p:nvPr userDrawn="1"/>
            </p:nvSpPr>
            <p:spPr>
              <a:xfrm rot="21289496">
                <a:off x="1935336" y="2001100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141" name="Estrella: 5 puntas 140">
                <a:extLst>
                  <a:ext uri="{FF2B5EF4-FFF2-40B4-BE49-F238E27FC236}">
                    <a16:creationId xmlns:a16="http://schemas.microsoft.com/office/drawing/2014/main" id="{B1DC12A7-73AF-4A7D-A0C9-449611099F4C}"/>
                  </a:ext>
                </a:extLst>
              </p:cNvPr>
              <p:cNvSpPr/>
              <p:nvPr userDrawn="1"/>
            </p:nvSpPr>
            <p:spPr>
              <a:xfrm rot="21289496">
                <a:off x="9276983" y="3368488"/>
                <a:ext cx="720000" cy="720000"/>
              </a:xfrm>
              <a:prstGeom prst="star5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 dirty="0"/>
              </a:p>
            </p:txBody>
          </p:sp>
          <p:sp>
            <p:nvSpPr>
              <p:cNvPr id="142" name="Estrella: 5 puntas 141">
                <a:extLst>
                  <a:ext uri="{FF2B5EF4-FFF2-40B4-BE49-F238E27FC236}">
                    <a16:creationId xmlns:a16="http://schemas.microsoft.com/office/drawing/2014/main" id="{04A19866-B6EC-42CB-A35B-FA80B024B83C}"/>
                  </a:ext>
                </a:extLst>
              </p:cNvPr>
              <p:cNvSpPr/>
              <p:nvPr userDrawn="1"/>
            </p:nvSpPr>
            <p:spPr>
              <a:xfrm rot="21289496">
                <a:off x="6639211" y="-1181772"/>
                <a:ext cx="720000" cy="720000"/>
              </a:xfrm>
              <a:prstGeom prst="star5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 dirty="0"/>
              </a:p>
            </p:txBody>
          </p:sp>
          <p:sp>
            <p:nvSpPr>
              <p:cNvPr id="143" name="Estrella: 5 puntas 142">
                <a:extLst>
                  <a:ext uri="{FF2B5EF4-FFF2-40B4-BE49-F238E27FC236}">
                    <a16:creationId xmlns:a16="http://schemas.microsoft.com/office/drawing/2014/main" id="{43E0B730-2DAA-473A-8EEB-460ED458CFB6}"/>
                  </a:ext>
                </a:extLst>
              </p:cNvPr>
              <p:cNvSpPr/>
              <p:nvPr userDrawn="1"/>
            </p:nvSpPr>
            <p:spPr>
              <a:xfrm rot="21289496">
                <a:off x="516005" y="2901804"/>
                <a:ext cx="720000" cy="720000"/>
              </a:xfrm>
              <a:prstGeom prst="star5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 dirty="0"/>
              </a:p>
            </p:txBody>
          </p:sp>
        </p:grpSp>
        <p:sp>
          <p:nvSpPr>
            <p:cNvPr id="106" name="Estrella: 5 puntas 105">
              <a:extLst>
                <a:ext uri="{FF2B5EF4-FFF2-40B4-BE49-F238E27FC236}">
                  <a16:creationId xmlns:a16="http://schemas.microsoft.com/office/drawing/2014/main" id="{4D62088B-34D9-4714-87C1-CF8285CCA526}"/>
                </a:ext>
              </a:extLst>
            </p:cNvPr>
            <p:cNvSpPr/>
            <p:nvPr userDrawn="1"/>
          </p:nvSpPr>
          <p:spPr>
            <a:xfrm rot="21289496">
              <a:off x="4655764" y="6950111"/>
              <a:ext cx="720000" cy="720000"/>
            </a:xfrm>
            <a:prstGeom prst="star5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</p:grpSp>
    </p:spTree>
    <p:extLst>
      <p:ext uri="{BB962C8B-B14F-4D97-AF65-F5344CB8AC3E}">
        <p14:creationId xmlns:p14="http://schemas.microsoft.com/office/powerpoint/2010/main" val="2979626956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gradFill>
          <a:gsLst>
            <a:gs pos="86000">
              <a:srgbClr val="2F3077"/>
            </a:gs>
            <a:gs pos="27000">
              <a:schemeClr val="tx1"/>
            </a:gs>
            <a:gs pos="47000">
              <a:srgbClr val="070B34"/>
            </a:gs>
            <a:gs pos="71000">
              <a:srgbClr val="141852"/>
            </a:gs>
          </a:gsLst>
          <a:lin ang="5400000" scaled="1"/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3" name="Grupo 22">
            <a:extLst>
              <a:ext uri="{FF2B5EF4-FFF2-40B4-BE49-F238E27FC236}">
                <a16:creationId xmlns:a16="http://schemas.microsoft.com/office/drawing/2014/main" id="{9C85E7D8-274D-4CAA-B5DF-07720F3B7E63}"/>
              </a:ext>
            </a:extLst>
          </p:cNvPr>
          <p:cNvGrpSpPr/>
          <p:nvPr/>
        </p:nvGrpSpPr>
        <p:grpSpPr>
          <a:xfrm rot="902247">
            <a:off x="4076345" y="-2487431"/>
            <a:ext cx="860401" cy="2215321"/>
            <a:chOff x="2198804" y="4032648"/>
            <a:chExt cx="860401" cy="2215321"/>
          </a:xfrm>
        </p:grpSpPr>
        <p:sp>
          <p:nvSpPr>
            <p:cNvPr id="4" name="Arco 3">
              <a:extLst>
                <a:ext uri="{FF2B5EF4-FFF2-40B4-BE49-F238E27FC236}">
                  <a16:creationId xmlns:a16="http://schemas.microsoft.com/office/drawing/2014/main" id="{7731F10C-0D91-42F4-8623-437EE3314146}"/>
                </a:ext>
              </a:extLst>
            </p:cNvPr>
            <p:cNvSpPr/>
            <p:nvPr/>
          </p:nvSpPr>
          <p:spPr>
            <a:xfrm rot="5574526">
              <a:off x="1957471" y="5313363"/>
              <a:ext cx="1016400" cy="533734"/>
            </a:xfrm>
            <a:prstGeom prst="arc">
              <a:avLst/>
            </a:prstGeom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5" name="Forma libre: forma 4">
              <a:extLst>
                <a:ext uri="{FF2B5EF4-FFF2-40B4-BE49-F238E27FC236}">
                  <a16:creationId xmlns:a16="http://schemas.microsoft.com/office/drawing/2014/main" id="{6DF071CE-BBBA-463E-A1DA-2007E7A8C23E}"/>
                </a:ext>
              </a:extLst>
            </p:cNvPr>
            <p:cNvSpPr/>
            <p:nvPr/>
          </p:nvSpPr>
          <p:spPr>
            <a:xfrm>
              <a:off x="2429995" y="4047604"/>
              <a:ext cx="629210" cy="489764"/>
            </a:xfrm>
            <a:custGeom>
              <a:avLst/>
              <a:gdLst>
                <a:gd name="connsiteX0" fmla="*/ 349600 w 699200"/>
                <a:gd name="connsiteY0" fmla="*/ 0 h 603745"/>
                <a:gd name="connsiteX1" fmla="*/ 699200 w 699200"/>
                <a:gd name="connsiteY1" fmla="*/ 468009 h 603745"/>
                <a:gd name="connsiteX2" fmla="*/ 677361 w 699200"/>
                <a:gd name="connsiteY2" fmla="*/ 470371 h 603745"/>
                <a:gd name="connsiteX3" fmla="*/ 678032 w 699200"/>
                <a:gd name="connsiteY3" fmla="*/ 472985 h 603745"/>
                <a:gd name="connsiteX4" fmla="*/ 345182 w 699200"/>
                <a:gd name="connsiteY4" fmla="*/ 603745 h 603745"/>
                <a:gd name="connsiteX5" fmla="*/ 12332 w 699200"/>
                <a:gd name="connsiteY5" fmla="*/ 472985 h 603745"/>
                <a:gd name="connsiteX6" fmla="*/ 13175 w 699200"/>
                <a:gd name="connsiteY6" fmla="*/ 469701 h 603745"/>
                <a:gd name="connsiteX7" fmla="*/ 0 w 699200"/>
                <a:gd name="connsiteY7" fmla="*/ 468009 h 603745"/>
                <a:gd name="connsiteX0" fmla="*/ 349600 w 678032"/>
                <a:gd name="connsiteY0" fmla="*/ 0 h 603745"/>
                <a:gd name="connsiteX1" fmla="*/ 677361 w 678032"/>
                <a:gd name="connsiteY1" fmla="*/ 470371 h 603745"/>
                <a:gd name="connsiteX2" fmla="*/ 678032 w 678032"/>
                <a:gd name="connsiteY2" fmla="*/ 472985 h 603745"/>
                <a:gd name="connsiteX3" fmla="*/ 345182 w 678032"/>
                <a:gd name="connsiteY3" fmla="*/ 603745 h 603745"/>
                <a:gd name="connsiteX4" fmla="*/ 12332 w 678032"/>
                <a:gd name="connsiteY4" fmla="*/ 472985 h 603745"/>
                <a:gd name="connsiteX5" fmla="*/ 13175 w 678032"/>
                <a:gd name="connsiteY5" fmla="*/ 469701 h 603745"/>
                <a:gd name="connsiteX6" fmla="*/ 0 w 678032"/>
                <a:gd name="connsiteY6" fmla="*/ 468009 h 603745"/>
                <a:gd name="connsiteX7" fmla="*/ 349600 w 678032"/>
                <a:gd name="connsiteY7" fmla="*/ 0 h 603745"/>
                <a:gd name="connsiteX0" fmla="*/ 337268 w 665700"/>
                <a:gd name="connsiteY0" fmla="*/ 0 h 603745"/>
                <a:gd name="connsiteX1" fmla="*/ 665029 w 665700"/>
                <a:gd name="connsiteY1" fmla="*/ 470371 h 603745"/>
                <a:gd name="connsiteX2" fmla="*/ 665700 w 665700"/>
                <a:gd name="connsiteY2" fmla="*/ 472985 h 603745"/>
                <a:gd name="connsiteX3" fmla="*/ 332850 w 665700"/>
                <a:gd name="connsiteY3" fmla="*/ 603745 h 603745"/>
                <a:gd name="connsiteX4" fmla="*/ 0 w 665700"/>
                <a:gd name="connsiteY4" fmla="*/ 472985 h 603745"/>
                <a:gd name="connsiteX5" fmla="*/ 843 w 665700"/>
                <a:gd name="connsiteY5" fmla="*/ 469701 h 603745"/>
                <a:gd name="connsiteX6" fmla="*/ 337268 w 665700"/>
                <a:gd name="connsiteY6" fmla="*/ 0 h 603745"/>
                <a:gd name="connsiteX0" fmla="*/ 337268 w 665700"/>
                <a:gd name="connsiteY0" fmla="*/ 0 h 578599"/>
                <a:gd name="connsiteX1" fmla="*/ 665029 w 665700"/>
                <a:gd name="connsiteY1" fmla="*/ 470371 h 578599"/>
                <a:gd name="connsiteX2" fmla="*/ 665700 w 665700"/>
                <a:gd name="connsiteY2" fmla="*/ 472985 h 578599"/>
                <a:gd name="connsiteX3" fmla="*/ 332850 w 665700"/>
                <a:gd name="connsiteY3" fmla="*/ 578599 h 578599"/>
                <a:gd name="connsiteX4" fmla="*/ 0 w 665700"/>
                <a:gd name="connsiteY4" fmla="*/ 472985 h 578599"/>
                <a:gd name="connsiteX5" fmla="*/ 843 w 665700"/>
                <a:gd name="connsiteY5" fmla="*/ 469701 h 578599"/>
                <a:gd name="connsiteX6" fmla="*/ 337268 w 665700"/>
                <a:gd name="connsiteY6" fmla="*/ 0 h 578599"/>
                <a:gd name="connsiteX0" fmla="*/ 337268 w 665700"/>
                <a:gd name="connsiteY0" fmla="*/ 0 h 545071"/>
                <a:gd name="connsiteX1" fmla="*/ 665029 w 665700"/>
                <a:gd name="connsiteY1" fmla="*/ 470371 h 545071"/>
                <a:gd name="connsiteX2" fmla="*/ 665700 w 665700"/>
                <a:gd name="connsiteY2" fmla="*/ 472985 h 545071"/>
                <a:gd name="connsiteX3" fmla="*/ 332850 w 665700"/>
                <a:gd name="connsiteY3" fmla="*/ 545071 h 545071"/>
                <a:gd name="connsiteX4" fmla="*/ 0 w 665700"/>
                <a:gd name="connsiteY4" fmla="*/ 472985 h 545071"/>
                <a:gd name="connsiteX5" fmla="*/ 843 w 665700"/>
                <a:gd name="connsiteY5" fmla="*/ 469701 h 545071"/>
                <a:gd name="connsiteX6" fmla="*/ 337268 w 665700"/>
                <a:gd name="connsiteY6" fmla="*/ 0 h 545071"/>
                <a:gd name="connsiteX0" fmla="*/ 337268 w 665700"/>
                <a:gd name="connsiteY0" fmla="*/ 0 h 547726"/>
                <a:gd name="connsiteX1" fmla="*/ 665029 w 665700"/>
                <a:gd name="connsiteY1" fmla="*/ 470371 h 547726"/>
                <a:gd name="connsiteX2" fmla="*/ 665700 w 665700"/>
                <a:gd name="connsiteY2" fmla="*/ 472985 h 547726"/>
                <a:gd name="connsiteX3" fmla="*/ 332850 w 665700"/>
                <a:gd name="connsiteY3" fmla="*/ 545071 h 547726"/>
                <a:gd name="connsiteX4" fmla="*/ 0 w 665700"/>
                <a:gd name="connsiteY4" fmla="*/ 472985 h 547726"/>
                <a:gd name="connsiteX5" fmla="*/ 843 w 665700"/>
                <a:gd name="connsiteY5" fmla="*/ 469701 h 547726"/>
                <a:gd name="connsiteX6" fmla="*/ 337268 w 665700"/>
                <a:gd name="connsiteY6" fmla="*/ 0 h 5477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5700" h="547726">
                  <a:moveTo>
                    <a:pt x="337268" y="0"/>
                  </a:moveTo>
                  <a:lnTo>
                    <a:pt x="665029" y="470371"/>
                  </a:lnTo>
                  <a:lnTo>
                    <a:pt x="665700" y="472985"/>
                  </a:lnTo>
                  <a:cubicBezTo>
                    <a:pt x="665700" y="545202"/>
                    <a:pt x="524608" y="536689"/>
                    <a:pt x="332850" y="545071"/>
                  </a:cubicBezTo>
                  <a:cubicBezTo>
                    <a:pt x="141092" y="553453"/>
                    <a:pt x="0" y="545202"/>
                    <a:pt x="0" y="472985"/>
                  </a:cubicBezTo>
                  <a:lnTo>
                    <a:pt x="843" y="469701"/>
                  </a:lnTo>
                  <a:lnTo>
                    <a:pt x="337268" y="0"/>
                  </a:lnTo>
                  <a:close/>
                </a:path>
              </a:pathLst>
            </a:custGeom>
            <a:solidFill>
              <a:schemeClr val="accent1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cxnSp>
          <p:nvCxnSpPr>
            <p:cNvPr id="6" name="Conector recto 5">
              <a:extLst>
                <a:ext uri="{FF2B5EF4-FFF2-40B4-BE49-F238E27FC236}">
                  <a16:creationId xmlns:a16="http://schemas.microsoft.com/office/drawing/2014/main" id="{D0E7C6CC-362C-41B6-8EDD-03C9E39872B9}"/>
                </a:ext>
              </a:extLst>
            </p:cNvPr>
            <p:cNvCxnSpPr>
              <a:cxnSpLocks/>
              <a:stCxn id="10" idx="5"/>
            </p:cNvCxnSpPr>
            <p:nvPr/>
          </p:nvCxnSpPr>
          <p:spPr>
            <a:xfrm>
              <a:off x="2737105" y="5639920"/>
              <a:ext cx="0" cy="608049"/>
            </a:xfrm>
            <a:prstGeom prst="line">
              <a:avLst/>
            </a:prstGeom>
            <a:ln w="38100" cap="rnd">
              <a:solidFill>
                <a:srgbClr val="3356AD"/>
              </a:solidFill>
              <a:round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7" name="Forma libre: forma 6">
              <a:extLst>
                <a:ext uri="{FF2B5EF4-FFF2-40B4-BE49-F238E27FC236}">
                  <a16:creationId xmlns:a16="http://schemas.microsoft.com/office/drawing/2014/main" id="{AF1CBA39-28FC-469D-879E-17DA0CEC8765}"/>
                </a:ext>
              </a:extLst>
            </p:cNvPr>
            <p:cNvSpPr/>
            <p:nvPr/>
          </p:nvSpPr>
          <p:spPr>
            <a:xfrm rot="16200000">
              <a:off x="2091456" y="4741792"/>
              <a:ext cx="1303957" cy="472759"/>
            </a:xfrm>
            <a:custGeom>
              <a:avLst/>
              <a:gdLst>
                <a:gd name="connsiteX0" fmla="*/ 1303957 w 1303957"/>
                <a:gd name="connsiteY0" fmla="*/ 4750 h 472759"/>
                <a:gd name="connsiteX1" fmla="*/ 1161441 w 1303957"/>
                <a:gd name="connsiteY1" fmla="*/ 238755 h 472759"/>
                <a:gd name="connsiteX2" fmla="*/ 1303957 w 1303957"/>
                <a:gd name="connsiteY2" fmla="*/ 472759 h 472759"/>
                <a:gd name="connsiteX3" fmla="*/ 591548 w 1303957"/>
                <a:gd name="connsiteY3" fmla="*/ 472759 h 472759"/>
                <a:gd name="connsiteX4" fmla="*/ 562847 w 1303957"/>
                <a:gd name="connsiteY4" fmla="*/ 468009 h 472759"/>
                <a:gd name="connsiteX5" fmla="*/ 142516 w 1303957"/>
                <a:gd name="connsiteY5" fmla="*/ 468009 h 472759"/>
                <a:gd name="connsiteX6" fmla="*/ 0 w 1303957"/>
                <a:gd name="connsiteY6" fmla="*/ 234005 h 472759"/>
                <a:gd name="connsiteX7" fmla="*/ 142516 w 1303957"/>
                <a:gd name="connsiteY7" fmla="*/ 0 h 472759"/>
                <a:gd name="connsiteX8" fmla="*/ 854925 w 1303957"/>
                <a:gd name="connsiteY8" fmla="*/ 0 h 472759"/>
                <a:gd name="connsiteX9" fmla="*/ 826225 w 1303957"/>
                <a:gd name="connsiteY9" fmla="*/ 4750 h 472759"/>
                <a:gd name="connsiteX0" fmla="*/ 1303957 w 1303957"/>
                <a:gd name="connsiteY0" fmla="*/ 4750 h 472759"/>
                <a:gd name="connsiteX1" fmla="*/ 1161441 w 1303957"/>
                <a:gd name="connsiteY1" fmla="*/ 238755 h 472759"/>
                <a:gd name="connsiteX2" fmla="*/ 1303957 w 1303957"/>
                <a:gd name="connsiteY2" fmla="*/ 472759 h 472759"/>
                <a:gd name="connsiteX3" fmla="*/ 591548 w 1303957"/>
                <a:gd name="connsiteY3" fmla="*/ 472759 h 472759"/>
                <a:gd name="connsiteX4" fmla="*/ 562847 w 1303957"/>
                <a:gd name="connsiteY4" fmla="*/ 468009 h 472759"/>
                <a:gd name="connsiteX5" fmla="*/ 142516 w 1303957"/>
                <a:gd name="connsiteY5" fmla="*/ 468009 h 472759"/>
                <a:gd name="connsiteX6" fmla="*/ 0 w 1303957"/>
                <a:gd name="connsiteY6" fmla="*/ 234005 h 472759"/>
                <a:gd name="connsiteX7" fmla="*/ 142516 w 1303957"/>
                <a:gd name="connsiteY7" fmla="*/ 0 h 472759"/>
                <a:gd name="connsiteX8" fmla="*/ 854925 w 1303957"/>
                <a:gd name="connsiteY8" fmla="*/ 0 h 472759"/>
                <a:gd name="connsiteX9" fmla="*/ 1303957 w 1303957"/>
                <a:gd name="connsiteY9" fmla="*/ 4750 h 472759"/>
                <a:gd name="connsiteX0" fmla="*/ 1303957 w 1303957"/>
                <a:gd name="connsiteY0" fmla="*/ 4750 h 472759"/>
                <a:gd name="connsiteX1" fmla="*/ 1161441 w 1303957"/>
                <a:gd name="connsiteY1" fmla="*/ 238755 h 472759"/>
                <a:gd name="connsiteX2" fmla="*/ 1303957 w 1303957"/>
                <a:gd name="connsiteY2" fmla="*/ 472759 h 472759"/>
                <a:gd name="connsiteX3" fmla="*/ 591548 w 1303957"/>
                <a:gd name="connsiteY3" fmla="*/ 472759 h 472759"/>
                <a:gd name="connsiteX4" fmla="*/ 562847 w 1303957"/>
                <a:gd name="connsiteY4" fmla="*/ 468009 h 472759"/>
                <a:gd name="connsiteX5" fmla="*/ 142516 w 1303957"/>
                <a:gd name="connsiteY5" fmla="*/ 468009 h 472759"/>
                <a:gd name="connsiteX6" fmla="*/ 0 w 1303957"/>
                <a:gd name="connsiteY6" fmla="*/ 234005 h 472759"/>
                <a:gd name="connsiteX7" fmla="*/ 142516 w 1303957"/>
                <a:gd name="connsiteY7" fmla="*/ 0 h 472759"/>
                <a:gd name="connsiteX8" fmla="*/ 1303957 w 1303957"/>
                <a:gd name="connsiteY8" fmla="*/ 4750 h 472759"/>
                <a:gd name="connsiteX0" fmla="*/ 1303957 w 1303957"/>
                <a:gd name="connsiteY0" fmla="*/ 4750 h 472759"/>
                <a:gd name="connsiteX1" fmla="*/ 1161441 w 1303957"/>
                <a:gd name="connsiteY1" fmla="*/ 238755 h 472759"/>
                <a:gd name="connsiteX2" fmla="*/ 1303957 w 1303957"/>
                <a:gd name="connsiteY2" fmla="*/ 472759 h 472759"/>
                <a:gd name="connsiteX3" fmla="*/ 591548 w 1303957"/>
                <a:gd name="connsiteY3" fmla="*/ 472759 h 472759"/>
                <a:gd name="connsiteX4" fmla="*/ 142516 w 1303957"/>
                <a:gd name="connsiteY4" fmla="*/ 468009 h 472759"/>
                <a:gd name="connsiteX5" fmla="*/ 0 w 1303957"/>
                <a:gd name="connsiteY5" fmla="*/ 234005 h 472759"/>
                <a:gd name="connsiteX6" fmla="*/ 142516 w 1303957"/>
                <a:gd name="connsiteY6" fmla="*/ 0 h 472759"/>
                <a:gd name="connsiteX7" fmla="*/ 1303957 w 1303957"/>
                <a:gd name="connsiteY7" fmla="*/ 4750 h 472759"/>
                <a:gd name="connsiteX0" fmla="*/ 1303957 w 1303957"/>
                <a:gd name="connsiteY0" fmla="*/ 4750 h 472759"/>
                <a:gd name="connsiteX1" fmla="*/ 1161441 w 1303957"/>
                <a:gd name="connsiteY1" fmla="*/ 238755 h 472759"/>
                <a:gd name="connsiteX2" fmla="*/ 1303957 w 1303957"/>
                <a:gd name="connsiteY2" fmla="*/ 472759 h 472759"/>
                <a:gd name="connsiteX3" fmla="*/ 142516 w 1303957"/>
                <a:gd name="connsiteY3" fmla="*/ 468009 h 472759"/>
                <a:gd name="connsiteX4" fmla="*/ 0 w 1303957"/>
                <a:gd name="connsiteY4" fmla="*/ 234005 h 472759"/>
                <a:gd name="connsiteX5" fmla="*/ 142516 w 1303957"/>
                <a:gd name="connsiteY5" fmla="*/ 0 h 472759"/>
                <a:gd name="connsiteX6" fmla="*/ 1303957 w 1303957"/>
                <a:gd name="connsiteY6" fmla="*/ 4750 h 472759"/>
                <a:gd name="connsiteX0" fmla="*/ 1303957 w 1303957"/>
                <a:gd name="connsiteY0" fmla="*/ 4750 h 472759"/>
                <a:gd name="connsiteX1" fmla="*/ 1236392 w 1303957"/>
                <a:gd name="connsiteY1" fmla="*/ 231260 h 472759"/>
                <a:gd name="connsiteX2" fmla="*/ 1303957 w 1303957"/>
                <a:gd name="connsiteY2" fmla="*/ 472759 h 472759"/>
                <a:gd name="connsiteX3" fmla="*/ 142516 w 1303957"/>
                <a:gd name="connsiteY3" fmla="*/ 468009 h 472759"/>
                <a:gd name="connsiteX4" fmla="*/ 0 w 1303957"/>
                <a:gd name="connsiteY4" fmla="*/ 234005 h 472759"/>
                <a:gd name="connsiteX5" fmla="*/ 142516 w 1303957"/>
                <a:gd name="connsiteY5" fmla="*/ 0 h 472759"/>
                <a:gd name="connsiteX6" fmla="*/ 1303957 w 1303957"/>
                <a:gd name="connsiteY6" fmla="*/ 4750 h 4727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303957" h="472759">
                  <a:moveTo>
                    <a:pt x="1303957" y="4750"/>
                  </a:moveTo>
                  <a:cubicBezTo>
                    <a:pt x="1225219" y="4750"/>
                    <a:pt x="1236392" y="102042"/>
                    <a:pt x="1236392" y="231260"/>
                  </a:cubicBezTo>
                  <a:cubicBezTo>
                    <a:pt x="1236392" y="360477"/>
                    <a:pt x="1225218" y="472759"/>
                    <a:pt x="1303957" y="472759"/>
                  </a:cubicBezTo>
                  <a:lnTo>
                    <a:pt x="142516" y="468009"/>
                  </a:lnTo>
                  <a:cubicBezTo>
                    <a:pt x="63777" y="468009"/>
                    <a:pt x="0" y="363222"/>
                    <a:pt x="0" y="234005"/>
                  </a:cubicBezTo>
                  <a:cubicBezTo>
                    <a:pt x="0" y="104787"/>
                    <a:pt x="63777" y="0"/>
                    <a:pt x="142516" y="0"/>
                  </a:cubicBezTo>
                  <a:lnTo>
                    <a:pt x="1303957" y="4750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8" name="Diagrama de flujo: datos almacenados 89">
              <a:extLst>
                <a:ext uri="{FF2B5EF4-FFF2-40B4-BE49-F238E27FC236}">
                  <a16:creationId xmlns:a16="http://schemas.microsoft.com/office/drawing/2014/main" id="{4BEB2B0D-CC5E-4EA2-AA8A-551335D68F2B}"/>
                </a:ext>
              </a:extLst>
            </p:cNvPr>
            <p:cNvSpPr/>
            <p:nvPr/>
          </p:nvSpPr>
          <p:spPr>
            <a:xfrm rot="16200000">
              <a:off x="2546051" y="4377466"/>
              <a:ext cx="404316" cy="482778"/>
            </a:xfrm>
            <a:custGeom>
              <a:avLst/>
              <a:gdLst>
                <a:gd name="connsiteX0" fmla="*/ 1667 w 10000"/>
                <a:gd name="connsiteY0" fmla="*/ 0 h 10000"/>
                <a:gd name="connsiteX1" fmla="*/ 10000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1667 w 10000"/>
                <a:gd name="connsiteY0" fmla="*/ 0 h 10000"/>
                <a:gd name="connsiteX1" fmla="*/ 8185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1667 w 10000"/>
                <a:gd name="connsiteY0" fmla="*/ 0 h 10000"/>
                <a:gd name="connsiteX1" fmla="*/ 8185 w 10000"/>
                <a:gd name="connsiteY1" fmla="*/ 0 h 10000"/>
                <a:gd name="connsiteX2" fmla="*/ 6259 w 10000"/>
                <a:gd name="connsiteY2" fmla="*/ 4409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383 w 10790"/>
                <a:gd name="connsiteY0" fmla="*/ 148 h 10000"/>
                <a:gd name="connsiteX1" fmla="*/ 8975 w 10790"/>
                <a:gd name="connsiteY1" fmla="*/ 0 h 10000"/>
                <a:gd name="connsiteX2" fmla="*/ 7049 w 10790"/>
                <a:gd name="connsiteY2" fmla="*/ 4409 h 10000"/>
                <a:gd name="connsiteX3" fmla="*/ 10790 w 10790"/>
                <a:gd name="connsiteY3" fmla="*/ 10000 h 10000"/>
                <a:gd name="connsiteX4" fmla="*/ 2457 w 10790"/>
                <a:gd name="connsiteY4" fmla="*/ 10000 h 10000"/>
                <a:gd name="connsiteX5" fmla="*/ 790 w 10790"/>
                <a:gd name="connsiteY5" fmla="*/ 5000 h 10000"/>
                <a:gd name="connsiteX6" fmla="*/ 383 w 10790"/>
                <a:gd name="connsiteY6" fmla="*/ 148 h 10000"/>
                <a:gd name="connsiteX0" fmla="*/ 383 w 10790"/>
                <a:gd name="connsiteY0" fmla="*/ 296 h 10148"/>
                <a:gd name="connsiteX1" fmla="*/ 7679 w 10790"/>
                <a:gd name="connsiteY1" fmla="*/ 0 h 10148"/>
                <a:gd name="connsiteX2" fmla="*/ 7049 w 10790"/>
                <a:gd name="connsiteY2" fmla="*/ 4557 h 10148"/>
                <a:gd name="connsiteX3" fmla="*/ 10790 w 10790"/>
                <a:gd name="connsiteY3" fmla="*/ 10148 h 10148"/>
                <a:gd name="connsiteX4" fmla="*/ 2457 w 10790"/>
                <a:gd name="connsiteY4" fmla="*/ 10148 h 10148"/>
                <a:gd name="connsiteX5" fmla="*/ 790 w 10790"/>
                <a:gd name="connsiteY5" fmla="*/ 5148 h 10148"/>
                <a:gd name="connsiteX6" fmla="*/ 383 w 10790"/>
                <a:gd name="connsiteY6" fmla="*/ 296 h 10148"/>
                <a:gd name="connsiteX0" fmla="*/ 383 w 10790"/>
                <a:gd name="connsiteY0" fmla="*/ 0 h 9852"/>
                <a:gd name="connsiteX1" fmla="*/ 6901 w 10790"/>
                <a:gd name="connsiteY1" fmla="*/ 0 h 9852"/>
                <a:gd name="connsiteX2" fmla="*/ 7049 w 10790"/>
                <a:gd name="connsiteY2" fmla="*/ 4261 h 9852"/>
                <a:gd name="connsiteX3" fmla="*/ 10790 w 10790"/>
                <a:gd name="connsiteY3" fmla="*/ 9852 h 9852"/>
                <a:gd name="connsiteX4" fmla="*/ 2457 w 10790"/>
                <a:gd name="connsiteY4" fmla="*/ 9852 h 9852"/>
                <a:gd name="connsiteX5" fmla="*/ 790 w 10790"/>
                <a:gd name="connsiteY5" fmla="*/ 4852 h 9852"/>
                <a:gd name="connsiteX6" fmla="*/ 383 w 10790"/>
                <a:gd name="connsiteY6" fmla="*/ 0 h 9852"/>
                <a:gd name="connsiteX0" fmla="*/ 614 w 10259"/>
                <a:gd name="connsiteY0" fmla="*/ 0 h 10000"/>
                <a:gd name="connsiteX1" fmla="*/ 6655 w 10259"/>
                <a:gd name="connsiteY1" fmla="*/ 0 h 10000"/>
                <a:gd name="connsiteX2" fmla="*/ 6792 w 10259"/>
                <a:gd name="connsiteY2" fmla="*/ 4325 h 10000"/>
                <a:gd name="connsiteX3" fmla="*/ 10259 w 10259"/>
                <a:gd name="connsiteY3" fmla="*/ 10000 h 10000"/>
                <a:gd name="connsiteX4" fmla="*/ 2536 w 10259"/>
                <a:gd name="connsiteY4" fmla="*/ 10000 h 10000"/>
                <a:gd name="connsiteX5" fmla="*/ 270 w 10259"/>
                <a:gd name="connsiteY5" fmla="*/ 4925 h 10000"/>
                <a:gd name="connsiteX6" fmla="*/ 614 w 10259"/>
                <a:gd name="connsiteY6" fmla="*/ 0 h 10000"/>
                <a:gd name="connsiteX0" fmla="*/ 679 w 10324"/>
                <a:gd name="connsiteY0" fmla="*/ 0 h 10000"/>
                <a:gd name="connsiteX1" fmla="*/ 6720 w 10324"/>
                <a:gd name="connsiteY1" fmla="*/ 0 h 10000"/>
                <a:gd name="connsiteX2" fmla="*/ 6857 w 10324"/>
                <a:gd name="connsiteY2" fmla="*/ 4325 h 10000"/>
                <a:gd name="connsiteX3" fmla="*/ 10324 w 10324"/>
                <a:gd name="connsiteY3" fmla="*/ 10000 h 10000"/>
                <a:gd name="connsiteX4" fmla="*/ 3562 w 10324"/>
                <a:gd name="connsiteY4" fmla="*/ 10000 h 10000"/>
                <a:gd name="connsiteX5" fmla="*/ 335 w 10324"/>
                <a:gd name="connsiteY5" fmla="*/ 4925 h 10000"/>
                <a:gd name="connsiteX6" fmla="*/ 679 w 10324"/>
                <a:gd name="connsiteY6" fmla="*/ 0 h 10000"/>
                <a:gd name="connsiteX0" fmla="*/ 679 w 10324"/>
                <a:gd name="connsiteY0" fmla="*/ 0 h 10000"/>
                <a:gd name="connsiteX1" fmla="*/ 6720 w 10324"/>
                <a:gd name="connsiteY1" fmla="*/ 0 h 10000"/>
                <a:gd name="connsiteX2" fmla="*/ 6857 w 10324"/>
                <a:gd name="connsiteY2" fmla="*/ 5225 h 10000"/>
                <a:gd name="connsiteX3" fmla="*/ 10324 w 10324"/>
                <a:gd name="connsiteY3" fmla="*/ 10000 h 10000"/>
                <a:gd name="connsiteX4" fmla="*/ 3562 w 10324"/>
                <a:gd name="connsiteY4" fmla="*/ 10000 h 10000"/>
                <a:gd name="connsiteX5" fmla="*/ 335 w 10324"/>
                <a:gd name="connsiteY5" fmla="*/ 4925 h 10000"/>
                <a:gd name="connsiteX6" fmla="*/ 679 w 10324"/>
                <a:gd name="connsiteY6" fmla="*/ 0 h 10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324" h="10000">
                  <a:moveTo>
                    <a:pt x="679" y="0"/>
                  </a:moveTo>
                  <a:lnTo>
                    <a:pt x="6720" y="0"/>
                  </a:lnTo>
                  <a:cubicBezTo>
                    <a:pt x="5866" y="0"/>
                    <a:pt x="6256" y="3558"/>
                    <a:pt x="6857" y="5225"/>
                  </a:cubicBezTo>
                  <a:cubicBezTo>
                    <a:pt x="7457" y="6892"/>
                    <a:pt x="9470" y="10000"/>
                    <a:pt x="10324" y="10000"/>
                  </a:cubicBezTo>
                  <a:lnTo>
                    <a:pt x="3562" y="10000"/>
                  </a:lnTo>
                  <a:cubicBezTo>
                    <a:pt x="2709" y="10000"/>
                    <a:pt x="816" y="6592"/>
                    <a:pt x="335" y="4925"/>
                  </a:cubicBezTo>
                  <a:cubicBezTo>
                    <a:pt x="-146" y="3258"/>
                    <a:pt x="-175" y="0"/>
                    <a:pt x="679" y="0"/>
                  </a:cubicBezTo>
                  <a:close/>
                </a:path>
              </a:pathLst>
            </a:custGeom>
            <a:solidFill>
              <a:srgbClr val="BA212C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9" name="Diagrama de flujo: datos almacenados 89">
              <a:extLst>
                <a:ext uri="{FF2B5EF4-FFF2-40B4-BE49-F238E27FC236}">
                  <a16:creationId xmlns:a16="http://schemas.microsoft.com/office/drawing/2014/main" id="{797C5A78-F712-4C10-BE65-E8039F39C10E}"/>
                </a:ext>
              </a:extLst>
            </p:cNvPr>
            <p:cNvSpPr/>
            <p:nvPr/>
          </p:nvSpPr>
          <p:spPr>
            <a:xfrm rot="16200000">
              <a:off x="2546052" y="4847093"/>
              <a:ext cx="404314" cy="482778"/>
            </a:xfrm>
            <a:custGeom>
              <a:avLst/>
              <a:gdLst>
                <a:gd name="connsiteX0" fmla="*/ 1667 w 10000"/>
                <a:gd name="connsiteY0" fmla="*/ 0 h 10000"/>
                <a:gd name="connsiteX1" fmla="*/ 10000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1667 w 10000"/>
                <a:gd name="connsiteY0" fmla="*/ 0 h 10000"/>
                <a:gd name="connsiteX1" fmla="*/ 8185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1667 w 10000"/>
                <a:gd name="connsiteY0" fmla="*/ 0 h 10000"/>
                <a:gd name="connsiteX1" fmla="*/ 8185 w 10000"/>
                <a:gd name="connsiteY1" fmla="*/ 0 h 10000"/>
                <a:gd name="connsiteX2" fmla="*/ 6259 w 10000"/>
                <a:gd name="connsiteY2" fmla="*/ 4409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383 w 10790"/>
                <a:gd name="connsiteY0" fmla="*/ 148 h 10000"/>
                <a:gd name="connsiteX1" fmla="*/ 8975 w 10790"/>
                <a:gd name="connsiteY1" fmla="*/ 0 h 10000"/>
                <a:gd name="connsiteX2" fmla="*/ 7049 w 10790"/>
                <a:gd name="connsiteY2" fmla="*/ 4409 h 10000"/>
                <a:gd name="connsiteX3" fmla="*/ 10790 w 10790"/>
                <a:gd name="connsiteY3" fmla="*/ 10000 h 10000"/>
                <a:gd name="connsiteX4" fmla="*/ 2457 w 10790"/>
                <a:gd name="connsiteY4" fmla="*/ 10000 h 10000"/>
                <a:gd name="connsiteX5" fmla="*/ 790 w 10790"/>
                <a:gd name="connsiteY5" fmla="*/ 5000 h 10000"/>
                <a:gd name="connsiteX6" fmla="*/ 383 w 10790"/>
                <a:gd name="connsiteY6" fmla="*/ 148 h 10000"/>
                <a:gd name="connsiteX0" fmla="*/ 383 w 10790"/>
                <a:gd name="connsiteY0" fmla="*/ 296 h 10148"/>
                <a:gd name="connsiteX1" fmla="*/ 7679 w 10790"/>
                <a:gd name="connsiteY1" fmla="*/ 0 h 10148"/>
                <a:gd name="connsiteX2" fmla="*/ 7049 w 10790"/>
                <a:gd name="connsiteY2" fmla="*/ 4557 h 10148"/>
                <a:gd name="connsiteX3" fmla="*/ 10790 w 10790"/>
                <a:gd name="connsiteY3" fmla="*/ 10148 h 10148"/>
                <a:gd name="connsiteX4" fmla="*/ 2457 w 10790"/>
                <a:gd name="connsiteY4" fmla="*/ 10148 h 10148"/>
                <a:gd name="connsiteX5" fmla="*/ 790 w 10790"/>
                <a:gd name="connsiteY5" fmla="*/ 5148 h 10148"/>
                <a:gd name="connsiteX6" fmla="*/ 383 w 10790"/>
                <a:gd name="connsiteY6" fmla="*/ 296 h 10148"/>
                <a:gd name="connsiteX0" fmla="*/ 383 w 10790"/>
                <a:gd name="connsiteY0" fmla="*/ 0 h 9852"/>
                <a:gd name="connsiteX1" fmla="*/ 6901 w 10790"/>
                <a:gd name="connsiteY1" fmla="*/ 0 h 9852"/>
                <a:gd name="connsiteX2" fmla="*/ 7049 w 10790"/>
                <a:gd name="connsiteY2" fmla="*/ 4261 h 9852"/>
                <a:gd name="connsiteX3" fmla="*/ 10790 w 10790"/>
                <a:gd name="connsiteY3" fmla="*/ 9852 h 9852"/>
                <a:gd name="connsiteX4" fmla="*/ 2457 w 10790"/>
                <a:gd name="connsiteY4" fmla="*/ 9852 h 9852"/>
                <a:gd name="connsiteX5" fmla="*/ 790 w 10790"/>
                <a:gd name="connsiteY5" fmla="*/ 4852 h 9852"/>
                <a:gd name="connsiteX6" fmla="*/ 383 w 10790"/>
                <a:gd name="connsiteY6" fmla="*/ 0 h 9852"/>
                <a:gd name="connsiteX0" fmla="*/ 614 w 10259"/>
                <a:gd name="connsiteY0" fmla="*/ 0 h 10000"/>
                <a:gd name="connsiteX1" fmla="*/ 6655 w 10259"/>
                <a:gd name="connsiteY1" fmla="*/ 0 h 10000"/>
                <a:gd name="connsiteX2" fmla="*/ 6792 w 10259"/>
                <a:gd name="connsiteY2" fmla="*/ 4325 h 10000"/>
                <a:gd name="connsiteX3" fmla="*/ 10259 w 10259"/>
                <a:gd name="connsiteY3" fmla="*/ 10000 h 10000"/>
                <a:gd name="connsiteX4" fmla="*/ 2536 w 10259"/>
                <a:gd name="connsiteY4" fmla="*/ 10000 h 10000"/>
                <a:gd name="connsiteX5" fmla="*/ 270 w 10259"/>
                <a:gd name="connsiteY5" fmla="*/ 4925 h 10000"/>
                <a:gd name="connsiteX6" fmla="*/ 614 w 10259"/>
                <a:gd name="connsiteY6" fmla="*/ 0 h 10000"/>
                <a:gd name="connsiteX0" fmla="*/ 679 w 10324"/>
                <a:gd name="connsiteY0" fmla="*/ 0 h 10000"/>
                <a:gd name="connsiteX1" fmla="*/ 6720 w 10324"/>
                <a:gd name="connsiteY1" fmla="*/ 0 h 10000"/>
                <a:gd name="connsiteX2" fmla="*/ 6857 w 10324"/>
                <a:gd name="connsiteY2" fmla="*/ 4325 h 10000"/>
                <a:gd name="connsiteX3" fmla="*/ 10324 w 10324"/>
                <a:gd name="connsiteY3" fmla="*/ 10000 h 10000"/>
                <a:gd name="connsiteX4" fmla="*/ 3562 w 10324"/>
                <a:gd name="connsiteY4" fmla="*/ 10000 h 10000"/>
                <a:gd name="connsiteX5" fmla="*/ 335 w 10324"/>
                <a:gd name="connsiteY5" fmla="*/ 4925 h 10000"/>
                <a:gd name="connsiteX6" fmla="*/ 679 w 10324"/>
                <a:gd name="connsiteY6" fmla="*/ 0 h 10000"/>
                <a:gd name="connsiteX0" fmla="*/ 679 w 10324"/>
                <a:gd name="connsiteY0" fmla="*/ 0 h 10000"/>
                <a:gd name="connsiteX1" fmla="*/ 6720 w 10324"/>
                <a:gd name="connsiteY1" fmla="*/ 0 h 10000"/>
                <a:gd name="connsiteX2" fmla="*/ 6857 w 10324"/>
                <a:gd name="connsiteY2" fmla="*/ 5225 h 10000"/>
                <a:gd name="connsiteX3" fmla="*/ 10324 w 10324"/>
                <a:gd name="connsiteY3" fmla="*/ 10000 h 10000"/>
                <a:gd name="connsiteX4" fmla="*/ 3562 w 10324"/>
                <a:gd name="connsiteY4" fmla="*/ 10000 h 10000"/>
                <a:gd name="connsiteX5" fmla="*/ 335 w 10324"/>
                <a:gd name="connsiteY5" fmla="*/ 4925 h 10000"/>
                <a:gd name="connsiteX6" fmla="*/ 679 w 10324"/>
                <a:gd name="connsiteY6" fmla="*/ 0 h 10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324" h="10000">
                  <a:moveTo>
                    <a:pt x="679" y="0"/>
                  </a:moveTo>
                  <a:lnTo>
                    <a:pt x="6720" y="0"/>
                  </a:lnTo>
                  <a:cubicBezTo>
                    <a:pt x="5866" y="0"/>
                    <a:pt x="6256" y="3558"/>
                    <a:pt x="6857" y="5225"/>
                  </a:cubicBezTo>
                  <a:cubicBezTo>
                    <a:pt x="7457" y="6892"/>
                    <a:pt x="9470" y="10000"/>
                    <a:pt x="10324" y="10000"/>
                  </a:cubicBezTo>
                  <a:lnTo>
                    <a:pt x="3562" y="10000"/>
                  </a:lnTo>
                  <a:cubicBezTo>
                    <a:pt x="2709" y="10000"/>
                    <a:pt x="816" y="6592"/>
                    <a:pt x="335" y="4925"/>
                  </a:cubicBezTo>
                  <a:cubicBezTo>
                    <a:pt x="-146" y="3258"/>
                    <a:pt x="-175" y="0"/>
                    <a:pt x="679" y="0"/>
                  </a:cubicBezTo>
                  <a:close/>
                </a:path>
              </a:pathLst>
            </a:custGeom>
            <a:solidFill>
              <a:srgbClr val="BA212C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0" name="Diagrama de flujo: datos almacenados 89">
              <a:extLst>
                <a:ext uri="{FF2B5EF4-FFF2-40B4-BE49-F238E27FC236}">
                  <a16:creationId xmlns:a16="http://schemas.microsoft.com/office/drawing/2014/main" id="{C0F5B2C8-5AE2-40E0-9D5E-12DC09794D08}"/>
                </a:ext>
              </a:extLst>
            </p:cNvPr>
            <p:cNvSpPr/>
            <p:nvPr/>
          </p:nvSpPr>
          <p:spPr>
            <a:xfrm rot="16200000">
              <a:off x="2633872" y="5285422"/>
              <a:ext cx="228673" cy="482778"/>
            </a:xfrm>
            <a:custGeom>
              <a:avLst/>
              <a:gdLst>
                <a:gd name="connsiteX0" fmla="*/ 1667 w 10000"/>
                <a:gd name="connsiteY0" fmla="*/ 0 h 10000"/>
                <a:gd name="connsiteX1" fmla="*/ 10000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1667 w 10000"/>
                <a:gd name="connsiteY0" fmla="*/ 0 h 10000"/>
                <a:gd name="connsiteX1" fmla="*/ 8185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1667 w 10000"/>
                <a:gd name="connsiteY0" fmla="*/ 0 h 10000"/>
                <a:gd name="connsiteX1" fmla="*/ 8185 w 10000"/>
                <a:gd name="connsiteY1" fmla="*/ 0 h 10000"/>
                <a:gd name="connsiteX2" fmla="*/ 6259 w 10000"/>
                <a:gd name="connsiteY2" fmla="*/ 4409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383 w 10790"/>
                <a:gd name="connsiteY0" fmla="*/ 148 h 10000"/>
                <a:gd name="connsiteX1" fmla="*/ 8975 w 10790"/>
                <a:gd name="connsiteY1" fmla="*/ 0 h 10000"/>
                <a:gd name="connsiteX2" fmla="*/ 7049 w 10790"/>
                <a:gd name="connsiteY2" fmla="*/ 4409 h 10000"/>
                <a:gd name="connsiteX3" fmla="*/ 10790 w 10790"/>
                <a:gd name="connsiteY3" fmla="*/ 10000 h 10000"/>
                <a:gd name="connsiteX4" fmla="*/ 2457 w 10790"/>
                <a:gd name="connsiteY4" fmla="*/ 10000 h 10000"/>
                <a:gd name="connsiteX5" fmla="*/ 790 w 10790"/>
                <a:gd name="connsiteY5" fmla="*/ 5000 h 10000"/>
                <a:gd name="connsiteX6" fmla="*/ 383 w 10790"/>
                <a:gd name="connsiteY6" fmla="*/ 148 h 10000"/>
                <a:gd name="connsiteX0" fmla="*/ 383 w 10790"/>
                <a:gd name="connsiteY0" fmla="*/ 296 h 10148"/>
                <a:gd name="connsiteX1" fmla="*/ 7679 w 10790"/>
                <a:gd name="connsiteY1" fmla="*/ 0 h 10148"/>
                <a:gd name="connsiteX2" fmla="*/ 7049 w 10790"/>
                <a:gd name="connsiteY2" fmla="*/ 4557 h 10148"/>
                <a:gd name="connsiteX3" fmla="*/ 10790 w 10790"/>
                <a:gd name="connsiteY3" fmla="*/ 10148 h 10148"/>
                <a:gd name="connsiteX4" fmla="*/ 2457 w 10790"/>
                <a:gd name="connsiteY4" fmla="*/ 10148 h 10148"/>
                <a:gd name="connsiteX5" fmla="*/ 790 w 10790"/>
                <a:gd name="connsiteY5" fmla="*/ 5148 h 10148"/>
                <a:gd name="connsiteX6" fmla="*/ 383 w 10790"/>
                <a:gd name="connsiteY6" fmla="*/ 296 h 10148"/>
                <a:gd name="connsiteX0" fmla="*/ 383 w 10790"/>
                <a:gd name="connsiteY0" fmla="*/ 0 h 9852"/>
                <a:gd name="connsiteX1" fmla="*/ 6901 w 10790"/>
                <a:gd name="connsiteY1" fmla="*/ 0 h 9852"/>
                <a:gd name="connsiteX2" fmla="*/ 7049 w 10790"/>
                <a:gd name="connsiteY2" fmla="*/ 4261 h 9852"/>
                <a:gd name="connsiteX3" fmla="*/ 10790 w 10790"/>
                <a:gd name="connsiteY3" fmla="*/ 9852 h 9852"/>
                <a:gd name="connsiteX4" fmla="*/ 2457 w 10790"/>
                <a:gd name="connsiteY4" fmla="*/ 9852 h 9852"/>
                <a:gd name="connsiteX5" fmla="*/ 790 w 10790"/>
                <a:gd name="connsiteY5" fmla="*/ 4852 h 9852"/>
                <a:gd name="connsiteX6" fmla="*/ 383 w 10790"/>
                <a:gd name="connsiteY6" fmla="*/ 0 h 9852"/>
                <a:gd name="connsiteX0" fmla="*/ 614 w 10259"/>
                <a:gd name="connsiteY0" fmla="*/ 0 h 10000"/>
                <a:gd name="connsiteX1" fmla="*/ 6655 w 10259"/>
                <a:gd name="connsiteY1" fmla="*/ 0 h 10000"/>
                <a:gd name="connsiteX2" fmla="*/ 6792 w 10259"/>
                <a:gd name="connsiteY2" fmla="*/ 4325 h 10000"/>
                <a:gd name="connsiteX3" fmla="*/ 10259 w 10259"/>
                <a:gd name="connsiteY3" fmla="*/ 10000 h 10000"/>
                <a:gd name="connsiteX4" fmla="*/ 2536 w 10259"/>
                <a:gd name="connsiteY4" fmla="*/ 10000 h 10000"/>
                <a:gd name="connsiteX5" fmla="*/ 270 w 10259"/>
                <a:gd name="connsiteY5" fmla="*/ 4925 h 10000"/>
                <a:gd name="connsiteX6" fmla="*/ 614 w 10259"/>
                <a:gd name="connsiteY6" fmla="*/ 0 h 10000"/>
                <a:gd name="connsiteX0" fmla="*/ 679 w 10324"/>
                <a:gd name="connsiteY0" fmla="*/ 0 h 10000"/>
                <a:gd name="connsiteX1" fmla="*/ 6720 w 10324"/>
                <a:gd name="connsiteY1" fmla="*/ 0 h 10000"/>
                <a:gd name="connsiteX2" fmla="*/ 6857 w 10324"/>
                <a:gd name="connsiteY2" fmla="*/ 4325 h 10000"/>
                <a:gd name="connsiteX3" fmla="*/ 10324 w 10324"/>
                <a:gd name="connsiteY3" fmla="*/ 10000 h 10000"/>
                <a:gd name="connsiteX4" fmla="*/ 3562 w 10324"/>
                <a:gd name="connsiteY4" fmla="*/ 10000 h 10000"/>
                <a:gd name="connsiteX5" fmla="*/ 335 w 10324"/>
                <a:gd name="connsiteY5" fmla="*/ 4925 h 10000"/>
                <a:gd name="connsiteX6" fmla="*/ 679 w 10324"/>
                <a:gd name="connsiteY6" fmla="*/ 0 h 10000"/>
                <a:gd name="connsiteX0" fmla="*/ 679 w 10324"/>
                <a:gd name="connsiteY0" fmla="*/ 0 h 10000"/>
                <a:gd name="connsiteX1" fmla="*/ 6720 w 10324"/>
                <a:gd name="connsiteY1" fmla="*/ 0 h 10000"/>
                <a:gd name="connsiteX2" fmla="*/ 6857 w 10324"/>
                <a:gd name="connsiteY2" fmla="*/ 5225 h 10000"/>
                <a:gd name="connsiteX3" fmla="*/ 10324 w 10324"/>
                <a:gd name="connsiteY3" fmla="*/ 10000 h 10000"/>
                <a:gd name="connsiteX4" fmla="*/ 3562 w 10324"/>
                <a:gd name="connsiteY4" fmla="*/ 10000 h 10000"/>
                <a:gd name="connsiteX5" fmla="*/ 335 w 10324"/>
                <a:gd name="connsiteY5" fmla="*/ 4925 h 10000"/>
                <a:gd name="connsiteX6" fmla="*/ 679 w 10324"/>
                <a:gd name="connsiteY6" fmla="*/ 0 h 10000"/>
                <a:gd name="connsiteX0" fmla="*/ 3093 w 9990"/>
                <a:gd name="connsiteY0" fmla="*/ 0 h 10000"/>
                <a:gd name="connsiteX1" fmla="*/ 6386 w 9990"/>
                <a:gd name="connsiteY1" fmla="*/ 0 h 10000"/>
                <a:gd name="connsiteX2" fmla="*/ 6523 w 9990"/>
                <a:gd name="connsiteY2" fmla="*/ 5225 h 10000"/>
                <a:gd name="connsiteX3" fmla="*/ 9990 w 9990"/>
                <a:gd name="connsiteY3" fmla="*/ 10000 h 10000"/>
                <a:gd name="connsiteX4" fmla="*/ 3228 w 9990"/>
                <a:gd name="connsiteY4" fmla="*/ 10000 h 10000"/>
                <a:gd name="connsiteX5" fmla="*/ 1 w 9990"/>
                <a:gd name="connsiteY5" fmla="*/ 4925 h 10000"/>
                <a:gd name="connsiteX6" fmla="*/ 3093 w 9990"/>
                <a:gd name="connsiteY6" fmla="*/ 0 h 10000"/>
                <a:gd name="connsiteX0" fmla="*/ 1445 w 8349"/>
                <a:gd name="connsiteY0" fmla="*/ 0 h 10000"/>
                <a:gd name="connsiteX1" fmla="*/ 4741 w 8349"/>
                <a:gd name="connsiteY1" fmla="*/ 0 h 10000"/>
                <a:gd name="connsiteX2" fmla="*/ 4879 w 8349"/>
                <a:gd name="connsiteY2" fmla="*/ 5225 h 10000"/>
                <a:gd name="connsiteX3" fmla="*/ 8349 w 8349"/>
                <a:gd name="connsiteY3" fmla="*/ 10000 h 10000"/>
                <a:gd name="connsiteX4" fmla="*/ 1580 w 8349"/>
                <a:gd name="connsiteY4" fmla="*/ 10000 h 10000"/>
                <a:gd name="connsiteX5" fmla="*/ 1 w 8349"/>
                <a:gd name="connsiteY5" fmla="*/ 4770 h 10000"/>
                <a:gd name="connsiteX6" fmla="*/ 1445 w 8349"/>
                <a:gd name="connsiteY6" fmla="*/ 0 h 10000"/>
                <a:gd name="connsiteX0" fmla="*/ 1784 w 10053"/>
                <a:gd name="connsiteY0" fmla="*/ 0 h 10000"/>
                <a:gd name="connsiteX1" fmla="*/ 5732 w 10053"/>
                <a:gd name="connsiteY1" fmla="*/ 0 h 10000"/>
                <a:gd name="connsiteX2" fmla="*/ 5897 w 10053"/>
                <a:gd name="connsiteY2" fmla="*/ 5225 h 10000"/>
                <a:gd name="connsiteX3" fmla="*/ 10053 w 10053"/>
                <a:gd name="connsiteY3" fmla="*/ 10000 h 10000"/>
                <a:gd name="connsiteX4" fmla="*/ 3592 w 10053"/>
                <a:gd name="connsiteY4" fmla="*/ 10000 h 10000"/>
                <a:gd name="connsiteX5" fmla="*/ 54 w 10053"/>
                <a:gd name="connsiteY5" fmla="*/ 4770 h 10000"/>
                <a:gd name="connsiteX6" fmla="*/ 1784 w 10053"/>
                <a:gd name="connsiteY6" fmla="*/ 0 h 10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053" h="10000">
                  <a:moveTo>
                    <a:pt x="1784" y="0"/>
                  </a:moveTo>
                  <a:lnTo>
                    <a:pt x="5732" y="0"/>
                  </a:lnTo>
                  <a:cubicBezTo>
                    <a:pt x="4709" y="0"/>
                    <a:pt x="5176" y="3558"/>
                    <a:pt x="5897" y="5225"/>
                  </a:cubicBezTo>
                  <a:cubicBezTo>
                    <a:pt x="6615" y="6892"/>
                    <a:pt x="9029" y="10000"/>
                    <a:pt x="10053" y="10000"/>
                  </a:cubicBezTo>
                  <a:lnTo>
                    <a:pt x="3592" y="10000"/>
                  </a:lnTo>
                  <a:cubicBezTo>
                    <a:pt x="2570" y="10000"/>
                    <a:pt x="355" y="6437"/>
                    <a:pt x="54" y="4770"/>
                  </a:cubicBezTo>
                  <a:cubicBezTo>
                    <a:pt x="-247" y="3103"/>
                    <a:pt x="760" y="0"/>
                    <a:pt x="1784" y="0"/>
                  </a:cubicBezTo>
                  <a:close/>
                </a:path>
              </a:pathLst>
            </a:custGeom>
            <a:solidFill>
              <a:srgbClr val="BA212C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1" name="Forma libre: forma 10">
              <a:extLst>
                <a:ext uri="{FF2B5EF4-FFF2-40B4-BE49-F238E27FC236}">
                  <a16:creationId xmlns:a16="http://schemas.microsoft.com/office/drawing/2014/main" id="{B2A182D3-D343-466D-BA47-24E37C53307C}"/>
                </a:ext>
              </a:extLst>
            </p:cNvPr>
            <p:cNvSpPr/>
            <p:nvPr/>
          </p:nvSpPr>
          <p:spPr>
            <a:xfrm>
              <a:off x="2429995" y="4032648"/>
              <a:ext cx="629210" cy="439372"/>
            </a:xfrm>
            <a:custGeom>
              <a:avLst/>
              <a:gdLst>
                <a:gd name="connsiteX0" fmla="*/ 318781 w 629210"/>
                <a:gd name="connsiteY0" fmla="*/ 0 h 439372"/>
                <a:gd name="connsiteX1" fmla="*/ 628576 w 629210"/>
                <a:gd name="connsiteY1" fmla="*/ 420595 h 439372"/>
                <a:gd name="connsiteX2" fmla="*/ 629210 w 629210"/>
                <a:gd name="connsiteY2" fmla="*/ 422933 h 439372"/>
                <a:gd name="connsiteX3" fmla="*/ 624751 w 629210"/>
                <a:gd name="connsiteY3" fmla="*/ 439372 h 439372"/>
                <a:gd name="connsiteX4" fmla="*/ 622819 w 629210"/>
                <a:gd name="connsiteY4" fmla="*/ 433203 h 439372"/>
                <a:gd name="connsiteX5" fmla="*/ 314605 w 629210"/>
                <a:gd name="connsiteY5" fmla="*/ 352366 h 439372"/>
                <a:gd name="connsiteX6" fmla="*/ 6392 w 629210"/>
                <a:gd name="connsiteY6" fmla="*/ 433203 h 439372"/>
                <a:gd name="connsiteX7" fmla="*/ 4459 w 629210"/>
                <a:gd name="connsiteY7" fmla="*/ 439372 h 439372"/>
                <a:gd name="connsiteX8" fmla="*/ 0 w 629210"/>
                <a:gd name="connsiteY8" fmla="*/ 422933 h 439372"/>
                <a:gd name="connsiteX9" fmla="*/ 797 w 629210"/>
                <a:gd name="connsiteY9" fmla="*/ 419996 h 439372"/>
                <a:gd name="connsiteX0" fmla="*/ 318781 w 629210"/>
                <a:gd name="connsiteY0" fmla="*/ 0 h 439372"/>
                <a:gd name="connsiteX1" fmla="*/ 628576 w 629210"/>
                <a:gd name="connsiteY1" fmla="*/ 420595 h 439372"/>
                <a:gd name="connsiteX2" fmla="*/ 629210 w 629210"/>
                <a:gd name="connsiteY2" fmla="*/ 422933 h 439372"/>
                <a:gd name="connsiteX3" fmla="*/ 624751 w 629210"/>
                <a:gd name="connsiteY3" fmla="*/ 439372 h 439372"/>
                <a:gd name="connsiteX4" fmla="*/ 622819 w 629210"/>
                <a:gd name="connsiteY4" fmla="*/ 433203 h 439372"/>
                <a:gd name="connsiteX5" fmla="*/ 314605 w 629210"/>
                <a:gd name="connsiteY5" fmla="*/ 382346 h 439372"/>
                <a:gd name="connsiteX6" fmla="*/ 6392 w 629210"/>
                <a:gd name="connsiteY6" fmla="*/ 433203 h 439372"/>
                <a:gd name="connsiteX7" fmla="*/ 4459 w 629210"/>
                <a:gd name="connsiteY7" fmla="*/ 439372 h 439372"/>
                <a:gd name="connsiteX8" fmla="*/ 0 w 629210"/>
                <a:gd name="connsiteY8" fmla="*/ 422933 h 439372"/>
                <a:gd name="connsiteX9" fmla="*/ 797 w 629210"/>
                <a:gd name="connsiteY9" fmla="*/ 419996 h 439372"/>
                <a:gd name="connsiteX10" fmla="*/ 318781 w 629210"/>
                <a:gd name="connsiteY10" fmla="*/ 0 h 4393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629210" h="439372">
                  <a:moveTo>
                    <a:pt x="318781" y="0"/>
                  </a:moveTo>
                  <a:lnTo>
                    <a:pt x="628576" y="420595"/>
                  </a:lnTo>
                  <a:lnTo>
                    <a:pt x="629210" y="422933"/>
                  </a:lnTo>
                  <a:lnTo>
                    <a:pt x="624751" y="439372"/>
                  </a:lnTo>
                  <a:lnTo>
                    <a:pt x="622819" y="433203"/>
                  </a:lnTo>
                  <a:cubicBezTo>
                    <a:pt x="593483" y="387070"/>
                    <a:pt x="466638" y="382346"/>
                    <a:pt x="314605" y="382346"/>
                  </a:cubicBezTo>
                  <a:cubicBezTo>
                    <a:pt x="162572" y="382346"/>
                    <a:pt x="35728" y="387070"/>
                    <a:pt x="6392" y="433203"/>
                  </a:cubicBezTo>
                  <a:lnTo>
                    <a:pt x="4459" y="439372"/>
                  </a:lnTo>
                  <a:lnTo>
                    <a:pt x="0" y="422933"/>
                  </a:lnTo>
                  <a:lnTo>
                    <a:pt x="797" y="419996"/>
                  </a:lnTo>
                  <a:lnTo>
                    <a:pt x="318781" y="0"/>
                  </a:lnTo>
                  <a:close/>
                </a:path>
              </a:pathLst>
            </a:custGeom>
            <a:solidFill>
              <a:srgbClr val="3356A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2" name="Explosión: 8 puntos 11">
              <a:extLst>
                <a:ext uri="{FF2B5EF4-FFF2-40B4-BE49-F238E27FC236}">
                  <a16:creationId xmlns:a16="http://schemas.microsoft.com/office/drawing/2014/main" id="{FAAE53E0-3D9D-4588-94A5-F0B2174A5A15}"/>
                </a:ext>
              </a:extLst>
            </p:cNvPr>
            <p:cNvSpPr/>
            <p:nvPr/>
          </p:nvSpPr>
          <p:spPr>
            <a:xfrm>
              <a:off x="2346155" y="5984764"/>
              <a:ext cx="217941" cy="220078"/>
            </a:xfrm>
            <a:prstGeom prst="irregularSeal1">
              <a:avLst/>
            </a:prstGeom>
            <a:solidFill>
              <a:schemeClr val="accent4">
                <a:lumMod val="60000"/>
                <a:lumOff val="40000"/>
              </a:schemeClr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</p:grpSp>
      <p:grpSp>
        <p:nvGrpSpPr>
          <p:cNvPr id="66" name="Grupo 65">
            <a:extLst>
              <a:ext uri="{FF2B5EF4-FFF2-40B4-BE49-F238E27FC236}">
                <a16:creationId xmlns:a16="http://schemas.microsoft.com/office/drawing/2014/main" id="{FE514F94-31FF-4604-A529-94402BCF2015}"/>
              </a:ext>
            </a:extLst>
          </p:cNvPr>
          <p:cNvGrpSpPr/>
          <p:nvPr/>
        </p:nvGrpSpPr>
        <p:grpSpPr>
          <a:xfrm rot="19989032">
            <a:off x="7084203" y="-2429994"/>
            <a:ext cx="860401" cy="2215321"/>
            <a:chOff x="3521575" y="4035860"/>
            <a:chExt cx="860401" cy="2215321"/>
          </a:xfrm>
        </p:grpSpPr>
        <p:sp>
          <p:nvSpPr>
            <p:cNvPr id="67" name="Arco 66">
              <a:extLst>
                <a:ext uri="{FF2B5EF4-FFF2-40B4-BE49-F238E27FC236}">
                  <a16:creationId xmlns:a16="http://schemas.microsoft.com/office/drawing/2014/main" id="{D44828AA-A275-4875-B187-17BC5E0C0888}"/>
                </a:ext>
              </a:extLst>
            </p:cNvPr>
            <p:cNvSpPr/>
            <p:nvPr/>
          </p:nvSpPr>
          <p:spPr>
            <a:xfrm rot="5574526">
              <a:off x="3280242" y="5316575"/>
              <a:ext cx="1016400" cy="533734"/>
            </a:xfrm>
            <a:prstGeom prst="arc">
              <a:avLst/>
            </a:prstGeom>
            <a:ln>
              <a:solidFill>
                <a:srgbClr val="BA212C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grpSp>
          <p:nvGrpSpPr>
            <p:cNvPr id="68" name="Grupo 67">
              <a:extLst>
                <a:ext uri="{FF2B5EF4-FFF2-40B4-BE49-F238E27FC236}">
                  <a16:creationId xmlns:a16="http://schemas.microsoft.com/office/drawing/2014/main" id="{3447EDA7-3DB2-4024-9B87-4F08394A3710}"/>
                </a:ext>
              </a:extLst>
            </p:cNvPr>
            <p:cNvGrpSpPr/>
            <p:nvPr/>
          </p:nvGrpSpPr>
          <p:grpSpPr>
            <a:xfrm>
              <a:off x="3668926" y="4035860"/>
              <a:ext cx="713050" cy="2215321"/>
              <a:chOff x="3668926" y="4035860"/>
              <a:chExt cx="713050" cy="2215321"/>
            </a:xfrm>
          </p:grpSpPr>
          <p:sp>
            <p:nvSpPr>
              <p:cNvPr id="69" name="Forma libre: forma 68">
                <a:extLst>
                  <a:ext uri="{FF2B5EF4-FFF2-40B4-BE49-F238E27FC236}">
                    <a16:creationId xmlns:a16="http://schemas.microsoft.com/office/drawing/2014/main" id="{5C6AF1CF-8FCF-4A6E-ADC2-06D0104A3AD0}"/>
                  </a:ext>
                </a:extLst>
              </p:cNvPr>
              <p:cNvSpPr/>
              <p:nvPr/>
            </p:nvSpPr>
            <p:spPr>
              <a:xfrm>
                <a:off x="3752766" y="4050816"/>
                <a:ext cx="629210" cy="489764"/>
              </a:xfrm>
              <a:custGeom>
                <a:avLst/>
                <a:gdLst>
                  <a:gd name="connsiteX0" fmla="*/ 349600 w 699200"/>
                  <a:gd name="connsiteY0" fmla="*/ 0 h 603745"/>
                  <a:gd name="connsiteX1" fmla="*/ 699200 w 699200"/>
                  <a:gd name="connsiteY1" fmla="*/ 468009 h 603745"/>
                  <a:gd name="connsiteX2" fmla="*/ 677361 w 699200"/>
                  <a:gd name="connsiteY2" fmla="*/ 470371 h 603745"/>
                  <a:gd name="connsiteX3" fmla="*/ 678032 w 699200"/>
                  <a:gd name="connsiteY3" fmla="*/ 472985 h 603745"/>
                  <a:gd name="connsiteX4" fmla="*/ 345182 w 699200"/>
                  <a:gd name="connsiteY4" fmla="*/ 603745 h 603745"/>
                  <a:gd name="connsiteX5" fmla="*/ 12332 w 699200"/>
                  <a:gd name="connsiteY5" fmla="*/ 472985 h 603745"/>
                  <a:gd name="connsiteX6" fmla="*/ 13175 w 699200"/>
                  <a:gd name="connsiteY6" fmla="*/ 469701 h 603745"/>
                  <a:gd name="connsiteX7" fmla="*/ 0 w 699200"/>
                  <a:gd name="connsiteY7" fmla="*/ 468009 h 603745"/>
                  <a:gd name="connsiteX0" fmla="*/ 349600 w 678032"/>
                  <a:gd name="connsiteY0" fmla="*/ 0 h 603745"/>
                  <a:gd name="connsiteX1" fmla="*/ 677361 w 678032"/>
                  <a:gd name="connsiteY1" fmla="*/ 470371 h 603745"/>
                  <a:gd name="connsiteX2" fmla="*/ 678032 w 678032"/>
                  <a:gd name="connsiteY2" fmla="*/ 472985 h 603745"/>
                  <a:gd name="connsiteX3" fmla="*/ 345182 w 678032"/>
                  <a:gd name="connsiteY3" fmla="*/ 603745 h 603745"/>
                  <a:gd name="connsiteX4" fmla="*/ 12332 w 678032"/>
                  <a:gd name="connsiteY4" fmla="*/ 472985 h 603745"/>
                  <a:gd name="connsiteX5" fmla="*/ 13175 w 678032"/>
                  <a:gd name="connsiteY5" fmla="*/ 469701 h 603745"/>
                  <a:gd name="connsiteX6" fmla="*/ 0 w 678032"/>
                  <a:gd name="connsiteY6" fmla="*/ 468009 h 603745"/>
                  <a:gd name="connsiteX7" fmla="*/ 349600 w 678032"/>
                  <a:gd name="connsiteY7" fmla="*/ 0 h 603745"/>
                  <a:gd name="connsiteX0" fmla="*/ 337268 w 665700"/>
                  <a:gd name="connsiteY0" fmla="*/ 0 h 603745"/>
                  <a:gd name="connsiteX1" fmla="*/ 665029 w 665700"/>
                  <a:gd name="connsiteY1" fmla="*/ 470371 h 603745"/>
                  <a:gd name="connsiteX2" fmla="*/ 665700 w 665700"/>
                  <a:gd name="connsiteY2" fmla="*/ 472985 h 603745"/>
                  <a:gd name="connsiteX3" fmla="*/ 332850 w 665700"/>
                  <a:gd name="connsiteY3" fmla="*/ 603745 h 603745"/>
                  <a:gd name="connsiteX4" fmla="*/ 0 w 665700"/>
                  <a:gd name="connsiteY4" fmla="*/ 472985 h 603745"/>
                  <a:gd name="connsiteX5" fmla="*/ 843 w 665700"/>
                  <a:gd name="connsiteY5" fmla="*/ 469701 h 603745"/>
                  <a:gd name="connsiteX6" fmla="*/ 337268 w 665700"/>
                  <a:gd name="connsiteY6" fmla="*/ 0 h 603745"/>
                  <a:gd name="connsiteX0" fmla="*/ 337268 w 665700"/>
                  <a:gd name="connsiteY0" fmla="*/ 0 h 578599"/>
                  <a:gd name="connsiteX1" fmla="*/ 665029 w 665700"/>
                  <a:gd name="connsiteY1" fmla="*/ 470371 h 578599"/>
                  <a:gd name="connsiteX2" fmla="*/ 665700 w 665700"/>
                  <a:gd name="connsiteY2" fmla="*/ 472985 h 578599"/>
                  <a:gd name="connsiteX3" fmla="*/ 332850 w 665700"/>
                  <a:gd name="connsiteY3" fmla="*/ 578599 h 578599"/>
                  <a:gd name="connsiteX4" fmla="*/ 0 w 665700"/>
                  <a:gd name="connsiteY4" fmla="*/ 472985 h 578599"/>
                  <a:gd name="connsiteX5" fmla="*/ 843 w 665700"/>
                  <a:gd name="connsiteY5" fmla="*/ 469701 h 578599"/>
                  <a:gd name="connsiteX6" fmla="*/ 337268 w 665700"/>
                  <a:gd name="connsiteY6" fmla="*/ 0 h 578599"/>
                  <a:gd name="connsiteX0" fmla="*/ 337268 w 665700"/>
                  <a:gd name="connsiteY0" fmla="*/ 0 h 545071"/>
                  <a:gd name="connsiteX1" fmla="*/ 665029 w 665700"/>
                  <a:gd name="connsiteY1" fmla="*/ 470371 h 545071"/>
                  <a:gd name="connsiteX2" fmla="*/ 665700 w 665700"/>
                  <a:gd name="connsiteY2" fmla="*/ 472985 h 545071"/>
                  <a:gd name="connsiteX3" fmla="*/ 332850 w 665700"/>
                  <a:gd name="connsiteY3" fmla="*/ 545071 h 545071"/>
                  <a:gd name="connsiteX4" fmla="*/ 0 w 665700"/>
                  <a:gd name="connsiteY4" fmla="*/ 472985 h 545071"/>
                  <a:gd name="connsiteX5" fmla="*/ 843 w 665700"/>
                  <a:gd name="connsiteY5" fmla="*/ 469701 h 545071"/>
                  <a:gd name="connsiteX6" fmla="*/ 337268 w 665700"/>
                  <a:gd name="connsiteY6" fmla="*/ 0 h 545071"/>
                  <a:gd name="connsiteX0" fmla="*/ 337268 w 665700"/>
                  <a:gd name="connsiteY0" fmla="*/ 0 h 547726"/>
                  <a:gd name="connsiteX1" fmla="*/ 665029 w 665700"/>
                  <a:gd name="connsiteY1" fmla="*/ 470371 h 547726"/>
                  <a:gd name="connsiteX2" fmla="*/ 665700 w 665700"/>
                  <a:gd name="connsiteY2" fmla="*/ 472985 h 547726"/>
                  <a:gd name="connsiteX3" fmla="*/ 332850 w 665700"/>
                  <a:gd name="connsiteY3" fmla="*/ 545071 h 547726"/>
                  <a:gd name="connsiteX4" fmla="*/ 0 w 665700"/>
                  <a:gd name="connsiteY4" fmla="*/ 472985 h 547726"/>
                  <a:gd name="connsiteX5" fmla="*/ 843 w 665700"/>
                  <a:gd name="connsiteY5" fmla="*/ 469701 h 547726"/>
                  <a:gd name="connsiteX6" fmla="*/ 337268 w 665700"/>
                  <a:gd name="connsiteY6" fmla="*/ 0 h 547726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</a:cxnLst>
                <a:rect l="l" t="t" r="r" b="b"/>
                <a:pathLst>
                  <a:path w="665700" h="547726">
                    <a:moveTo>
                      <a:pt x="337268" y="0"/>
                    </a:moveTo>
                    <a:lnTo>
                      <a:pt x="665029" y="470371"/>
                    </a:lnTo>
                    <a:lnTo>
                      <a:pt x="665700" y="472985"/>
                    </a:lnTo>
                    <a:cubicBezTo>
                      <a:pt x="665700" y="545202"/>
                      <a:pt x="524608" y="536689"/>
                      <a:pt x="332850" y="545071"/>
                    </a:cubicBezTo>
                    <a:cubicBezTo>
                      <a:pt x="141092" y="553453"/>
                      <a:pt x="0" y="545202"/>
                      <a:pt x="0" y="472985"/>
                    </a:cubicBezTo>
                    <a:lnTo>
                      <a:pt x="843" y="469701"/>
                    </a:lnTo>
                    <a:lnTo>
                      <a:pt x="337268" y="0"/>
                    </a:lnTo>
                    <a:close/>
                  </a:path>
                </a:pathLst>
              </a:custGeom>
              <a:solidFill>
                <a:srgbClr val="A31D2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cxnSp>
            <p:nvCxnSpPr>
              <p:cNvPr id="70" name="Conector recto 69">
                <a:extLst>
                  <a:ext uri="{FF2B5EF4-FFF2-40B4-BE49-F238E27FC236}">
                    <a16:creationId xmlns:a16="http://schemas.microsoft.com/office/drawing/2014/main" id="{622C668C-2B02-4984-878C-E80B4CBAF6AD}"/>
                  </a:ext>
                </a:extLst>
              </p:cNvPr>
              <p:cNvCxnSpPr>
                <a:cxnSpLocks/>
                <a:stCxn id="74" idx="5"/>
              </p:cNvCxnSpPr>
              <p:nvPr/>
            </p:nvCxnSpPr>
            <p:spPr>
              <a:xfrm>
                <a:off x="4059876" y="5643132"/>
                <a:ext cx="0" cy="608049"/>
              </a:xfrm>
              <a:prstGeom prst="line">
                <a:avLst/>
              </a:prstGeom>
              <a:ln w="38100" cap="rnd">
                <a:solidFill>
                  <a:srgbClr val="BA212C"/>
                </a:solidFill>
                <a:round/>
              </a:ln>
            </p:spPr>
            <p:style>
              <a:lnRef idx="1">
                <a:schemeClr val="accent1"/>
              </a:lnRef>
              <a:fillRef idx="0">
                <a:schemeClr val="accent1"/>
              </a:fillRef>
              <a:effectRef idx="0">
                <a:schemeClr val="accent1"/>
              </a:effectRef>
              <a:fontRef idx="minor">
                <a:schemeClr val="tx1"/>
              </a:fontRef>
            </p:style>
          </p:cxnSp>
          <p:sp>
            <p:nvSpPr>
              <p:cNvPr id="71" name="Forma libre: forma 70">
                <a:extLst>
                  <a:ext uri="{FF2B5EF4-FFF2-40B4-BE49-F238E27FC236}">
                    <a16:creationId xmlns:a16="http://schemas.microsoft.com/office/drawing/2014/main" id="{B5658839-3EDB-4086-9EC6-0009097C3CB9}"/>
                  </a:ext>
                </a:extLst>
              </p:cNvPr>
              <p:cNvSpPr/>
              <p:nvPr/>
            </p:nvSpPr>
            <p:spPr>
              <a:xfrm rot="16200000">
                <a:off x="3414227" y="4745004"/>
                <a:ext cx="1303957" cy="472759"/>
              </a:xfrm>
              <a:custGeom>
                <a:avLst/>
                <a:gdLst>
                  <a:gd name="connsiteX0" fmla="*/ 1303957 w 1303957"/>
                  <a:gd name="connsiteY0" fmla="*/ 4750 h 472759"/>
                  <a:gd name="connsiteX1" fmla="*/ 1161441 w 1303957"/>
                  <a:gd name="connsiteY1" fmla="*/ 238755 h 472759"/>
                  <a:gd name="connsiteX2" fmla="*/ 1303957 w 1303957"/>
                  <a:gd name="connsiteY2" fmla="*/ 472759 h 472759"/>
                  <a:gd name="connsiteX3" fmla="*/ 591548 w 1303957"/>
                  <a:gd name="connsiteY3" fmla="*/ 472759 h 472759"/>
                  <a:gd name="connsiteX4" fmla="*/ 562847 w 1303957"/>
                  <a:gd name="connsiteY4" fmla="*/ 468009 h 472759"/>
                  <a:gd name="connsiteX5" fmla="*/ 142516 w 1303957"/>
                  <a:gd name="connsiteY5" fmla="*/ 468009 h 472759"/>
                  <a:gd name="connsiteX6" fmla="*/ 0 w 1303957"/>
                  <a:gd name="connsiteY6" fmla="*/ 234005 h 472759"/>
                  <a:gd name="connsiteX7" fmla="*/ 142516 w 1303957"/>
                  <a:gd name="connsiteY7" fmla="*/ 0 h 472759"/>
                  <a:gd name="connsiteX8" fmla="*/ 854925 w 1303957"/>
                  <a:gd name="connsiteY8" fmla="*/ 0 h 472759"/>
                  <a:gd name="connsiteX9" fmla="*/ 826225 w 1303957"/>
                  <a:gd name="connsiteY9" fmla="*/ 4750 h 472759"/>
                  <a:gd name="connsiteX0" fmla="*/ 1303957 w 1303957"/>
                  <a:gd name="connsiteY0" fmla="*/ 4750 h 472759"/>
                  <a:gd name="connsiteX1" fmla="*/ 1161441 w 1303957"/>
                  <a:gd name="connsiteY1" fmla="*/ 238755 h 472759"/>
                  <a:gd name="connsiteX2" fmla="*/ 1303957 w 1303957"/>
                  <a:gd name="connsiteY2" fmla="*/ 472759 h 472759"/>
                  <a:gd name="connsiteX3" fmla="*/ 591548 w 1303957"/>
                  <a:gd name="connsiteY3" fmla="*/ 472759 h 472759"/>
                  <a:gd name="connsiteX4" fmla="*/ 562847 w 1303957"/>
                  <a:gd name="connsiteY4" fmla="*/ 468009 h 472759"/>
                  <a:gd name="connsiteX5" fmla="*/ 142516 w 1303957"/>
                  <a:gd name="connsiteY5" fmla="*/ 468009 h 472759"/>
                  <a:gd name="connsiteX6" fmla="*/ 0 w 1303957"/>
                  <a:gd name="connsiteY6" fmla="*/ 234005 h 472759"/>
                  <a:gd name="connsiteX7" fmla="*/ 142516 w 1303957"/>
                  <a:gd name="connsiteY7" fmla="*/ 0 h 472759"/>
                  <a:gd name="connsiteX8" fmla="*/ 854925 w 1303957"/>
                  <a:gd name="connsiteY8" fmla="*/ 0 h 472759"/>
                  <a:gd name="connsiteX9" fmla="*/ 1303957 w 1303957"/>
                  <a:gd name="connsiteY9" fmla="*/ 4750 h 472759"/>
                  <a:gd name="connsiteX0" fmla="*/ 1303957 w 1303957"/>
                  <a:gd name="connsiteY0" fmla="*/ 4750 h 472759"/>
                  <a:gd name="connsiteX1" fmla="*/ 1161441 w 1303957"/>
                  <a:gd name="connsiteY1" fmla="*/ 238755 h 472759"/>
                  <a:gd name="connsiteX2" fmla="*/ 1303957 w 1303957"/>
                  <a:gd name="connsiteY2" fmla="*/ 472759 h 472759"/>
                  <a:gd name="connsiteX3" fmla="*/ 591548 w 1303957"/>
                  <a:gd name="connsiteY3" fmla="*/ 472759 h 472759"/>
                  <a:gd name="connsiteX4" fmla="*/ 562847 w 1303957"/>
                  <a:gd name="connsiteY4" fmla="*/ 468009 h 472759"/>
                  <a:gd name="connsiteX5" fmla="*/ 142516 w 1303957"/>
                  <a:gd name="connsiteY5" fmla="*/ 468009 h 472759"/>
                  <a:gd name="connsiteX6" fmla="*/ 0 w 1303957"/>
                  <a:gd name="connsiteY6" fmla="*/ 234005 h 472759"/>
                  <a:gd name="connsiteX7" fmla="*/ 142516 w 1303957"/>
                  <a:gd name="connsiteY7" fmla="*/ 0 h 472759"/>
                  <a:gd name="connsiteX8" fmla="*/ 1303957 w 1303957"/>
                  <a:gd name="connsiteY8" fmla="*/ 4750 h 472759"/>
                  <a:gd name="connsiteX0" fmla="*/ 1303957 w 1303957"/>
                  <a:gd name="connsiteY0" fmla="*/ 4750 h 472759"/>
                  <a:gd name="connsiteX1" fmla="*/ 1161441 w 1303957"/>
                  <a:gd name="connsiteY1" fmla="*/ 238755 h 472759"/>
                  <a:gd name="connsiteX2" fmla="*/ 1303957 w 1303957"/>
                  <a:gd name="connsiteY2" fmla="*/ 472759 h 472759"/>
                  <a:gd name="connsiteX3" fmla="*/ 591548 w 1303957"/>
                  <a:gd name="connsiteY3" fmla="*/ 472759 h 472759"/>
                  <a:gd name="connsiteX4" fmla="*/ 142516 w 1303957"/>
                  <a:gd name="connsiteY4" fmla="*/ 468009 h 472759"/>
                  <a:gd name="connsiteX5" fmla="*/ 0 w 1303957"/>
                  <a:gd name="connsiteY5" fmla="*/ 234005 h 472759"/>
                  <a:gd name="connsiteX6" fmla="*/ 142516 w 1303957"/>
                  <a:gd name="connsiteY6" fmla="*/ 0 h 472759"/>
                  <a:gd name="connsiteX7" fmla="*/ 1303957 w 1303957"/>
                  <a:gd name="connsiteY7" fmla="*/ 4750 h 472759"/>
                  <a:gd name="connsiteX0" fmla="*/ 1303957 w 1303957"/>
                  <a:gd name="connsiteY0" fmla="*/ 4750 h 472759"/>
                  <a:gd name="connsiteX1" fmla="*/ 1161441 w 1303957"/>
                  <a:gd name="connsiteY1" fmla="*/ 238755 h 472759"/>
                  <a:gd name="connsiteX2" fmla="*/ 1303957 w 1303957"/>
                  <a:gd name="connsiteY2" fmla="*/ 472759 h 472759"/>
                  <a:gd name="connsiteX3" fmla="*/ 142516 w 1303957"/>
                  <a:gd name="connsiteY3" fmla="*/ 468009 h 472759"/>
                  <a:gd name="connsiteX4" fmla="*/ 0 w 1303957"/>
                  <a:gd name="connsiteY4" fmla="*/ 234005 h 472759"/>
                  <a:gd name="connsiteX5" fmla="*/ 142516 w 1303957"/>
                  <a:gd name="connsiteY5" fmla="*/ 0 h 472759"/>
                  <a:gd name="connsiteX6" fmla="*/ 1303957 w 1303957"/>
                  <a:gd name="connsiteY6" fmla="*/ 4750 h 472759"/>
                  <a:gd name="connsiteX0" fmla="*/ 1303957 w 1303957"/>
                  <a:gd name="connsiteY0" fmla="*/ 4750 h 472759"/>
                  <a:gd name="connsiteX1" fmla="*/ 1236392 w 1303957"/>
                  <a:gd name="connsiteY1" fmla="*/ 231260 h 472759"/>
                  <a:gd name="connsiteX2" fmla="*/ 1303957 w 1303957"/>
                  <a:gd name="connsiteY2" fmla="*/ 472759 h 472759"/>
                  <a:gd name="connsiteX3" fmla="*/ 142516 w 1303957"/>
                  <a:gd name="connsiteY3" fmla="*/ 468009 h 472759"/>
                  <a:gd name="connsiteX4" fmla="*/ 0 w 1303957"/>
                  <a:gd name="connsiteY4" fmla="*/ 234005 h 472759"/>
                  <a:gd name="connsiteX5" fmla="*/ 142516 w 1303957"/>
                  <a:gd name="connsiteY5" fmla="*/ 0 h 472759"/>
                  <a:gd name="connsiteX6" fmla="*/ 1303957 w 1303957"/>
                  <a:gd name="connsiteY6" fmla="*/ 4750 h 47275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</a:cxnLst>
                <a:rect l="l" t="t" r="r" b="b"/>
                <a:pathLst>
                  <a:path w="1303957" h="472759">
                    <a:moveTo>
                      <a:pt x="1303957" y="4750"/>
                    </a:moveTo>
                    <a:cubicBezTo>
                      <a:pt x="1225219" y="4750"/>
                      <a:pt x="1236392" y="102042"/>
                      <a:pt x="1236392" y="231260"/>
                    </a:cubicBezTo>
                    <a:cubicBezTo>
                      <a:pt x="1236392" y="360477"/>
                      <a:pt x="1225218" y="472759"/>
                      <a:pt x="1303957" y="472759"/>
                    </a:cubicBezTo>
                    <a:lnTo>
                      <a:pt x="142516" y="468009"/>
                    </a:lnTo>
                    <a:cubicBezTo>
                      <a:pt x="63777" y="468009"/>
                      <a:pt x="0" y="363222"/>
                      <a:pt x="0" y="234005"/>
                    </a:cubicBezTo>
                    <a:cubicBezTo>
                      <a:pt x="0" y="104787"/>
                      <a:pt x="63777" y="0"/>
                      <a:pt x="142516" y="0"/>
                    </a:cubicBezTo>
                    <a:lnTo>
                      <a:pt x="1303957" y="4750"/>
                    </a:ln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72" name="Diagrama de flujo: datos almacenados 89">
                <a:extLst>
                  <a:ext uri="{FF2B5EF4-FFF2-40B4-BE49-F238E27FC236}">
                    <a16:creationId xmlns:a16="http://schemas.microsoft.com/office/drawing/2014/main" id="{ABD29759-499C-43FC-8581-7C9DB769B4C9}"/>
                  </a:ext>
                </a:extLst>
              </p:cNvPr>
              <p:cNvSpPr/>
              <p:nvPr/>
            </p:nvSpPr>
            <p:spPr>
              <a:xfrm rot="16200000">
                <a:off x="3868822" y="4380678"/>
                <a:ext cx="404316" cy="482778"/>
              </a:xfrm>
              <a:custGeom>
                <a:avLst/>
                <a:gdLst>
                  <a:gd name="connsiteX0" fmla="*/ 1667 w 10000"/>
                  <a:gd name="connsiteY0" fmla="*/ 0 h 10000"/>
                  <a:gd name="connsiteX1" fmla="*/ 10000 w 10000"/>
                  <a:gd name="connsiteY1" fmla="*/ 0 h 10000"/>
                  <a:gd name="connsiteX2" fmla="*/ 8333 w 10000"/>
                  <a:gd name="connsiteY2" fmla="*/ 5000 h 10000"/>
                  <a:gd name="connsiteX3" fmla="*/ 10000 w 10000"/>
                  <a:gd name="connsiteY3" fmla="*/ 10000 h 10000"/>
                  <a:gd name="connsiteX4" fmla="*/ 1667 w 10000"/>
                  <a:gd name="connsiteY4" fmla="*/ 10000 h 10000"/>
                  <a:gd name="connsiteX5" fmla="*/ 0 w 10000"/>
                  <a:gd name="connsiteY5" fmla="*/ 5000 h 10000"/>
                  <a:gd name="connsiteX6" fmla="*/ 1667 w 10000"/>
                  <a:gd name="connsiteY6" fmla="*/ 0 h 10000"/>
                  <a:gd name="connsiteX0" fmla="*/ 1667 w 10000"/>
                  <a:gd name="connsiteY0" fmla="*/ 0 h 10000"/>
                  <a:gd name="connsiteX1" fmla="*/ 8185 w 10000"/>
                  <a:gd name="connsiteY1" fmla="*/ 0 h 10000"/>
                  <a:gd name="connsiteX2" fmla="*/ 8333 w 10000"/>
                  <a:gd name="connsiteY2" fmla="*/ 5000 h 10000"/>
                  <a:gd name="connsiteX3" fmla="*/ 10000 w 10000"/>
                  <a:gd name="connsiteY3" fmla="*/ 10000 h 10000"/>
                  <a:gd name="connsiteX4" fmla="*/ 1667 w 10000"/>
                  <a:gd name="connsiteY4" fmla="*/ 10000 h 10000"/>
                  <a:gd name="connsiteX5" fmla="*/ 0 w 10000"/>
                  <a:gd name="connsiteY5" fmla="*/ 5000 h 10000"/>
                  <a:gd name="connsiteX6" fmla="*/ 1667 w 10000"/>
                  <a:gd name="connsiteY6" fmla="*/ 0 h 10000"/>
                  <a:gd name="connsiteX0" fmla="*/ 1667 w 10000"/>
                  <a:gd name="connsiteY0" fmla="*/ 0 h 10000"/>
                  <a:gd name="connsiteX1" fmla="*/ 8185 w 10000"/>
                  <a:gd name="connsiteY1" fmla="*/ 0 h 10000"/>
                  <a:gd name="connsiteX2" fmla="*/ 6259 w 10000"/>
                  <a:gd name="connsiteY2" fmla="*/ 4409 h 10000"/>
                  <a:gd name="connsiteX3" fmla="*/ 10000 w 10000"/>
                  <a:gd name="connsiteY3" fmla="*/ 10000 h 10000"/>
                  <a:gd name="connsiteX4" fmla="*/ 1667 w 10000"/>
                  <a:gd name="connsiteY4" fmla="*/ 10000 h 10000"/>
                  <a:gd name="connsiteX5" fmla="*/ 0 w 10000"/>
                  <a:gd name="connsiteY5" fmla="*/ 5000 h 10000"/>
                  <a:gd name="connsiteX6" fmla="*/ 1667 w 10000"/>
                  <a:gd name="connsiteY6" fmla="*/ 0 h 10000"/>
                  <a:gd name="connsiteX0" fmla="*/ 383 w 10790"/>
                  <a:gd name="connsiteY0" fmla="*/ 148 h 10000"/>
                  <a:gd name="connsiteX1" fmla="*/ 8975 w 10790"/>
                  <a:gd name="connsiteY1" fmla="*/ 0 h 10000"/>
                  <a:gd name="connsiteX2" fmla="*/ 7049 w 10790"/>
                  <a:gd name="connsiteY2" fmla="*/ 4409 h 10000"/>
                  <a:gd name="connsiteX3" fmla="*/ 10790 w 10790"/>
                  <a:gd name="connsiteY3" fmla="*/ 10000 h 10000"/>
                  <a:gd name="connsiteX4" fmla="*/ 2457 w 10790"/>
                  <a:gd name="connsiteY4" fmla="*/ 10000 h 10000"/>
                  <a:gd name="connsiteX5" fmla="*/ 790 w 10790"/>
                  <a:gd name="connsiteY5" fmla="*/ 5000 h 10000"/>
                  <a:gd name="connsiteX6" fmla="*/ 383 w 10790"/>
                  <a:gd name="connsiteY6" fmla="*/ 148 h 10000"/>
                  <a:gd name="connsiteX0" fmla="*/ 383 w 10790"/>
                  <a:gd name="connsiteY0" fmla="*/ 296 h 10148"/>
                  <a:gd name="connsiteX1" fmla="*/ 7679 w 10790"/>
                  <a:gd name="connsiteY1" fmla="*/ 0 h 10148"/>
                  <a:gd name="connsiteX2" fmla="*/ 7049 w 10790"/>
                  <a:gd name="connsiteY2" fmla="*/ 4557 h 10148"/>
                  <a:gd name="connsiteX3" fmla="*/ 10790 w 10790"/>
                  <a:gd name="connsiteY3" fmla="*/ 10148 h 10148"/>
                  <a:gd name="connsiteX4" fmla="*/ 2457 w 10790"/>
                  <a:gd name="connsiteY4" fmla="*/ 10148 h 10148"/>
                  <a:gd name="connsiteX5" fmla="*/ 790 w 10790"/>
                  <a:gd name="connsiteY5" fmla="*/ 5148 h 10148"/>
                  <a:gd name="connsiteX6" fmla="*/ 383 w 10790"/>
                  <a:gd name="connsiteY6" fmla="*/ 296 h 10148"/>
                  <a:gd name="connsiteX0" fmla="*/ 383 w 10790"/>
                  <a:gd name="connsiteY0" fmla="*/ 0 h 9852"/>
                  <a:gd name="connsiteX1" fmla="*/ 6901 w 10790"/>
                  <a:gd name="connsiteY1" fmla="*/ 0 h 9852"/>
                  <a:gd name="connsiteX2" fmla="*/ 7049 w 10790"/>
                  <a:gd name="connsiteY2" fmla="*/ 4261 h 9852"/>
                  <a:gd name="connsiteX3" fmla="*/ 10790 w 10790"/>
                  <a:gd name="connsiteY3" fmla="*/ 9852 h 9852"/>
                  <a:gd name="connsiteX4" fmla="*/ 2457 w 10790"/>
                  <a:gd name="connsiteY4" fmla="*/ 9852 h 9852"/>
                  <a:gd name="connsiteX5" fmla="*/ 790 w 10790"/>
                  <a:gd name="connsiteY5" fmla="*/ 4852 h 9852"/>
                  <a:gd name="connsiteX6" fmla="*/ 383 w 10790"/>
                  <a:gd name="connsiteY6" fmla="*/ 0 h 9852"/>
                  <a:gd name="connsiteX0" fmla="*/ 614 w 10259"/>
                  <a:gd name="connsiteY0" fmla="*/ 0 h 10000"/>
                  <a:gd name="connsiteX1" fmla="*/ 6655 w 10259"/>
                  <a:gd name="connsiteY1" fmla="*/ 0 h 10000"/>
                  <a:gd name="connsiteX2" fmla="*/ 6792 w 10259"/>
                  <a:gd name="connsiteY2" fmla="*/ 4325 h 10000"/>
                  <a:gd name="connsiteX3" fmla="*/ 10259 w 10259"/>
                  <a:gd name="connsiteY3" fmla="*/ 10000 h 10000"/>
                  <a:gd name="connsiteX4" fmla="*/ 2536 w 10259"/>
                  <a:gd name="connsiteY4" fmla="*/ 10000 h 10000"/>
                  <a:gd name="connsiteX5" fmla="*/ 270 w 10259"/>
                  <a:gd name="connsiteY5" fmla="*/ 4925 h 10000"/>
                  <a:gd name="connsiteX6" fmla="*/ 614 w 10259"/>
                  <a:gd name="connsiteY6" fmla="*/ 0 h 10000"/>
                  <a:gd name="connsiteX0" fmla="*/ 679 w 10324"/>
                  <a:gd name="connsiteY0" fmla="*/ 0 h 10000"/>
                  <a:gd name="connsiteX1" fmla="*/ 6720 w 10324"/>
                  <a:gd name="connsiteY1" fmla="*/ 0 h 10000"/>
                  <a:gd name="connsiteX2" fmla="*/ 6857 w 10324"/>
                  <a:gd name="connsiteY2" fmla="*/ 4325 h 10000"/>
                  <a:gd name="connsiteX3" fmla="*/ 10324 w 10324"/>
                  <a:gd name="connsiteY3" fmla="*/ 10000 h 10000"/>
                  <a:gd name="connsiteX4" fmla="*/ 3562 w 10324"/>
                  <a:gd name="connsiteY4" fmla="*/ 10000 h 10000"/>
                  <a:gd name="connsiteX5" fmla="*/ 335 w 10324"/>
                  <a:gd name="connsiteY5" fmla="*/ 4925 h 10000"/>
                  <a:gd name="connsiteX6" fmla="*/ 679 w 10324"/>
                  <a:gd name="connsiteY6" fmla="*/ 0 h 10000"/>
                  <a:gd name="connsiteX0" fmla="*/ 679 w 10324"/>
                  <a:gd name="connsiteY0" fmla="*/ 0 h 10000"/>
                  <a:gd name="connsiteX1" fmla="*/ 6720 w 10324"/>
                  <a:gd name="connsiteY1" fmla="*/ 0 h 10000"/>
                  <a:gd name="connsiteX2" fmla="*/ 6857 w 10324"/>
                  <a:gd name="connsiteY2" fmla="*/ 5225 h 10000"/>
                  <a:gd name="connsiteX3" fmla="*/ 10324 w 10324"/>
                  <a:gd name="connsiteY3" fmla="*/ 10000 h 10000"/>
                  <a:gd name="connsiteX4" fmla="*/ 3562 w 10324"/>
                  <a:gd name="connsiteY4" fmla="*/ 10000 h 10000"/>
                  <a:gd name="connsiteX5" fmla="*/ 335 w 10324"/>
                  <a:gd name="connsiteY5" fmla="*/ 4925 h 10000"/>
                  <a:gd name="connsiteX6" fmla="*/ 679 w 10324"/>
                  <a:gd name="connsiteY6" fmla="*/ 0 h 100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</a:cxnLst>
                <a:rect l="l" t="t" r="r" b="b"/>
                <a:pathLst>
                  <a:path w="10324" h="10000">
                    <a:moveTo>
                      <a:pt x="679" y="0"/>
                    </a:moveTo>
                    <a:lnTo>
                      <a:pt x="6720" y="0"/>
                    </a:lnTo>
                    <a:cubicBezTo>
                      <a:pt x="5866" y="0"/>
                      <a:pt x="6256" y="3558"/>
                      <a:pt x="6857" y="5225"/>
                    </a:cubicBezTo>
                    <a:cubicBezTo>
                      <a:pt x="7457" y="6892"/>
                      <a:pt x="9470" y="10000"/>
                      <a:pt x="10324" y="10000"/>
                    </a:cubicBezTo>
                    <a:lnTo>
                      <a:pt x="3562" y="10000"/>
                    </a:lnTo>
                    <a:cubicBezTo>
                      <a:pt x="2709" y="10000"/>
                      <a:pt x="816" y="6592"/>
                      <a:pt x="335" y="4925"/>
                    </a:cubicBezTo>
                    <a:cubicBezTo>
                      <a:pt x="-146" y="3258"/>
                      <a:pt x="-175" y="0"/>
                      <a:pt x="679" y="0"/>
                    </a:cubicBezTo>
                    <a:close/>
                  </a:path>
                </a:pathLst>
              </a:custGeom>
              <a:solidFill>
                <a:srgbClr val="3356AD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73" name="Diagrama de flujo: datos almacenados 89">
                <a:extLst>
                  <a:ext uri="{FF2B5EF4-FFF2-40B4-BE49-F238E27FC236}">
                    <a16:creationId xmlns:a16="http://schemas.microsoft.com/office/drawing/2014/main" id="{C61FDE27-1D23-4BD0-AD7E-F02F0BAADA5A}"/>
                  </a:ext>
                </a:extLst>
              </p:cNvPr>
              <p:cNvSpPr/>
              <p:nvPr/>
            </p:nvSpPr>
            <p:spPr>
              <a:xfrm rot="16200000">
                <a:off x="3868823" y="4850305"/>
                <a:ext cx="404314" cy="482778"/>
              </a:xfrm>
              <a:custGeom>
                <a:avLst/>
                <a:gdLst>
                  <a:gd name="connsiteX0" fmla="*/ 1667 w 10000"/>
                  <a:gd name="connsiteY0" fmla="*/ 0 h 10000"/>
                  <a:gd name="connsiteX1" fmla="*/ 10000 w 10000"/>
                  <a:gd name="connsiteY1" fmla="*/ 0 h 10000"/>
                  <a:gd name="connsiteX2" fmla="*/ 8333 w 10000"/>
                  <a:gd name="connsiteY2" fmla="*/ 5000 h 10000"/>
                  <a:gd name="connsiteX3" fmla="*/ 10000 w 10000"/>
                  <a:gd name="connsiteY3" fmla="*/ 10000 h 10000"/>
                  <a:gd name="connsiteX4" fmla="*/ 1667 w 10000"/>
                  <a:gd name="connsiteY4" fmla="*/ 10000 h 10000"/>
                  <a:gd name="connsiteX5" fmla="*/ 0 w 10000"/>
                  <a:gd name="connsiteY5" fmla="*/ 5000 h 10000"/>
                  <a:gd name="connsiteX6" fmla="*/ 1667 w 10000"/>
                  <a:gd name="connsiteY6" fmla="*/ 0 h 10000"/>
                  <a:gd name="connsiteX0" fmla="*/ 1667 w 10000"/>
                  <a:gd name="connsiteY0" fmla="*/ 0 h 10000"/>
                  <a:gd name="connsiteX1" fmla="*/ 8185 w 10000"/>
                  <a:gd name="connsiteY1" fmla="*/ 0 h 10000"/>
                  <a:gd name="connsiteX2" fmla="*/ 8333 w 10000"/>
                  <a:gd name="connsiteY2" fmla="*/ 5000 h 10000"/>
                  <a:gd name="connsiteX3" fmla="*/ 10000 w 10000"/>
                  <a:gd name="connsiteY3" fmla="*/ 10000 h 10000"/>
                  <a:gd name="connsiteX4" fmla="*/ 1667 w 10000"/>
                  <a:gd name="connsiteY4" fmla="*/ 10000 h 10000"/>
                  <a:gd name="connsiteX5" fmla="*/ 0 w 10000"/>
                  <a:gd name="connsiteY5" fmla="*/ 5000 h 10000"/>
                  <a:gd name="connsiteX6" fmla="*/ 1667 w 10000"/>
                  <a:gd name="connsiteY6" fmla="*/ 0 h 10000"/>
                  <a:gd name="connsiteX0" fmla="*/ 1667 w 10000"/>
                  <a:gd name="connsiteY0" fmla="*/ 0 h 10000"/>
                  <a:gd name="connsiteX1" fmla="*/ 8185 w 10000"/>
                  <a:gd name="connsiteY1" fmla="*/ 0 h 10000"/>
                  <a:gd name="connsiteX2" fmla="*/ 6259 w 10000"/>
                  <a:gd name="connsiteY2" fmla="*/ 4409 h 10000"/>
                  <a:gd name="connsiteX3" fmla="*/ 10000 w 10000"/>
                  <a:gd name="connsiteY3" fmla="*/ 10000 h 10000"/>
                  <a:gd name="connsiteX4" fmla="*/ 1667 w 10000"/>
                  <a:gd name="connsiteY4" fmla="*/ 10000 h 10000"/>
                  <a:gd name="connsiteX5" fmla="*/ 0 w 10000"/>
                  <a:gd name="connsiteY5" fmla="*/ 5000 h 10000"/>
                  <a:gd name="connsiteX6" fmla="*/ 1667 w 10000"/>
                  <a:gd name="connsiteY6" fmla="*/ 0 h 10000"/>
                  <a:gd name="connsiteX0" fmla="*/ 383 w 10790"/>
                  <a:gd name="connsiteY0" fmla="*/ 148 h 10000"/>
                  <a:gd name="connsiteX1" fmla="*/ 8975 w 10790"/>
                  <a:gd name="connsiteY1" fmla="*/ 0 h 10000"/>
                  <a:gd name="connsiteX2" fmla="*/ 7049 w 10790"/>
                  <a:gd name="connsiteY2" fmla="*/ 4409 h 10000"/>
                  <a:gd name="connsiteX3" fmla="*/ 10790 w 10790"/>
                  <a:gd name="connsiteY3" fmla="*/ 10000 h 10000"/>
                  <a:gd name="connsiteX4" fmla="*/ 2457 w 10790"/>
                  <a:gd name="connsiteY4" fmla="*/ 10000 h 10000"/>
                  <a:gd name="connsiteX5" fmla="*/ 790 w 10790"/>
                  <a:gd name="connsiteY5" fmla="*/ 5000 h 10000"/>
                  <a:gd name="connsiteX6" fmla="*/ 383 w 10790"/>
                  <a:gd name="connsiteY6" fmla="*/ 148 h 10000"/>
                  <a:gd name="connsiteX0" fmla="*/ 383 w 10790"/>
                  <a:gd name="connsiteY0" fmla="*/ 296 h 10148"/>
                  <a:gd name="connsiteX1" fmla="*/ 7679 w 10790"/>
                  <a:gd name="connsiteY1" fmla="*/ 0 h 10148"/>
                  <a:gd name="connsiteX2" fmla="*/ 7049 w 10790"/>
                  <a:gd name="connsiteY2" fmla="*/ 4557 h 10148"/>
                  <a:gd name="connsiteX3" fmla="*/ 10790 w 10790"/>
                  <a:gd name="connsiteY3" fmla="*/ 10148 h 10148"/>
                  <a:gd name="connsiteX4" fmla="*/ 2457 w 10790"/>
                  <a:gd name="connsiteY4" fmla="*/ 10148 h 10148"/>
                  <a:gd name="connsiteX5" fmla="*/ 790 w 10790"/>
                  <a:gd name="connsiteY5" fmla="*/ 5148 h 10148"/>
                  <a:gd name="connsiteX6" fmla="*/ 383 w 10790"/>
                  <a:gd name="connsiteY6" fmla="*/ 296 h 10148"/>
                  <a:gd name="connsiteX0" fmla="*/ 383 w 10790"/>
                  <a:gd name="connsiteY0" fmla="*/ 0 h 9852"/>
                  <a:gd name="connsiteX1" fmla="*/ 6901 w 10790"/>
                  <a:gd name="connsiteY1" fmla="*/ 0 h 9852"/>
                  <a:gd name="connsiteX2" fmla="*/ 7049 w 10790"/>
                  <a:gd name="connsiteY2" fmla="*/ 4261 h 9852"/>
                  <a:gd name="connsiteX3" fmla="*/ 10790 w 10790"/>
                  <a:gd name="connsiteY3" fmla="*/ 9852 h 9852"/>
                  <a:gd name="connsiteX4" fmla="*/ 2457 w 10790"/>
                  <a:gd name="connsiteY4" fmla="*/ 9852 h 9852"/>
                  <a:gd name="connsiteX5" fmla="*/ 790 w 10790"/>
                  <a:gd name="connsiteY5" fmla="*/ 4852 h 9852"/>
                  <a:gd name="connsiteX6" fmla="*/ 383 w 10790"/>
                  <a:gd name="connsiteY6" fmla="*/ 0 h 9852"/>
                  <a:gd name="connsiteX0" fmla="*/ 614 w 10259"/>
                  <a:gd name="connsiteY0" fmla="*/ 0 h 10000"/>
                  <a:gd name="connsiteX1" fmla="*/ 6655 w 10259"/>
                  <a:gd name="connsiteY1" fmla="*/ 0 h 10000"/>
                  <a:gd name="connsiteX2" fmla="*/ 6792 w 10259"/>
                  <a:gd name="connsiteY2" fmla="*/ 4325 h 10000"/>
                  <a:gd name="connsiteX3" fmla="*/ 10259 w 10259"/>
                  <a:gd name="connsiteY3" fmla="*/ 10000 h 10000"/>
                  <a:gd name="connsiteX4" fmla="*/ 2536 w 10259"/>
                  <a:gd name="connsiteY4" fmla="*/ 10000 h 10000"/>
                  <a:gd name="connsiteX5" fmla="*/ 270 w 10259"/>
                  <a:gd name="connsiteY5" fmla="*/ 4925 h 10000"/>
                  <a:gd name="connsiteX6" fmla="*/ 614 w 10259"/>
                  <a:gd name="connsiteY6" fmla="*/ 0 h 10000"/>
                  <a:gd name="connsiteX0" fmla="*/ 679 w 10324"/>
                  <a:gd name="connsiteY0" fmla="*/ 0 h 10000"/>
                  <a:gd name="connsiteX1" fmla="*/ 6720 w 10324"/>
                  <a:gd name="connsiteY1" fmla="*/ 0 h 10000"/>
                  <a:gd name="connsiteX2" fmla="*/ 6857 w 10324"/>
                  <a:gd name="connsiteY2" fmla="*/ 4325 h 10000"/>
                  <a:gd name="connsiteX3" fmla="*/ 10324 w 10324"/>
                  <a:gd name="connsiteY3" fmla="*/ 10000 h 10000"/>
                  <a:gd name="connsiteX4" fmla="*/ 3562 w 10324"/>
                  <a:gd name="connsiteY4" fmla="*/ 10000 h 10000"/>
                  <a:gd name="connsiteX5" fmla="*/ 335 w 10324"/>
                  <a:gd name="connsiteY5" fmla="*/ 4925 h 10000"/>
                  <a:gd name="connsiteX6" fmla="*/ 679 w 10324"/>
                  <a:gd name="connsiteY6" fmla="*/ 0 h 10000"/>
                  <a:gd name="connsiteX0" fmla="*/ 679 w 10324"/>
                  <a:gd name="connsiteY0" fmla="*/ 0 h 10000"/>
                  <a:gd name="connsiteX1" fmla="*/ 6720 w 10324"/>
                  <a:gd name="connsiteY1" fmla="*/ 0 h 10000"/>
                  <a:gd name="connsiteX2" fmla="*/ 6857 w 10324"/>
                  <a:gd name="connsiteY2" fmla="*/ 5225 h 10000"/>
                  <a:gd name="connsiteX3" fmla="*/ 10324 w 10324"/>
                  <a:gd name="connsiteY3" fmla="*/ 10000 h 10000"/>
                  <a:gd name="connsiteX4" fmla="*/ 3562 w 10324"/>
                  <a:gd name="connsiteY4" fmla="*/ 10000 h 10000"/>
                  <a:gd name="connsiteX5" fmla="*/ 335 w 10324"/>
                  <a:gd name="connsiteY5" fmla="*/ 4925 h 10000"/>
                  <a:gd name="connsiteX6" fmla="*/ 679 w 10324"/>
                  <a:gd name="connsiteY6" fmla="*/ 0 h 100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</a:cxnLst>
                <a:rect l="l" t="t" r="r" b="b"/>
                <a:pathLst>
                  <a:path w="10324" h="10000">
                    <a:moveTo>
                      <a:pt x="679" y="0"/>
                    </a:moveTo>
                    <a:lnTo>
                      <a:pt x="6720" y="0"/>
                    </a:lnTo>
                    <a:cubicBezTo>
                      <a:pt x="5866" y="0"/>
                      <a:pt x="6256" y="3558"/>
                      <a:pt x="6857" y="5225"/>
                    </a:cubicBezTo>
                    <a:cubicBezTo>
                      <a:pt x="7457" y="6892"/>
                      <a:pt x="9470" y="10000"/>
                      <a:pt x="10324" y="10000"/>
                    </a:cubicBezTo>
                    <a:lnTo>
                      <a:pt x="3562" y="10000"/>
                    </a:lnTo>
                    <a:cubicBezTo>
                      <a:pt x="2709" y="10000"/>
                      <a:pt x="816" y="6592"/>
                      <a:pt x="335" y="4925"/>
                    </a:cubicBezTo>
                    <a:cubicBezTo>
                      <a:pt x="-146" y="3258"/>
                      <a:pt x="-175" y="0"/>
                      <a:pt x="679" y="0"/>
                    </a:cubicBezTo>
                    <a:close/>
                  </a:path>
                </a:pathLst>
              </a:custGeom>
              <a:solidFill>
                <a:srgbClr val="3356AD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74" name="Diagrama de flujo: datos almacenados 89">
                <a:extLst>
                  <a:ext uri="{FF2B5EF4-FFF2-40B4-BE49-F238E27FC236}">
                    <a16:creationId xmlns:a16="http://schemas.microsoft.com/office/drawing/2014/main" id="{0DB6852F-CA98-49F4-B0EC-9D1856A23969}"/>
                  </a:ext>
                </a:extLst>
              </p:cNvPr>
              <p:cNvSpPr/>
              <p:nvPr/>
            </p:nvSpPr>
            <p:spPr>
              <a:xfrm rot="16200000">
                <a:off x="3956643" y="5288634"/>
                <a:ext cx="228673" cy="482778"/>
              </a:xfrm>
              <a:custGeom>
                <a:avLst/>
                <a:gdLst>
                  <a:gd name="connsiteX0" fmla="*/ 1667 w 10000"/>
                  <a:gd name="connsiteY0" fmla="*/ 0 h 10000"/>
                  <a:gd name="connsiteX1" fmla="*/ 10000 w 10000"/>
                  <a:gd name="connsiteY1" fmla="*/ 0 h 10000"/>
                  <a:gd name="connsiteX2" fmla="*/ 8333 w 10000"/>
                  <a:gd name="connsiteY2" fmla="*/ 5000 h 10000"/>
                  <a:gd name="connsiteX3" fmla="*/ 10000 w 10000"/>
                  <a:gd name="connsiteY3" fmla="*/ 10000 h 10000"/>
                  <a:gd name="connsiteX4" fmla="*/ 1667 w 10000"/>
                  <a:gd name="connsiteY4" fmla="*/ 10000 h 10000"/>
                  <a:gd name="connsiteX5" fmla="*/ 0 w 10000"/>
                  <a:gd name="connsiteY5" fmla="*/ 5000 h 10000"/>
                  <a:gd name="connsiteX6" fmla="*/ 1667 w 10000"/>
                  <a:gd name="connsiteY6" fmla="*/ 0 h 10000"/>
                  <a:gd name="connsiteX0" fmla="*/ 1667 w 10000"/>
                  <a:gd name="connsiteY0" fmla="*/ 0 h 10000"/>
                  <a:gd name="connsiteX1" fmla="*/ 8185 w 10000"/>
                  <a:gd name="connsiteY1" fmla="*/ 0 h 10000"/>
                  <a:gd name="connsiteX2" fmla="*/ 8333 w 10000"/>
                  <a:gd name="connsiteY2" fmla="*/ 5000 h 10000"/>
                  <a:gd name="connsiteX3" fmla="*/ 10000 w 10000"/>
                  <a:gd name="connsiteY3" fmla="*/ 10000 h 10000"/>
                  <a:gd name="connsiteX4" fmla="*/ 1667 w 10000"/>
                  <a:gd name="connsiteY4" fmla="*/ 10000 h 10000"/>
                  <a:gd name="connsiteX5" fmla="*/ 0 w 10000"/>
                  <a:gd name="connsiteY5" fmla="*/ 5000 h 10000"/>
                  <a:gd name="connsiteX6" fmla="*/ 1667 w 10000"/>
                  <a:gd name="connsiteY6" fmla="*/ 0 h 10000"/>
                  <a:gd name="connsiteX0" fmla="*/ 1667 w 10000"/>
                  <a:gd name="connsiteY0" fmla="*/ 0 h 10000"/>
                  <a:gd name="connsiteX1" fmla="*/ 8185 w 10000"/>
                  <a:gd name="connsiteY1" fmla="*/ 0 h 10000"/>
                  <a:gd name="connsiteX2" fmla="*/ 6259 w 10000"/>
                  <a:gd name="connsiteY2" fmla="*/ 4409 h 10000"/>
                  <a:gd name="connsiteX3" fmla="*/ 10000 w 10000"/>
                  <a:gd name="connsiteY3" fmla="*/ 10000 h 10000"/>
                  <a:gd name="connsiteX4" fmla="*/ 1667 w 10000"/>
                  <a:gd name="connsiteY4" fmla="*/ 10000 h 10000"/>
                  <a:gd name="connsiteX5" fmla="*/ 0 w 10000"/>
                  <a:gd name="connsiteY5" fmla="*/ 5000 h 10000"/>
                  <a:gd name="connsiteX6" fmla="*/ 1667 w 10000"/>
                  <a:gd name="connsiteY6" fmla="*/ 0 h 10000"/>
                  <a:gd name="connsiteX0" fmla="*/ 383 w 10790"/>
                  <a:gd name="connsiteY0" fmla="*/ 148 h 10000"/>
                  <a:gd name="connsiteX1" fmla="*/ 8975 w 10790"/>
                  <a:gd name="connsiteY1" fmla="*/ 0 h 10000"/>
                  <a:gd name="connsiteX2" fmla="*/ 7049 w 10790"/>
                  <a:gd name="connsiteY2" fmla="*/ 4409 h 10000"/>
                  <a:gd name="connsiteX3" fmla="*/ 10790 w 10790"/>
                  <a:gd name="connsiteY3" fmla="*/ 10000 h 10000"/>
                  <a:gd name="connsiteX4" fmla="*/ 2457 w 10790"/>
                  <a:gd name="connsiteY4" fmla="*/ 10000 h 10000"/>
                  <a:gd name="connsiteX5" fmla="*/ 790 w 10790"/>
                  <a:gd name="connsiteY5" fmla="*/ 5000 h 10000"/>
                  <a:gd name="connsiteX6" fmla="*/ 383 w 10790"/>
                  <a:gd name="connsiteY6" fmla="*/ 148 h 10000"/>
                  <a:gd name="connsiteX0" fmla="*/ 383 w 10790"/>
                  <a:gd name="connsiteY0" fmla="*/ 296 h 10148"/>
                  <a:gd name="connsiteX1" fmla="*/ 7679 w 10790"/>
                  <a:gd name="connsiteY1" fmla="*/ 0 h 10148"/>
                  <a:gd name="connsiteX2" fmla="*/ 7049 w 10790"/>
                  <a:gd name="connsiteY2" fmla="*/ 4557 h 10148"/>
                  <a:gd name="connsiteX3" fmla="*/ 10790 w 10790"/>
                  <a:gd name="connsiteY3" fmla="*/ 10148 h 10148"/>
                  <a:gd name="connsiteX4" fmla="*/ 2457 w 10790"/>
                  <a:gd name="connsiteY4" fmla="*/ 10148 h 10148"/>
                  <a:gd name="connsiteX5" fmla="*/ 790 w 10790"/>
                  <a:gd name="connsiteY5" fmla="*/ 5148 h 10148"/>
                  <a:gd name="connsiteX6" fmla="*/ 383 w 10790"/>
                  <a:gd name="connsiteY6" fmla="*/ 296 h 10148"/>
                  <a:gd name="connsiteX0" fmla="*/ 383 w 10790"/>
                  <a:gd name="connsiteY0" fmla="*/ 0 h 9852"/>
                  <a:gd name="connsiteX1" fmla="*/ 6901 w 10790"/>
                  <a:gd name="connsiteY1" fmla="*/ 0 h 9852"/>
                  <a:gd name="connsiteX2" fmla="*/ 7049 w 10790"/>
                  <a:gd name="connsiteY2" fmla="*/ 4261 h 9852"/>
                  <a:gd name="connsiteX3" fmla="*/ 10790 w 10790"/>
                  <a:gd name="connsiteY3" fmla="*/ 9852 h 9852"/>
                  <a:gd name="connsiteX4" fmla="*/ 2457 w 10790"/>
                  <a:gd name="connsiteY4" fmla="*/ 9852 h 9852"/>
                  <a:gd name="connsiteX5" fmla="*/ 790 w 10790"/>
                  <a:gd name="connsiteY5" fmla="*/ 4852 h 9852"/>
                  <a:gd name="connsiteX6" fmla="*/ 383 w 10790"/>
                  <a:gd name="connsiteY6" fmla="*/ 0 h 9852"/>
                  <a:gd name="connsiteX0" fmla="*/ 614 w 10259"/>
                  <a:gd name="connsiteY0" fmla="*/ 0 h 10000"/>
                  <a:gd name="connsiteX1" fmla="*/ 6655 w 10259"/>
                  <a:gd name="connsiteY1" fmla="*/ 0 h 10000"/>
                  <a:gd name="connsiteX2" fmla="*/ 6792 w 10259"/>
                  <a:gd name="connsiteY2" fmla="*/ 4325 h 10000"/>
                  <a:gd name="connsiteX3" fmla="*/ 10259 w 10259"/>
                  <a:gd name="connsiteY3" fmla="*/ 10000 h 10000"/>
                  <a:gd name="connsiteX4" fmla="*/ 2536 w 10259"/>
                  <a:gd name="connsiteY4" fmla="*/ 10000 h 10000"/>
                  <a:gd name="connsiteX5" fmla="*/ 270 w 10259"/>
                  <a:gd name="connsiteY5" fmla="*/ 4925 h 10000"/>
                  <a:gd name="connsiteX6" fmla="*/ 614 w 10259"/>
                  <a:gd name="connsiteY6" fmla="*/ 0 h 10000"/>
                  <a:gd name="connsiteX0" fmla="*/ 679 w 10324"/>
                  <a:gd name="connsiteY0" fmla="*/ 0 h 10000"/>
                  <a:gd name="connsiteX1" fmla="*/ 6720 w 10324"/>
                  <a:gd name="connsiteY1" fmla="*/ 0 h 10000"/>
                  <a:gd name="connsiteX2" fmla="*/ 6857 w 10324"/>
                  <a:gd name="connsiteY2" fmla="*/ 4325 h 10000"/>
                  <a:gd name="connsiteX3" fmla="*/ 10324 w 10324"/>
                  <a:gd name="connsiteY3" fmla="*/ 10000 h 10000"/>
                  <a:gd name="connsiteX4" fmla="*/ 3562 w 10324"/>
                  <a:gd name="connsiteY4" fmla="*/ 10000 h 10000"/>
                  <a:gd name="connsiteX5" fmla="*/ 335 w 10324"/>
                  <a:gd name="connsiteY5" fmla="*/ 4925 h 10000"/>
                  <a:gd name="connsiteX6" fmla="*/ 679 w 10324"/>
                  <a:gd name="connsiteY6" fmla="*/ 0 h 10000"/>
                  <a:gd name="connsiteX0" fmla="*/ 679 w 10324"/>
                  <a:gd name="connsiteY0" fmla="*/ 0 h 10000"/>
                  <a:gd name="connsiteX1" fmla="*/ 6720 w 10324"/>
                  <a:gd name="connsiteY1" fmla="*/ 0 h 10000"/>
                  <a:gd name="connsiteX2" fmla="*/ 6857 w 10324"/>
                  <a:gd name="connsiteY2" fmla="*/ 5225 h 10000"/>
                  <a:gd name="connsiteX3" fmla="*/ 10324 w 10324"/>
                  <a:gd name="connsiteY3" fmla="*/ 10000 h 10000"/>
                  <a:gd name="connsiteX4" fmla="*/ 3562 w 10324"/>
                  <a:gd name="connsiteY4" fmla="*/ 10000 h 10000"/>
                  <a:gd name="connsiteX5" fmla="*/ 335 w 10324"/>
                  <a:gd name="connsiteY5" fmla="*/ 4925 h 10000"/>
                  <a:gd name="connsiteX6" fmla="*/ 679 w 10324"/>
                  <a:gd name="connsiteY6" fmla="*/ 0 h 10000"/>
                  <a:gd name="connsiteX0" fmla="*/ 3093 w 9990"/>
                  <a:gd name="connsiteY0" fmla="*/ 0 h 10000"/>
                  <a:gd name="connsiteX1" fmla="*/ 6386 w 9990"/>
                  <a:gd name="connsiteY1" fmla="*/ 0 h 10000"/>
                  <a:gd name="connsiteX2" fmla="*/ 6523 w 9990"/>
                  <a:gd name="connsiteY2" fmla="*/ 5225 h 10000"/>
                  <a:gd name="connsiteX3" fmla="*/ 9990 w 9990"/>
                  <a:gd name="connsiteY3" fmla="*/ 10000 h 10000"/>
                  <a:gd name="connsiteX4" fmla="*/ 3228 w 9990"/>
                  <a:gd name="connsiteY4" fmla="*/ 10000 h 10000"/>
                  <a:gd name="connsiteX5" fmla="*/ 1 w 9990"/>
                  <a:gd name="connsiteY5" fmla="*/ 4925 h 10000"/>
                  <a:gd name="connsiteX6" fmla="*/ 3093 w 9990"/>
                  <a:gd name="connsiteY6" fmla="*/ 0 h 10000"/>
                  <a:gd name="connsiteX0" fmla="*/ 1445 w 8349"/>
                  <a:gd name="connsiteY0" fmla="*/ 0 h 10000"/>
                  <a:gd name="connsiteX1" fmla="*/ 4741 w 8349"/>
                  <a:gd name="connsiteY1" fmla="*/ 0 h 10000"/>
                  <a:gd name="connsiteX2" fmla="*/ 4879 w 8349"/>
                  <a:gd name="connsiteY2" fmla="*/ 5225 h 10000"/>
                  <a:gd name="connsiteX3" fmla="*/ 8349 w 8349"/>
                  <a:gd name="connsiteY3" fmla="*/ 10000 h 10000"/>
                  <a:gd name="connsiteX4" fmla="*/ 1580 w 8349"/>
                  <a:gd name="connsiteY4" fmla="*/ 10000 h 10000"/>
                  <a:gd name="connsiteX5" fmla="*/ 1 w 8349"/>
                  <a:gd name="connsiteY5" fmla="*/ 4770 h 10000"/>
                  <a:gd name="connsiteX6" fmla="*/ 1445 w 8349"/>
                  <a:gd name="connsiteY6" fmla="*/ 0 h 10000"/>
                  <a:gd name="connsiteX0" fmla="*/ 1784 w 10053"/>
                  <a:gd name="connsiteY0" fmla="*/ 0 h 10000"/>
                  <a:gd name="connsiteX1" fmla="*/ 5732 w 10053"/>
                  <a:gd name="connsiteY1" fmla="*/ 0 h 10000"/>
                  <a:gd name="connsiteX2" fmla="*/ 5897 w 10053"/>
                  <a:gd name="connsiteY2" fmla="*/ 5225 h 10000"/>
                  <a:gd name="connsiteX3" fmla="*/ 10053 w 10053"/>
                  <a:gd name="connsiteY3" fmla="*/ 10000 h 10000"/>
                  <a:gd name="connsiteX4" fmla="*/ 3592 w 10053"/>
                  <a:gd name="connsiteY4" fmla="*/ 10000 h 10000"/>
                  <a:gd name="connsiteX5" fmla="*/ 54 w 10053"/>
                  <a:gd name="connsiteY5" fmla="*/ 4770 h 10000"/>
                  <a:gd name="connsiteX6" fmla="*/ 1784 w 10053"/>
                  <a:gd name="connsiteY6" fmla="*/ 0 h 100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</a:cxnLst>
                <a:rect l="l" t="t" r="r" b="b"/>
                <a:pathLst>
                  <a:path w="10053" h="10000">
                    <a:moveTo>
                      <a:pt x="1784" y="0"/>
                    </a:moveTo>
                    <a:lnTo>
                      <a:pt x="5732" y="0"/>
                    </a:lnTo>
                    <a:cubicBezTo>
                      <a:pt x="4709" y="0"/>
                      <a:pt x="5176" y="3558"/>
                      <a:pt x="5897" y="5225"/>
                    </a:cubicBezTo>
                    <a:cubicBezTo>
                      <a:pt x="6615" y="6892"/>
                      <a:pt x="9029" y="10000"/>
                      <a:pt x="10053" y="10000"/>
                    </a:cubicBezTo>
                    <a:lnTo>
                      <a:pt x="3592" y="10000"/>
                    </a:lnTo>
                    <a:cubicBezTo>
                      <a:pt x="2570" y="10000"/>
                      <a:pt x="355" y="6437"/>
                      <a:pt x="54" y="4770"/>
                    </a:cubicBezTo>
                    <a:cubicBezTo>
                      <a:pt x="-247" y="3103"/>
                      <a:pt x="760" y="0"/>
                      <a:pt x="1784" y="0"/>
                    </a:cubicBezTo>
                    <a:close/>
                  </a:path>
                </a:pathLst>
              </a:custGeom>
              <a:solidFill>
                <a:srgbClr val="3356AD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75" name="Forma libre: forma 74">
                <a:extLst>
                  <a:ext uri="{FF2B5EF4-FFF2-40B4-BE49-F238E27FC236}">
                    <a16:creationId xmlns:a16="http://schemas.microsoft.com/office/drawing/2014/main" id="{896C2613-3FF8-4A33-BA21-EDCB390E9C1D}"/>
                  </a:ext>
                </a:extLst>
              </p:cNvPr>
              <p:cNvSpPr/>
              <p:nvPr/>
            </p:nvSpPr>
            <p:spPr>
              <a:xfrm>
                <a:off x="3752766" y="4035860"/>
                <a:ext cx="629210" cy="439372"/>
              </a:xfrm>
              <a:custGeom>
                <a:avLst/>
                <a:gdLst>
                  <a:gd name="connsiteX0" fmla="*/ 318781 w 629210"/>
                  <a:gd name="connsiteY0" fmla="*/ 0 h 439372"/>
                  <a:gd name="connsiteX1" fmla="*/ 628576 w 629210"/>
                  <a:gd name="connsiteY1" fmla="*/ 420595 h 439372"/>
                  <a:gd name="connsiteX2" fmla="*/ 629210 w 629210"/>
                  <a:gd name="connsiteY2" fmla="*/ 422933 h 439372"/>
                  <a:gd name="connsiteX3" fmla="*/ 624751 w 629210"/>
                  <a:gd name="connsiteY3" fmla="*/ 439372 h 439372"/>
                  <a:gd name="connsiteX4" fmla="*/ 622819 w 629210"/>
                  <a:gd name="connsiteY4" fmla="*/ 433203 h 439372"/>
                  <a:gd name="connsiteX5" fmla="*/ 314605 w 629210"/>
                  <a:gd name="connsiteY5" fmla="*/ 352366 h 439372"/>
                  <a:gd name="connsiteX6" fmla="*/ 6392 w 629210"/>
                  <a:gd name="connsiteY6" fmla="*/ 433203 h 439372"/>
                  <a:gd name="connsiteX7" fmla="*/ 4459 w 629210"/>
                  <a:gd name="connsiteY7" fmla="*/ 439372 h 439372"/>
                  <a:gd name="connsiteX8" fmla="*/ 0 w 629210"/>
                  <a:gd name="connsiteY8" fmla="*/ 422933 h 439372"/>
                  <a:gd name="connsiteX9" fmla="*/ 797 w 629210"/>
                  <a:gd name="connsiteY9" fmla="*/ 419996 h 439372"/>
                  <a:gd name="connsiteX0" fmla="*/ 318781 w 629210"/>
                  <a:gd name="connsiteY0" fmla="*/ 0 h 439372"/>
                  <a:gd name="connsiteX1" fmla="*/ 628576 w 629210"/>
                  <a:gd name="connsiteY1" fmla="*/ 420595 h 439372"/>
                  <a:gd name="connsiteX2" fmla="*/ 629210 w 629210"/>
                  <a:gd name="connsiteY2" fmla="*/ 422933 h 439372"/>
                  <a:gd name="connsiteX3" fmla="*/ 624751 w 629210"/>
                  <a:gd name="connsiteY3" fmla="*/ 439372 h 439372"/>
                  <a:gd name="connsiteX4" fmla="*/ 622819 w 629210"/>
                  <a:gd name="connsiteY4" fmla="*/ 433203 h 439372"/>
                  <a:gd name="connsiteX5" fmla="*/ 314605 w 629210"/>
                  <a:gd name="connsiteY5" fmla="*/ 382346 h 439372"/>
                  <a:gd name="connsiteX6" fmla="*/ 6392 w 629210"/>
                  <a:gd name="connsiteY6" fmla="*/ 433203 h 439372"/>
                  <a:gd name="connsiteX7" fmla="*/ 4459 w 629210"/>
                  <a:gd name="connsiteY7" fmla="*/ 439372 h 439372"/>
                  <a:gd name="connsiteX8" fmla="*/ 0 w 629210"/>
                  <a:gd name="connsiteY8" fmla="*/ 422933 h 439372"/>
                  <a:gd name="connsiteX9" fmla="*/ 797 w 629210"/>
                  <a:gd name="connsiteY9" fmla="*/ 419996 h 439372"/>
                  <a:gd name="connsiteX10" fmla="*/ 318781 w 629210"/>
                  <a:gd name="connsiteY10" fmla="*/ 0 h 43937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629210" h="439372">
                    <a:moveTo>
                      <a:pt x="318781" y="0"/>
                    </a:moveTo>
                    <a:lnTo>
                      <a:pt x="628576" y="420595"/>
                    </a:lnTo>
                    <a:lnTo>
                      <a:pt x="629210" y="422933"/>
                    </a:lnTo>
                    <a:lnTo>
                      <a:pt x="624751" y="439372"/>
                    </a:lnTo>
                    <a:lnTo>
                      <a:pt x="622819" y="433203"/>
                    </a:lnTo>
                    <a:cubicBezTo>
                      <a:pt x="593483" y="387070"/>
                      <a:pt x="466638" y="382346"/>
                      <a:pt x="314605" y="382346"/>
                    </a:cubicBezTo>
                    <a:cubicBezTo>
                      <a:pt x="162572" y="382346"/>
                      <a:pt x="35728" y="387070"/>
                      <a:pt x="6392" y="433203"/>
                    </a:cubicBezTo>
                    <a:lnTo>
                      <a:pt x="4459" y="439372"/>
                    </a:lnTo>
                    <a:lnTo>
                      <a:pt x="0" y="422933"/>
                    </a:lnTo>
                    <a:lnTo>
                      <a:pt x="797" y="419996"/>
                    </a:lnTo>
                    <a:lnTo>
                      <a:pt x="318781" y="0"/>
                    </a:lnTo>
                    <a:close/>
                  </a:path>
                </a:pathLst>
              </a:custGeom>
              <a:solidFill>
                <a:srgbClr val="BA212C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76" name="Explosión: 8 puntos 75">
                <a:extLst>
                  <a:ext uri="{FF2B5EF4-FFF2-40B4-BE49-F238E27FC236}">
                    <a16:creationId xmlns:a16="http://schemas.microsoft.com/office/drawing/2014/main" id="{41CF9F16-7ABD-43DD-8E7C-261E47DAED1F}"/>
                  </a:ext>
                </a:extLst>
              </p:cNvPr>
              <p:cNvSpPr/>
              <p:nvPr/>
            </p:nvSpPr>
            <p:spPr>
              <a:xfrm>
                <a:off x="3668926" y="5987976"/>
                <a:ext cx="217941" cy="220078"/>
              </a:xfrm>
              <a:prstGeom prst="irregularSeal1">
                <a:avLst/>
              </a:prstGeom>
              <a:solidFill>
                <a:schemeClr val="accent4">
                  <a:lumMod val="60000"/>
                  <a:lumOff val="40000"/>
                </a:schemeClr>
              </a:solidFill>
              <a:ln>
                <a:solidFill>
                  <a:schemeClr val="accent2">
                    <a:lumMod val="75000"/>
                  </a:schemeClr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</p:grpSp>
      </p:grpSp>
      <p:grpSp>
        <p:nvGrpSpPr>
          <p:cNvPr id="127" name="Grupo 126">
            <a:extLst>
              <a:ext uri="{FF2B5EF4-FFF2-40B4-BE49-F238E27FC236}">
                <a16:creationId xmlns:a16="http://schemas.microsoft.com/office/drawing/2014/main" id="{6B77A081-4597-4224-8603-522B15C82A79}"/>
              </a:ext>
            </a:extLst>
          </p:cNvPr>
          <p:cNvGrpSpPr>
            <a:grpSpLocks noChangeAspect="1"/>
          </p:cNvGrpSpPr>
          <p:nvPr/>
        </p:nvGrpSpPr>
        <p:grpSpPr>
          <a:xfrm>
            <a:off x="3138113" y="1209373"/>
            <a:ext cx="5910921" cy="5484687"/>
            <a:chOff x="516005" y="-1126851"/>
            <a:chExt cx="9374717" cy="8698710"/>
          </a:xfrm>
        </p:grpSpPr>
        <p:grpSp>
          <p:nvGrpSpPr>
            <p:cNvPr id="128" name="Grupo 127">
              <a:extLst>
                <a:ext uri="{FF2B5EF4-FFF2-40B4-BE49-F238E27FC236}">
                  <a16:creationId xmlns:a16="http://schemas.microsoft.com/office/drawing/2014/main" id="{7D439F77-07ED-4596-A21C-CB1BC501AD7A}"/>
                </a:ext>
              </a:extLst>
            </p:cNvPr>
            <p:cNvGrpSpPr/>
            <p:nvPr userDrawn="1"/>
          </p:nvGrpSpPr>
          <p:grpSpPr>
            <a:xfrm>
              <a:off x="516005" y="-1126851"/>
              <a:ext cx="9374717" cy="8522933"/>
              <a:chOff x="516005" y="-1126851"/>
              <a:chExt cx="9374717" cy="8522933"/>
            </a:xfrm>
          </p:grpSpPr>
          <p:sp>
            <p:nvSpPr>
              <p:cNvPr id="130" name="Forma libre: forma 129">
                <a:extLst>
                  <a:ext uri="{FF2B5EF4-FFF2-40B4-BE49-F238E27FC236}">
                    <a16:creationId xmlns:a16="http://schemas.microsoft.com/office/drawing/2014/main" id="{69A13F5D-201D-457A-ADD0-6EE0C20438FF}"/>
                  </a:ext>
                </a:extLst>
              </p:cNvPr>
              <p:cNvSpPr/>
              <p:nvPr userDrawn="1"/>
            </p:nvSpPr>
            <p:spPr>
              <a:xfrm rot="3020152">
                <a:off x="6803375" y="43498"/>
                <a:ext cx="878199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31" name="Forma libre: forma 130">
                <a:extLst>
                  <a:ext uri="{FF2B5EF4-FFF2-40B4-BE49-F238E27FC236}">
                    <a16:creationId xmlns:a16="http://schemas.microsoft.com/office/drawing/2014/main" id="{F8C9D3B8-DA81-494C-95D9-24113EE79A89}"/>
                  </a:ext>
                </a:extLst>
              </p:cNvPr>
              <p:cNvSpPr/>
              <p:nvPr userDrawn="1"/>
            </p:nvSpPr>
            <p:spPr>
              <a:xfrm rot="5211304">
                <a:off x="7111390" y="1352646"/>
                <a:ext cx="967801" cy="4226481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32" name="Forma libre: forma 131">
                <a:extLst>
                  <a:ext uri="{FF2B5EF4-FFF2-40B4-BE49-F238E27FC236}">
                    <a16:creationId xmlns:a16="http://schemas.microsoft.com/office/drawing/2014/main" id="{6EBC0512-61C1-4178-8225-CC55E4F87001}"/>
                  </a:ext>
                </a:extLst>
              </p:cNvPr>
              <p:cNvSpPr/>
              <p:nvPr userDrawn="1"/>
            </p:nvSpPr>
            <p:spPr>
              <a:xfrm rot="7106603">
                <a:off x="6289257" y="2786199"/>
                <a:ext cx="995621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33" name="Forma libre: forma 132">
                <a:extLst>
                  <a:ext uri="{FF2B5EF4-FFF2-40B4-BE49-F238E27FC236}">
                    <a16:creationId xmlns:a16="http://schemas.microsoft.com/office/drawing/2014/main" id="{D44E1C37-5878-4897-8A9B-AE60BCC15586}"/>
                  </a:ext>
                </a:extLst>
              </p:cNvPr>
              <p:cNvSpPr/>
              <p:nvPr userDrawn="1"/>
            </p:nvSpPr>
            <p:spPr>
              <a:xfrm rot="10086332">
                <a:off x="4498812" y="3455575"/>
                <a:ext cx="1021295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34" name="Forma libre: forma 133">
                <a:extLst>
                  <a:ext uri="{FF2B5EF4-FFF2-40B4-BE49-F238E27FC236}">
                    <a16:creationId xmlns:a16="http://schemas.microsoft.com/office/drawing/2014/main" id="{DBAB0383-8ABC-4F54-83A7-D92399D1BF16}"/>
                  </a:ext>
                </a:extLst>
              </p:cNvPr>
              <p:cNvSpPr/>
              <p:nvPr userDrawn="1"/>
            </p:nvSpPr>
            <p:spPr>
              <a:xfrm rot="976320">
                <a:off x="5768352" y="-1029765"/>
                <a:ext cx="878199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35" name="Forma libre: forma 134">
                <a:extLst>
                  <a:ext uri="{FF2B5EF4-FFF2-40B4-BE49-F238E27FC236}">
                    <a16:creationId xmlns:a16="http://schemas.microsoft.com/office/drawing/2014/main" id="{5B9392B1-B1F9-4752-A485-1ECF17F4F04D}"/>
                  </a:ext>
                </a:extLst>
              </p:cNvPr>
              <p:cNvSpPr/>
              <p:nvPr userDrawn="1"/>
            </p:nvSpPr>
            <p:spPr>
              <a:xfrm rot="20576124" flipH="1">
                <a:off x="3452796" y="-1053078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36" name="Forma libre: forma 135">
                <a:extLst>
                  <a:ext uri="{FF2B5EF4-FFF2-40B4-BE49-F238E27FC236}">
                    <a16:creationId xmlns:a16="http://schemas.microsoft.com/office/drawing/2014/main" id="{6B99FA4A-A3E7-40A5-9415-BA2059632C58}"/>
                  </a:ext>
                </a:extLst>
              </p:cNvPr>
              <p:cNvSpPr/>
              <p:nvPr userDrawn="1"/>
            </p:nvSpPr>
            <p:spPr>
              <a:xfrm rot="18487672" flipH="1">
                <a:off x="2380134" y="69731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37" name="Forma libre: forma 136">
                <a:extLst>
                  <a:ext uri="{FF2B5EF4-FFF2-40B4-BE49-F238E27FC236}">
                    <a16:creationId xmlns:a16="http://schemas.microsoft.com/office/drawing/2014/main" id="{CCAA791D-D72B-435C-8D9A-332C071A12C8}"/>
                  </a:ext>
                </a:extLst>
              </p:cNvPr>
              <p:cNvSpPr/>
              <p:nvPr userDrawn="1"/>
            </p:nvSpPr>
            <p:spPr>
              <a:xfrm rot="16860231" flipH="1">
                <a:off x="2213028" y="1333127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38" name="Forma libre: forma 137">
                <a:extLst>
                  <a:ext uri="{FF2B5EF4-FFF2-40B4-BE49-F238E27FC236}">
                    <a16:creationId xmlns:a16="http://schemas.microsoft.com/office/drawing/2014/main" id="{21E51B77-B940-4F23-A71B-D66811E5678E}"/>
                  </a:ext>
                </a:extLst>
              </p:cNvPr>
              <p:cNvSpPr/>
              <p:nvPr userDrawn="1"/>
            </p:nvSpPr>
            <p:spPr>
              <a:xfrm rot="14176970" flipH="1">
                <a:off x="2950845" y="2850067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39" name="Forma libre: forma 138">
                <a:extLst>
                  <a:ext uri="{FF2B5EF4-FFF2-40B4-BE49-F238E27FC236}">
                    <a16:creationId xmlns:a16="http://schemas.microsoft.com/office/drawing/2014/main" id="{1E8817D9-54D2-4C3E-852A-08EFFD4BE903}"/>
                  </a:ext>
                </a:extLst>
              </p:cNvPr>
              <p:cNvSpPr/>
              <p:nvPr userDrawn="1"/>
            </p:nvSpPr>
            <p:spPr>
              <a:xfrm rot="570673" flipH="1">
                <a:off x="4513910" y="128354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40" name="Forma libre: forma 139">
                <a:extLst>
                  <a:ext uri="{FF2B5EF4-FFF2-40B4-BE49-F238E27FC236}">
                    <a16:creationId xmlns:a16="http://schemas.microsoft.com/office/drawing/2014/main" id="{1176A996-C5E3-4F65-93F6-9BCE959BDF13}"/>
                  </a:ext>
                </a:extLst>
              </p:cNvPr>
              <p:cNvSpPr/>
              <p:nvPr userDrawn="1"/>
            </p:nvSpPr>
            <p:spPr>
              <a:xfrm rot="3821872">
                <a:off x="6492825" y="1539622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41" name="Forma libre: forma 140">
                <a:extLst>
                  <a:ext uri="{FF2B5EF4-FFF2-40B4-BE49-F238E27FC236}">
                    <a16:creationId xmlns:a16="http://schemas.microsoft.com/office/drawing/2014/main" id="{B0347988-C627-40AB-9141-59778D89953D}"/>
                  </a:ext>
                </a:extLst>
              </p:cNvPr>
              <p:cNvSpPr/>
              <p:nvPr userDrawn="1"/>
            </p:nvSpPr>
            <p:spPr>
              <a:xfrm rot="5869272">
                <a:off x="6277882" y="268732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42" name="Forma libre: forma 141">
                <a:extLst>
                  <a:ext uri="{FF2B5EF4-FFF2-40B4-BE49-F238E27FC236}">
                    <a16:creationId xmlns:a16="http://schemas.microsoft.com/office/drawing/2014/main" id="{B4569718-AE6E-495D-AE2D-9C076309A416}"/>
                  </a:ext>
                </a:extLst>
              </p:cNvPr>
              <p:cNvSpPr/>
              <p:nvPr userDrawn="1"/>
            </p:nvSpPr>
            <p:spPr>
              <a:xfrm rot="7874577">
                <a:off x="5693136" y="3469210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43" name="Forma libre: forma 142">
                <a:extLst>
                  <a:ext uri="{FF2B5EF4-FFF2-40B4-BE49-F238E27FC236}">
                    <a16:creationId xmlns:a16="http://schemas.microsoft.com/office/drawing/2014/main" id="{00FD24CC-CB94-4EA4-8DDB-D95FFC9BF178}"/>
                  </a:ext>
                </a:extLst>
              </p:cNvPr>
              <p:cNvSpPr/>
              <p:nvPr userDrawn="1"/>
            </p:nvSpPr>
            <p:spPr>
              <a:xfrm rot="1734688">
                <a:off x="5959385" y="66688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44" name="Forma libre: forma 143">
                <a:extLst>
                  <a:ext uri="{FF2B5EF4-FFF2-40B4-BE49-F238E27FC236}">
                    <a16:creationId xmlns:a16="http://schemas.microsoft.com/office/drawing/2014/main" id="{CC521483-D2B8-4673-BA5B-1F96D5DE655F}"/>
                  </a:ext>
                </a:extLst>
              </p:cNvPr>
              <p:cNvSpPr/>
              <p:nvPr userDrawn="1"/>
            </p:nvSpPr>
            <p:spPr>
              <a:xfrm rot="19886215" flipH="1">
                <a:off x="3419519" y="552780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45" name="Forma libre: forma 144">
                <a:extLst>
                  <a:ext uri="{FF2B5EF4-FFF2-40B4-BE49-F238E27FC236}">
                    <a16:creationId xmlns:a16="http://schemas.microsoft.com/office/drawing/2014/main" id="{E7D9E417-C6C8-4357-B07C-F15934E70CDC}"/>
                  </a:ext>
                </a:extLst>
              </p:cNvPr>
              <p:cNvSpPr/>
              <p:nvPr userDrawn="1"/>
            </p:nvSpPr>
            <p:spPr>
              <a:xfrm rot="18136928" flipH="1">
                <a:off x="2959308" y="145691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46" name="Forma libre: forma 145">
                <a:extLst>
                  <a:ext uri="{FF2B5EF4-FFF2-40B4-BE49-F238E27FC236}">
                    <a16:creationId xmlns:a16="http://schemas.microsoft.com/office/drawing/2014/main" id="{07875A53-5E84-4774-B7EC-CC930384137E}"/>
                  </a:ext>
                </a:extLst>
              </p:cNvPr>
              <p:cNvSpPr/>
              <p:nvPr userDrawn="1"/>
            </p:nvSpPr>
            <p:spPr>
              <a:xfrm rot="15720660" flipH="1">
                <a:off x="3031783" y="267893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47" name="Forma libre: forma 146">
                <a:extLst>
                  <a:ext uri="{FF2B5EF4-FFF2-40B4-BE49-F238E27FC236}">
                    <a16:creationId xmlns:a16="http://schemas.microsoft.com/office/drawing/2014/main" id="{3AD1A2D4-8355-4C0F-8759-0B6E1B73A405}"/>
                  </a:ext>
                </a:extLst>
              </p:cNvPr>
              <p:cNvSpPr/>
              <p:nvPr userDrawn="1"/>
            </p:nvSpPr>
            <p:spPr>
              <a:xfrm rot="13258178" flipH="1">
                <a:off x="3995365" y="3402415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48" name="Forma libre: forma 147">
                <a:extLst>
                  <a:ext uri="{FF2B5EF4-FFF2-40B4-BE49-F238E27FC236}">
                    <a16:creationId xmlns:a16="http://schemas.microsoft.com/office/drawing/2014/main" id="{D36C9549-2E88-4ADA-835F-726BF581A602}"/>
                  </a:ext>
                </a:extLst>
              </p:cNvPr>
              <p:cNvSpPr/>
              <p:nvPr userDrawn="1"/>
            </p:nvSpPr>
            <p:spPr>
              <a:xfrm rot="1141824" flipH="1">
                <a:off x="4918192" y="-516192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49" name="Forma libre: forma 148">
                <a:extLst>
                  <a:ext uri="{FF2B5EF4-FFF2-40B4-BE49-F238E27FC236}">
                    <a16:creationId xmlns:a16="http://schemas.microsoft.com/office/drawing/2014/main" id="{0BD02F85-C874-4ACA-8F76-062578E1CF82}"/>
                  </a:ext>
                </a:extLst>
              </p:cNvPr>
              <p:cNvSpPr/>
              <p:nvPr userDrawn="1"/>
            </p:nvSpPr>
            <p:spPr>
              <a:xfrm rot="19069665" flipH="1">
                <a:off x="2068152" y="2835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es-ES"/>
              </a:p>
            </p:txBody>
          </p:sp>
          <p:sp>
            <p:nvSpPr>
              <p:cNvPr id="150" name="Forma libre: forma 149">
                <a:extLst>
                  <a:ext uri="{FF2B5EF4-FFF2-40B4-BE49-F238E27FC236}">
                    <a16:creationId xmlns:a16="http://schemas.microsoft.com/office/drawing/2014/main" id="{F09964B8-F27C-43CC-A828-A90314322BF8}"/>
                  </a:ext>
                </a:extLst>
              </p:cNvPr>
              <p:cNvSpPr/>
              <p:nvPr userDrawn="1"/>
            </p:nvSpPr>
            <p:spPr>
              <a:xfrm rot="16200000" flipH="1">
                <a:off x="2230657" y="2518886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es-ES"/>
              </a:p>
            </p:txBody>
          </p:sp>
          <p:sp>
            <p:nvSpPr>
              <p:cNvPr id="151" name="Forma libre: forma 150">
                <a:extLst>
                  <a:ext uri="{FF2B5EF4-FFF2-40B4-BE49-F238E27FC236}">
                    <a16:creationId xmlns:a16="http://schemas.microsoft.com/office/drawing/2014/main" id="{76D69F73-7596-480B-A4BA-D62682F170EC}"/>
                  </a:ext>
                </a:extLst>
              </p:cNvPr>
              <p:cNvSpPr/>
              <p:nvPr userDrawn="1"/>
            </p:nvSpPr>
            <p:spPr>
              <a:xfrm rot="12308055" flipH="1">
                <a:off x="4330667" y="3991813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es-ES"/>
              </a:p>
            </p:txBody>
          </p:sp>
          <p:sp>
            <p:nvSpPr>
              <p:cNvPr id="152" name="Forma libre: forma 151">
                <a:extLst>
                  <a:ext uri="{FF2B5EF4-FFF2-40B4-BE49-F238E27FC236}">
                    <a16:creationId xmlns:a16="http://schemas.microsoft.com/office/drawing/2014/main" id="{24CB66E6-1CD6-4844-95DB-4F7167E2A304}"/>
                  </a:ext>
                </a:extLst>
              </p:cNvPr>
              <p:cNvSpPr/>
              <p:nvPr userDrawn="1"/>
            </p:nvSpPr>
            <p:spPr>
              <a:xfrm rot="8747347">
                <a:off x="5245262" y="3766246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es-ES"/>
              </a:p>
            </p:txBody>
          </p:sp>
          <p:sp>
            <p:nvSpPr>
              <p:cNvPr id="153" name="Forma libre: forma 152">
                <a:extLst>
                  <a:ext uri="{FF2B5EF4-FFF2-40B4-BE49-F238E27FC236}">
                    <a16:creationId xmlns:a16="http://schemas.microsoft.com/office/drawing/2014/main" id="{76481DD5-D645-421B-884C-ED23403C54E7}"/>
                  </a:ext>
                </a:extLst>
              </p:cNvPr>
              <p:cNvSpPr/>
              <p:nvPr userDrawn="1"/>
            </p:nvSpPr>
            <p:spPr>
              <a:xfrm rot="5782645">
                <a:off x="7434157" y="2715930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es-ES"/>
              </a:p>
            </p:txBody>
          </p:sp>
          <p:sp>
            <p:nvSpPr>
              <p:cNvPr id="154" name="Forma libre: forma 153">
                <a:extLst>
                  <a:ext uri="{FF2B5EF4-FFF2-40B4-BE49-F238E27FC236}">
                    <a16:creationId xmlns:a16="http://schemas.microsoft.com/office/drawing/2014/main" id="{2CD45417-4A7B-4570-BC6E-9A0D6928D759}"/>
                  </a:ext>
                </a:extLst>
              </p:cNvPr>
              <p:cNvSpPr/>
              <p:nvPr userDrawn="1"/>
            </p:nvSpPr>
            <p:spPr>
              <a:xfrm rot="3781339">
                <a:off x="7514242" y="1025793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es-ES"/>
              </a:p>
            </p:txBody>
          </p:sp>
          <p:sp>
            <p:nvSpPr>
              <p:cNvPr id="155" name="Estrella: 5 puntas 154">
                <a:extLst>
                  <a:ext uri="{FF2B5EF4-FFF2-40B4-BE49-F238E27FC236}">
                    <a16:creationId xmlns:a16="http://schemas.microsoft.com/office/drawing/2014/main" id="{067416FC-A2EC-491E-906E-A3FDA29919C7}"/>
                  </a:ext>
                </a:extLst>
              </p:cNvPr>
              <p:cNvSpPr/>
              <p:nvPr userDrawn="1"/>
            </p:nvSpPr>
            <p:spPr>
              <a:xfrm rot="21289496">
                <a:off x="8523948" y="644203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156" name="Estrella: 5 puntas 155">
                <a:extLst>
                  <a:ext uri="{FF2B5EF4-FFF2-40B4-BE49-F238E27FC236}">
                    <a16:creationId xmlns:a16="http://schemas.microsoft.com/office/drawing/2014/main" id="{E7F620C1-AA3D-4E03-804F-0EA61F13A414}"/>
                  </a:ext>
                </a:extLst>
              </p:cNvPr>
              <p:cNvSpPr/>
              <p:nvPr userDrawn="1"/>
            </p:nvSpPr>
            <p:spPr>
              <a:xfrm rot="21289496">
                <a:off x="7894803" y="5527517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157" name="Estrella: 5 puntas 156">
                <a:extLst>
                  <a:ext uri="{FF2B5EF4-FFF2-40B4-BE49-F238E27FC236}">
                    <a16:creationId xmlns:a16="http://schemas.microsoft.com/office/drawing/2014/main" id="{8C992FF7-EC03-40ED-BCD7-1EEFEAB30CE9}"/>
                  </a:ext>
                </a:extLst>
              </p:cNvPr>
              <p:cNvSpPr/>
              <p:nvPr userDrawn="1"/>
            </p:nvSpPr>
            <p:spPr>
              <a:xfrm rot="21289496">
                <a:off x="834820" y="812193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158" name="Estrella: 5 puntas 157">
                <a:extLst>
                  <a:ext uri="{FF2B5EF4-FFF2-40B4-BE49-F238E27FC236}">
                    <a16:creationId xmlns:a16="http://schemas.microsoft.com/office/drawing/2014/main" id="{82C338CD-5008-4686-8CFE-8C63B841F0F6}"/>
                  </a:ext>
                </a:extLst>
              </p:cNvPr>
              <p:cNvSpPr/>
              <p:nvPr userDrawn="1"/>
            </p:nvSpPr>
            <p:spPr>
              <a:xfrm rot="21289496">
                <a:off x="2738726" y="-1126851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159" name="Estrella: 5 puntas 158">
                <a:extLst>
                  <a:ext uri="{FF2B5EF4-FFF2-40B4-BE49-F238E27FC236}">
                    <a16:creationId xmlns:a16="http://schemas.microsoft.com/office/drawing/2014/main" id="{1A637BFC-F320-49C6-A1E8-9E886F83F29A}"/>
                  </a:ext>
                </a:extLst>
              </p:cNvPr>
              <p:cNvSpPr/>
              <p:nvPr userDrawn="1"/>
            </p:nvSpPr>
            <p:spPr>
              <a:xfrm rot="21289496">
                <a:off x="1809941" y="5678776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160" name="Estrella: 5 puntas 159">
                <a:extLst>
                  <a:ext uri="{FF2B5EF4-FFF2-40B4-BE49-F238E27FC236}">
                    <a16:creationId xmlns:a16="http://schemas.microsoft.com/office/drawing/2014/main" id="{84659668-45D1-451B-90EC-C43997FDF55C}"/>
                  </a:ext>
                </a:extLst>
              </p:cNvPr>
              <p:cNvSpPr/>
              <p:nvPr userDrawn="1"/>
            </p:nvSpPr>
            <p:spPr>
              <a:xfrm rot="21289496">
                <a:off x="3552242" y="5214280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161" name="Estrella: 5 puntas 160">
                <a:extLst>
                  <a:ext uri="{FF2B5EF4-FFF2-40B4-BE49-F238E27FC236}">
                    <a16:creationId xmlns:a16="http://schemas.microsoft.com/office/drawing/2014/main" id="{DB80B400-5CDC-4EB5-928B-A0B7706B76BD}"/>
                  </a:ext>
                </a:extLst>
              </p:cNvPr>
              <p:cNvSpPr/>
              <p:nvPr userDrawn="1"/>
            </p:nvSpPr>
            <p:spPr>
              <a:xfrm rot="21289496">
                <a:off x="7393604" y="3983993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162" name="Estrella: 5 puntas 161">
                <a:extLst>
                  <a:ext uri="{FF2B5EF4-FFF2-40B4-BE49-F238E27FC236}">
                    <a16:creationId xmlns:a16="http://schemas.microsoft.com/office/drawing/2014/main" id="{DEA610D9-5E77-4F10-9040-3A3763D8262F}"/>
                  </a:ext>
                </a:extLst>
              </p:cNvPr>
              <p:cNvSpPr/>
              <p:nvPr userDrawn="1"/>
            </p:nvSpPr>
            <p:spPr>
              <a:xfrm rot="21289496">
                <a:off x="6851426" y="661773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163" name="Estrella: 5 puntas 162">
                <a:extLst>
                  <a:ext uri="{FF2B5EF4-FFF2-40B4-BE49-F238E27FC236}">
                    <a16:creationId xmlns:a16="http://schemas.microsoft.com/office/drawing/2014/main" id="{2520D2FA-1016-42E7-AE0D-96D4972672B5}"/>
                  </a:ext>
                </a:extLst>
              </p:cNvPr>
              <p:cNvSpPr/>
              <p:nvPr userDrawn="1"/>
            </p:nvSpPr>
            <p:spPr>
              <a:xfrm rot="21289496">
                <a:off x="1935336" y="1908480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164" name="Estrella: 5 puntas 163">
                <a:extLst>
                  <a:ext uri="{FF2B5EF4-FFF2-40B4-BE49-F238E27FC236}">
                    <a16:creationId xmlns:a16="http://schemas.microsoft.com/office/drawing/2014/main" id="{49AA2F75-662F-4E1B-9672-6D5EC89C1793}"/>
                  </a:ext>
                </a:extLst>
              </p:cNvPr>
              <p:cNvSpPr/>
              <p:nvPr userDrawn="1"/>
            </p:nvSpPr>
            <p:spPr>
              <a:xfrm rot="21289496">
                <a:off x="9170722" y="3275077"/>
                <a:ext cx="720000" cy="720000"/>
              </a:xfrm>
              <a:prstGeom prst="star5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165" name="Estrella: 5 puntas 164">
                <a:extLst>
                  <a:ext uri="{FF2B5EF4-FFF2-40B4-BE49-F238E27FC236}">
                    <a16:creationId xmlns:a16="http://schemas.microsoft.com/office/drawing/2014/main" id="{33C22143-9BA2-4101-A0E8-0EB269F638F3}"/>
                  </a:ext>
                </a:extLst>
              </p:cNvPr>
              <p:cNvSpPr/>
              <p:nvPr userDrawn="1"/>
            </p:nvSpPr>
            <p:spPr>
              <a:xfrm rot="21289496">
                <a:off x="6618884" y="-1090945"/>
                <a:ext cx="720000" cy="720000"/>
              </a:xfrm>
              <a:prstGeom prst="star5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166" name="Estrella: 5 puntas 165">
                <a:extLst>
                  <a:ext uri="{FF2B5EF4-FFF2-40B4-BE49-F238E27FC236}">
                    <a16:creationId xmlns:a16="http://schemas.microsoft.com/office/drawing/2014/main" id="{C5F0FB3A-F434-49DA-87B6-50A286CDCE02}"/>
                  </a:ext>
                </a:extLst>
              </p:cNvPr>
              <p:cNvSpPr/>
              <p:nvPr userDrawn="1"/>
            </p:nvSpPr>
            <p:spPr>
              <a:xfrm rot="21289496">
                <a:off x="516005" y="2901804"/>
                <a:ext cx="720000" cy="720000"/>
              </a:xfrm>
              <a:prstGeom prst="star5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es-ES" dirty="0"/>
              </a:p>
            </p:txBody>
          </p:sp>
        </p:grpSp>
        <p:sp>
          <p:nvSpPr>
            <p:cNvPr id="129" name="Estrella: 5 puntas 128">
              <a:extLst>
                <a:ext uri="{FF2B5EF4-FFF2-40B4-BE49-F238E27FC236}">
                  <a16:creationId xmlns:a16="http://schemas.microsoft.com/office/drawing/2014/main" id="{4114352F-EE4E-4976-B245-98A6ED52C3C0}"/>
                </a:ext>
              </a:extLst>
            </p:cNvPr>
            <p:cNvSpPr/>
            <p:nvPr userDrawn="1"/>
          </p:nvSpPr>
          <p:spPr>
            <a:xfrm rot="21289496">
              <a:off x="4655831" y="6851859"/>
              <a:ext cx="720000" cy="720000"/>
            </a:xfrm>
            <a:prstGeom prst="star5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</p:grpSp>
      <p:grpSp>
        <p:nvGrpSpPr>
          <p:cNvPr id="167" name="Grupo 166">
            <a:extLst>
              <a:ext uri="{FF2B5EF4-FFF2-40B4-BE49-F238E27FC236}">
                <a16:creationId xmlns:a16="http://schemas.microsoft.com/office/drawing/2014/main" id="{0275DCF9-45EB-4C69-AF01-B66F4DA44278}"/>
              </a:ext>
            </a:extLst>
          </p:cNvPr>
          <p:cNvGrpSpPr>
            <a:grpSpLocks noChangeAspect="1"/>
          </p:cNvGrpSpPr>
          <p:nvPr/>
        </p:nvGrpSpPr>
        <p:grpSpPr>
          <a:xfrm>
            <a:off x="327155" y="-1253340"/>
            <a:ext cx="5910921" cy="5484687"/>
            <a:chOff x="516005" y="-1126851"/>
            <a:chExt cx="9374717" cy="8698710"/>
          </a:xfrm>
        </p:grpSpPr>
        <p:grpSp>
          <p:nvGrpSpPr>
            <p:cNvPr id="168" name="Grupo 167">
              <a:extLst>
                <a:ext uri="{FF2B5EF4-FFF2-40B4-BE49-F238E27FC236}">
                  <a16:creationId xmlns:a16="http://schemas.microsoft.com/office/drawing/2014/main" id="{F1893F96-0479-4737-98F2-17A0207B4D0C}"/>
                </a:ext>
              </a:extLst>
            </p:cNvPr>
            <p:cNvGrpSpPr/>
            <p:nvPr userDrawn="1"/>
          </p:nvGrpSpPr>
          <p:grpSpPr>
            <a:xfrm>
              <a:off x="516005" y="-1126851"/>
              <a:ext cx="9374717" cy="8522933"/>
              <a:chOff x="516005" y="-1126851"/>
              <a:chExt cx="9374717" cy="8522933"/>
            </a:xfrm>
          </p:grpSpPr>
          <p:sp>
            <p:nvSpPr>
              <p:cNvPr id="170" name="Forma libre: forma 169">
                <a:extLst>
                  <a:ext uri="{FF2B5EF4-FFF2-40B4-BE49-F238E27FC236}">
                    <a16:creationId xmlns:a16="http://schemas.microsoft.com/office/drawing/2014/main" id="{28253402-A74A-4D02-9943-F756AAAA36D7}"/>
                  </a:ext>
                </a:extLst>
              </p:cNvPr>
              <p:cNvSpPr/>
              <p:nvPr userDrawn="1"/>
            </p:nvSpPr>
            <p:spPr>
              <a:xfrm rot="3020152">
                <a:off x="6803375" y="43498"/>
                <a:ext cx="878199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71" name="Forma libre: forma 170">
                <a:extLst>
                  <a:ext uri="{FF2B5EF4-FFF2-40B4-BE49-F238E27FC236}">
                    <a16:creationId xmlns:a16="http://schemas.microsoft.com/office/drawing/2014/main" id="{9670A7F0-85CB-4977-AC4C-F8F40BAACDEE}"/>
                  </a:ext>
                </a:extLst>
              </p:cNvPr>
              <p:cNvSpPr/>
              <p:nvPr userDrawn="1"/>
            </p:nvSpPr>
            <p:spPr>
              <a:xfrm rot="5211304">
                <a:off x="7111390" y="1352646"/>
                <a:ext cx="967801" cy="4226481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72" name="Forma libre: forma 171">
                <a:extLst>
                  <a:ext uri="{FF2B5EF4-FFF2-40B4-BE49-F238E27FC236}">
                    <a16:creationId xmlns:a16="http://schemas.microsoft.com/office/drawing/2014/main" id="{64E932B5-C39A-43A0-8AAC-A226155683F9}"/>
                  </a:ext>
                </a:extLst>
              </p:cNvPr>
              <p:cNvSpPr/>
              <p:nvPr userDrawn="1"/>
            </p:nvSpPr>
            <p:spPr>
              <a:xfrm rot="7106603">
                <a:off x="6289257" y="2786199"/>
                <a:ext cx="995621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73" name="Forma libre: forma 172">
                <a:extLst>
                  <a:ext uri="{FF2B5EF4-FFF2-40B4-BE49-F238E27FC236}">
                    <a16:creationId xmlns:a16="http://schemas.microsoft.com/office/drawing/2014/main" id="{9FF48C91-45EE-4A59-AC4F-8768E30F40CF}"/>
                  </a:ext>
                </a:extLst>
              </p:cNvPr>
              <p:cNvSpPr/>
              <p:nvPr userDrawn="1"/>
            </p:nvSpPr>
            <p:spPr>
              <a:xfrm rot="10086332">
                <a:off x="4498812" y="3455575"/>
                <a:ext cx="1021295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74" name="Forma libre: forma 173">
                <a:extLst>
                  <a:ext uri="{FF2B5EF4-FFF2-40B4-BE49-F238E27FC236}">
                    <a16:creationId xmlns:a16="http://schemas.microsoft.com/office/drawing/2014/main" id="{39C81011-9925-4F3F-89C8-E22C3B1791BE}"/>
                  </a:ext>
                </a:extLst>
              </p:cNvPr>
              <p:cNvSpPr/>
              <p:nvPr userDrawn="1"/>
            </p:nvSpPr>
            <p:spPr>
              <a:xfrm rot="976320">
                <a:off x="5768352" y="-1029765"/>
                <a:ext cx="878199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75" name="Forma libre: forma 174">
                <a:extLst>
                  <a:ext uri="{FF2B5EF4-FFF2-40B4-BE49-F238E27FC236}">
                    <a16:creationId xmlns:a16="http://schemas.microsoft.com/office/drawing/2014/main" id="{AFE514A4-A1C2-4A62-AC7A-DB101F90CA09}"/>
                  </a:ext>
                </a:extLst>
              </p:cNvPr>
              <p:cNvSpPr/>
              <p:nvPr userDrawn="1"/>
            </p:nvSpPr>
            <p:spPr>
              <a:xfrm rot="20576124" flipH="1">
                <a:off x="3452796" y="-1053078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76" name="Forma libre: forma 175">
                <a:extLst>
                  <a:ext uri="{FF2B5EF4-FFF2-40B4-BE49-F238E27FC236}">
                    <a16:creationId xmlns:a16="http://schemas.microsoft.com/office/drawing/2014/main" id="{BE0D33C0-E05E-4CC5-8A44-4498C1CC9425}"/>
                  </a:ext>
                </a:extLst>
              </p:cNvPr>
              <p:cNvSpPr/>
              <p:nvPr userDrawn="1"/>
            </p:nvSpPr>
            <p:spPr>
              <a:xfrm rot="18487672" flipH="1">
                <a:off x="2380134" y="69731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77" name="Forma libre: forma 176">
                <a:extLst>
                  <a:ext uri="{FF2B5EF4-FFF2-40B4-BE49-F238E27FC236}">
                    <a16:creationId xmlns:a16="http://schemas.microsoft.com/office/drawing/2014/main" id="{266AE907-929F-438A-AF5A-BEFF7501C8D0}"/>
                  </a:ext>
                </a:extLst>
              </p:cNvPr>
              <p:cNvSpPr/>
              <p:nvPr userDrawn="1"/>
            </p:nvSpPr>
            <p:spPr>
              <a:xfrm rot="16860231" flipH="1">
                <a:off x="2213028" y="1333127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78" name="Forma libre: forma 177">
                <a:extLst>
                  <a:ext uri="{FF2B5EF4-FFF2-40B4-BE49-F238E27FC236}">
                    <a16:creationId xmlns:a16="http://schemas.microsoft.com/office/drawing/2014/main" id="{2DFEE872-C059-4DB8-9434-9EBEB187E5D1}"/>
                  </a:ext>
                </a:extLst>
              </p:cNvPr>
              <p:cNvSpPr/>
              <p:nvPr userDrawn="1"/>
            </p:nvSpPr>
            <p:spPr>
              <a:xfrm rot="14176970" flipH="1">
                <a:off x="2950845" y="2850067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79" name="Forma libre: forma 178">
                <a:extLst>
                  <a:ext uri="{FF2B5EF4-FFF2-40B4-BE49-F238E27FC236}">
                    <a16:creationId xmlns:a16="http://schemas.microsoft.com/office/drawing/2014/main" id="{61765F1F-F339-4C35-8DBA-30E915F3B0E6}"/>
                  </a:ext>
                </a:extLst>
              </p:cNvPr>
              <p:cNvSpPr/>
              <p:nvPr userDrawn="1"/>
            </p:nvSpPr>
            <p:spPr>
              <a:xfrm rot="570673" flipH="1">
                <a:off x="4513910" y="128354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80" name="Forma libre: forma 179">
                <a:extLst>
                  <a:ext uri="{FF2B5EF4-FFF2-40B4-BE49-F238E27FC236}">
                    <a16:creationId xmlns:a16="http://schemas.microsoft.com/office/drawing/2014/main" id="{52D22822-6184-4A65-82CC-DFF7CF1FB5BE}"/>
                  </a:ext>
                </a:extLst>
              </p:cNvPr>
              <p:cNvSpPr/>
              <p:nvPr userDrawn="1"/>
            </p:nvSpPr>
            <p:spPr>
              <a:xfrm rot="3821872">
                <a:off x="6492825" y="1539622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81" name="Forma libre: forma 180">
                <a:extLst>
                  <a:ext uri="{FF2B5EF4-FFF2-40B4-BE49-F238E27FC236}">
                    <a16:creationId xmlns:a16="http://schemas.microsoft.com/office/drawing/2014/main" id="{C28B39E1-4E90-45CE-92B8-C0530CBB35B0}"/>
                  </a:ext>
                </a:extLst>
              </p:cNvPr>
              <p:cNvSpPr/>
              <p:nvPr userDrawn="1"/>
            </p:nvSpPr>
            <p:spPr>
              <a:xfrm rot="5869272">
                <a:off x="6277882" y="268732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82" name="Forma libre: forma 181">
                <a:extLst>
                  <a:ext uri="{FF2B5EF4-FFF2-40B4-BE49-F238E27FC236}">
                    <a16:creationId xmlns:a16="http://schemas.microsoft.com/office/drawing/2014/main" id="{02880527-C765-4B52-AD86-9DDD0A44E0CC}"/>
                  </a:ext>
                </a:extLst>
              </p:cNvPr>
              <p:cNvSpPr/>
              <p:nvPr userDrawn="1"/>
            </p:nvSpPr>
            <p:spPr>
              <a:xfrm rot="7874577">
                <a:off x="5693136" y="3469210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83" name="Forma libre: forma 182">
                <a:extLst>
                  <a:ext uri="{FF2B5EF4-FFF2-40B4-BE49-F238E27FC236}">
                    <a16:creationId xmlns:a16="http://schemas.microsoft.com/office/drawing/2014/main" id="{43E3F8BA-6762-4E7D-A7F9-1FCE67782BBA}"/>
                  </a:ext>
                </a:extLst>
              </p:cNvPr>
              <p:cNvSpPr/>
              <p:nvPr userDrawn="1"/>
            </p:nvSpPr>
            <p:spPr>
              <a:xfrm rot="1734688">
                <a:off x="5959385" y="66688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84" name="Forma libre: forma 183">
                <a:extLst>
                  <a:ext uri="{FF2B5EF4-FFF2-40B4-BE49-F238E27FC236}">
                    <a16:creationId xmlns:a16="http://schemas.microsoft.com/office/drawing/2014/main" id="{1BCCCCC8-02C7-41DB-9606-DF178FCD54D6}"/>
                  </a:ext>
                </a:extLst>
              </p:cNvPr>
              <p:cNvSpPr/>
              <p:nvPr userDrawn="1"/>
            </p:nvSpPr>
            <p:spPr>
              <a:xfrm rot="19886215" flipH="1">
                <a:off x="3419519" y="552780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85" name="Forma libre: forma 184">
                <a:extLst>
                  <a:ext uri="{FF2B5EF4-FFF2-40B4-BE49-F238E27FC236}">
                    <a16:creationId xmlns:a16="http://schemas.microsoft.com/office/drawing/2014/main" id="{85C5B764-DAE1-4517-BBAE-64709DF08908}"/>
                  </a:ext>
                </a:extLst>
              </p:cNvPr>
              <p:cNvSpPr/>
              <p:nvPr userDrawn="1"/>
            </p:nvSpPr>
            <p:spPr>
              <a:xfrm rot="18136928" flipH="1">
                <a:off x="2959308" y="145691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86" name="Forma libre: forma 185">
                <a:extLst>
                  <a:ext uri="{FF2B5EF4-FFF2-40B4-BE49-F238E27FC236}">
                    <a16:creationId xmlns:a16="http://schemas.microsoft.com/office/drawing/2014/main" id="{07C60ABE-4430-4CD4-923E-31212F50A505}"/>
                  </a:ext>
                </a:extLst>
              </p:cNvPr>
              <p:cNvSpPr/>
              <p:nvPr userDrawn="1"/>
            </p:nvSpPr>
            <p:spPr>
              <a:xfrm rot="15720660" flipH="1">
                <a:off x="3031783" y="267893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187" name="Forma libre: forma 186">
                <a:extLst>
                  <a:ext uri="{FF2B5EF4-FFF2-40B4-BE49-F238E27FC236}">
                    <a16:creationId xmlns:a16="http://schemas.microsoft.com/office/drawing/2014/main" id="{070505FE-B515-434A-BF77-66783364E4F8}"/>
                  </a:ext>
                </a:extLst>
              </p:cNvPr>
              <p:cNvSpPr/>
              <p:nvPr userDrawn="1"/>
            </p:nvSpPr>
            <p:spPr>
              <a:xfrm rot="13258178" flipH="1">
                <a:off x="3995365" y="3402415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88" name="Forma libre: forma 187">
                <a:extLst>
                  <a:ext uri="{FF2B5EF4-FFF2-40B4-BE49-F238E27FC236}">
                    <a16:creationId xmlns:a16="http://schemas.microsoft.com/office/drawing/2014/main" id="{28FE0382-A3FA-4D7D-82DB-CCD1C7632DCE}"/>
                  </a:ext>
                </a:extLst>
              </p:cNvPr>
              <p:cNvSpPr/>
              <p:nvPr userDrawn="1"/>
            </p:nvSpPr>
            <p:spPr>
              <a:xfrm rot="1141824" flipH="1">
                <a:off x="4918192" y="-516192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89" name="Forma libre: forma 188">
                <a:extLst>
                  <a:ext uri="{FF2B5EF4-FFF2-40B4-BE49-F238E27FC236}">
                    <a16:creationId xmlns:a16="http://schemas.microsoft.com/office/drawing/2014/main" id="{DA767008-A6AF-4333-9BE0-5EE2122DCEFE}"/>
                  </a:ext>
                </a:extLst>
              </p:cNvPr>
              <p:cNvSpPr/>
              <p:nvPr userDrawn="1"/>
            </p:nvSpPr>
            <p:spPr>
              <a:xfrm rot="19069665" flipH="1">
                <a:off x="2068152" y="2835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es-ES"/>
              </a:p>
            </p:txBody>
          </p:sp>
          <p:sp>
            <p:nvSpPr>
              <p:cNvPr id="190" name="Forma libre: forma 189">
                <a:extLst>
                  <a:ext uri="{FF2B5EF4-FFF2-40B4-BE49-F238E27FC236}">
                    <a16:creationId xmlns:a16="http://schemas.microsoft.com/office/drawing/2014/main" id="{77012344-C14B-4AC6-A975-2354438E4268}"/>
                  </a:ext>
                </a:extLst>
              </p:cNvPr>
              <p:cNvSpPr/>
              <p:nvPr userDrawn="1"/>
            </p:nvSpPr>
            <p:spPr>
              <a:xfrm rot="16200000" flipH="1">
                <a:off x="2230657" y="2518886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es-ES"/>
              </a:p>
            </p:txBody>
          </p:sp>
          <p:sp>
            <p:nvSpPr>
              <p:cNvPr id="191" name="Forma libre: forma 190">
                <a:extLst>
                  <a:ext uri="{FF2B5EF4-FFF2-40B4-BE49-F238E27FC236}">
                    <a16:creationId xmlns:a16="http://schemas.microsoft.com/office/drawing/2014/main" id="{0F29F124-4253-432C-B150-7CD19B33730E}"/>
                  </a:ext>
                </a:extLst>
              </p:cNvPr>
              <p:cNvSpPr/>
              <p:nvPr userDrawn="1"/>
            </p:nvSpPr>
            <p:spPr>
              <a:xfrm rot="12308055" flipH="1">
                <a:off x="4330667" y="3991813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es-ES"/>
              </a:p>
            </p:txBody>
          </p:sp>
          <p:sp>
            <p:nvSpPr>
              <p:cNvPr id="192" name="Forma libre: forma 191">
                <a:extLst>
                  <a:ext uri="{FF2B5EF4-FFF2-40B4-BE49-F238E27FC236}">
                    <a16:creationId xmlns:a16="http://schemas.microsoft.com/office/drawing/2014/main" id="{15399EEF-8E5E-43E8-954B-69A75F5FE3A8}"/>
                  </a:ext>
                </a:extLst>
              </p:cNvPr>
              <p:cNvSpPr/>
              <p:nvPr userDrawn="1"/>
            </p:nvSpPr>
            <p:spPr>
              <a:xfrm rot="8747347">
                <a:off x="5245262" y="3766246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es-ES"/>
              </a:p>
            </p:txBody>
          </p:sp>
          <p:sp>
            <p:nvSpPr>
              <p:cNvPr id="193" name="Forma libre: forma 192">
                <a:extLst>
                  <a:ext uri="{FF2B5EF4-FFF2-40B4-BE49-F238E27FC236}">
                    <a16:creationId xmlns:a16="http://schemas.microsoft.com/office/drawing/2014/main" id="{D815AE53-DD7F-48B8-86F7-2B2ABF88D2A8}"/>
                  </a:ext>
                </a:extLst>
              </p:cNvPr>
              <p:cNvSpPr/>
              <p:nvPr userDrawn="1"/>
            </p:nvSpPr>
            <p:spPr>
              <a:xfrm rot="5782645">
                <a:off x="7434157" y="2715930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es-ES"/>
              </a:p>
            </p:txBody>
          </p:sp>
          <p:sp>
            <p:nvSpPr>
              <p:cNvPr id="194" name="Forma libre: forma 193">
                <a:extLst>
                  <a:ext uri="{FF2B5EF4-FFF2-40B4-BE49-F238E27FC236}">
                    <a16:creationId xmlns:a16="http://schemas.microsoft.com/office/drawing/2014/main" id="{C0650144-DF0C-4929-888E-96FAF22A8D49}"/>
                  </a:ext>
                </a:extLst>
              </p:cNvPr>
              <p:cNvSpPr/>
              <p:nvPr userDrawn="1"/>
            </p:nvSpPr>
            <p:spPr>
              <a:xfrm rot="3781339">
                <a:off x="7514242" y="1025793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es-ES"/>
              </a:p>
            </p:txBody>
          </p:sp>
          <p:sp>
            <p:nvSpPr>
              <p:cNvPr id="195" name="Estrella: 5 puntas 194">
                <a:extLst>
                  <a:ext uri="{FF2B5EF4-FFF2-40B4-BE49-F238E27FC236}">
                    <a16:creationId xmlns:a16="http://schemas.microsoft.com/office/drawing/2014/main" id="{E3F981B1-46A5-436D-9796-20D458A04B52}"/>
                  </a:ext>
                </a:extLst>
              </p:cNvPr>
              <p:cNvSpPr/>
              <p:nvPr userDrawn="1"/>
            </p:nvSpPr>
            <p:spPr>
              <a:xfrm rot="21289496">
                <a:off x="8523948" y="644203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196" name="Estrella: 5 puntas 195">
                <a:extLst>
                  <a:ext uri="{FF2B5EF4-FFF2-40B4-BE49-F238E27FC236}">
                    <a16:creationId xmlns:a16="http://schemas.microsoft.com/office/drawing/2014/main" id="{DA5E2840-E1E4-4256-9F17-FC27A90E1508}"/>
                  </a:ext>
                </a:extLst>
              </p:cNvPr>
              <p:cNvSpPr/>
              <p:nvPr userDrawn="1"/>
            </p:nvSpPr>
            <p:spPr>
              <a:xfrm rot="21289496">
                <a:off x="7894803" y="5527517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197" name="Estrella: 5 puntas 196">
                <a:extLst>
                  <a:ext uri="{FF2B5EF4-FFF2-40B4-BE49-F238E27FC236}">
                    <a16:creationId xmlns:a16="http://schemas.microsoft.com/office/drawing/2014/main" id="{33EC6108-35A3-41B8-9150-7F18EE189344}"/>
                  </a:ext>
                </a:extLst>
              </p:cNvPr>
              <p:cNvSpPr/>
              <p:nvPr userDrawn="1"/>
            </p:nvSpPr>
            <p:spPr>
              <a:xfrm rot="21289496">
                <a:off x="834820" y="812193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198" name="Estrella: 5 puntas 197">
                <a:extLst>
                  <a:ext uri="{FF2B5EF4-FFF2-40B4-BE49-F238E27FC236}">
                    <a16:creationId xmlns:a16="http://schemas.microsoft.com/office/drawing/2014/main" id="{40C82701-58F9-42BE-B7BE-7143C32683FB}"/>
                  </a:ext>
                </a:extLst>
              </p:cNvPr>
              <p:cNvSpPr/>
              <p:nvPr userDrawn="1"/>
            </p:nvSpPr>
            <p:spPr>
              <a:xfrm rot="21289496">
                <a:off x="2738726" y="-1126851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199" name="Estrella: 5 puntas 198">
                <a:extLst>
                  <a:ext uri="{FF2B5EF4-FFF2-40B4-BE49-F238E27FC236}">
                    <a16:creationId xmlns:a16="http://schemas.microsoft.com/office/drawing/2014/main" id="{2603F946-F358-48C8-A0C6-252FAC4A04F6}"/>
                  </a:ext>
                </a:extLst>
              </p:cNvPr>
              <p:cNvSpPr/>
              <p:nvPr userDrawn="1"/>
            </p:nvSpPr>
            <p:spPr>
              <a:xfrm rot="21289496">
                <a:off x="1809941" y="5678776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200" name="Estrella: 5 puntas 199">
                <a:extLst>
                  <a:ext uri="{FF2B5EF4-FFF2-40B4-BE49-F238E27FC236}">
                    <a16:creationId xmlns:a16="http://schemas.microsoft.com/office/drawing/2014/main" id="{E887F588-7D30-4435-AB2E-800142573202}"/>
                  </a:ext>
                </a:extLst>
              </p:cNvPr>
              <p:cNvSpPr/>
              <p:nvPr userDrawn="1"/>
            </p:nvSpPr>
            <p:spPr>
              <a:xfrm rot="21289496">
                <a:off x="3552242" y="5214280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201" name="Estrella: 5 puntas 200">
                <a:extLst>
                  <a:ext uri="{FF2B5EF4-FFF2-40B4-BE49-F238E27FC236}">
                    <a16:creationId xmlns:a16="http://schemas.microsoft.com/office/drawing/2014/main" id="{19268B1F-4566-439E-B688-E8CAF1F05295}"/>
                  </a:ext>
                </a:extLst>
              </p:cNvPr>
              <p:cNvSpPr/>
              <p:nvPr userDrawn="1"/>
            </p:nvSpPr>
            <p:spPr>
              <a:xfrm rot="21289496">
                <a:off x="7393604" y="3983993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202" name="Estrella: 5 puntas 201">
                <a:extLst>
                  <a:ext uri="{FF2B5EF4-FFF2-40B4-BE49-F238E27FC236}">
                    <a16:creationId xmlns:a16="http://schemas.microsoft.com/office/drawing/2014/main" id="{C6895431-1F51-4834-8AEE-58E41A7D6874}"/>
                  </a:ext>
                </a:extLst>
              </p:cNvPr>
              <p:cNvSpPr/>
              <p:nvPr userDrawn="1"/>
            </p:nvSpPr>
            <p:spPr>
              <a:xfrm rot="21289496">
                <a:off x="6851426" y="661773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203" name="Estrella: 5 puntas 202">
                <a:extLst>
                  <a:ext uri="{FF2B5EF4-FFF2-40B4-BE49-F238E27FC236}">
                    <a16:creationId xmlns:a16="http://schemas.microsoft.com/office/drawing/2014/main" id="{A8E40B07-D798-4E50-9025-DA465A6CD160}"/>
                  </a:ext>
                </a:extLst>
              </p:cNvPr>
              <p:cNvSpPr/>
              <p:nvPr userDrawn="1"/>
            </p:nvSpPr>
            <p:spPr>
              <a:xfrm rot="21289496">
                <a:off x="1935336" y="1908480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204" name="Estrella: 5 puntas 203">
                <a:extLst>
                  <a:ext uri="{FF2B5EF4-FFF2-40B4-BE49-F238E27FC236}">
                    <a16:creationId xmlns:a16="http://schemas.microsoft.com/office/drawing/2014/main" id="{6C249B19-4868-4076-A89C-E95EBF5EA3DC}"/>
                  </a:ext>
                </a:extLst>
              </p:cNvPr>
              <p:cNvSpPr/>
              <p:nvPr userDrawn="1"/>
            </p:nvSpPr>
            <p:spPr>
              <a:xfrm rot="21289496">
                <a:off x="9170722" y="3275077"/>
                <a:ext cx="720000" cy="720000"/>
              </a:xfrm>
              <a:prstGeom prst="star5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205" name="Estrella: 5 puntas 204">
                <a:extLst>
                  <a:ext uri="{FF2B5EF4-FFF2-40B4-BE49-F238E27FC236}">
                    <a16:creationId xmlns:a16="http://schemas.microsoft.com/office/drawing/2014/main" id="{880D573B-9B7F-4A13-93ED-9F26E3178841}"/>
                  </a:ext>
                </a:extLst>
              </p:cNvPr>
              <p:cNvSpPr/>
              <p:nvPr userDrawn="1"/>
            </p:nvSpPr>
            <p:spPr>
              <a:xfrm rot="21289496">
                <a:off x="6618884" y="-1090945"/>
                <a:ext cx="720000" cy="720000"/>
              </a:xfrm>
              <a:prstGeom prst="star5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206" name="Estrella: 5 puntas 205">
                <a:extLst>
                  <a:ext uri="{FF2B5EF4-FFF2-40B4-BE49-F238E27FC236}">
                    <a16:creationId xmlns:a16="http://schemas.microsoft.com/office/drawing/2014/main" id="{C921C2C1-0056-48C0-8D97-C653B28EF812}"/>
                  </a:ext>
                </a:extLst>
              </p:cNvPr>
              <p:cNvSpPr/>
              <p:nvPr userDrawn="1"/>
            </p:nvSpPr>
            <p:spPr>
              <a:xfrm rot="21289496">
                <a:off x="516005" y="2901804"/>
                <a:ext cx="720000" cy="720000"/>
              </a:xfrm>
              <a:prstGeom prst="star5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</p:grpSp>
        <p:sp>
          <p:nvSpPr>
            <p:cNvPr id="169" name="Estrella: 5 puntas 168">
              <a:extLst>
                <a:ext uri="{FF2B5EF4-FFF2-40B4-BE49-F238E27FC236}">
                  <a16:creationId xmlns:a16="http://schemas.microsoft.com/office/drawing/2014/main" id="{D514B011-FB1A-4109-9B66-856BF48E19F8}"/>
                </a:ext>
              </a:extLst>
            </p:cNvPr>
            <p:cNvSpPr/>
            <p:nvPr userDrawn="1"/>
          </p:nvSpPr>
          <p:spPr>
            <a:xfrm rot="21289496">
              <a:off x="4655831" y="6851859"/>
              <a:ext cx="720000" cy="720000"/>
            </a:xfrm>
            <a:prstGeom prst="star5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</p:grpSp>
      <p:grpSp>
        <p:nvGrpSpPr>
          <p:cNvPr id="207" name="Grupo 206">
            <a:extLst>
              <a:ext uri="{FF2B5EF4-FFF2-40B4-BE49-F238E27FC236}">
                <a16:creationId xmlns:a16="http://schemas.microsoft.com/office/drawing/2014/main" id="{8964F2F8-2AD1-4C6B-A843-9719ED99B9D7}"/>
              </a:ext>
            </a:extLst>
          </p:cNvPr>
          <p:cNvGrpSpPr/>
          <p:nvPr/>
        </p:nvGrpSpPr>
        <p:grpSpPr>
          <a:xfrm>
            <a:off x="5524890" y="-2315948"/>
            <a:ext cx="860401" cy="2215321"/>
            <a:chOff x="2198804" y="4032648"/>
            <a:chExt cx="860401" cy="2215321"/>
          </a:xfrm>
        </p:grpSpPr>
        <p:sp>
          <p:nvSpPr>
            <p:cNvPr id="208" name="Arco 207">
              <a:extLst>
                <a:ext uri="{FF2B5EF4-FFF2-40B4-BE49-F238E27FC236}">
                  <a16:creationId xmlns:a16="http://schemas.microsoft.com/office/drawing/2014/main" id="{F0B221A1-057F-4224-81BF-2FB77E1F7A4D}"/>
                </a:ext>
              </a:extLst>
            </p:cNvPr>
            <p:cNvSpPr/>
            <p:nvPr/>
          </p:nvSpPr>
          <p:spPr>
            <a:xfrm rot="5574526">
              <a:off x="1957471" y="5313363"/>
              <a:ext cx="1016400" cy="533734"/>
            </a:xfrm>
            <a:prstGeom prst="arc">
              <a:avLst/>
            </a:prstGeom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209" name="Forma libre: forma 208">
              <a:extLst>
                <a:ext uri="{FF2B5EF4-FFF2-40B4-BE49-F238E27FC236}">
                  <a16:creationId xmlns:a16="http://schemas.microsoft.com/office/drawing/2014/main" id="{458816E5-3CEB-46E7-81F6-B2B10AEDBFAB}"/>
                </a:ext>
              </a:extLst>
            </p:cNvPr>
            <p:cNvSpPr/>
            <p:nvPr/>
          </p:nvSpPr>
          <p:spPr>
            <a:xfrm>
              <a:off x="2429995" y="4047604"/>
              <a:ext cx="629210" cy="489764"/>
            </a:xfrm>
            <a:custGeom>
              <a:avLst/>
              <a:gdLst>
                <a:gd name="connsiteX0" fmla="*/ 349600 w 699200"/>
                <a:gd name="connsiteY0" fmla="*/ 0 h 603745"/>
                <a:gd name="connsiteX1" fmla="*/ 699200 w 699200"/>
                <a:gd name="connsiteY1" fmla="*/ 468009 h 603745"/>
                <a:gd name="connsiteX2" fmla="*/ 677361 w 699200"/>
                <a:gd name="connsiteY2" fmla="*/ 470371 h 603745"/>
                <a:gd name="connsiteX3" fmla="*/ 678032 w 699200"/>
                <a:gd name="connsiteY3" fmla="*/ 472985 h 603745"/>
                <a:gd name="connsiteX4" fmla="*/ 345182 w 699200"/>
                <a:gd name="connsiteY4" fmla="*/ 603745 h 603745"/>
                <a:gd name="connsiteX5" fmla="*/ 12332 w 699200"/>
                <a:gd name="connsiteY5" fmla="*/ 472985 h 603745"/>
                <a:gd name="connsiteX6" fmla="*/ 13175 w 699200"/>
                <a:gd name="connsiteY6" fmla="*/ 469701 h 603745"/>
                <a:gd name="connsiteX7" fmla="*/ 0 w 699200"/>
                <a:gd name="connsiteY7" fmla="*/ 468009 h 603745"/>
                <a:gd name="connsiteX0" fmla="*/ 349600 w 678032"/>
                <a:gd name="connsiteY0" fmla="*/ 0 h 603745"/>
                <a:gd name="connsiteX1" fmla="*/ 677361 w 678032"/>
                <a:gd name="connsiteY1" fmla="*/ 470371 h 603745"/>
                <a:gd name="connsiteX2" fmla="*/ 678032 w 678032"/>
                <a:gd name="connsiteY2" fmla="*/ 472985 h 603745"/>
                <a:gd name="connsiteX3" fmla="*/ 345182 w 678032"/>
                <a:gd name="connsiteY3" fmla="*/ 603745 h 603745"/>
                <a:gd name="connsiteX4" fmla="*/ 12332 w 678032"/>
                <a:gd name="connsiteY4" fmla="*/ 472985 h 603745"/>
                <a:gd name="connsiteX5" fmla="*/ 13175 w 678032"/>
                <a:gd name="connsiteY5" fmla="*/ 469701 h 603745"/>
                <a:gd name="connsiteX6" fmla="*/ 0 w 678032"/>
                <a:gd name="connsiteY6" fmla="*/ 468009 h 603745"/>
                <a:gd name="connsiteX7" fmla="*/ 349600 w 678032"/>
                <a:gd name="connsiteY7" fmla="*/ 0 h 603745"/>
                <a:gd name="connsiteX0" fmla="*/ 337268 w 665700"/>
                <a:gd name="connsiteY0" fmla="*/ 0 h 603745"/>
                <a:gd name="connsiteX1" fmla="*/ 665029 w 665700"/>
                <a:gd name="connsiteY1" fmla="*/ 470371 h 603745"/>
                <a:gd name="connsiteX2" fmla="*/ 665700 w 665700"/>
                <a:gd name="connsiteY2" fmla="*/ 472985 h 603745"/>
                <a:gd name="connsiteX3" fmla="*/ 332850 w 665700"/>
                <a:gd name="connsiteY3" fmla="*/ 603745 h 603745"/>
                <a:gd name="connsiteX4" fmla="*/ 0 w 665700"/>
                <a:gd name="connsiteY4" fmla="*/ 472985 h 603745"/>
                <a:gd name="connsiteX5" fmla="*/ 843 w 665700"/>
                <a:gd name="connsiteY5" fmla="*/ 469701 h 603745"/>
                <a:gd name="connsiteX6" fmla="*/ 337268 w 665700"/>
                <a:gd name="connsiteY6" fmla="*/ 0 h 603745"/>
                <a:gd name="connsiteX0" fmla="*/ 337268 w 665700"/>
                <a:gd name="connsiteY0" fmla="*/ 0 h 578599"/>
                <a:gd name="connsiteX1" fmla="*/ 665029 w 665700"/>
                <a:gd name="connsiteY1" fmla="*/ 470371 h 578599"/>
                <a:gd name="connsiteX2" fmla="*/ 665700 w 665700"/>
                <a:gd name="connsiteY2" fmla="*/ 472985 h 578599"/>
                <a:gd name="connsiteX3" fmla="*/ 332850 w 665700"/>
                <a:gd name="connsiteY3" fmla="*/ 578599 h 578599"/>
                <a:gd name="connsiteX4" fmla="*/ 0 w 665700"/>
                <a:gd name="connsiteY4" fmla="*/ 472985 h 578599"/>
                <a:gd name="connsiteX5" fmla="*/ 843 w 665700"/>
                <a:gd name="connsiteY5" fmla="*/ 469701 h 578599"/>
                <a:gd name="connsiteX6" fmla="*/ 337268 w 665700"/>
                <a:gd name="connsiteY6" fmla="*/ 0 h 578599"/>
                <a:gd name="connsiteX0" fmla="*/ 337268 w 665700"/>
                <a:gd name="connsiteY0" fmla="*/ 0 h 545071"/>
                <a:gd name="connsiteX1" fmla="*/ 665029 w 665700"/>
                <a:gd name="connsiteY1" fmla="*/ 470371 h 545071"/>
                <a:gd name="connsiteX2" fmla="*/ 665700 w 665700"/>
                <a:gd name="connsiteY2" fmla="*/ 472985 h 545071"/>
                <a:gd name="connsiteX3" fmla="*/ 332850 w 665700"/>
                <a:gd name="connsiteY3" fmla="*/ 545071 h 545071"/>
                <a:gd name="connsiteX4" fmla="*/ 0 w 665700"/>
                <a:gd name="connsiteY4" fmla="*/ 472985 h 545071"/>
                <a:gd name="connsiteX5" fmla="*/ 843 w 665700"/>
                <a:gd name="connsiteY5" fmla="*/ 469701 h 545071"/>
                <a:gd name="connsiteX6" fmla="*/ 337268 w 665700"/>
                <a:gd name="connsiteY6" fmla="*/ 0 h 545071"/>
                <a:gd name="connsiteX0" fmla="*/ 337268 w 665700"/>
                <a:gd name="connsiteY0" fmla="*/ 0 h 547726"/>
                <a:gd name="connsiteX1" fmla="*/ 665029 w 665700"/>
                <a:gd name="connsiteY1" fmla="*/ 470371 h 547726"/>
                <a:gd name="connsiteX2" fmla="*/ 665700 w 665700"/>
                <a:gd name="connsiteY2" fmla="*/ 472985 h 547726"/>
                <a:gd name="connsiteX3" fmla="*/ 332850 w 665700"/>
                <a:gd name="connsiteY3" fmla="*/ 545071 h 547726"/>
                <a:gd name="connsiteX4" fmla="*/ 0 w 665700"/>
                <a:gd name="connsiteY4" fmla="*/ 472985 h 547726"/>
                <a:gd name="connsiteX5" fmla="*/ 843 w 665700"/>
                <a:gd name="connsiteY5" fmla="*/ 469701 h 547726"/>
                <a:gd name="connsiteX6" fmla="*/ 337268 w 665700"/>
                <a:gd name="connsiteY6" fmla="*/ 0 h 5477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5700" h="547726">
                  <a:moveTo>
                    <a:pt x="337268" y="0"/>
                  </a:moveTo>
                  <a:lnTo>
                    <a:pt x="665029" y="470371"/>
                  </a:lnTo>
                  <a:lnTo>
                    <a:pt x="665700" y="472985"/>
                  </a:lnTo>
                  <a:cubicBezTo>
                    <a:pt x="665700" y="545202"/>
                    <a:pt x="524608" y="536689"/>
                    <a:pt x="332850" y="545071"/>
                  </a:cubicBezTo>
                  <a:cubicBezTo>
                    <a:pt x="141092" y="553453"/>
                    <a:pt x="0" y="545202"/>
                    <a:pt x="0" y="472985"/>
                  </a:cubicBezTo>
                  <a:lnTo>
                    <a:pt x="843" y="469701"/>
                  </a:lnTo>
                  <a:lnTo>
                    <a:pt x="337268" y="0"/>
                  </a:lnTo>
                  <a:close/>
                </a:path>
              </a:pathLst>
            </a:custGeom>
            <a:solidFill>
              <a:schemeClr val="accent1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cxnSp>
          <p:nvCxnSpPr>
            <p:cNvPr id="210" name="Conector recto 209">
              <a:extLst>
                <a:ext uri="{FF2B5EF4-FFF2-40B4-BE49-F238E27FC236}">
                  <a16:creationId xmlns:a16="http://schemas.microsoft.com/office/drawing/2014/main" id="{79341AEF-2114-422B-AF7D-9C62DD44D5C7}"/>
                </a:ext>
              </a:extLst>
            </p:cNvPr>
            <p:cNvCxnSpPr>
              <a:cxnSpLocks/>
              <a:stCxn id="214" idx="5"/>
            </p:cNvCxnSpPr>
            <p:nvPr/>
          </p:nvCxnSpPr>
          <p:spPr>
            <a:xfrm>
              <a:off x="2737105" y="5639920"/>
              <a:ext cx="0" cy="608049"/>
            </a:xfrm>
            <a:prstGeom prst="line">
              <a:avLst/>
            </a:prstGeom>
            <a:ln w="38100" cap="rnd">
              <a:solidFill>
                <a:srgbClr val="3356AD"/>
              </a:solidFill>
              <a:round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211" name="Forma libre: forma 210">
              <a:extLst>
                <a:ext uri="{FF2B5EF4-FFF2-40B4-BE49-F238E27FC236}">
                  <a16:creationId xmlns:a16="http://schemas.microsoft.com/office/drawing/2014/main" id="{85201B78-161D-4C2A-8121-9AEA5B289475}"/>
                </a:ext>
              </a:extLst>
            </p:cNvPr>
            <p:cNvSpPr/>
            <p:nvPr/>
          </p:nvSpPr>
          <p:spPr>
            <a:xfrm rot="16200000">
              <a:off x="2091456" y="4741792"/>
              <a:ext cx="1303957" cy="472759"/>
            </a:xfrm>
            <a:custGeom>
              <a:avLst/>
              <a:gdLst>
                <a:gd name="connsiteX0" fmla="*/ 1303957 w 1303957"/>
                <a:gd name="connsiteY0" fmla="*/ 4750 h 472759"/>
                <a:gd name="connsiteX1" fmla="*/ 1161441 w 1303957"/>
                <a:gd name="connsiteY1" fmla="*/ 238755 h 472759"/>
                <a:gd name="connsiteX2" fmla="*/ 1303957 w 1303957"/>
                <a:gd name="connsiteY2" fmla="*/ 472759 h 472759"/>
                <a:gd name="connsiteX3" fmla="*/ 591548 w 1303957"/>
                <a:gd name="connsiteY3" fmla="*/ 472759 h 472759"/>
                <a:gd name="connsiteX4" fmla="*/ 562847 w 1303957"/>
                <a:gd name="connsiteY4" fmla="*/ 468009 h 472759"/>
                <a:gd name="connsiteX5" fmla="*/ 142516 w 1303957"/>
                <a:gd name="connsiteY5" fmla="*/ 468009 h 472759"/>
                <a:gd name="connsiteX6" fmla="*/ 0 w 1303957"/>
                <a:gd name="connsiteY6" fmla="*/ 234005 h 472759"/>
                <a:gd name="connsiteX7" fmla="*/ 142516 w 1303957"/>
                <a:gd name="connsiteY7" fmla="*/ 0 h 472759"/>
                <a:gd name="connsiteX8" fmla="*/ 854925 w 1303957"/>
                <a:gd name="connsiteY8" fmla="*/ 0 h 472759"/>
                <a:gd name="connsiteX9" fmla="*/ 826225 w 1303957"/>
                <a:gd name="connsiteY9" fmla="*/ 4750 h 472759"/>
                <a:gd name="connsiteX0" fmla="*/ 1303957 w 1303957"/>
                <a:gd name="connsiteY0" fmla="*/ 4750 h 472759"/>
                <a:gd name="connsiteX1" fmla="*/ 1161441 w 1303957"/>
                <a:gd name="connsiteY1" fmla="*/ 238755 h 472759"/>
                <a:gd name="connsiteX2" fmla="*/ 1303957 w 1303957"/>
                <a:gd name="connsiteY2" fmla="*/ 472759 h 472759"/>
                <a:gd name="connsiteX3" fmla="*/ 591548 w 1303957"/>
                <a:gd name="connsiteY3" fmla="*/ 472759 h 472759"/>
                <a:gd name="connsiteX4" fmla="*/ 562847 w 1303957"/>
                <a:gd name="connsiteY4" fmla="*/ 468009 h 472759"/>
                <a:gd name="connsiteX5" fmla="*/ 142516 w 1303957"/>
                <a:gd name="connsiteY5" fmla="*/ 468009 h 472759"/>
                <a:gd name="connsiteX6" fmla="*/ 0 w 1303957"/>
                <a:gd name="connsiteY6" fmla="*/ 234005 h 472759"/>
                <a:gd name="connsiteX7" fmla="*/ 142516 w 1303957"/>
                <a:gd name="connsiteY7" fmla="*/ 0 h 472759"/>
                <a:gd name="connsiteX8" fmla="*/ 854925 w 1303957"/>
                <a:gd name="connsiteY8" fmla="*/ 0 h 472759"/>
                <a:gd name="connsiteX9" fmla="*/ 1303957 w 1303957"/>
                <a:gd name="connsiteY9" fmla="*/ 4750 h 472759"/>
                <a:gd name="connsiteX0" fmla="*/ 1303957 w 1303957"/>
                <a:gd name="connsiteY0" fmla="*/ 4750 h 472759"/>
                <a:gd name="connsiteX1" fmla="*/ 1161441 w 1303957"/>
                <a:gd name="connsiteY1" fmla="*/ 238755 h 472759"/>
                <a:gd name="connsiteX2" fmla="*/ 1303957 w 1303957"/>
                <a:gd name="connsiteY2" fmla="*/ 472759 h 472759"/>
                <a:gd name="connsiteX3" fmla="*/ 591548 w 1303957"/>
                <a:gd name="connsiteY3" fmla="*/ 472759 h 472759"/>
                <a:gd name="connsiteX4" fmla="*/ 562847 w 1303957"/>
                <a:gd name="connsiteY4" fmla="*/ 468009 h 472759"/>
                <a:gd name="connsiteX5" fmla="*/ 142516 w 1303957"/>
                <a:gd name="connsiteY5" fmla="*/ 468009 h 472759"/>
                <a:gd name="connsiteX6" fmla="*/ 0 w 1303957"/>
                <a:gd name="connsiteY6" fmla="*/ 234005 h 472759"/>
                <a:gd name="connsiteX7" fmla="*/ 142516 w 1303957"/>
                <a:gd name="connsiteY7" fmla="*/ 0 h 472759"/>
                <a:gd name="connsiteX8" fmla="*/ 1303957 w 1303957"/>
                <a:gd name="connsiteY8" fmla="*/ 4750 h 472759"/>
                <a:gd name="connsiteX0" fmla="*/ 1303957 w 1303957"/>
                <a:gd name="connsiteY0" fmla="*/ 4750 h 472759"/>
                <a:gd name="connsiteX1" fmla="*/ 1161441 w 1303957"/>
                <a:gd name="connsiteY1" fmla="*/ 238755 h 472759"/>
                <a:gd name="connsiteX2" fmla="*/ 1303957 w 1303957"/>
                <a:gd name="connsiteY2" fmla="*/ 472759 h 472759"/>
                <a:gd name="connsiteX3" fmla="*/ 591548 w 1303957"/>
                <a:gd name="connsiteY3" fmla="*/ 472759 h 472759"/>
                <a:gd name="connsiteX4" fmla="*/ 142516 w 1303957"/>
                <a:gd name="connsiteY4" fmla="*/ 468009 h 472759"/>
                <a:gd name="connsiteX5" fmla="*/ 0 w 1303957"/>
                <a:gd name="connsiteY5" fmla="*/ 234005 h 472759"/>
                <a:gd name="connsiteX6" fmla="*/ 142516 w 1303957"/>
                <a:gd name="connsiteY6" fmla="*/ 0 h 472759"/>
                <a:gd name="connsiteX7" fmla="*/ 1303957 w 1303957"/>
                <a:gd name="connsiteY7" fmla="*/ 4750 h 472759"/>
                <a:gd name="connsiteX0" fmla="*/ 1303957 w 1303957"/>
                <a:gd name="connsiteY0" fmla="*/ 4750 h 472759"/>
                <a:gd name="connsiteX1" fmla="*/ 1161441 w 1303957"/>
                <a:gd name="connsiteY1" fmla="*/ 238755 h 472759"/>
                <a:gd name="connsiteX2" fmla="*/ 1303957 w 1303957"/>
                <a:gd name="connsiteY2" fmla="*/ 472759 h 472759"/>
                <a:gd name="connsiteX3" fmla="*/ 142516 w 1303957"/>
                <a:gd name="connsiteY3" fmla="*/ 468009 h 472759"/>
                <a:gd name="connsiteX4" fmla="*/ 0 w 1303957"/>
                <a:gd name="connsiteY4" fmla="*/ 234005 h 472759"/>
                <a:gd name="connsiteX5" fmla="*/ 142516 w 1303957"/>
                <a:gd name="connsiteY5" fmla="*/ 0 h 472759"/>
                <a:gd name="connsiteX6" fmla="*/ 1303957 w 1303957"/>
                <a:gd name="connsiteY6" fmla="*/ 4750 h 472759"/>
                <a:gd name="connsiteX0" fmla="*/ 1303957 w 1303957"/>
                <a:gd name="connsiteY0" fmla="*/ 4750 h 472759"/>
                <a:gd name="connsiteX1" fmla="*/ 1236392 w 1303957"/>
                <a:gd name="connsiteY1" fmla="*/ 231260 h 472759"/>
                <a:gd name="connsiteX2" fmla="*/ 1303957 w 1303957"/>
                <a:gd name="connsiteY2" fmla="*/ 472759 h 472759"/>
                <a:gd name="connsiteX3" fmla="*/ 142516 w 1303957"/>
                <a:gd name="connsiteY3" fmla="*/ 468009 h 472759"/>
                <a:gd name="connsiteX4" fmla="*/ 0 w 1303957"/>
                <a:gd name="connsiteY4" fmla="*/ 234005 h 472759"/>
                <a:gd name="connsiteX5" fmla="*/ 142516 w 1303957"/>
                <a:gd name="connsiteY5" fmla="*/ 0 h 472759"/>
                <a:gd name="connsiteX6" fmla="*/ 1303957 w 1303957"/>
                <a:gd name="connsiteY6" fmla="*/ 4750 h 4727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303957" h="472759">
                  <a:moveTo>
                    <a:pt x="1303957" y="4750"/>
                  </a:moveTo>
                  <a:cubicBezTo>
                    <a:pt x="1225219" y="4750"/>
                    <a:pt x="1236392" y="102042"/>
                    <a:pt x="1236392" y="231260"/>
                  </a:cubicBezTo>
                  <a:cubicBezTo>
                    <a:pt x="1236392" y="360477"/>
                    <a:pt x="1225218" y="472759"/>
                    <a:pt x="1303957" y="472759"/>
                  </a:cubicBezTo>
                  <a:lnTo>
                    <a:pt x="142516" y="468009"/>
                  </a:lnTo>
                  <a:cubicBezTo>
                    <a:pt x="63777" y="468009"/>
                    <a:pt x="0" y="363222"/>
                    <a:pt x="0" y="234005"/>
                  </a:cubicBezTo>
                  <a:cubicBezTo>
                    <a:pt x="0" y="104787"/>
                    <a:pt x="63777" y="0"/>
                    <a:pt x="142516" y="0"/>
                  </a:cubicBezTo>
                  <a:lnTo>
                    <a:pt x="1303957" y="4750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212" name="Diagrama de flujo: datos almacenados 89">
              <a:extLst>
                <a:ext uri="{FF2B5EF4-FFF2-40B4-BE49-F238E27FC236}">
                  <a16:creationId xmlns:a16="http://schemas.microsoft.com/office/drawing/2014/main" id="{6350AA04-3455-46B9-8F62-E8C7E5B9FED4}"/>
                </a:ext>
              </a:extLst>
            </p:cNvPr>
            <p:cNvSpPr/>
            <p:nvPr/>
          </p:nvSpPr>
          <p:spPr>
            <a:xfrm rot="16200000">
              <a:off x="2546051" y="4377466"/>
              <a:ext cx="404316" cy="482778"/>
            </a:xfrm>
            <a:custGeom>
              <a:avLst/>
              <a:gdLst>
                <a:gd name="connsiteX0" fmla="*/ 1667 w 10000"/>
                <a:gd name="connsiteY0" fmla="*/ 0 h 10000"/>
                <a:gd name="connsiteX1" fmla="*/ 10000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1667 w 10000"/>
                <a:gd name="connsiteY0" fmla="*/ 0 h 10000"/>
                <a:gd name="connsiteX1" fmla="*/ 8185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1667 w 10000"/>
                <a:gd name="connsiteY0" fmla="*/ 0 h 10000"/>
                <a:gd name="connsiteX1" fmla="*/ 8185 w 10000"/>
                <a:gd name="connsiteY1" fmla="*/ 0 h 10000"/>
                <a:gd name="connsiteX2" fmla="*/ 6259 w 10000"/>
                <a:gd name="connsiteY2" fmla="*/ 4409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383 w 10790"/>
                <a:gd name="connsiteY0" fmla="*/ 148 h 10000"/>
                <a:gd name="connsiteX1" fmla="*/ 8975 w 10790"/>
                <a:gd name="connsiteY1" fmla="*/ 0 h 10000"/>
                <a:gd name="connsiteX2" fmla="*/ 7049 w 10790"/>
                <a:gd name="connsiteY2" fmla="*/ 4409 h 10000"/>
                <a:gd name="connsiteX3" fmla="*/ 10790 w 10790"/>
                <a:gd name="connsiteY3" fmla="*/ 10000 h 10000"/>
                <a:gd name="connsiteX4" fmla="*/ 2457 w 10790"/>
                <a:gd name="connsiteY4" fmla="*/ 10000 h 10000"/>
                <a:gd name="connsiteX5" fmla="*/ 790 w 10790"/>
                <a:gd name="connsiteY5" fmla="*/ 5000 h 10000"/>
                <a:gd name="connsiteX6" fmla="*/ 383 w 10790"/>
                <a:gd name="connsiteY6" fmla="*/ 148 h 10000"/>
                <a:gd name="connsiteX0" fmla="*/ 383 w 10790"/>
                <a:gd name="connsiteY0" fmla="*/ 296 h 10148"/>
                <a:gd name="connsiteX1" fmla="*/ 7679 w 10790"/>
                <a:gd name="connsiteY1" fmla="*/ 0 h 10148"/>
                <a:gd name="connsiteX2" fmla="*/ 7049 w 10790"/>
                <a:gd name="connsiteY2" fmla="*/ 4557 h 10148"/>
                <a:gd name="connsiteX3" fmla="*/ 10790 w 10790"/>
                <a:gd name="connsiteY3" fmla="*/ 10148 h 10148"/>
                <a:gd name="connsiteX4" fmla="*/ 2457 w 10790"/>
                <a:gd name="connsiteY4" fmla="*/ 10148 h 10148"/>
                <a:gd name="connsiteX5" fmla="*/ 790 w 10790"/>
                <a:gd name="connsiteY5" fmla="*/ 5148 h 10148"/>
                <a:gd name="connsiteX6" fmla="*/ 383 w 10790"/>
                <a:gd name="connsiteY6" fmla="*/ 296 h 10148"/>
                <a:gd name="connsiteX0" fmla="*/ 383 w 10790"/>
                <a:gd name="connsiteY0" fmla="*/ 0 h 9852"/>
                <a:gd name="connsiteX1" fmla="*/ 6901 w 10790"/>
                <a:gd name="connsiteY1" fmla="*/ 0 h 9852"/>
                <a:gd name="connsiteX2" fmla="*/ 7049 w 10790"/>
                <a:gd name="connsiteY2" fmla="*/ 4261 h 9852"/>
                <a:gd name="connsiteX3" fmla="*/ 10790 w 10790"/>
                <a:gd name="connsiteY3" fmla="*/ 9852 h 9852"/>
                <a:gd name="connsiteX4" fmla="*/ 2457 w 10790"/>
                <a:gd name="connsiteY4" fmla="*/ 9852 h 9852"/>
                <a:gd name="connsiteX5" fmla="*/ 790 w 10790"/>
                <a:gd name="connsiteY5" fmla="*/ 4852 h 9852"/>
                <a:gd name="connsiteX6" fmla="*/ 383 w 10790"/>
                <a:gd name="connsiteY6" fmla="*/ 0 h 9852"/>
                <a:gd name="connsiteX0" fmla="*/ 614 w 10259"/>
                <a:gd name="connsiteY0" fmla="*/ 0 h 10000"/>
                <a:gd name="connsiteX1" fmla="*/ 6655 w 10259"/>
                <a:gd name="connsiteY1" fmla="*/ 0 h 10000"/>
                <a:gd name="connsiteX2" fmla="*/ 6792 w 10259"/>
                <a:gd name="connsiteY2" fmla="*/ 4325 h 10000"/>
                <a:gd name="connsiteX3" fmla="*/ 10259 w 10259"/>
                <a:gd name="connsiteY3" fmla="*/ 10000 h 10000"/>
                <a:gd name="connsiteX4" fmla="*/ 2536 w 10259"/>
                <a:gd name="connsiteY4" fmla="*/ 10000 h 10000"/>
                <a:gd name="connsiteX5" fmla="*/ 270 w 10259"/>
                <a:gd name="connsiteY5" fmla="*/ 4925 h 10000"/>
                <a:gd name="connsiteX6" fmla="*/ 614 w 10259"/>
                <a:gd name="connsiteY6" fmla="*/ 0 h 10000"/>
                <a:gd name="connsiteX0" fmla="*/ 679 w 10324"/>
                <a:gd name="connsiteY0" fmla="*/ 0 h 10000"/>
                <a:gd name="connsiteX1" fmla="*/ 6720 w 10324"/>
                <a:gd name="connsiteY1" fmla="*/ 0 h 10000"/>
                <a:gd name="connsiteX2" fmla="*/ 6857 w 10324"/>
                <a:gd name="connsiteY2" fmla="*/ 4325 h 10000"/>
                <a:gd name="connsiteX3" fmla="*/ 10324 w 10324"/>
                <a:gd name="connsiteY3" fmla="*/ 10000 h 10000"/>
                <a:gd name="connsiteX4" fmla="*/ 3562 w 10324"/>
                <a:gd name="connsiteY4" fmla="*/ 10000 h 10000"/>
                <a:gd name="connsiteX5" fmla="*/ 335 w 10324"/>
                <a:gd name="connsiteY5" fmla="*/ 4925 h 10000"/>
                <a:gd name="connsiteX6" fmla="*/ 679 w 10324"/>
                <a:gd name="connsiteY6" fmla="*/ 0 h 10000"/>
                <a:gd name="connsiteX0" fmla="*/ 679 w 10324"/>
                <a:gd name="connsiteY0" fmla="*/ 0 h 10000"/>
                <a:gd name="connsiteX1" fmla="*/ 6720 w 10324"/>
                <a:gd name="connsiteY1" fmla="*/ 0 h 10000"/>
                <a:gd name="connsiteX2" fmla="*/ 6857 w 10324"/>
                <a:gd name="connsiteY2" fmla="*/ 5225 h 10000"/>
                <a:gd name="connsiteX3" fmla="*/ 10324 w 10324"/>
                <a:gd name="connsiteY3" fmla="*/ 10000 h 10000"/>
                <a:gd name="connsiteX4" fmla="*/ 3562 w 10324"/>
                <a:gd name="connsiteY4" fmla="*/ 10000 h 10000"/>
                <a:gd name="connsiteX5" fmla="*/ 335 w 10324"/>
                <a:gd name="connsiteY5" fmla="*/ 4925 h 10000"/>
                <a:gd name="connsiteX6" fmla="*/ 679 w 10324"/>
                <a:gd name="connsiteY6" fmla="*/ 0 h 10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324" h="10000">
                  <a:moveTo>
                    <a:pt x="679" y="0"/>
                  </a:moveTo>
                  <a:lnTo>
                    <a:pt x="6720" y="0"/>
                  </a:lnTo>
                  <a:cubicBezTo>
                    <a:pt x="5866" y="0"/>
                    <a:pt x="6256" y="3558"/>
                    <a:pt x="6857" y="5225"/>
                  </a:cubicBezTo>
                  <a:cubicBezTo>
                    <a:pt x="7457" y="6892"/>
                    <a:pt x="9470" y="10000"/>
                    <a:pt x="10324" y="10000"/>
                  </a:cubicBezTo>
                  <a:lnTo>
                    <a:pt x="3562" y="10000"/>
                  </a:lnTo>
                  <a:cubicBezTo>
                    <a:pt x="2709" y="10000"/>
                    <a:pt x="816" y="6592"/>
                    <a:pt x="335" y="4925"/>
                  </a:cubicBezTo>
                  <a:cubicBezTo>
                    <a:pt x="-146" y="3258"/>
                    <a:pt x="-175" y="0"/>
                    <a:pt x="679" y="0"/>
                  </a:cubicBezTo>
                  <a:close/>
                </a:path>
              </a:pathLst>
            </a:custGeom>
            <a:solidFill>
              <a:srgbClr val="BA212C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213" name="Diagrama de flujo: datos almacenados 89">
              <a:extLst>
                <a:ext uri="{FF2B5EF4-FFF2-40B4-BE49-F238E27FC236}">
                  <a16:creationId xmlns:a16="http://schemas.microsoft.com/office/drawing/2014/main" id="{17FD94A2-A8FB-4CC4-97F2-88BCA9731189}"/>
                </a:ext>
              </a:extLst>
            </p:cNvPr>
            <p:cNvSpPr/>
            <p:nvPr/>
          </p:nvSpPr>
          <p:spPr>
            <a:xfrm rot="16200000">
              <a:off x="2546052" y="4847093"/>
              <a:ext cx="404314" cy="482778"/>
            </a:xfrm>
            <a:custGeom>
              <a:avLst/>
              <a:gdLst>
                <a:gd name="connsiteX0" fmla="*/ 1667 w 10000"/>
                <a:gd name="connsiteY0" fmla="*/ 0 h 10000"/>
                <a:gd name="connsiteX1" fmla="*/ 10000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1667 w 10000"/>
                <a:gd name="connsiteY0" fmla="*/ 0 h 10000"/>
                <a:gd name="connsiteX1" fmla="*/ 8185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1667 w 10000"/>
                <a:gd name="connsiteY0" fmla="*/ 0 h 10000"/>
                <a:gd name="connsiteX1" fmla="*/ 8185 w 10000"/>
                <a:gd name="connsiteY1" fmla="*/ 0 h 10000"/>
                <a:gd name="connsiteX2" fmla="*/ 6259 w 10000"/>
                <a:gd name="connsiteY2" fmla="*/ 4409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383 w 10790"/>
                <a:gd name="connsiteY0" fmla="*/ 148 h 10000"/>
                <a:gd name="connsiteX1" fmla="*/ 8975 w 10790"/>
                <a:gd name="connsiteY1" fmla="*/ 0 h 10000"/>
                <a:gd name="connsiteX2" fmla="*/ 7049 w 10790"/>
                <a:gd name="connsiteY2" fmla="*/ 4409 h 10000"/>
                <a:gd name="connsiteX3" fmla="*/ 10790 w 10790"/>
                <a:gd name="connsiteY3" fmla="*/ 10000 h 10000"/>
                <a:gd name="connsiteX4" fmla="*/ 2457 w 10790"/>
                <a:gd name="connsiteY4" fmla="*/ 10000 h 10000"/>
                <a:gd name="connsiteX5" fmla="*/ 790 w 10790"/>
                <a:gd name="connsiteY5" fmla="*/ 5000 h 10000"/>
                <a:gd name="connsiteX6" fmla="*/ 383 w 10790"/>
                <a:gd name="connsiteY6" fmla="*/ 148 h 10000"/>
                <a:gd name="connsiteX0" fmla="*/ 383 w 10790"/>
                <a:gd name="connsiteY0" fmla="*/ 296 h 10148"/>
                <a:gd name="connsiteX1" fmla="*/ 7679 w 10790"/>
                <a:gd name="connsiteY1" fmla="*/ 0 h 10148"/>
                <a:gd name="connsiteX2" fmla="*/ 7049 w 10790"/>
                <a:gd name="connsiteY2" fmla="*/ 4557 h 10148"/>
                <a:gd name="connsiteX3" fmla="*/ 10790 w 10790"/>
                <a:gd name="connsiteY3" fmla="*/ 10148 h 10148"/>
                <a:gd name="connsiteX4" fmla="*/ 2457 w 10790"/>
                <a:gd name="connsiteY4" fmla="*/ 10148 h 10148"/>
                <a:gd name="connsiteX5" fmla="*/ 790 w 10790"/>
                <a:gd name="connsiteY5" fmla="*/ 5148 h 10148"/>
                <a:gd name="connsiteX6" fmla="*/ 383 w 10790"/>
                <a:gd name="connsiteY6" fmla="*/ 296 h 10148"/>
                <a:gd name="connsiteX0" fmla="*/ 383 w 10790"/>
                <a:gd name="connsiteY0" fmla="*/ 0 h 9852"/>
                <a:gd name="connsiteX1" fmla="*/ 6901 w 10790"/>
                <a:gd name="connsiteY1" fmla="*/ 0 h 9852"/>
                <a:gd name="connsiteX2" fmla="*/ 7049 w 10790"/>
                <a:gd name="connsiteY2" fmla="*/ 4261 h 9852"/>
                <a:gd name="connsiteX3" fmla="*/ 10790 w 10790"/>
                <a:gd name="connsiteY3" fmla="*/ 9852 h 9852"/>
                <a:gd name="connsiteX4" fmla="*/ 2457 w 10790"/>
                <a:gd name="connsiteY4" fmla="*/ 9852 h 9852"/>
                <a:gd name="connsiteX5" fmla="*/ 790 w 10790"/>
                <a:gd name="connsiteY5" fmla="*/ 4852 h 9852"/>
                <a:gd name="connsiteX6" fmla="*/ 383 w 10790"/>
                <a:gd name="connsiteY6" fmla="*/ 0 h 9852"/>
                <a:gd name="connsiteX0" fmla="*/ 614 w 10259"/>
                <a:gd name="connsiteY0" fmla="*/ 0 h 10000"/>
                <a:gd name="connsiteX1" fmla="*/ 6655 w 10259"/>
                <a:gd name="connsiteY1" fmla="*/ 0 h 10000"/>
                <a:gd name="connsiteX2" fmla="*/ 6792 w 10259"/>
                <a:gd name="connsiteY2" fmla="*/ 4325 h 10000"/>
                <a:gd name="connsiteX3" fmla="*/ 10259 w 10259"/>
                <a:gd name="connsiteY3" fmla="*/ 10000 h 10000"/>
                <a:gd name="connsiteX4" fmla="*/ 2536 w 10259"/>
                <a:gd name="connsiteY4" fmla="*/ 10000 h 10000"/>
                <a:gd name="connsiteX5" fmla="*/ 270 w 10259"/>
                <a:gd name="connsiteY5" fmla="*/ 4925 h 10000"/>
                <a:gd name="connsiteX6" fmla="*/ 614 w 10259"/>
                <a:gd name="connsiteY6" fmla="*/ 0 h 10000"/>
                <a:gd name="connsiteX0" fmla="*/ 679 w 10324"/>
                <a:gd name="connsiteY0" fmla="*/ 0 h 10000"/>
                <a:gd name="connsiteX1" fmla="*/ 6720 w 10324"/>
                <a:gd name="connsiteY1" fmla="*/ 0 h 10000"/>
                <a:gd name="connsiteX2" fmla="*/ 6857 w 10324"/>
                <a:gd name="connsiteY2" fmla="*/ 4325 h 10000"/>
                <a:gd name="connsiteX3" fmla="*/ 10324 w 10324"/>
                <a:gd name="connsiteY3" fmla="*/ 10000 h 10000"/>
                <a:gd name="connsiteX4" fmla="*/ 3562 w 10324"/>
                <a:gd name="connsiteY4" fmla="*/ 10000 h 10000"/>
                <a:gd name="connsiteX5" fmla="*/ 335 w 10324"/>
                <a:gd name="connsiteY5" fmla="*/ 4925 h 10000"/>
                <a:gd name="connsiteX6" fmla="*/ 679 w 10324"/>
                <a:gd name="connsiteY6" fmla="*/ 0 h 10000"/>
                <a:gd name="connsiteX0" fmla="*/ 679 w 10324"/>
                <a:gd name="connsiteY0" fmla="*/ 0 h 10000"/>
                <a:gd name="connsiteX1" fmla="*/ 6720 w 10324"/>
                <a:gd name="connsiteY1" fmla="*/ 0 h 10000"/>
                <a:gd name="connsiteX2" fmla="*/ 6857 w 10324"/>
                <a:gd name="connsiteY2" fmla="*/ 5225 h 10000"/>
                <a:gd name="connsiteX3" fmla="*/ 10324 w 10324"/>
                <a:gd name="connsiteY3" fmla="*/ 10000 h 10000"/>
                <a:gd name="connsiteX4" fmla="*/ 3562 w 10324"/>
                <a:gd name="connsiteY4" fmla="*/ 10000 h 10000"/>
                <a:gd name="connsiteX5" fmla="*/ 335 w 10324"/>
                <a:gd name="connsiteY5" fmla="*/ 4925 h 10000"/>
                <a:gd name="connsiteX6" fmla="*/ 679 w 10324"/>
                <a:gd name="connsiteY6" fmla="*/ 0 h 10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324" h="10000">
                  <a:moveTo>
                    <a:pt x="679" y="0"/>
                  </a:moveTo>
                  <a:lnTo>
                    <a:pt x="6720" y="0"/>
                  </a:lnTo>
                  <a:cubicBezTo>
                    <a:pt x="5866" y="0"/>
                    <a:pt x="6256" y="3558"/>
                    <a:pt x="6857" y="5225"/>
                  </a:cubicBezTo>
                  <a:cubicBezTo>
                    <a:pt x="7457" y="6892"/>
                    <a:pt x="9470" y="10000"/>
                    <a:pt x="10324" y="10000"/>
                  </a:cubicBezTo>
                  <a:lnTo>
                    <a:pt x="3562" y="10000"/>
                  </a:lnTo>
                  <a:cubicBezTo>
                    <a:pt x="2709" y="10000"/>
                    <a:pt x="816" y="6592"/>
                    <a:pt x="335" y="4925"/>
                  </a:cubicBezTo>
                  <a:cubicBezTo>
                    <a:pt x="-146" y="3258"/>
                    <a:pt x="-175" y="0"/>
                    <a:pt x="679" y="0"/>
                  </a:cubicBezTo>
                  <a:close/>
                </a:path>
              </a:pathLst>
            </a:custGeom>
            <a:solidFill>
              <a:srgbClr val="BA212C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214" name="Diagrama de flujo: datos almacenados 89">
              <a:extLst>
                <a:ext uri="{FF2B5EF4-FFF2-40B4-BE49-F238E27FC236}">
                  <a16:creationId xmlns:a16="http://schemas.microsoft.com/office/drawing/2014/main" id="{A7ACD6DE-62E7-423A-B485-C689478631B3}"/>
                </a:ext>
              </a:extLst>
            </p:cNvPr>
            <p:cNvSpPr/>
            <p:nvPr/>
          </p:nvSpPr>
          <p:spPr>
            <a:xfrm rot="16200000">
              <a:off x="2633872" y="5285422"/>
              <a:ext cx="228673" cy="482778"/>
            </a:xfrm>
            <a:custGeom>
              <a:avLst/>
              <a:gdLst>
                <a:gd name="connsiteX0" fmla="*/ 1667 w 10000"/>
                <a:gd name="connsiteY0" fmla="*/ 0 h 10000"/>
                <a:gd name="connsiteX1" fmla="*/ 10000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1667 w 10000"/>
                <a:gd name="connsiteY0" fmla="*/ 0 h 10000"/>
                <a:gd name="connsiteX1" fmla="*/ 8185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1667 w 10000"/>
                <a:gd name="connsiteY0" fmla="*/ 0 h 10000"/>
                <a:gd name="connsiteX1" fmla="*/ 8185 w 10000"/>
                <a:gd name="connsiteY1" fmla="*/ 0 h 10000"/>
                <a:gd name="connsiteX2" fmla="*/ 6259 w 10000"/>
                <a:gd name="connsiteY2" fmla="*/ 4409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383 w 10790"/>
                <a:gd name="connsiteY0" fmla="*/ 148 h 10000"/>
                <a:gd name="connsiteX1" fmla="*/ 8975 w 10790"/>
                <a:gd name="connsiteY1" fmla="*/ 0 h 10000"/>
                <a:gd name="connsiteX2" fmla="*/ 7049 w 10790"/>
                <a:gd name="connsiteY2" fmla="*/ 4409 h 10000"/>
                <a:gd name="connsiteX3" fmla="*/ 10790 w 10790"/>
                <a:gd name="connsiteY3" fmla="*/ 10000 h 10000"/>
                <a:gd name="connsiteX4" fmla="*/ 2457 w 10790"/>
                <a:gd name="connsiteY4" fmla="*/ 10000 h 10000"/>
                <a:gd name="connsiteX5" fmla="*/ 790 w 10790"/>
                <a:gd name="connsiteY5" fmla="*/ 5000 h 10000"/>
                <a:gd name="connsiteX6" fmla="*/ 383 w 10790"/>
                <a:gd name="connsiteY6" fmla="*/ 148 h 10000"/>
                <a:gd name="connsiteX0" fmla="*/ 383 w 10790"/>
                <a:gd name="connsiteY0" fmla="*/ 296 h 10148"/>
                <a:gd name="connsiteX1" fmla="*/ 7679 w 10790"/>
                <a:gd name="connsiteY1" fmla="*/ 0 h 10148"/>
                <a:gd name="connsiteX2" fmla="*/ 7049 w 10790"/>
                <a:gd name="connsiteY2" fmla="*/ 4557 h 10148"/>
                <a:gd name="connsiteX3" fmla="*/ 10790 w 10790"/>
                <a:gd name="connsiteY3" fmla="*/ 10148 h 10148"/>
                <a:gd name="connsiteX4" fmla="*/ 2457 w 10790"/>
                <a:gd name="connsiteY4" fmla="*/ 10148 h 10148"/>
                <a:gd name="connsiteX5" fmla="*/ 790 w 10790"/>
                <a:gd name="connsiteY5" fmla="*/ 5148 h 10148"/>
                <a:gd name="connsiteX6" fmla="*/ 383 w 10790"/>
                <a:gd name="connsiteY6" fmla="*/ 296 h 10148"/>
                <a:gd name="connsiteX0" fmla="*/ 383 w 10790"/>
                <a:gd name="connsiteY0" fmla="*/ 0 h 9852"/>
                <a:gd name="connsiteX1" fmla="*/ 6901 w 10790"/>
                <a:gd name="connsiteY1" fmla="*/ 0 h 9852"/>
                <a:gd name="connsiteX2" fmla="*/ 7049 w 10790"/>
                <a:gd name="connsiteY2" fmla="*/ 4261 h 9852"/>
                <a:gd name="connsiteX3" fmla="*/ 10790 w 10790"/>
                <a:gd name="connsiteY3" fmla="*/ 9852 h 9852"/>
                <a:gd name="connsiteX4" fmla="*/ 2457 w 10790"/>
                <a:gd name="connsiteY4" fmla="*/ 9852 h 9852"/>
                <a:gd name="connsiteX5" fmla="*/ 790 w 10790"/>
                <a:gd name="connsiteY5" fmla="*/ 4852 h 9852"/>
                <a:gd name="connsiteX6" fmla="*/ 383 w 10790"/>
                <a:gd name="connsiteY6" fmla="*/ 0 h 9852"/>
                <a:gd name="connsiteX0" fmla="*/ 614 w 10259"/>
                <a:gd name="connsiteY0" fmla="*/ 0 h 10000"/>
                <a:gd name="connsiteX1" fmla="*/ 6655 w 10259"/>
                <a:gd name="connsiteY1" fmla="*/ 0 h 10000"/>
                <a:gd name="connsiteX2" fmla="*/ 6792 w 10259"/>
                <a:gd name="connsiteY2" fmla="*/ 4325 h 10000"/>
                <a:gd name="connsiteX3" fmla="*/ 10259 w 10259"/>
                <a:gd name="connsiteY3" fmla="*/ 10000 h 10000"/>
                <a:gd name="connsiteX4" fmla="*/ 2536 w 10259"/>
                <a:gd name="connsiteY4" fmla="*/ 10000 h 10000"/>
                <a:gd name="connsiteX5" fmla="*/ 270 w 10259"/>
                <a:gd name="connsiteY5" fmla="*/ 4925 h 10000"/>
                <a:gd name="connsiteX6" fmla="*/ 614 w 10259"/>
                <a:gd name="connsiteY6" fmla="*/ 0 h 10000"/>
                <a:gd name="connsiteX0" fmla="*/ 679 w 10324"/>
                <a:gd name="connsiteY0" fmla="*/ 0 h 10000"/>
                <a:gd name="connsiteX1" fmla="*/ 6720 w 10324"/>
                <a:gd name="connsiteY1" fmla="*/ 0 h 10000"/>
                <a:gd name="connsiteX2" fmla="*/ 6857 w 10324"/>
                <a:gd name="connsiteY2" fmla="*/ 4325 h 10000"/>
                <a:gd name="connsiteX3" fmla="*/ 10324 w 10324"/>
                <a:gd name="connsiteY3" fmla="*/ 10000 h 10000"/>
                <a:gd name="connsiteX4" fmla="*/ 3562 w 10324"/>
                <a:gd name="connsiteY4" fmla="*/ 10000 h 10000"/>
                <a:gd name="connsiteX5" fmla="*/ 335 w 10324"/>
                <a:gd name="connsiteY5" fmla="*/ 4925 h 10000"/>
                <a:gd name="connsiteX6" fmla="*/ 679 w 10324"/>
                <a:gd name="connsiteY6" fmla="*/ 0 h 10000"/>
                <a:gd name="connsiteX0" fmla="*/ 679 w 10324"/>
                <a:gd name="connsiteY0" fmla="*/ 0 h 10000"/>
                <a:gd name="connsiteX1" fmla="*/ 6720 w 10324"/>
                <a:gd name="connsiteY1" fmla="*/ 0 h 10000"/>
                <a:gd name="connsiteX2" fmla="*/ 6857 w 10324"/>
                <a:gd name="connsiteY2" fmla="*/ 5225 h 10000"/>
                <a:gd name="connsiteX3" fmla="*/ 10324 w 10324"/>
                <a:gd name="connsiteY3" fmla="*/ 10000 h 10000"/>
                <a:gd name="connsiteX4" fmla="*/ 3562 w 10324"/>
                <a:gd name="connsiteY4" fmla="*/ 10000 h 10000"/>
                <a:gd name="connsiteX5" fmla="*/ 335 w 10324"/>
                <a:gd name="connsiteY5" fmla="*/ 4925 h 10000"/>
                <a:gd name="connsiteX6" fmla="*/ 679 w 10324"/>
                <a:gd name="connsiteY6" fmla="*/ 0 h 10000"/>
                <a:gd name="connsiteX0" fmla="*/ 3093 w 9990"/>
                <a:gd name="connsiteY0" fmla="*/ 0 h 10000"/>
                <a:gd name="connsiteX1" fmla="*/ 6386 w 9990"/>
                <a:gd name="connsiteY1" fmla="*/ 0 h 10000"/>
                <a:gd name="connsiteX2" fmla="*/ 6523 w 9990"/>
                <a:gd name="connsiteY2" fmla="*/ 5225 h 10000"/>
                <a:gd name="connsiteX3" fmla="*/ 9990 w 9990"/>
                <a:gd name="connsiteY3" fmla="*/ 10000 h 10000"/>
                <a:gd name="connsiteX4" fmla="*/ 3228 w 9990"/>
                <a:gd name="connsiteY4" fmla="*/ 10000 h 10000"/>
                <a:gd name="connsiteX5" fmla="*/ 1 w 9990"/>
                <a:gd name="connsiteY5" fmla="*/ 4925 h 10000"/>
                <a:gd name="connsiteX6" fmla="*/ 3093 w 9990"/>
                <a:gd name="connsiteY6" fmla="*/ 0 h 10000"/>
                <a:gd name="connsiteX0" fmla="*/ 1445 w 8349"/>
                <a:gd name="connsiteY0" fmla="*/ 0 h 10000"/>
                <a:gd name="connsiteX1" fmla="*/ 4741 w 8349"/>
                <a:gd name="connsiteY1" fmla="*/ 0 h 10000"/>
                <a:gd name="connsiteX2" fmla="*/ 4879 w 8349"/>
                <a:gd name="connsiteY2" fmla="*/ 5225 h 10000"/>
                <a:gd name="connsiteX3" fmla="*/ 8349 w 8349"/>
                <a:gd name="connsiteY3" fmla="*/ 10000 h 10000"/>
                <a:gd name="connsiteX4" fmla="*/ 1580 w 8349"/>
                <a:gd name="connsiteY4" fmla="*/ 10000 h 10000"/>
                <a:gd name="connsiteX5" fmla="*/ 1 w 8349"/>
                <a:gd name="connsiteY5" fmla="*/ 4770 h 10000"/>
                <a:gd name="connsiteX6" fmla="*/ 1445 w 8349"/>
                <a:gd name="connsiteY6" fmla="*/ 0 h 10000"/>
                <a:gd name="connsiteX0" fmla="*/ 1784 w 10053"/>
                <a:gd name="connsiteY0" fmla="*/ 0 h 10000"/>
                <a:gd name="connsiteX1" fmla="*/ 5732 w 10053"/>
                <a:gd name="connsiteY1" fmla="*/ 0 h 10000"/>
                <a:gd name="connsiteX2" fmla="*/ 5897 w 10053"/>
                <a:gd name="connsiteY2" fmla="*/ 5225 h 10000"/>
                <a:gd name="connsiteX3" fmla="*/ 10053 w 10053"/>
                <a:gd name="connsiteY3" fmla="*/ 10000 h 10000"/>
                <a:gd name="connsiteX4" fmla="*/ 3592 w 10053"/>
                <a:gd name="connsiteY4" fmla="*/ 10000 h 10000"/>
                <a:gd name="connsiteX5" fmla="*/ 54 w 10053"/>
                <a:gd name="connsiteY5" fmla="*/ 4770 h 10000"/>
                <a:gd name="connsiteX6" fmla="*/ 1784 w 10053"/>
                <a:gd name="connsiteY6" fmla="*/ 0 h 10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053" h="10000">
                  <a:moveTo>
                    <a:pt x="1784" y="0"/>
                  </a:moveTo>
                  <a:lnTo>
                    <a:pt x="5732" y="0"/>
                  </a:lnTo>
                  <a:cubicBezTo>
                    <a:pt x="4709" y="0"/>
                    <a:pt x="5176" y="3558"/>
                    <a:pt x="5897" y="5225"/>
                  </a:cubicBezTo>
                  <a:cubicBezTo>
                    <a:pt x="6615" y="6892"/>
                    <a:pt x="9029" y="10000"/>
                    <a:pt x="10053" y="10000"/>
                  </a:cubicBezTo>
                  <a:lnTo>
                    <a:pt x="3592" y="10000"/>
                  </a:lnTo>
                  <a:cubicBezTo>
                    <a:pt x="2570" y="10000"/>
                    <a:pt x="355" y="6437"/>
                    <a:pt x="54" y="4770"/>
                  </a:cubicBezTo>
                  <a:cubicBezTo>
                    <a:pt x="-247" y="3103"/>
                    <a:pt x="760" y="0"/>
                    <a:pt x="1784" y="0"/>
                  </a:cubicBezTo>
                  <a:close/>
                </a:path>
              </a:pathLst>
            </a:custGeom>
            <a:solidFill>
              <a:srgbClr val="BA212C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215" name="Forma libre: forma 214">
              <a:extLst>
                <a:ext uri="{FF2B5EF4-FFF2-40B4-BE49-F238E27FC236}">
                  <a16:creationId xmlns:a16="http://schemas.microsoft.com/office/drawing/2014/main" id="{201484AC-5241-456C-A2A8-1F232D78A883}"/>
                </a:ext>
              </a:extLst>
            </p:cNvPr>
            <p:cNvSpPr/>
            <p:nvPr/>
          </p:nvSpPr>
          <p:spPr>
            <a:xfrm>
              <a:off x="2429995" y="4032648"/>
              <a:ext cx="629210" cy="439372"/>
            </a:xfrm>
            <a:custGeom>
              <a:avLst/>
              <a:gdLst>
                <a:gd name="connsiteX0" fmla="*/ 318781 w 629210"/>
                <a:gd name="connsiteY0" fmla="*/ 0 h 439372"/>
                <a:gd name="connsiteX1" fmla="*/ 628576 w 629210"/>
                <a:gd name="connsiteY1" fmla="*/ 420595 h 439372"/>
                <a:gd name="connsiteX2" fmla="*/ 629210 w 629210"/>
                <a:gd name="connsiteY2" fmla="*/ 422933 h 439372"/>
                <a:gd name="connsiteX3" fmla="*/ 624751 w 629210"/>
                <a:gd name="connsiteY3" fmla="*/ 439372 h 439372"/>
                <a:gd name="connsiteX4" fmla="*/ 622819 w 629210"/>
                <a:gd name="connsiteY4" fmla="*/ 433203 h 439372"/>
                <a:gd name="connsiteX5" fmla="*/ 314605 w 629210"/>
                <a:gd name="connsiteY5" fmla="*/ 352366 h 439372"/>
                <a:gd name="connsiteX6" fmla="*/ 6392 w 629210"/>
                <a:gd name="connsiteY6" fmla="*/ 433203 h 439372"/>
                <a:gd name="connsiteX7" fmla="*/ 4459 w 629210"/>
                <a:gd name="connsiteY7" fmla="*/ 439372 h 439372"/>
                <a:gd name="connsiteX8" fmla="*/ 0 w 629210"/>
                <a:gd name="connsiteY8" fmla="*/ 422933 h 439372"/>
                <a:gd name="connsiteX9" fmla="*/ 797 w 629210"/>
                <a:gd name="connsiteY9" fmla="*/ 419996 h 439372"/>
                <a:gd name="connsiteX0" fmla="*/ 318781 w 629210"/>
                <a:gd name="connsiteY0" fmla="*/ 0 h 439372"/>
                <a:gd name="connsiteX1" fmla="*/ 628576 w 629210"/>
                <a:gd name="connsiteY1" fmla="*/ 420595 h 439372"/>
                <a:gd name="connsiteX2" fmla="*/ 629210 w 629210"/>
                <a:gd name="connsiteY2" fmla="*/ 422933 h 439372"/>
                <a:gd name="connsiteX3" fmla="*/ 624751 w 629210"/>
                <a:gd name="connsiteY3" fmla="*/ 439372 h 439372"/>
                <a:gd name="connsiteX4" fmla="*/ 622819 w 629210"/>
                <a:gd name="connsiteY4" fmla="*/ 433203 h 439372"/>
                <a:gd name="connsiteX5" fmla="*/ 314605 w 629210"/>
                <a:gd name="connsiteY5" fmla="*/ 382346 h 439372"/>
                <a:gd name="connsiteX6" fmla="*/ 6392 w 629210"/>
                <a:gd name="connsiteY6" fmla="*/ 433203 h 439372"/>
                <a:gd name="connsiteX7" fmla="*/ 4459 w 629210"/>
                <a:gd name="connsiteY7" fmla="*/ 439372 h 439372"/>
                <a:gd name="connsiteX8" fmla="*/ 0 w 629210"/>
                <a:gd name="connsiteY8" fmla="*/ 422933 h 439372"/>
                <a:gd name="connsiteX9" fmla="*/ 797 w 629210"/>
                <a:gd name="connsiteY9" fmla="*/ 419996 h 439372"/>
                <a:gd name="connsiteX10" fmla="*/ 318781 w 629210"/>
                <a:gd name="connsiteY10" fmla="*/ 0 h 4393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629210" h="439372">
                  <a:moveTo>
                    <a:pt x="318781" y="0"/>
                  </a:moveTo>
                  <a:lnTo>
                    <a:pt x="628576" y="420595"/>
                  </a:lnTo>
                  <a:lnTo>
                    <a:pt x="629210" y="422933"/>
                  </a:lnTo>
                  <a:lnTo>
                    <a:pt x="624751" y="439372"/>
                  </a:lnTo>
                  <a:lnTo>
                    <a:pt x="622819" y="433203"/>
                  </a:lnTo>
                  <a:cubicBezTo>
                    <a:pt x="593483" y="387070"/>
                    <a:pt x="466638" y="382346"/>
                    <a:pt x="314605" y="382346"/>
                  </a:cubicBezTo>
                  <a:cubicBezTo>
                    <a:pt x="162572" y="382346"/>
                    <a:pt x="35728" y="387070"/>
                    <a:pt x="6392" y="433203"/>
                  </a:cubicBezTo>
                  <a:lnTo>
                    <a:pt x="4459" y="439372"/>
                  </a:lnTo>
                  <a:lnTo>
                    <a:pt x="0" y="422933"/>
                  </a:lnTo>
                  <a:lnTo>
                    <a:pt x="797" y="419996"/>
                  </a:lnTo>
                  <a:lnTo>
                    <a:pt x="318781" y="0"/>
                  </a:lnTo>
                  <a:close/>
                </a:path>
              </a:pathLst>
            </a:custGeom>
            <a:solidFill>
              <a:srgbClr val="3356AD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216" name="Explosión: 8 puntos 215">
              <a:extLst>
                <a:ext uri="{FF2B5EF4-FFF2-40B4-BE49-F238E27FC236}">
                  <a16:creationId xmlns:a16="http://schemas.microsoft.com/office/drawing/2014/main" id="{04834739-A84C-411A-9784-C9EF6A6D33E4}"/>
                </a:ext>
              </a:extLst>
            </p:cNvPr>
            <p:cNvSpPr/>
            <p:nvPr/>
          </p:nvSpPr>
          <p:spPr>
            <a:xfrm>
              <a:off x="2346155" y="5984764"/>
              <a:ext cx="217941" cy="220078"/>
            </a:xfrm>
            <a:prstGeom prst="irregularSeal1">
              <a:avLst/>
            </a:prstGeom>
            <a:solidFill>
              <a:schemeClr val="accent4">
                <a:lumMod val="60000"/>
                <a:lumOff val="40000"/>
              </a:schemeClr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</p:grpSp>
      <p:grpSp>
        <p:nvGrpSpPr>
          <p:cNvPr id="217" name="Grupo 216">
            <a:extLst>
              <a:ext uri="{FF2B5EF4-FFF2-40B4-BE49-F238E27FC236}">
                <a16:creationId xmlns:a16="http://schemas.microsoft.com/office/drawing/2014/main" id="{50F4FAE2-03D0-4DBB-9EC2-888BE8C897A4}"/>
              </a:ext>
            </a:extLst>
          </p:cNvPr>
          <p:cNvGrpSpPr>
            <a:grpSpLocks noChangeAspect="1"/>
          </p:cNvGrpSpPr>
          <p:nvPr/>
        </p:nvGrpSpPr>
        <p:grpSpPr>
          <a:xfrm>
            <a:off x="6228940" y="-1552519"/>
            <a:ext cx="5910921" cy="5484687"/>
            <a:chOff x="516005" y="-1126851"/>
            <a:chExt cx="9374717" cy="8698710"/>
          </a:xfrm>
        </p:grpSpPr>
        <p:grpSp>
          <p:nvGrpSpPr>
            <p:cNvPr id="218" name="Grupo 217">
              <a:extLst>
                <a:ext uri="{FF2B5EF4-FFF2-40B4-BE49-F238E27FC236}">
                  <a16:creationId xmlns:a16="http://schemas.microsoft.com/office/drawing/2014/main" id="{70FFA276-BCE7-4E3E-97C7-A3790B00E347}"/>
                </a:ext>
              </a:extLst>
            </p:cNvPr>
            <p:cNvGrpSpPr/>
            <p:nvPr userDrawn="1"/>
          </p:nvGrpSpPr>
          <p:grpSpPr>
            <a:xfrm>
              <a:off x="516005" y="-1126851"/>
              <a:ext cx="9374717" cy="8522933"/>
              <a:chOff x="516005" y="-1126851"/>
              <a:chExt cx="9374717" cy="8522933"/>
            </a:xfrm>
          </p:grpSpPr>
          <p:sp>
            <p:nvSpPr>
              <p:cNvPr id="220" name="Forma libre: forma 219">
                <a:extLst>
                  <a:ext uri="{FF2B5EF4-FFF2-40B4-BE49-F238E27FC236}">
                    <a16:creationId xmlns:a16="http://schemas.microsoft.com/office/drawing/2014/main" id="{40C8DA15-7685-4BC9-AB12-F43F8945CD8C}"/>
                  </a:ext>
                </a:extLst>
              </p:cNvPr>
              <p:cNvSpPr/>
              <p:nvPr userDrawn="1"/>
            </p:nvSpPr>
            <p:spPr>
              <a:xfrm rot="3020152">
                <a:off x="6803375" y="43498"/>
                <a:ext cx="878199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21" name="Forma libre: forma 220">
                <a:extLst>
                  <a:ext uri="{FF2B5EF4-FFF2-40B4-BE49-F238E27FC236}">
                    <a16:creationId xmlns:a16="http://schemas.microsoft.com/office/drawing/2014/main" id="{AF746EF1-1E6A-415F-8061-1A492866D793}"/>
                  </a:ext>
                </a:extLst>
              </p:cNvPr>
              <p:cNvSpPr/>
              <p:nvPr userDrawn="1"/>
            </p:nvSpPr>
            <p:spPr>
              <a:xfrm rot="5211304">
                <a:off x="7111390" y="1352646"/>
                <a:ext cx="967801" cy="4226481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22" name="Forma libre: forma 221">
                <a:extLst>
                  <a:ext uri="{FF2B5EF4-FFF2-40B4-BE49-F238E27FC236}">
                    <a16:creationId xmlns:a16="http://schemas.microsoft.com/office/drawing/2014/main" id="{1305CD5A-1494-44FA-B0CB-4A25E9E45982}"/>
                  </a:ext>
                </a:extLst>
              </p:cNvPr>
              <p:cNvSpPr/>
              <p:nvPr userDrawn="1"/>
            </p:nvSpPr>
            <p:spPr>
              <a:xfrm rot="7106603">
                <a:off x="6289257" y="2786199"/>
                <a:ext cx="995621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23" name="Forma libre: forma 222">
                <a:extLst>
                  <a:ext uri="{FF2B5EF4-FFF2-40B4-BE49-F238E27FC236}">
                    <a16:creationId xmlns:a16="http://schemas.microsoft.com/office/drawing/2014/main" id="{479D224F-3162-43AD-98F7-81E09270CDE4}"/>
                  </a:ext>
                </a:extLst>
              </p:cNvPr>
              <p:cNvSpPr/>
              <p:nvPr userDrawn="1"/>
            </p:nvSpPr>
            <p:spPr>
              <a:xfrm rot="10086332">
                <a:off x="4498812" y="3455575"/>
                <a:ext cx="1021295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24" name="Forma libre: forma 223">
                <a:extLst>
                  <a:ext uri="{FF2B5EF4-FFF2-40B4-BE49-F238E27FC236}">
                    <a16:creationId xmlns:a16="http://schemas.microsoft.com/office/drawing/2014/main" id="{0E18B829-7298-43E4-8609-5455AAA488DC}"/>
                  </a:ext>
                </a:extLst>
              </p:cNvPr>
              <p:cNvSpPr/>
              <p:nvPr userDrawn="1"/>
            </p:nvSpPr>
            <p:spPr>
              <a:xfrm rot="976320">
                <a:off x="5768352" y="-1029765"/>
                <a:ext cx="878199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25" name="Forma libre: forma 224">
                <a:extLst>
                  <a:ext uri="{FF2B5EF4-FFF2-40B4-BE49-F238E27FC236}">
                    <a16:creationId xmlns:a16="http://schemas.microsoft.com/office/drawing/2014/main" id="{56B43151-C077-418D-BABF-22A727B62F02}"/>
                  </a:ext>
                </a:extLst>
              </p:cNvPr>
              <p:cNvSpPr/>
              <p:nvPr userDrawn="1"/>
            </p:nvSpPr>
            <p:spPr>
              <a:xfrm rot="20576124" flipH="1">
                <a:off x="3452796" y="-1053078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26" name="Forma libre: forma 225">
                <a:extLst>
                  <a:ext uri="{FF2B5EF4-FFF2-40B4-BE49-F238E27FC236}">
                    <a16:creationId xmlns:a16="http://schemas.microsoft.com/office/drawing/2014/main" id="{BEBF5CFC-2489-49CA-B38E-F6460B1CC916}"/>
                  </a:ext>
                </a:extLst>
              </p:cNvPr>
              <p:cNvSpPr/>
              <p:nvPr userDrawn="1"/>
            </p:nvSpPr>
            <p:spPr>
              <a:xfrm rot="18487672" flipH="1">
                <a:off x="2380134" y="69731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27" name="Forma libre: forma 226">
                <a:extLst>
                  <a:ext uri="{FF2B5EF4-FFF2-40B4-BE49-F238E27FC236}">
                    <a16:creationId xmlns:a16="http://schemas.microsoft.com/office/drawing/2014/main" id="{63CA95A9-2FAD-4781-A0FE-F5E19FB06466}"/>
                  </a:ext>
                </a:extLst>
              </p:cNvPr>
              <p:cNvSpPr/>
              <p:nvPr userDrawn="1"/>
            </p:nvSpPr>
            <p:spPr>
              <a:xfrm rot="16860231" flipH="1">
                <a:off x="2213028" y="1333127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28" name="Forma libre: forma 227">
                <a:extLst>
                  <a:ext uri="{FF2B5EF4-FFF2-40B4-BE49-F238E27FC236}">
                    <a16:creationId xmlns:a16="http://schemas.microsoft.com/office/drawing/2014/main" id="{270D62B2-60DA-45A2-ADC1-6BE8CC5C7B93}"/>
                  </a:ext>
                </a:extLst>
              </p:cNvPr>
              <p:cNvSpPr/>
              <p:nvPr userDrawn="1"/>
            </p:nvSpPr>
            <p:spPr>
              <a:xfrm rot="14176970" flipH="1">
                <a:off x="2950845" y="2850067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29" name="Forma libre: forma 228">
                <a:extLst>
                  <a:ext uri="{FF2B5EF4-FFF2-40B4-BE49-F238E27FC236}">
                    <a16:creationId xmlns:a16="http://schemas.microsoft.com/office/drawing/2014/main" id="{B8B37DE7-8F7B-473C-B225-383F49623257}"/>
                  </a:ext>
                </a:extLst>
              </p:cNvPr>
              <p:cNvSpPr/>
              <p:nvPr userDrawn="1"/>
            </p:nvSpPr>
            <p:spPr>
              <a:xfrm rot="570673" flipH="1">
                <a:off x="4513910" y="128354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30" name="Forma libre: forma 229">
                <a:extLst>
                  <a:ext uri="{FF2B5EF4-FFF2-40B4-BE49-F238E27FC236}">
                    <a16:creationId xmlns:a16="http://schemas.microsoft.com/office/drawing/2014/main" id="{4743D1E0-D2C3-4263-88E4-5FD25EDAF502}"/>
                  </a:ext>
                </a:extLst>
              </p:cNvPr>
              <p:cNvSpPr/>
              <p:nvPr userDrawn="1"/>
            </p:nvSpPr>
            <p:spPr>
              <a:xfrm rot="3821872">
                <a:off x="6492825" y="1539622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31" name="Forma libre: forma 230">
                <a:extLst>
                  <a:ext uri="{FF2B5EF4-FFF2-40B4-BE49-F238E27FC236}">
                    <a16:creationId xmlns:a16="http://schemas.microsoft.com/office/drawing/2014/main" id="{9A35C31B-0679-454B-AA7E-5C1CC5975ABD}"/>
                  </a:ext>
                </a:extLst>
              </p:cNvPr>
              <p:cNvSpPr/>
              <p:nvPr userDrawn="1"/>
            </p:nvSpPr>
            <p:spPr>
              <a:xfrm rot="5869272">
                <a:off x="6277882" y="268732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32" name="Forma libre: forma 231">
                <a:extLst>
                  <a:ext uri="{FF2B5EF4-FFF2-40B4-BE49-F238E27FC236}">
                    <a16:creationId xmlns:a16="http://schemas.microsoft.com/office/drawing/2014/main" id="{79D1FFAA-CDC4-4721-88E6-F82712CAF38A}"/>
                  </a:ext>
                </a:extLst>
              </p:cNvPr>
              <p:cNvSpPr/>
              <p:nvPr userDrawn="1"/>
            </p:nvSpPr>
            <p:spPr>
              <a:xfrm rot="7874577">
                <a:off x="5693136" y="3469210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33" name="Forma libre: forma 232">
                <a:extLst>
                  <a:ext uri="{FF2B5EF4-FFF2-40B4-BE49-F238E27FC236}">
                    <a16:creationId xmlns:a16="http://schemas.microsoft.com/office/drawing/2014/main" id="{8D79F0AF-566A-4A9C-88FE-4A812E838619}"/>
                  </a:ext>
                </a:extLst>
              </p:cNvPr>
              <p:cNvSpPr/>
              <p:nvPr userDrawn="1"/>
            </p:nvSpPr>
            <p:spPr>
              <a:xfrm rot="1734688">
                <a:off x="5959385" y="66688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34" name="Forma libre: forma 233">
                <a:extLst>
                  <a:ext uri="{FF2B5EF4-FFF2-40B4-BE49-F238E27FC236}">
                    <a16:creationId xmlns:a16="http://schemas.microsoft.com/office/drawing/2014/main" id="{414B689F-8853-4EC7-87B5-6941A8FCC2CB}"/>
                  </a:ext>
                </a:extLst>
              </p:cNvPr>
              <p:cNvSpPr/>
              <p:nvPr userDrawn="1"/>
            </p:nvSpPr>
            <p:spPr>
              <a:xfrm rot="19886215" flipH="1">
                <a:off x="3419519" y="552780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35" name="Forma libre: forma 234">
                <a:extLst>
                  <a:ext uri="{FF2B5EF4-FFF2-40B4-BE49-F238E27FC236}">
                    <a16:creationId xmlns:a16="http://schemas.microsoft.com/office/drawing/2014/main" id="{D4FC6F2F-AEB6-4AC0-B1A3-8FCB6FA09DDF}"/>
                  </a:ext>
                </a:extLst>
              </p:cNvPr>
              <p:cNvSpPr/>
              <p:nvPr userDrawn="1"/>
            </p:nvSpPr>
            <p:spPr>
              <a:xfrm rot="18136928" flipH="1">
                <a:off x="2959308" y="145691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36" name="Forma libre: forma 235">
                <a:extLst>
                  <a:ext uri="{FF2B5EF4-FFF2-40B4-BE49-F238E27FC236}">
                    <a16:creationId xmlns:a16="http://schemas.microsoft.com/office/drawing/2014/main" id="{F61262F7-BC2A-4D67-9518-65FCFB1F2F3A}"/>
                  </a:ext>
                </a:extLst>
              </p:cNvPr>
              <p:cNvSpPr/>
              <p:nvPr userDrawn="1"/>
            </p:nvSpPr>
            <p:spPr>
              <a:xfrm rot="15720660" flipH="1">
                <a:off x="3031783" y="267893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37" name="Forma libre: forma 236">
                <a:extLst>
                  <a:ext uri="{FF2B5EF4-FFF2-40B4-BE49-F238E27FC236}">
                    <a16:creationId xmlns:a16="http://schemas.microsoft.com/office/drawing/2014/main" id="{48410B93-76B3-49F2-AE07-C0E20A59B64D}"/>
                  </a:ext>
                </a:extLst>
              </p:cNvPr>
              <p:cNvSpPr/>
              <p:nvPr userDrawn="1"/>
            </p:nvSpPr>
            <p:spPr>
              <a:xfrm rot="13258178" flipH="1">
                <a:off x="3995365" y="3402415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38" name="Forma libre: forma 237">
                <a:extLst>
                  <a:ext uri="{FF2B5EF4-FFF2-40B4-BE49-F238E27FC236}">
                    <a16:creationId xmlns:a16="http://schemas.microsoft.com/office/drawing/2014/main" id="{886E1E2F-9BE1-4BF1-941B-D141551BA9B2}"/>
                  </a:ext>
                </a:extLst>
              </p:cNvPr>
              <p:cNvSpPr/>
              <p:nvPr userDrawn="1"/>
            </p:nvSpPr>
            <p:spPr>
              <a:xfrm rot="1141824" flipH="1">
                <a:off x="4918192" y="-516192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es-ES"/>
              </a:p>
            </p:txBody>
          </p:sp>
          <p:sp>
            <p:nvSpPr>
              <p:cNvPr id="239" name="Forma libre: forma 238">
                <a:extLst>
                  <a:ext uri="{FF2B5EF4-FFF2-40B4-BE49-F238E27FC236}">
                    <a16:creationId xmlns:a16="http://schemas.microsoft.com/office/drawing/2014/main" id="{AA1CF16E-2CA1-4D54-B7B7-6F692C07F089}"/>
                  </a:ext>
                </a:extLst>
              </p:cNvPr>
              <p:cNvSpPr/>
              <p:nvPr userDrawn="1"/>
            </p:nvSpPr>
            <p:spPr>
              <a:xfrm rot="19069665" flipH="1">
                <a:off x="2068152" y="2835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es-ES"/>
              </a:p>
            </p:txBody>
          </p:sp>
          <p:sp>
            <p:nvSpPr>
              <p:cNvPr id="240" name="Forma libre: forma 239">
                <a:extLst>
                  <a:ext uri="{FF2B5EF4-FFF2-40B4-BE49-F238E27FC236}">
                    <a16:creationId xmlns:a16="http://schemas.microsoft.com/office/drawing/2014/main" id="{81F08F62-F72D-4548-82EC-82B525F42B1E}"/>
                  </a:ext>
                </a:extLst>
              </p:cNvPr>
              <p:cNvSpPr/>
              <p:nvPr userDrawn="1"/>
            </p:nvSpPr>
            <p:spPr>
              <a:xfrm rot="16200000" flipH="1">
                <a:off x="2230657" y="2518886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41" name="Forma libre: forma 240">
                <a:extLst>
                  <a:ext uri="{FF2B5EF4-FFF2-40B4-BE49-F238E27FC236}">
                    <a16:creationId xmlns:a16="http://schemas.microsoft.com/office/drawing/2014/main" id="{F9ED4E02-A0E9-486F-A066-79CAB0472B94}"/>
                  </a:ext>
                </a:extLst>
              </p:cNvPr>
              <p:cNvSpPr/>
              <p:nvPr userDrawn="1"/>
            </p:nvSpPr>
            <p:spPr>
              <a:xfrm rot="12308055" flipH="1">
                <a:off x="4330667" y="3991813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es-ES"/>
              </a:p>
            </p:txBody>
          </p:sp>
          <p:sp>
            <p:nvSpPr>
              <p:cNvPr id="242" name="Forma libre: forma 241">
                <a:extLst>
                  <a:ext uri="{FF2B5EF4-FFF2-40B4-BE49-F238E27FC236}">
                    <a16:creationId xmlns:a16="http://schemas.microsoft.com/office/drawing/2014/main" id="{2E64D298-EF61-4B2A-B629-477B31054410}"/>
                  </a:ext>
                </a:extLst>
              </p:cNvPr>
              <p:cNvSpPr/>
              <p:nvPr userDrawn="1"/>
            </p:nvSpPr>
            <p:spPr>
              <a:xfrm rot="8747347">
                <a:off x="5245262" y="3766246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es-ES"/>
              </a:p>
            </p:txBody>
          </p:sp>
          <p:sp>
            <p:nvSpPr>
              <p:cNvPr id="243" name="Forma libre: forma 242">
                <a:extLst>
                  <a:ext uri="{FF2B5EF4-FFF2-40B4-BE49-F238E27FC236}">
                    <a16:creationId xmlns:a16="http://schemas.microsoft.com/office/drawing/2014/main" id="{CD89544D-32EE-48E6-8540-777CAF81C1B7}"/>
                  </a:ext>
                </a:extLst>
              </p:cNvPr>
              <p:cNvSpPr/>
              <p:nvPr userDrawn="1"/>
            </p:nvSpPr>
            <p:spPr>
              <a:xfrm rot="5782645">
                <a:off x="7434157" y="2715930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es-ES"/>
              </a:p>
            </p:txBody>
          </p:sp>
          <p:sp>
            <p:nvSpPr>
              <p:cNvPr id="244" name="Forma libre: forma 243">
                <a:extLst>
                  <a:ext uri="{FF2B5EF4-FFF2-40B4-BE49-F238E27FC236}">
                    <a16:creationId xmlns:a16="http://schemas.microsoft.com/office/drawing/2014/main" id="{D0B9EED4-8958-4AB8-9E78-D07DF7A6279B}"/>
                  </a:ext>
                </a:extLst>
              </p:cNvPr>
              <p:cNvSpPr/>
              <p:nvPr userDrawn="1"/>
            </p:nvSpPr>
            <p:spPr>
              <a:xfrm rot="3781339">
                <a:off x="7514242" y="1025793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es-ES"/>
              </a:p>
            </p:txBody>
          </p:sp>
          <p:sp>
            <p:nvSpPr>
              <p:cNvPr id="245" name="Estrella: 5 puntas 244">
                <a:extLst>
                  <a:ext uri="{FF2B5EF4-FFF2-40B4-BE49-F238E27FC236}">
                    <a16:creationId xmlns:a16="http://schemas.microsoft.com/office/drawing/2014/main" id="{1795A236-E222-4895-8AF9-CCB65B3EEF39}"/>
                  </a:ext>
                </a:extLst>
              </p:cNvPr>
              <p:cNvSpPr/>
              <p:nvPr userDrawn="1"/>
            </p:nvSpPr>
            <p:spPr>
              <a:xfrm rot="21289496">
                <a:off x="8523948" y="644203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246" name="Estrella: 5 puntas 245">
                <a:extLst>
                  <a:ext uri="{FF2B5EF4-FFF2-40B4-BE49-F238E27FC236}">
                    <a16:creationId xmlns:a16="http://schemas.microsoft.com/office/drawing/2014/main" id="{7E2CDED6-923C-4B20-BBDF-8C811FC449FC}"/>
                  </a:ext>
                </a:extLst>
              </p:cNvPr>
              <p:cNvSpPr/>
              <p:nvPr userDrawn="1"/>
            </p:nvSpPr>
            <p:spPr>
              <a:xfrm rot="21289496">
                <a:off x="7894803" y="5527517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247" name="Estrella: 5 puntas 246">
                <a:extLst>
                  <a:ext uri="{FF2B5EF4-FFF2-40B4-BE49-F238E27FC236}">
                    <a16:creationId xmlns:a16="http://schemas.microsoft.com/office/drawing/2014/main" id="{0213CF46-AE63-4529-8016-29377693275D}"/>
                  </a:ext>
                </a:extLst>
              </p:cNvPr>
              <p:cNvSpPr/>
              <p:nvPr userDrawn="1"/>
            </p:nvSpPr>
            <p:spPr>
              <a:xfrm rot="21289496">
                <a:off x="834820" y="812193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248" name="Estrella: 5 puntas 247">
                <a:extLst>
                  <a:ext uri="{FF2B5EF4-FFF2-40B4-BE49-F238E27FC236}">
                    <a16:creationId xmlns:a16="http://schemas.microsoft.com/office/drawing/2014/main" id="{70BEAAD4-915F-47C0-93B8-A2EE4FB3AE2B}"/>
                  </a:ext>
                </a:extLst>
              </p:cNvPr>
              <p:cNvSpPr/>
              <p:nvPr userDrawn="1"/>
            </p:nvSpPr>
            <p:spPr>
              <a:xfrm rot="21289496">
                <a:off x="2738726" y="-1126851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249" name="Estrella: 5 puntas 248">
                <a:extLst>
                  <a:ext uri="{FF2B5EF4-FFF2-40B4-BE49-F238E27FC236}">
                    <a16:creationId xmlns:a16="http://schemas.microsoft.com/office/drawing/2014/main" id="{89DDC752-B888-486D-8480-37B0C2132758}"/>
                  </a:ext>
                </a:extLst>
              </p:cNvPr>
              <p:cNvSpPr/>
              <p:nvPr userDrawn="1"/>
            </p:nvSpPr>
            <p:spPr>
              <a:xfrm rot="21289496">
                <a:off x="1809941" y="5678776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250" name="Estrella: 5 puntas 249">
                <a:extLst>
                  <a:ext uri="{FF2B5EF4-FFF2-40B4-BE49-F238E27FC236}">
                    <a16:creationId xmlns:a16="http://schemas.microsoft.com/office/drawing/2014/main" id="{D26697A5-DB71-4CFA-A81C-C805C7A8C999}"/>
                  </a:ext>
                </a:extLst>
              </p:cNvPr>
              <p:cNvSpPr/>
              <p:nvPr userDrawn="1"/>
            </p:nvSpPr>
            <p:spPr>
              <a:xfrm rot="21289496">
                <a:off x="3552242" y="5214280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251" name="Estrella: 5 puntas 250">
                <a:extLst>
                  <a:ext uri="{FF2B5EF4-FFF2-40B4-BE49-F238E27FC236}">
                    <a16:creationId xmlns:a16="http://schemas.microsoft.com/office/drawing/2014/main" id="{1FFA842A-F243-4601-BCC6-1460CD63C7BC}"/>
                  </a:ext>
                </a:extLst>
              </p:cNvPr>
              <p:cNvSpPr/>
              <p:nvPr userDrawn="1"/>
            </p:nvSpPr>
            <p:spPr>
              <a:xfrm rot="21289496">
                <a:off x="7393604" y="3983993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252" name="Estrella: 5 puntas 251">
                <a:extLst>
                  <a:ext uri="{FF2B5EF4-FFF2-40B4-BE49-F238E27FC236}">
                    <a16:creationId xmlns:a16="http://schemas.microsoft.com/office/drawing/2014/main" id="{B2281E9A-6C0D-484D-BEA3-9209967D5854}"/>
                  </a:ext>
                </a:extLst>
              </p:cNvPr>
              <p:cNvSpPr/>
              <p:nvPr userDrawn="1"/>
            </p:nvSpPr>
            <p:spPr>
              <a:xfrm rot="21289496">
                <a:off x="6851426" y="661773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253" name="Estrella: 5 puntas 252">
                <a:extLst>
                  <a:ext uri="{FF2B5EF4-FFF2-40B4-BE49-F238E27FC236}">
                    <a16:creationId xmlns:a16="http://schemas.microsoft.com/office/drawing/2014/main" id="{DEAAABD1-22EF-46CF-B3E9-88A8307C9C77}"/>
                  </a:ext>
                </a:extLst>
              </p:cNvPr>
              <p:cNvSpPr/>
              <p:nvPr userDrawn="1"/>
            </p:nvSpPr>
            <p:spPr>
              <a:xfrm rot="21289496">
                <a:off x="1935336" y="1908480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254" name="Estrella: 5 puntas 253">
                <a:extLst>
                  <a:ext uri="{FF2B5EF4-FFF2-40B4-BE49-F238E27FC236}">
                    <a16:creationId xmlns:a16="http://schemas.microsoft.com/office/drawing/2014/main" id="{B4274259-21B7-43E5-ABEC-D41E50EC4203}"/>
                  </a:ext>
                </a:extLst>
              </p:cNvPr>
              <p:cNvSpPr/>
              <p:nvPr userDrawn="1"/>
            </p:nvSpPr>
            <p:spPr>
              <a:xfrm rot="21289496">
                <a:off x="9170722" y="3275077"/>
                <a:ext cx="720000" cy="720000"/>
              </a:xfrm>
              <a:prstGeom prst="star5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es-ES" dirty="0"/>
              </a:p>
            </p:txBody>
          </p:sp>
          <p:sp>
            <p:nvSpPr>
              <p:cNvPr id="255" name="Estrella: 5 puntas 254">
                <a:extLst>
                  <a:ext uri="{FF2B5EF4-FFF2-40B4-BE49-F238E27FC236}">
                    <a16:creationId xmlns:a16="http://schemas.microsoft.com/office/drawing/2014/main" id="{157DAC1B-4A3F-4251-8272-77C793FEC6D3}"/>
                  </a:ext>
                </a:extLst>
              </p:cNvPr>
              <p:cNvSpPr/>
              <p:nvPr userDrawn="1"/>
            </p:nvSpPr>
            <p:spPr>
              <a:xfrm rot="21289496">
                <a:off x="6618884" y="-1090945"/>
                <a:ext cx="720000" cy="720000"/>
              </a:xfrm>
              <a:prstGeom prst="star5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es-ES" dirty="0"/>
              </a:p>
            </p:txBody>
          </p:sp>
          <p:sp>
            <p:nvSpPr>
              <p:cNvPr id="256" name="Estrella: 5 puntas 255">
                <a:extLst>
                  <a:ext uri="{FF2B5EF4-FFF2-40B4-BE49-F238E27FC236}">
                    <a16:creationId xmlns:a16="http://schemas.microsoft.com/office/drawing/2014/main" id="{8B70E6CD-4FAE-4EF0-8331-3135DDCA257C}"/>
                  </a:ext>
                </a:extLst>
              </p:cNvPr>
              <p:cNvSpPr/>
              <p:nvPr userDrawn="1"/>
            </p:nvSpPr>
            <p:spPr>
              <a:xfrm rot="21289496">
                <a:off x="516005" y="2901804"/>
                <a:ext cx="720000" cy="720000"/>
              </a:xfrm>
              <a:prstGeom prst="star5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</p:grpSp>
        <p:sp>
          <p:nvSpPr>
            <p:cNvPr id="219" name="Estrella: 5 puntas 218">
              <a:extLst>
                <a:ext uri="{FF2B5EF4-FFF2-40B4-BE49-F238E27FC236}">
                  <a16:creationId xmlns:a16="http://schemas.microsoft.com/office/drawing/2014/main" id="{FA252320-69D5-4E05-AF6C-0B4AC2183858}"/>
                </a:ext>
              </a:extLst>
            </p:cNvPr>
            <p:cNvSpPr/>
            <p:nvPr userDrawn="1"/>
          </p:nvSpPr>
          <p:spPr>
            <a:xfrm rot="21289496">
              <a:off x="4655831" y="6851859"/>
              <a:ext cx="720000" cy="720000"/>
            </a:xfrm>
            <a:prstGeom prst="star5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 dirty="0"/>
            </a:p>
          </p:txBody>
        </p:sp>
      </p:grpSp>
      <p:grpSp>
        <p:nvGrpSpPr>
          <p:cNvPr id="257" name="Grupo 256">
            <a:extLst>
              <a:ext uri="{FF2B5EF4-FFF2-40B4-BE49-F238E27FC236}">
                <a16:creationId xmlns:a16="http://schemas.microsoft.com/office/drawing/2014/main" id="{33BAA3F2-B76E-4765-AB19-353D1E969FFF}"/>
              </a:ext>
            </a:extLst>
          </p:cNvPr>
          <p:cNvGrpSpPr>
            <a:grpSpLocks noChangeAspect="1"/>
          </p:cNvGrpSpPr>
          <p:nvPr/>
        </p:nvGrpSpPr>
        <p:grpSpPr>
          <a:xfrm>
            <a:off x="-1246391" y="2480497"/>
            <a:ext cx="5910921" cy="5510813"/>
            <a:chOff x="516005" y="-1126851"/>
            <a:chExt cx="9374717" cy="8740146"/>
          </a:xfrm>
        </p:grpSpPr>
        <p:grpSp>
          <p:nvGrpSpPr>
            <p:cNvPr id="258" name="Grupo 257">
              <a:extLst>
                <a:ext uri="{FF2B5EF4-FFF2-40B4-BE49-F238E27FC236}">
                  <a16:creationId xmlns:a16="http://schemas.microsoft.com/office/drawing/2014/main" id="{C94FCA41-AB20-43A8-9D92-F53D315B7DFD}"/>
                </a:ext>
              </a:extLst>
            </p:cNvPr>
            <p:cNvGrpSpPr/>
            <p:nvPr userDrawn="1"/>
          </p:nvGrpSpPr>
          <p:grpSpPr>
            <a:xfrm>
              <a:off x="516005" y="-1126851"/>
              <a:ext cx="9374717" cy="8522933"/>
              <a:chOff x="516005" y="-1126851"/>
              <a:chExt cx="9374717" cy="8522933"/>
            </a:xfrm>
          </p:grpSpPr>
          <p:sp>
            <p:nvSpPr>
              <p:cNvPr id="260" name="Forma libre: forma 259">
                <a:extLst>
                  <a:ext uri="{FF2B5EF4-FFF2-40B4-BE49-F238E27FC236}">
                    <a16:creationId xmlns:a16="http://schemas.microsoft.com/office/drawing/2014/main" id="{2561D5E9-9A94-48CA-B96F-1C94EEB0A392}"/>
                  </a:ext>
                </a:extLst>
              </p:cNvPr>
              <p:cNvSpPr/>
              <p:nvPr userDrawn="1"/>
            </p:nvSpPr>
            <p:spPr>
              <a:xfrm rot="3020152">
                <a:off x="6803375" y="43498"/>
                <a:ext cx="878199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61" name="Forma libre: forma 260">
                <a:extLst>
                  <a:ext uri="{FF2B5EF4-FFF2-40B4-BE49-F238E27FC236}">
                    <a16:creationId xmlns:a16="http://schemas.microsoft.com/office/drawing/2014/main" id="{92966B21-4537-41E9-A1A2-1BBCBA6BC342}"/>
                  </a:ext>
                </a:extLst>
              </p:cNvPr>
              <p:cNvSpPr/>
              <p:nvPr userDrawn="1"/>
            </p:nvSpPr>
            <p:spPr>
              <a:xfrm rot="5211304">
                <a:off x="7111390" y="1352646"/>
                <a:ext cx="967801" cy="4226481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62" name="Forma libre: forma 261">
                <a:extLst>
                  <a:ext uri="{FF2B5EF4-FFF2-40B4-BE49-F238E27FC236}">
                    <a16:creationId xmlns:a16="http://schemas.microsoft.com/office/drawing/2014/main" id="{CA1DBC51-D285-4195-935D-461DE8A7030F}"/>
                  </a:ext>
                </a:extLst>
              </p:cNvPr>
              <p:cNvSpPr/>
              <p:nvPr userDrawn="1"/>
            </p:nvSpPr>
            <p:spPr>
              <a:xfrm rot="7106603">
                <a:off x="6289257" y="2786199"/>
                <a:ext cx="995621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63" name="Forma libre: forma 262">
                <a:extLst>
                  <a:ext uri="{FF2B5EF4-FFF2-40B4-BE49-F238E27FC236}">
                    <a16:creationId xmlns:a16="http://schemas.microsoft.com/office/drawing/2014/main" id="{63EA5D25-74DE-4941-8097-0B4481E0C079}"/>
                  </a:ext>
                </a:extLst>
              </p:cNvPr>
              <p:cNvSpPr/>
              <p:nvPr userDrawn="1"/>
            </p:nvSpPr>
            <p:spPr>
              <a:xfrm rot="10086332">
                <a:off x="4498812" y="3455575"/>
                <a:ext cx="1021295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64" name="Forma libre: forma 263">
                <a:extLst>
                  <a:ext uri="{FF2B5EF4-FFF2-40B4-BE49-F238E27FC236}">
                    <a16:creationId xmlns:a16="http://schemas.microsoft.com/office/drawing/2014/main" id="{6B1F71F3-0E55-40B7-8E95-4EAE8813F21A}"/>
                  </a:ext>
                </a:extLst>
              </p:cNvPr>
              <p:cNvSpPr/>
              <p:nvPr userDrawn="1"/>
            </p:nvSpPr>
            <p:spPr>
              <a:xfrm rot="976320">
                <a:off x="5768352" y="-1029765"/>
                <a:ext cx="878199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65" name="Forma libre: forma 264">
                <a:extLst>
                  <a:ext uri="{FF2B5EF4-FFF2-40B4-BE49-F238E27FC236}">
                    <a16:creationId xmlns:a16="http://schemas.microsoft.com/office/drawing/2014/main" id="{32CE29C8-A2D1-4C9A-8F12-8717B7F847D9}"/>
                  </a:ext>
                </a:extLst>
              </p:cNvPr>
              <p:cNvSpPr/>
              <p:nvPr userDrawn="1"/>
            </p:nvSpPr>
            <p:spPr>
              <a:xfrm rot="20576124" flipH="1">
                <a:off x="3452796" y="-1053078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66" name="Forma libre: forma 265">
                <a:extLst>
                  <a:ext uri="{FF2B5EF4-FFF2-40B4-BE49-F238E27FC236}">
                    <a16:creationId xmlns:a16="http://schemas.microsoft.com/office/drawing/2014/main" id="{8648B260-EFF8-4D82-BC42-4F770F7EC5A9}"/>
                  </a:ext>
                </a:extLst>
              </p:cNvPr>
              <p:cNvSpPr/>
              <p:nvPr userDrawn="1"/>
            </p:nvSpPr>
            <p:spPr>
              <a:xfrm rot="18487672" flipH="1">
                <a:off x="2380134" y="69731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67" name="Forma libre: forma 266">
                <a:extLst>
                  <a:ext uri="{FF2B5EF4-FFF2-40B4-BE49-F238E27FC236}">
                    <a16:creationId xmlns:a16="http://schemas.microsoft.com/office/drawing/2014/main" id="{242E5788-6C78-4877-8739-5F1EE8C38F31}"/>
                  </a:ext>
                </a:extLst>
              </p:cNvPr>
              <p:cNvSpPr/>
              <p:nvPr userDrawn="1"/>
            </p:nvSpPr>
            <p:spPr>
              <a:xfrm rot="16860231" flipH="1">
                <a:off x="2213028" y="1333127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68" name="Forma libre: forma 267">
                <a:extLst>
                  <a:ext uri="{FF2B5EF4-FFF2-40B4-BE49-F238E27FC236}">
                    <a16:creationId xmlns:a16="http://schemas.microsoft.com/office/drawing/2014/main" id="{C45A1A09-FAE3-4B48-9BB3-72F6215CFAC1}"/>
                  </a:ext>
                </a:extLst>
              </p:cNvPr>
              <p:cNvSpPr/>
              <p:nvPr userDrawn="1"/>
            </p:nvSpPr>
            <p:spPr>
              <a:xfrm rot="14176970" flipH="1">
                <a:off x="2950845" y="2850067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69" name="Forma libre: forma 268">
                <a:extLst>
                  <a:ext uri="{FF2B5EF4-FFF2-40B4-BE49-F238E27FC236}">
                    <a16:creationId xmlns:a16="http://schemas.microsoft.com/office/drawing/2014/main" id="{3434E3D8-265B-49EB-986C-55CE9D2AF818}"/>
                  </a:ext>
                </a:extLst>
              </p:cNvPr>
              <p:cNvSpPr/>
              <p:nvPr userDrawn="1"/>
            </p:nvSpPr>
            <p:spPr>
              <a:xfrm rot="570673" flipH="1">
                <a:off x="4513910" y="128354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70" name="Forma libre: forma 269">
                <a:extLst>
                  <a:ext uri="{FF2B5EF4-FFF2-40B4-BE49-F238E27FC236}">
                    <a16:creationId xmlns:a16="http://schemas.microsoft.com/office/drawing/2014/main" id="{A0FF734A-1AED-4250-81DC-9240E141DCCB}"/>
                  </a:ext>
                </a:extLst>
              </p:cNvPr>
              <p:cNvSpPr/>
              <p:nvPr userDrawn="1"/>
            </p:nvSpPr>
            <p:spPr>
              <a:xfrm rot="3821872">
                <a:off x="6492825" y="1539622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71" name="Forma libre: forma 270">
                <a:extLst>
                  <a:ext uri="{FF2B5EF4-FFF2-40B4-BE49-F238E27FC236}">
                    <a16:creationId xmlns:a16="http://schemas.microsoft.com/office/drawing/2014/main" id="{0C089E48-545B-4DD8-89F6-38CDA16D672D}"/>
                  </a:ext>
                </a:extLst>
              </p:cNvPr>
              <p:cNvSpPr/>
              <p:nvPr userDrawn="1"/>
            </p:nvSpPr>
            <p:spPr>
              <a:xfrm rot="5869272">
                <a:off x="6277882" y="268732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72" name="Forma libre: forma 271">
                <a:extLst>
                  <a:ext uri="{FF2B5EF4-FFF2-40B4-BE49-F238E27FC236}">
                    <a16:creationId xmlns:a16="http://schemas.microsoft.com/office/drawing/2014/main" id="{E302F0CB-E8ED-42F8-B3E2-32129BD132DC}"/>
                  </a:ext>
                </a:extLst>
              </p:cNvPr>
              <p:cNvSpPr/>
              <p:nvPr userDrawn="1"/>
            </p:nvSpPr>
            <p:spPr>
              <a:xfrm rot="7874577">
                <a:off x="5693136" y="3469210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73" name="Forma libre: forma 272">
                <a:extLst>
                  <a:ext uri="{FF2B5EF4-FFF2-40B4-BE49-F238E27FC236}">
                    <a16:creationId xmlns:a16="http://schemas.microsoft.com/office/drawing/2014/main" id="{0BBB94C8-92D3-4F37-A46B-F5FE844350C2}"/>
                  </a:ext>
                </a:extLst>
              </p:cNvPr>
              <p:cNvSpPr/>
              <p:nvPr userDrawn="1"/>
            </p:nvSpPr>
            <p:spPr>
              <a:xfrm rot="1734688">
                <a:off x="5959385" y="66688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74" name="Forma libre: forma 273">
                <a:extLst>
                  <a:ext uri="{FF2B5EF4-FFF2-40B4-BE49-F238E27FC236}">
                    <a16:creationId xmlns:a16="http://schemas.microsoft.com/office/drawing/2014/main" id="{6FE9D725-57AC-42E1-BAA7-A814928D56C5}"/>
                  </a:ext>
                </a:extLst>
              </p:cNvPr>
              <p:cNvSpPr/>
              <p:nvPr userDrawn="1"/>
            </p:nvSpPr>
            <p:spPr>
              <a:xfrm rot="19886215" flipH="1">
                <a:off x="3419519" y="552780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75" name="Forma libre: forma 274">
                <a:extLst>
                  <a:ext uri="{FF2B5EF4-FFF2-40B4-BE49-F238E27FC236}">
                    <a16:creationId xmlns:a16="http://schemas.microsoft.com/office/drawing/2014/main" id="{A5B5D672-1021-43BF-AE48-988B3513D501}"/>
                  </a:ext>
                </a:extLst>
              </p:cNvPr>
              <p:cNvSpPr/>
              <p:nvPr userDrawn="1"/>
            </p:nvSpPr>
            <p:spPr>
              <a:xfrm rot="18136928" flipH="1">
                <a:off x="2959308" y="145691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76" name="Forma libre: forma 275">
                <a:extLst>
                  <a:ext uri="{FF2B5EF4-FFF2-40B4-BE49-F238E27FC236}">
                    <a16:creationId xmlns:a16="http://schemas.microsoft.com/office/drawing/2014/main" id="{54DC405F-1EB0-4758-82B3-7CFC7FF20B91}"/>
                  </a:ext>
                </a:extLst>
              </p:cNvPr>
              <p:cNvSpPr/>
              <p:nvPr userDrawn="1"/>
            </p:nvSpPr>
            <p:spPr>
              <a:xfrm rot="15720660" flipH="1">
                <a:off x="3031783" y="267893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77" name="Forma libre: forma 276">
                <a:extLst>
                  <a:ext uri="{FF2B5EF4-FFF2-40B4-BE49-F238E27FC236}">
                    <a16:creationId xmlns:a16="http://schemas.microsoft.com/office/drawing/2014/main" id="{0F2B5424-83EC-4D2E-98DA-E4648D4FC749}"/>
                  </a:ext>
                </a:extLst>
              </p:cNvPr>
              <p:cNvSpPr/>
              <p:nvPr userDrawn="1"/>
            </p:nvSpPr>
            <p:spPr>
              <a:xfrm rot="13258178" flipH="1">
                <a:off x="3995365" y="3402415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78" name="Forma libre: forma 277">
                <a:extLst>
                  <a:ext uri="{FF2B5EF4-FFF2-40B4-BE49-F238E27FC236}">
                    <a16:creationId xmlns:a16="http://schemas.microsoft.com/office/drawing/2014/main" id="{146AFD0C-2ED3-44F9-8D48-01007C6B7EE9}"/>
                  </a:ext>
                </a:extLst>
              </p:cNvPr>
              <p:cNvSpPr/>
              <p:nvPr userDrawn="1"/>
            </p:nvSpPr>
            <p:spPr>
              <a:xfrm rot="1141824" flipH="1">
                <a:off x="4918192" y="-516192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es-ES"/>
              </a:p>
            </p:txBody>
          </p:sp>
          <p:sp>
            <p:nvSpPr>
              <p:cNvPr id="279" name="Forma libre: forma 278">
                <a:extLst>
                  <a:ext uri="{FF2B5EF4-FFF2-40B4-BE49-F238E27FC236}">
                    <a16:creationId xmlns:a16="http://schemas.microsoft.com/office/drawing/2014/main" id="{71DB63B2-2FB0-40A9-9E31-366A780E2595}"/>
                  </a:ext>
                </a:extLst>
              </p:cNvPr>
              <p:cNvSpPr/>
              <p:nvPr userDrawn="1"/>
            </p:nvSpPr>
            <p:spPr>
              <a:xfrm rot="19069665" flipH="1">
                <a:off x="2068152" y="2835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es-ES"/>
              </a:p>
            </p:txBody>
          </p:sp>
          <p:sp>
            <p:nvSpPr>
              <p:cNvPr id="280" name="Forma libre: forma 279">
                <a:extLst>
                  <a:ext uri="{FF2B5EF4-FFF2-40B4-BE49-F238E27FC236}">
                    <a16:creationId xmlns:a16="http://schemas.microsoft.com/office/drawing/2014/main" id="{86594098-50CD-44B5-BB60-38C93B4B3221}"/>
                  </a:ext>
                </a:extLst>
              </p:cNvPr>
              <p:cNvSpPr/>
              <p:nvPr userDrawn="1"/>
            </p:nvSpPr>
            <p:spPr>
              <a:xfrm rot="16200000" flipH="1">
                <a:off x="2230657" y="2518886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es-ES"/>
              </a:p>
            </p:txBody>
          </p:sp>
          <p:sp>
            <p:nvSpPr>
              <p:cNvPr id="281" name="Forma libre: forma 280">
                <a:extLst>
                  <a:ext uri="{FF2B5EF4-FFF2-40B4-BE49-F238E27FC236}">
                    <a16:creationId xmlns:a16="http://schemas.microsoft.com/office/drawing/2014/main" id="{C29FABE7-2C06-4AD2-8175-559E053FB4C3}"/>
                  </a:ext>
                </a:extLst>
              </p:cNvPr>
              <p:cNvSpPr/>
              <p:nvPr userDrawn="1"/>
            </p:nvSpPr>
            <p:spPr>
              <a:xfrm rot="12308055" flipH="1">
                <a:off x="4330667" y="3991813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es-ES"/>
              </a:p>
            </p:txBody>
          </p:sp>
          <p:sp>
            <p:nvSpPr>
              <p:cNvPr id="282" name="Forma libre: forma 281">
                <a:extLst>
                  <a:ext uri="{FF2B5EF4-FFF2-40B4-BE49-F238E27FC236}">
                    <a16:creationId xmlns:a16="http://schemas.microsoft.com/office/drawing/2014/main" id="{94AF2C14-99E2-4C0B-AFD0-0DD9B70527F0}"/>
                  </a:ext>
                </a:extLst>
              </p:cNvPr>
              <p:cNvSpPr/>
              <p:nvPr userDrawn="1"/>
            </p:nvSpPr>
            <p:spPr>
              <a:xfrm rot="8747347">
                <a:off x="5245262" y="3766246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es-ES"/>
              </a:p>
            </p:txBody>
          </p:sp>
          <p:sp>
            <p:nvSpPr>
              <p:cNvPr id="283" name="Forma libre: forma 282">
                <a:extLst>
                  <a:ext uri="{FF2B5EF4-FFF2-40B4-BE49-F238E27FC236}">
                    <a16:creationId xmlns:a16="http://schemas.microsoft.com/office/drawing/2014/main" id="{592F5C93-6DEA-41EE-826E-99BCF277BA8F}"/>
                  </a:ext>
                </a:extLst>
              </p:cNvPr>
              <p:cNvSpPr/>
              <p:nvPr userDrawn="1"/>
            </p:nvSpPr>
            <p:spPr>
              <a:xfrm rot="5782645">
                <a:off x="7434157" y="2715930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es-ES"/>
              </a:p>
            </p:txBody>
          </p:sp>
          <p:sp>
            <p:nvSpPr>
              <p:cNvPr id="284" name="Forma libre: forma 283">
                <a:extLst>
                  <a:ext uri="{FF2B5EF4-FFF2-40B4-BE49-F238E27FC236}">
                    <a16:creationId xmlns:a16="http://schemas.microsoft.com/office/drawing/2014/main" id="{45A79AD0-8E75-45A5-BC02-4C386F638862}"/>
                  </a:ext>
                </a:extLst>
              </p:cNvPr>
              <p:cNvSpPr/>
              <p:nvPr userDrawn="1"/>
            </p:nvSpPr>
            <p:spPr>
              <a:xfrm rot="3781339">
                <a:off x="7514242" y="1025793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85" name="Estrella: 5 puntas 284">
                <a:extLst>
                  <a:ext uri="{FF2B5EF4-FFF2-40B4-BE49-F238E27FC236}">
                    <a16:creationId xmlns:a16="http://schemas.microsoft.com/office/drawing/2014/main" id="{93162738-BD02-4E00-9090-A69653FD0582}"/>
                  </a:ext>
                </a:extLst>
              </p:cNvPr>
              <p:cNvSpPr/>
              <p:nvPr userDrawn="1"/>
            </p:nvSpPr>
            <p:spPr>
              <a:xfrm rot="21289496">
                <a:off x="8523948" y="644203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286" name="Estrella: 5 puntas 285">
                <a:extLst>
                  <a:ext uri="{FF2B5EF4-FFF2-40B4-BE49-F238E27FC236}">
                    <a16:creationId xmlns:a16="http://schemas.microsoft.com/office/drawing/2014/main" id="{04077497-42EC-4998-BCCE-49A9323FD338}"/>
                  </a:ext>
                </a:extLst>
              </p:cNvPr>
              <p:cNvSpPr/>
              <p:nvPr userDrawn="1"/>
            </p:nvSpPr>
            <p:spPr>
              <a:xfrm rot="21289496">
                <a:off x="7894803" y="5527517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287" name="Estrella: 5 puntas 286">
                <a:extLst>
                  <a:ext uri="{FF2B5EF4-FFF2-40B4-BE49-F238E27FC236}">
                    <a16:creationId xmlns:a16="http://schemas.microsoft.com/office/drawing/2014/main" id="{4DF8F231-8F86-428F-A1DB-F8E04253974C}"/>
                  </a:ext>
                </a:extLst>
              </p:cNvPr>
              <p:cNvSpPr/>
              <p:nvPr userDrawn="1"/>
            </p:nvSpPr>
            <p:spPr>
              <a:xfrm rot="21289496">
                <a:off x="834820" y="812193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288" name="Estrella: 5 puntas 287">
                <a:extLst>
                  <a:ext uri="{FF2B5EF4-FFF2-40B4-BE49-F238E27FC236}">
                    <a16:creationId xmlns:a16="http://schemas.microsoft.com/office/drawing/2014/main" id="{987A49A5-8F1E-4BB0-AB20-A29DC966DBC8}"/>
                  </a:ext>
                </a:extLst>
              </p:cNvPr>
              <p:cNvSpPr/>
              <p:nvPr userDrawn="1"/>
            </p:nvSpPr>
            <p:spPr>
              <a:xfrm rot="21289496">
                <a:off x="2738726" y="-1126851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289" name="Estrella: 5 puntas 288">
                <a:extLst>
                  <a:ext uri="{FF2B5EF4-FFF2-40B4-BE49-F238E27FC236}">
                    <a16:creationId xmlns:a16="http://schemas.microsoft.com/office/drawing/2014/main" id="{05CA6809-EC5F-4E53-B319-F3E33DD26783}"/>
                  </a:ext>
                </a:extLst>
              </p:cNvPr>
              <p:cNvSpPr/>
              <p:nvPr userDrawn="1"/>
            </p:nvSpPr>
            <p:spPr>
              <a:xfrm rot="21289496">
                <a:off x="1809941" y="5678776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290" name="Estrella: 5 puntas 289">
                <a:extLst>
                  <a:ext uri="{FF2B5EF4-FFF2-40B4-BE49-F238E27FC236}">
                    <a16:creationId xmlns:a16="http://schemas.microsoft.com/office/drawing/2014/main" id="{1A8B26B3-823D-4D51-A11F-64DB0E7728B9}"/>
                  </a:ext>
                </a:extLst>
              </p:cNvPr>
              <p:cNvSpPr/>
              <p:nvPr userDrawn="1"/>
            </p:nvSpPr>
            <p:spPr>
              <a:xfrm rot="21289496">
                <a:off x="3552242" y="5214280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291" name="Estrella: 5 puntas 290">
                <a:extLst>
                  <a:ext uri="{FF2B5EF4-FFF2-40B4-BE49-F238E27FC236}">
                    <a16:creationId xmlns:a16="http://schemas.microsoft.com/office/drawing/2014/main" id="{7442CC20-ED2E-49D4-A069-25A5483838C4}"/>
                  </a:ext>
                </a:extLst>
              </p:cNvPr>
              <p:cNvSpPr/>
              <p:nvPr userDrawn="1"/>
            </p:nvSpPr>
            <p:spPr>
              <a:xfrm rot="21289496">
                <a:off x="7393604" y="3983993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292" name="Estrella: 5 puntas 291">
                <a:extLst>
                  <a:ext uri="{FF2B5EF4-FFF2-40B4-BE49-F238E27FC236}">
                    <a16:creationId xmlns:a16="http://schemas.microsoft.com/office/drawing/2014/main" id="{B3AA345C-25BE-421B-B6CB-B661C24BF322}"/>
                  </a:ext>
                </a:extLst>
              </p:cNvPr>
              <p:cNvSpPr/>
              <p:nvPr userDrawn="1"/>
            </p:nvSpPr>
            <p:spPr>
              <a:xfrm rot="21289496">
                <a:off x="6851426" y="661773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293" name="Estrella: 5 puntas 292">
                <a:extLst>
                  <a:ext uri="{FF2B5EF4-FFF2-40B4-BE49-F238E27FC236}">
                    <a16:creationId xmlns:a16="http://schemas.microsoft.com/office/drawing/2014/main" id="{08DE6BF7-C805-4050-B22C-873BDDDAC9A7}"/>
                  </a:ext>
                </a:extLst>
              </p:cNvPr>
              <p:cNvSpPr/>
              <p:nvPr userDrawn="1"/>
            </p:nvSpPr>
            <p:spPr>
              <a:xfrm rot="21289496">
                <a:off x="1935336" y="1908480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294" name="Estrella: 5 puntas 293">
                <a:extLst>
                  <a:ext uri="{FF2B5EF4-FFF2-40B4-BE49-F238E27FC236}">
                    <a16:creationId xmlns:a16="http://schemas.microsoft.com/office/drawing/2014/main" id="{58F3085F-6199-4081-95EA-66E21186593B}"/>
                  </a:ext>
                </a:extLst>
              </p:cNvPr>
              <p:cNvSpPr/>
              <p:nvPr userDrawn="1"/>
            </p:nvSpPr>
            <p:spPr>
              <a:xfrm rot="21289496">
                <a:off x="9170722" y="3275077"/>
                <a:ext cx="720000" cy="720000"/>
              </a:xfrm>
              <a:prstGeom prst="star5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295" name="Estrella: 5 puntas 294">
                <a:extLst>
                  <a:ext uri="{FF2B5EF4-FFF2-40B4-BE49-F238E27FC236}">
                    <a16:creationId xmlns:a16="http://schemas.microsoft.com/office/drawing/2014/main" id="{9A93614C-9158-4048-A069-5C0327855C3F}"/>
                  </a:ext>
                </a:extLst>
              </p:cNvPr>
              <p:cNvSpPr/>
              <p:nvPr userDrawn="1"/>
            </p:nvSpPr>
            <p:spPr>
              <a:xfrm rot="21289496">
                <a:off x="6618884" y="-1090945"/>
                <a:ext cx="720000" cy="720000"/>
              </a:xfrm>
              <a:prstGeom prst="star5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296" name="Estrella: 5 puntas 295">
                <a:extLst>
                  <a:ext uri="{FF2B5EF4-FFF2-40B4-BE49-F238E27FC236}">
                    <a16:creationId xmlns:a16="http://schemas.microsoft.com/office/drawing/2014/main" id="{7DF95522-7C3B-42D5-9230-49C9D57AC4AF}"/>
                  </a:ext>
                </a:extLst>
              </p:cNvPr>
              <p:cNvSpPr/>
              <p:nvPr userDrawn="1"/>
            </p:nvSpPr>
            <p:spPr>
              <a:xfrm rot="21289496">
                <a:off x="516005" y="2901804"/>
                <a:ext cx="720000" cy="720000"/>
              </a:xfrm>
              <a:prstGeom prst="star5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es-ES" dirty="0"/>
              </a:p>
            </p:txBody>
          </p:sp>
        </p:grpSp>
        <p:sp>
          <p:nvSpPr>
            <p:cNvPr id="259" name="Estrella: 5 puntas 258">
              <a:extLst>
                <a:ext uri="{FF2B5EF4-FFF2-40B4-BE49-F238E27FC236}">
                  <a16:creationId xmlns:a16="http://schemas.microsoft.com/office/drawing/2014/main" id="{E614F7CD-78D3-481E-B74E-2028332720B6}"/>
                </a:ext>
              </a:extLst>
            </p:cNvPr>
            <p:cNvSpPr/>
            <p:nvPr userDrawn="1"/>
          </p:nvSpPr>
          <p:spPr>
            <a:xfrm rot="21289496">
              <a:off x="4676549" y="6893296"/>
              <a:ext cx="719999" cy="719999"/>
            </a:xfrm>
            <a:prstGeom prst="star5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</p:grpSp>
      <p:grpSp>
        <p:nvGrpSpPr>
          <p:cNvPr id="297" name="Grupo 296">
            <a:extLst>
              <a:ext uri="{FF2B5EF4-FFF2-40B4-BE49-F238E27FC236}">
                <a16:creationId xmlns:a16="http://schemas.microsoft.com/office/drawing/2014/main" id="{32EA2D3D-BC14-431B-B8D8-304A3862655B}"/>
              </a:ext>
            </a:extLst>
          </p:cNvPr>
          <p:cNvGrpSpPr>
            <a:grpSpLocks noChangeAspect="1"/>
          </p:cNvGrpSpPr>
          <p:nvPr/>
        </p:nvGrpSpPr>
        <p:grpSpPr>
          <a:xfrm>
            <a:off x="7725153" y="2652307"/>
            <a:ext cx="5910921" cy="5484687"/>
            <a:chOff x="516005" y="-1126851"/>
            <a:chExt cx="9374717" cy="8698710"/>
          </a:xfrm>
        </p:grpSpPr>
        <p:grpSp>
          <p:nvGrpSpPr>
            <p:cNvPr id="298" name="Grupo 297">
              <a:extLst>
                <a:ext uri="{FF2B5EF4-FFF2-40B4-BE49-F238E27FC236}">
                  <a16:creationId xmlns:a16="http://schemas.microsoft.com/office/drawing/2014/main" id="{35BB2D76-B718-45C1-963C-7D60B74E8564}"/>
                </a:ext>
              </a:extLst>
            </p:cNvPr>
            <p:cNvGrpSpPr/>
            <p:nvPr userDrawn="1"/>
          </p:nvGrpSpPr>
          <p:grpSpPr>
            <a:xfrm>
              <a:off x="516005" y="-1126851"/>
              <a:ext cx="9374717" cy="8522933"/>
              <a:chOff x="516005" y="-1126851"/>
              <a:chExt cx="9374717" cy="8522933"/>
            </a:xfrm>
          </p:grpSpPr>
          <p:sp>
            <p:nvSpPr>
              <p:cNvPr id="300" name="Forma libre: forma 299">
                <a:extLst>
                  <a:ext uri="{FF2B5EF4-FFF2-40B4-BE49-F238E27FC236}">
                    <a16:creationId xmlns:a16="http://schemas.microsoft.com/office/drawing/2014/main" id="{9A1A3205-DC81-4D1F-B10B-F2DDB5690C5B}"/>
                  </a:ext>
                </a:extLst>
              </p:cNvPr>
              <p:cNvSpPr/>
              <p:nvPr userDrawn="1"/>
            </p:nvSpPr>
            <p:spPr>
              <a:xfrm rot="3020152">
                <a:off x="6803375" y="43498"/>
                <a:ext cx="878199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01" name="Forma libre: forma 300">
                <a:extLst>
                  <a:ext uri="{FF2B5EF4-FFF2-40B4-BE49-F238E27FC236}">
                    <a16:creationId xmlns:a16="http://schemas.microsoft.com/office/drawing/2014/main" id="{40D0FF70-5250-477D-9698-D71ABDCF5578}"/>
                  </a:ext>
                </a:extLst>
              </p:cNvPr>
              <p:cNvSpPr/>
              <p:nvPr userDrawn="1"/>
            </p:nvSpPr>
            <p:spPr>
              <a:xfrm rot="5211304">
                <a:off x="7111390" y="1352646"/>
                <a:ext cx="967801" cy="4226481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02" name="Forma libre: forma 301">
                <a:extLst>
                  <a:ext uri="{FF2B5EF4-FFF2-40B4-BE49-F238E27FC236}">
                    <a16:creationId xmlns:a16="http://schemas.microsoft.com/office/drawing/2014/main" id="{B168A32F-10FB-4D14-944E-6E323FE717BA}"/>
                  </a:ext>
                </a:extLst>
              </p:cNvPr>
              <p:cNvSpPr/>
              <p:nvPr userDrawn="1"/>
            </p:nvSpPr>
            <p:spPr>
              <a:xfrm rot="7106603">
                <a:off x="6289257" y="2786199"/>
                <a:ext cx="995621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03" name="Forma libre: forma 302">
                <a:extLst>
                  <a:ext uri="{FF2B5EF4-FFF2-40B4-BE49-F238E27FC236}">
                    <a16:creationId xmlns:a16="http://schemas.microsoft.com/office/drawing/2014/main" id="{8A681A9C-388A-4348-9782-42F67D6CC338}"/>
                  </a:ext>
                </a:extLst>
              </p:cNvPr>
              <p:cNvSpPr/>
              <p:nvPr userDrawn="1"/>
            </p:nvSpPr>
            <p:spPr>
              <a:xfrm rot="10086332">
                <a:off x="4498812" y="3455575"/>
                <a:ext cx="1021295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04" name="Forma libre: forma 303">
                <a:extLst>
                  <a:ext uri="{FF2B5EF4-FFF2-40B4-BE49-F238E27FC236}">
                    <a16:creationId xmlns:a16="http://schemas.microsoft.com/office/drawing/2014/main" id="{889F38D2-EDE7-44B9-973B-6E07DB176FAF}"/>
                  </a:ext>
                </a:extLst>
              </p:cNvPr>
              <p:cNvSpPr/>
              <p:nvPr userDrawn="1"/>
            </p:nvSpPr>
            <p:spPr>
              <a:xfrm rot="976320">
                <a:off x="5768352" y="-1029765"/>
                <a:ext cx="878199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05" name="Forma libre: forma 304">
                <a:extLst>
                  <a:ext uri="{FF2B5EF4-FFF2-40B4-BE49-F238E27FC236}">
                    <a16:creationId xmlns:a16="http://schemas.microsoft.com/office/drawing/2014/main" id="{8B03102F-AA88-4CBB-A61F-34B607D7F3DA}"/>
                  </a:ext>
                </a:extLst>
              </p:cNvPr>
              <p:cNvSpPr/>
              <p:nvPr userDrawn="1"/>
            </p:nvSpPr>
            <p:spPr>
              <a:xfrm rot="20576124" flipH="1">
                <a:off x="3452796" y="-1053078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06" name="Forma libre: forma 305">
                <a:extLst>
                  <a:ext uri="{FF2B5EF4-FFF2-40B4-BE49-F238E27FC236}">
                    <a16:creationId xmlns:a16="http://schemas.microsoft.com/office/drawing/2014/main" id="{24B2A829-BC3A-4156-9ADA-7887E2066CE6}"/>
                  </a:ext>
                </a:extLst>
              </p:cNvPr>
              <p:cNvSpPr/>
              <p:nvPr userDrawn="1"/>
            </p:nvSpPr>
            <p:spPr>
              <a:xfrm rot="18487672" flipH="1">
                <a:off x="2380134" y="69731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07" name="Forma libre: forma 306">
                <a:extLst>
                  <a:ext uri="{FF2B5EF4-FFF2-40B4-BE49-F238E27FC236}">
                    <a16:creationId xmlns:a16="http://schemas.microsoft.com/office/drawing/2014/main" id="{6B2DFA4D-B011-4984-9FD6-0EE8C3584BB1}"/>
                  </a:ext>
                </a:extLst>
              </p:cNvPr>
              <p:cNvSpPr/>
              <p:nvPr userDrawn="1"/>
            </p:nvSpPr>
            <p:spPr>
              <a:xfrm rot="16860231" flipH="1">
                <a:off x="2213028" y="1333127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08" name="Forma libre: forma 307">
                <a:extLst>
                  <a:ext uri="{FF2B5EF4-FFF2-40B4-BE49-F238E27FC236}">
                    <a16:creationId xmlns:a16="http://schemas.microsoft.com/office/drawing/2014/main" id="{9A296769-67F5-4FDF-BAB6-8A958E813B3B}"/>
                  </a:ext>
                </a:extLst>
              </p:cNvPr>
              <p:cNvSpPr/>
              <p:nvPr userDrawn="1"/>
            </p:nvSpPr>
            <p:spPr>
              <a:xfrm rot="14176970" flipH="1">
                <a:off x="2950845" y="2850067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09" name="Forma libre: forma 308">
                <a:extLst>
                  <a:ext uri="{FF2B5EF4-FFF2-40B4-BE49-F238E27FC236}">
                    <a16:creationId xmlns:a16="http://schemas.microsoft.com/office/drawing/2014/main" id="{2026D5B4-EE68-439C-AB3D-ED0D729A9537}"/>
                  </a:ext>
                </a:extLst>
              </p:cNvPr>
              <p:cNvSpPr/>
              <p:nvPr userDrawn="1"/>
            </p:nvSpPr>
            <p:spPr>
              <a:xfrm rot="570673" flipH="1">
                <a:off x="4513910" y="128354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10" name="Forma libre: forma 309">
                <a:extLst>
                  <a:ext uri="{FF2B5EF4-FFF2-40B4-BE49-F238E27FC236}">
                    <a16:creationId xmlns:a16="http://schemas.microsoft.com/office/drawing/2014/main" id="{1610E306-B11E-4F26-B6B8-32CA901E194C}"/>
                  </a:ext>
                </a:extLst>
              </p:cNvPr>
              <p:cNvSpPr/>
              <p:nvPr userDrawn="1"/>
            </p:nvSpPr>
            <p:spPr>
              <a:xfrm rot="3821872">
                <a:off x="6492825" y="1539622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11" name="Forma libre: forma 310">
                <a:extLst>
                  <a:ext uri="{FF2B5EF4-FFF2-40B4-BE49-F238E27FC236}">
                    <a16:creationId xmlns:a16="http://schemas.microsoft.com/office/drawing/2014/main" id="{197B438B-2B47-4B4E-8E2D-B3F0B7176ADD}"/>
                  </a:ext>
                </a:extLst>
              </p:cNvPr>
              <p:cNvSpPr/>
              <p:nvPr userDrawn="1"/>
            </p:nvSpPr>
            <p:spPr>
              <a:xfrm rot="5869272">
                <a:off x="6277882" y="268732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12" name="Forma libre: forma 311">
                <a:extLst>
                  <a:ext uri="{FF2B5EF4-FFF2-40B4-BE49-F238E27FC236}">
                    <a16:creationId xmlns:a16="http://schemas.microsoft.com/office/drawing/2014/main" id="{95FC9ACE-74B6-4A79-B479-55B74BE83308}"/>
                  </a:ext>
                </a:extLst>
              </p:cNvPr>
              <p:cNvSpPr/>
              <p:nvPr userDrawn="1"/>
            </p:nvSpPr>
            <p:spPr>
              <a:xfrm rot="7874577">
                <a:off x="5693136" y="3469210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13" name="Forma libre: forma 312">
                <a:extLst>
                  <a:ext uri="{FF2B5EF4-FFF2-40B4-BE49-F238E27FC236}">
                    <a16:creationId xmlns:a16="http://schemas.microsoft.com/office/drawing/2014/main" id="{92B149DF-CE93-426D-9E8D-F75EB50F0DFD}"/>
                  </a:ext>
                </a:extLst>
              </p:cNvPr>
              <p:cNvSpPr/>
              <p:nvPr userDrawn="1"/>
            </p:nvSpPr>
            <p:spPr>
              <a:xfrm rot="1734688">
                <a:off x="5959385" y="66688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14" name="Forma libre: forma 313">
                <a:extLst>
                  <a:ext uri="{FF2B5EF4-FFF2-40B4-BE49-F238E27FC236}">
                    <a16:creationId xmlns:a16="http://schemas.microsoft.com/office/drawing/2014/main" id="{A3329CC1-8EB3-4D28-AFF5-E18CD14EB233}"/>
                  </a:ext>
                </a:extLst>
              </p:cNvPr>
              <p:cNvSpPr/>
              <p:nvPr userDrawn="1"/>
            </p:nvSpPr>
            <p:spPr>
              <a:xfrm rot="19886215" flipH="1">
                <a:off x="3419519" y="552780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15" name="Forma libre: forma 314">
                <a:extLst>
                  <a:ext uri="{FF2B5EF4-FFF2-40B4-BE49-F238E27FC236}">
                    <a16:creationId xmlns:a16="http://schemas.microsoft.com/office/drawing/2014/main" id="{AC3699F2-F4D3-4FB5-8667-299A4AA1A380}"/>
                  </a:ext>
                </a:extLst>
              </p:cNvPr>
              <p:cNvSpPr/>
              <p:nvPr userDrawn="1"/>
            </p:nvSpPr>
            <p:spPr>
              <a:xfrm rot="18136928" flipH="1">
                <a:off x="2959308" y="145691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16" name="Forma libre: forma 315">
                <a:extLst>
                  <a:ext uri="{FF2B5EF4-FFF2-40B4-BE49-F238E27FC236}">
                    <a16:creationId xmlns:a16="http://schemas.microsoft.com/office/drawing/2014/main" id="{2B121D3C-90D3-42A8-A3BC-BB058F64431E}"/>
                  </a:ext>
                </a:extLst>
              </p:cNvPr>
              <p:cNvSpPr/>
              <p:nvPr userDrawn="1"/>
            </p:nvSpPr>
            <p:spPr>
              <a:xfrm rot="15720660" flipH="1">
                <a:off x="3031783" y="267893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17" name="Forma libre: forma 316">
                <a:extLst>
                  <a:ext uri="{FF2B5EF4-FFF2-40B4-BE49-F238E27FC236}">
                    <a16:creationId xmlns:a16="http://schemas.microsoft.com/office/drawing/2014/main" id="{3BC3FAE4-52BC-401F-A4FD-078B740F1701}"/>
                  </a:ext>
                </a:extLst>
              </p:cNvPr>
              <p:cNvSpPr/>
              <p:nvPr userDrawn="1"/>
            </p:nvSpPr>
            <p:spPr>
              <a:xfrm rot="13258178" flipH="1">
                <a:off x="3995365" y="3402415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18" name="Forma libre: forma 317">
                <a:extLst>
                  <a:ext uri="{FF2B5EF4-FFF2-40B4-BE49-F238E27FC236}">
                    <a16:creationId xmlns:a16="http://schemas.microsoft.com/office/drawing/2014/main" id="{868D41E8-8CCC-4A17-B377-F71C3F54FC9F}"/>
                  </a:ext>
                </a:extLst>
              </p:cNvPr>
              <p:cNvSpPr/>
              <p:nvPr userDrawn="1"/>
            </p:nvSpPr>
            <p:spPr>
              <a:xfrm rot="1141824" flipH="1">
                <a:off x="4918192" y="-516192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es-ES"/>
              </a:p>
            </p:txBody>
          </p:sp>
          <p:sp>
            <p:nvSpPr>
              <p:cNvPr id="319" name="Forma libre: forma 318">
                <a:extLst>
                  <a:ext uri="{FF2B5EF4-FFF2-40B4-BE49-F238E27FC236}">
                    <a16:creationId xmlns:a16="http://schemas.microsoft.com/office/drawing/2014/main" id="{C3B71EF2-309E-43D9-98AE-371A2734F839}"/>
                  </a:ext>
                </a:extLst>
              </p:cNvPr>
              <p:cNvSpPr/>
              <p:nvPr userDrawn="1"/>
            </p:nvSpPr>
            <p:spPr>
              <a:xfrm rot="19069665" flipH="1">
                <a:off x="2068152" y="2835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20" name="Forma libre: forma 319">
                <a:extLst>
                  <a:ext uri="{FF2B5EF4-FFF2-40B4-BE49-F238E27FC236}">
                    <a16:creationId xmlns:a16="http://schemas.microsoft.com/office/drawing/2014/main" id="{D2BBBA93-D582-4D8E-BFA6-D8CCFA96E70F}"/>
                  </a:ext>
                </a:extLst>
              </p:cNvPr>
              <p:cNvSpPr/>
              <p:nvPr userDrawn="1"/>
            </p:nvSpPr>
            <p:spPr>
              <a:xfrm rot="16200000" flipH="1">
                <a:off x="2230657" y="2518886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es-ES"/>
              </a:p>
            </p:txBody>
          </p:sp>
          <p:sp>
            <p:nvSpPr>
              <p:cNvPr id="321" name="Forma libre: forma 320">
                <a:extLst>
                  <a:ext uri="{FF2B5EF4-FFF2-40B4-BE49-F238E27FC236}">
                    <a16:creationId xmlns:a16="http://schemas.microsoft.com/office/drawing/2014/main" id="{86EE3FFE-5645-41BD-9EC4-87A29632B470}"/>
                  </a:ext>
                </a:extLst>
              </p:cNvPr>
              <p:cNvSpPr/>
              <p:nvPr userDrawn="1"/>
            </p:nvSpPr>
            <p:spPr>
              <a:xfrm rot="12308055" flipH="1">
                <a:off x="4330667" y="3991813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es-ES"/>
              </a:p>
            </p:txBody>
          </p:sp>
          <p:sp>
            <p:nvSpPr>
              <p:cNvPr id="322" name="Forma libre: forma 321">
                <a:extLst>
                  <a:ext uri="{FF2B5EF4-FFF2-40B4-BE49-F238E27FC236}">
                    <a16:creationId xmlns:a16="http://schemas.microsoft.com/office/drawing/2014/main" id="{A1CBB0C8-922A-4EC7-95C7-D715A15C462F}"/>
                  </a:ext>
                </a:extLst>
              </p:cNvPr>
              <p:cNvSpPr/>
              <p:nvPr userDrawn="1"/>
            </p:nvSpPr>
            <p:spPr>
              <a:xfrm rot="8747347">
                <a:off x="5245262" y="3766246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es-ES"/>
              </a:p>
            </p:txBody>
          </p:sp>
          <p:sp>
            <p:nvSpPr>
              <p:cNvPr id="323" name="Forma libre: forma 322">
                <a:extLst>
                  <a:ext uri="{FF2B5EF4-FFF2-40B4-BE49-F238E27FC236}">
                    <a16:creationId xmlns:a16="http://schemas.microsoft.com/office/drawing/2014/main" id="{B04E6274-8CFD-4433-8D83-7D059CC1E8DA}"/>
                  </a:ext>
                </a:extLst>
              </p:cNvPr>
              <p:cNvSpPr/>
              <p:nvPr userDrawn="1"/>
            </p:nvSpPr>
            <p:spPr>
              <a:xfrm rot="5782645">
                <a:off x="7434157" y="2715930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es-ES"/>
              </a:p>
            </p:txBody>
          </p:sp>
          <p:sp>
            <p:nvSpPr>
              <p:cNvPr id="324" name="Forma libre: forma 323">
                <a:extLst>
                  <a:ext uri="{FF2B5EF4-FFF2-40B4-BE49-F238E27FC236}">
                    <a16:creationId xmlns:a16="http://schemas.microsoft.com/office/drawing/2014/main" id="{D09FCB22-D479-4378-82CD-2FBA79919FE4}"/>
                  </a:ext>
                </a:extLst>
              </p:cNvPr>
              <p:cNvSpPr/>
              <p:nvPr userDrawn="1"/>
            </p:nvSpPr>
            <p:spPr>
              <a:xfrm rot="3781339">
                <a:off x="7514242" y="1025793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es-ES"/>
              </a:p>
            </p:txBody>
          </p:sp>
          <p:sp>
            <p:nvSpPr>
              <p:cNvPr id="325" name="Estrella: 5 puntas 324">
                <a:extLst>
                  <a:ext uri="{FF2B5EF4-FFF2-40B4-BE49-F238E27FC236}">
                    <a16:creationId xmlns:a16="http://schemas.microsoft.com/office/drawing/2014/main" id="{4F6FA51C-5775-4AB4-9DAB-78EC953CD3D2}"/>
                  </a:ext>
                </a:extLst>
              </p:cNvPr>
              <p:cNvSpPr/>
              <p:nvPr userDrawn="1"/>
            </p:nvSpPr>
            <p:spPr>
              <a:xfrm rot="21289496">
                <a:off x="8523948" y="644203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326" name="Estrella: 5 puntas 325">
                <a:extLst>
                  <a:ext uri="{FF2B5EF4-FFF2-40B4-BE49-F238E27FC236}">
                    <a16:creationId xmlns:a16="http://schemas.microsoft.com/office/drawing/2014/main" id="{70F977A1-67EF-45AE-B3DD-48A9CC7A82EF}"/>
                  </a:ext>
                </a:extLst>
              </p:cNvPr>
              <p:cNvSpPr/>
              <p:nvPr userDrawn="1"/>
            </p:nvSpPr>
            <p:spPr>
              <a:xfrm rot="21289496">
                <a:off x="7894803" y="5527517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327" name="Estrella: 5 puntas 326">
                <a:extLst>
                  <a:ext uri="{FF2B5EF4-FFF2-40B4-BE49-F238E27FC236}">
                    <a16:creationId xmlns:a16="http://schemas.microsoft.com/office/drawing/2014/main" id="{4112D84F-7B4E-4675-BF4C-A8ACE331BB66}"/>
                  </a:ext>
                </a:extLst>
              </p:cNvPr>
              <p:cNvSpPr/>
              <p:nvPr userDrawn="1"/>
            </p:nvSpPr>
            <p:spPr>
              <a:xfrm rot="21289496">
                <a:off x="834820" y="812193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328" name="Estrella: 5 puntas 327">
                <a:extLst>
                  <a:ext uri="{FF2B5EF4-FFF2-40B4-BE49-F238E27FC236}">
                    <a16:creationId xmlns:a16="http://schemas.microsoft.com/office/drawing/2014/main" id="{D70A0600-0B80-4599-9CDE-8E5E26454ACA}"/>
                  </a:ext>
                </a:extLst>
              </p:cNvPr>
              <p:cNvSpPr/>
              <p:nvPr userDrawn="1"/>
            </p:nvSpPr>
            <p:spPr>
              <a:xfrm rot="21289496">
                <a:off x="2738726" y="-1126851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329" name="Estrella: 5 puntas 328">
                <a:extLst>
                  <a:ext uri="{FF2B5EF4-FFF2-40B4-BE49-F238E27FC236}">
                    <a16:creationId xmlns:a16="http://schemas.microsoft.com/office/drawing/2014/main" id="{0C3873C4-5CE0-4BD4-8D18-A8B0E385B083}"/>
                  </a:ext>
                </a:extLst>
              </p:cNvPr>
              <p:cNvSpPr/>
              <p:nvPr userDrawn="1"/>
            </p:nvSpPr>
            <p:spPr>
              <a:xfrm rot="21289496">
                <a:off x="1809941" y="5678776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330" name="Estrella: 5 puntas 329">
                <a:extLst>
                  <a:ext uri="{FF2B5EF4-FFF2-40B4-BE49-F238E27FC236}">
                    <a16:creationId xmlns:a16="http://schemas.microsoft.com/office/drawing/2014/main" id="{DF9654A5-7DCB-4B06-90F4-6A4F65C61A03}"/>
                  </a:ext>
                </a:extLst>
              </p:cNvPr>
              <p:cNvSpPr/>
              <p:nvPr userDrawn="1"/>
            </p:nvSpPr>
            <p:spPr>
              <a:xfrm rot="21289496">
                <a:off x="3552242" y="5214280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331" name="Estrella: 5 puntas 330">
                <a:extLst>
                  <a:ext uri="{FF2B5EF4-FFF2-40B4-BE49-F238E27FC236}">
                    <a16:creationId xmlns:a16="http://schemas.microsoft.com/office/drawing/2014/main" id="{F4F63EAD-1805-416E-8E98-ED1BDCF37C59}"/>
                  </a:ext>
                </a:extLst>
              </p:cNvPr>
              <p:cNvSpPr/>
              <p:nvPr userDrawn="1"/>
            </p:nvSpPr>
            <p:spPr>
              <a:xfrm rot="21289496">
                <a:off x="7393604" y="3983993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332" name="Estrella: 5 puntas 331">
                <a:extLst>
                  <a:ext uri="{FF2B5EF4-FFF2-40B4-BE49-F238E27FC236}">
                    <a16:creationId xmlns:a16="http://schemas.microsoft.com/office/drawing/2014/main" id="{337A12A3-6952-438A-BB6B-AC7C7738A6FC}"/>
                  </a:ext>
                </a:extLst>
              </p:cNvPr>
              <p:cNvSpPr/>
              <p:nvPr userDrawn="1"/>
            </p:nvSpPr>
            <p:spPr>
              <a:xfrm rot="21289496">
                <a:off x="6851426" y="661773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333" name="Estrella: 5 puntas 332">
                <a:extLst>
                  <a:ext uri="{FF2B5EF4-FFF2-40B4-BE49-F238E27FC236}">
                    <a16:creationId xmlns:a16="http://schemas.microsoft.com/office/drawing/2014/main" id="{CB8B9633-A3D6-43BD-B962-84A2524FF4FC}"/>
                  </a:ext>
                </a:extLst>
              </p:cNvPr>
              <p:cNvSpPr/>
              <p:nvPr userDrawn="1"/>
            </p:nvSpPr>
            <p:spPr>
              <a:xfrm rot="21289496">
                <a:off x="1935336" y="1908480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334" name="Estrella: 5 puntas 333">
                <a:extLst>
                  <a:ext uri="{FF2B5EF4-FFF2-40B4-BE49-F238E27FC236}">
                    <a16:creationId xmlns:a16="http://schemas.microsoft.com/office/drawing/2014/main" id="{6987F0E4-BB00-4049-9ECB-44320C96C5EE}"/>
                  </a:ext>
                </a:extLst>
              </p:cNvPr>
              <p:cNvSpPr/>
              <p:nvPr userDrawn="1"/>
            </p:nvSpPr>
            <p:spPr>
              <a:xfrm rot="21289496">
                <a:off x="9170722" y="3275077"/>
                <a:ext cx="720000" cy="720000"/>
              </a:xfrm>
              <a:prstGeom prst="star5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es-ES" dirty="0"/>
              </a:p>
            </p:txBody>
          </p:sp>
          <p:sp>
            <p:nvSpPr>
              <p:cNvPr id="335" name="Estrella: 5 puntas 334">
                <a:extLst>
                  <a:ext uri="{FF2B5EF4-FFF2-40B4-BE49-F238E27FC236}">
                    <a16:creationId xmlns:a16="http://schemas.microsoft.com/office/drawing/2014/main" id="{F6CB6026-6671-4AE0-A7BB-E70C82ECB74C}"/>
                  </a:ext>
                </a:extLst>
              </p:cNvPr>
              <p:cNvSpPr/>
              <p:nvPr userDrawn="1"/>
            </p:nvSpPr>
            <p:spPr>
              <a:xfrm rot="21289496">
                <a:off x="6618884" y="-1090945"/>
                <a:ext cx="720000" cy="720000"/>
              </a:xfrm>
              <a:prstGeom prst="star5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336" name="Estrella: 5 puntas 335">
                <a:extLst>
                  <a:ext uri="{FF2B5EF4-FFF2-40B4-BE49-F238E27FC236}">
                    <a16:creationId xmlns:a16="http://schemas.microsoft.com/office/drawing/2014/main" id="{EDFD5E12-1B0D-49A3-8A74-031C8B99AB49}"/>
                  </a:ext>
                </a:extLst>
              </p:cNvPr>
              <p:cNvSpPr/>
              <p:nvPr userDrawn="1"/>
            </p:nvSpPr>
            <p:spPr>
              <a:xfrm rot="21289496">
                <a:off x="516005" y="2901804"/>
                <a:ext cx="720000" cy="720000"/>
              </a:xfrm>
              <a:prstGeom prst="star5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algn="ctr"/>
                <a:endParaRPr lang="es-ES" dirty="0"/>
              </a:p>
            </p:txBody>
          </p:sp>
        </p:grpSp>
        <p:sp>
          <p:nvSpPr>
            <p:cNvPr id="299" name="Estrella: 5 puntas 298">
              <a:extLst>
                <a:ext uri="{FF2B5EF4-FFF2-40B4-BE49-F238E27FC236}">
                  <a16:creationId xmlns:a16="http://schemas.microsoft.com/office/drawing/2014/main" id="{45A98E95-45D3-4E69-ADBD-2CBC9A58C905}"/>
                </a:ext>
              </a:extLst>
            </p:cNvPr>
            <p:cNvSpPr/>
            <p:nvPr userDrawn="1"/>
          </p:nvSpPr>
          <p:spPr>
            <a:xfrm rot="21289496">
              <a:off x="4655831" y="6851859"/>
              <a:ext cx="720000" cy="720000"/>
            </a:xfrm>
            <a:prstGeom prst="star5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 dirty="0"/>
            </a:p>
          </p:txBody>
        </p:sp>
      </p:grpSp>
    </p:spTree>
    <p:extLst>
      <p:ext uri="{BB962C8B-B14F-4D97-AF65-F5344CB8AC3E}">
        <p14:creationId xmlns:p14="http://schemas.microsoft.com/office/powerpoint/2010/main" val="1236766138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3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1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1500" fill="hold"/>
                                        <p:tgtEl>
                                          <p:spTgt spid="23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9" fill="hold">
                            <p:stCondLst>
                              <p:cond delay="1500"/>
                            </p:stCondLst>
                            <p:childTnLst>
                              <p:par>
                                <p:cTn id="10" presetID="6" presetClass="entr" presetSubtype="3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1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6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circle(out)">
                                      <p:cBhvr>
                                        <p:cTn id="12" dur="1000"/>
                                        <p:tgtEl>
                                          <p:spTgt spid="16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3" fill="hold">
                            <p:stCondLst>
                              <p:cond delay="2500"/>
                            </p:stCondLst>
                            <p:childTnLst>
                              <p:par>
                                <p:cTn id="14" presetID="2" presetClass="entr" presetSubtype="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5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16" dur="15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w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17" dur="1500" fill="hold"/>
                                        <p:tgtEl>
                                          <p:spTgt spid="66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8" fill="hold">
                            <p:stCondLst>
                              <p:cond delay="4000"/>
                            </p:stCondLst>
                            <p:childTnLst>
                              <p:par>
                                <p:cTn id="19" presetID="6" presetClass="entr" presetSubtype="3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0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1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circle(out)">
                                      <p:cBhvr>
                                        <p:cTn id="21" dur="1000"/>
                                        <p:tgtEl>
                                          <p:spTgt spid="21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2" fill="hold">
                            <p:stCondLst>
                              <p:cond delay="5000"/>
                            </p:stCondLst>
                            <p:childTnLst>
                              <p:par>
                                <p:cTn id="23" presetID="2" presetClass="entr" presetSubtype="4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4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0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25" dur="1500" fill="hold"/>
                                        <p:tgtEl>
                                          <p:spTgt spid="207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26" dur="1500" fill="hold"/>
                                        <p:tgtEl>
                                          <p:spTgt spid="207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1+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27" fill="hold">
                            <p:stCondLst>
                              <p:cond delay="6500"/>
                            </p:stCondLst>
                            <p:childTnLst>
                              <p:par>
                                <p:cTn id="28" presetID="6" presetClass="entr" presetSubtype="3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29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12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circle(out)">
                                      <p:cBhvr>
                                        <p:cTn id="30" dur="1000"/>
                                        <p:tgtEl>
                                          <p:spTgt spid="12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1" fill="hold">
                            <p:stCondLst>
                              <p:cond delay="7500"/>
                            </p:stCondLst>
                            <p:childTnLst>
                              <p:par>
                                <p:cTn id="32" presetID="6" presetClass="entr" presetSubtype="3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3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5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circle(out)">
                                      <p:cBhvr>
                                        <p:cTn id="34" dur="1000"/>
                                        <p:tgtEl>
                                          <p:spTgt spid="25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35" fill="hold">
                            <p:stCondLst>
                              <p:cond delay="8500"/>
                            </p:stCondLst>
                            <p:childTnLst>
                              <p:par>
                                <p:cTn id="36" presetID="6" presetClass="entr" presetSubtype="32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37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97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circle(out)">
                                      <p:cBhvr>
                                        <p:cTn id="38" dur="1000"/>
                                        <p:tgtEl>
                                          <p:spTgt spid="297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gradFill>
          <a:gsLst>
            <a:gs pos="86000">
              <a:srgbClr val="2F3077"/>
            </a:gs>
            <a:gs pos="27000">
              <a:schemeClr val="tx1"/>
            </a:gs>
            <a:gs pos="47000">
              <a:srgbClr val="070B34"/>
            </a:gs>
            <a:gs pos="71000">
              <a:srgbClr val="141852"/>
            </a:gs>
          </a:gsLst>
          <a:lin ang="5400000" scaled="1"/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upo 1">
            <a:extLst>
              <a:ext uri="{FF2B5EF4-FFF2-40B4-BE49-F238E27FC236}">
                <a16:creationId xmlns:a16="http://schemas.microsoft.com/office/drawing/2014/main" id="{FFC60146-4941-4566-966C-610D9C0FBF96}"/>
              </a:ext>
            </a:extLst>
          </p:cNvPr>
          <p:cNvGrpSpPr/>
          <p:nvPr/>
        </p:nvGrpSpPr>
        <p:grpSpPr>
          <a:xfrm>
            <a:off x="1716012" y="2117337"/>
            <a:ext cx="6267960" cy="3418287"/>
            <a:chOff x="2600736" y="2039156"/>
            <a:chExt cx="6267960" cy="3418287"/>
          </a:xfrm>
        </p:grpSpPr>
        <p:sp>
          <p:nvSpPr>
            <p:cNvPr id="337" name="CuadroTexto 336">
              <a:extLst>
                <a:ext uri="{FF2B5EF4-FFF2-40B4-BE49-F238E27FC236}">
                  <a16:creationId xmlns:a16="http://schemas.microsoft.com/office/drawing/2014/main" id="{7330E6B9-1779-422F-B346-E2DFB4889FF0}"/>
                </a:ext>
              </a:extLst>
            </p:cNvPr>
            <p:cNvSpPr txBox="1"/>
            <p:nvPr/>
          </p:nvSpPr>
          <p:spPr>
            <a:xfrm>
              <a:off x="3057508" y="2480794"/>
              <a:ext cx="5811188" cy="297664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>
                <a:lnSpc>
                  <a:spcPct val="150000"/>
                </a:lnSpc>
              </a:pPr>
              <a:r>
                <a:rPr lang="es-ES" sz="6600" b="1" dirty="0" err="1">
                  <a:solidFill>
                    <a:schemeClr val="bg1"/>
                  </a:solidFill>
                  <a:latin typeface="Autour one" panose="02000503000000020004" pitchFamily="2" charset="0"/>
                  <a:cs typeface="Amatic SC" panose="00000500000000000000" pitchFamily="2" charset="-79"/>
                </a:rPr>
                <a:t>Happy</a:t>
              </a:r>
              <a:r>
                <a:rPr lang="es-ES" sz="6600" b="1" dirty="0">
                  <a:solidFill>
                    <a:schemeClr val="bg1"/>
                  </a:solidFill>
                  <a:latin typeface="Autour one" panose="02000503000000020004" pitchFamily="2" charset="0"/>
                  <a:cs typeface="Amatic SC" panose="00000500000000000000" pitchFamily="2" charset="-79"/>
                </a:rPr>
                <a:t> 4th of </a:t>
              </a:r>
              <a:r>
                <a:rPr lang="es-ES" sz="6600" b="1" dirty="0" err="1">
                  <a:solidFill>
                    <a:schemeClr val="bg1"/>
                  </a:solidFill>
                  <a:latin typeface="Autour one" panose="02000503000000020004" pitchFamily="2" charset="0"/>
                  <a:cs typeface="Amatic SC" panose="00000500000000000000" pitchFamily="2" charset="-79"/>
                </a:rPr>
                <a:t>July</a:t>
              </a:r>
              <a:r>
                <a:rPr lang="es-ES" sz="6600" b="1" dirty="0">
                  <a:solidFill>
                    <a:schemeClr val="bg1"/>
                  </a:solidFill>
                  <a:latin typeface="Autour one" panose="02000503000000020004" pitchFamily="2" charset="0"/>
                  <a:cs typeface="Amatic SC" panose="00000500000000000000" pitchFamily="2" charset="-79"/>
                </a:rPr>
                <a:t>!!!</a:t>
              </a:r>
            </a:p>
          </p:txBody>
        </p:sp>
        <p:grpSp>
          <p:nvGrpSpPr>
            <p:cNvPr id="338" name="Grupo 337">
              <a:extLst>
                <a:ext uri="{FF2B5EF4-FFF2-40B4-BE49-F238E27FC236}">
                  <a16:creationId xmlns:a16="http://schemas.microsoft.com/office/drawing/2014/main" id="{3634761B-63C8-418A-B560-3ADD851443E0}"/>
                </a:ext>
              </a:extLst>
            </p:cNvPr>
            <p:cNvGrpSpPr>
              <a:grpSpLocks noChangeAspect="1"/>
            </p:cNvGrpSpPr>
            <p:nvPr/>
          </p:nvGrpSpPr>
          <p:grpSpPr>
            <a:xfrm rot="19884421">
              <a:off x="2600736" y="2039156"/>
              <a:ext cx="1227874" cy="1206083"/>
              <a:chOff x="4903388" y="2592682"/>
              <a:chExt cx="3123612" cy="3068177"/>
            </a:xfrm>
          </p:grpSpPr>
          <p:sp>
            <p:nvSpPr>
              <p:cNvPr id="339" name="Elipse 338">
                <a:extLst>
                  <a:ext uri="{FF2B5EF4-FFF2-40B4-BE49-F238E27FC236}">
                    <a16:creationId xmlns:a16="http://schemas.microsoft.com/office/drawing/2014/main" id="{9F3D2867-F147-449A-ACAA-9FBDF2A5C7F1}"/>
                  </a:ext>
                </a:extLst>
              </p:cNvPr>
              <p:cNvSpPr/>
              <p:nvPr userDrawn="1"/>
            </p:nvSpPr>
            <p:spPr>
              <a:xfrm rot="21577723">
                <a:off x="4903388" y="4768365"/>
                <a:ext cx="3123612" cy="892494"/>
              </a:xfrm>
              <a:prstGeom prst="ellipse">
                <a:avLst/>
              </a:prstGeom>
              <a:solidFill>
                <a:srgbClr val="BA212C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340" name="Cilindro 49">
                <a:extLst>
                  <a:ext uri="{FF2B5EF4-FFF2-40B4-BE49-F238E27FC236}">
                    <a16:creationId xmlns:a16="http://schemas.microsoft.com/office/drawing/2014/main" id="{767C5001-1A46-4103-B781-0685F64DED19}"/>
                  </a:ext>
                </a:extLst>
              </p:cNvPr>
              <p:cNvSpPr/>
              <p:nvPr userDrawn="1"/>
            </p:nvSpPr>
            <p:spPr>
              <a:xfrm>
                <a:off x="5391250" y="2597273"/>
                <a:ext cx="2204178" cy="2692098"/>
              </a:xfrm>
              <a:custGeom>
                <a:avLst/>
                <a:gdLst>
                  <a:gd name="connsiteX0" fmla="*/ 0 w 2204178"/>
                  <a:gd name="connsiteY0" fmla="*/ 227284 h 2600382"/>
                  <a:gd name="connsiteX1" fmla="*/ 1102089 w 2204178"/>
                  <a:gd name="connsiteY1" fmla="*/ 454568 h 2600382"/>
                  <a:gd name="connsiteX2" fmla="*/ 2204178 w 2204178"/>
                  <a:gd name="connsiteY2" fmla="*/ 227284 h 2600382"/>
                  <a:gd name="connsiteX3" fmla="*/ 2204178 w 2204178"/>
                  <a:gd name="connsiteY3" fmla="*/ 2373098 h 2600382"/>
                  <a:gd name="connsiteX4" fmla="*/ 1102089 w 2204178"/>
                  <a:gd name="connsiteY4" fmla="*/ 2600382 h 2600382"/>
                  <a:gd name="connsiteX5" fmla="*/ 0 w 2204178"/>
                  <a:gd name="connsiteY5" fmla="*/ 2373098 h 2600382"/>
                  <a:gd name="connsiteX6" fmla="*/ 0 w 2204178"/>
                  <a:gd name="connsiteY6" fmla="*/ 227284 h 2600382"/>
                  <a:gd name="connsiteX0" fmla="*/ 0 w 2204178"/>
                  <a:gd name="connsiteY0" fmla="*/ 227284 h 2600382"/>
                  <a:gd name="connsiteX1" fmla="*/ 1102089 w 2204178"/>
                  <a:gd name="connsiteY1" fmla="*/ 0 h 2600382"/>
                  <a:gd name="connsiteX2" fmla="*/ 2204178 w 2204178"/>
                  <a:gd name="connsiteY2" fmla="*/ 227284 h 2600382"/>
                  <a:gd name="connsiteX3" fmla="*/ 1102089 w 2204178"/>
                  <a:gd name="connsiteY3" fmla="*/ 454568 h 2600382"/>
                  <a:gd name="connsiteX4" fmla="*/ 0 w 2204178"/>
                  <a:gd name="connsiteY4" fmla="*/ 227284 h 2600382"/>
                  <a:gd name="connsiteX0" fmla="*/ 2204178 w 2204178"/>
                  <a:gd name="connsiteY0" fmla="*/ 227284 h 2600382"/>
                  <a:gd name="connsiteX1" fmla="*/ 1102089 w 2204178"/>
                  <a:gd name="connsiteY1" fmla="*/ 454568 h 2600382"/>
                  <a:gd name="connsiteX2" fmla="*/ 0 w 2204178"/>
                  <a:gd name="connsiteY2" fmla="*/ 227284 h 2600382"/>
                  <a:gd name="connsiteX3" fmla="*/ 1102089 w 2204178"/>
                  <a:gd name="connsiteY3" fmla="*/ 0 h 2600382"/>
                  <a:gd name="connsiteX4" fmla="*/ 2204178 w 2204178"/>
                  <a:gd name="connsiteY4" fmla="*/ 227284 h 2600382"/>
                  <a:gd name="connsiteX5" fmla="*/ 2204178 w 2204178"/>
                  <a:gd name="connsiteY5" fmla="*/ 2373098 h 2600382"/>
                  <a:gd name="connsiteX6" fmla="*/ 1102089 w 2204178"/>
                  <a:gd name="connsiteY6" fmla="*/ 2600382 h 2600382"/>
                  <a:gd name="connsiteX7" fmla="*/ 0 w 2204178"/>
                  <a:gd name="connsiteY7" fmla="*/ 2373098 h 2600382"/>
                  <a:gd name="connsiteX8" fmla="*/ 0 w 2204178"/>
                  <a:gd name="connsiteY8" fmla="*/ 227284 h 2600382"/>
                  <a:gd name="connsiteX0" fmla="*/ 0 w 2204178"/>
                  <a:gd name="connsiteY0" fmla="*/ 227284 h 2601464"/>
                  <a:gd name="connsiteX1" fmla="*/ 1102089 w 2204178"/>
                  <a:gd name="connsiteY1" fmla="*/ 454568 h 2601464"/>
                  <a:gd name="connsiteX2" fmla="*/ 2204178 w 2204178"/>
                  <a:gd name="connsiteY2" fmla="*/ 227284 h 2601464"/>
                  <a:gd name="connsiteX3" fmla="*/ 2204178 w 2204178"/>
                  <a:gd name="connsiteY3" fmla="*/ 2373098 h 2601464"/>
                  <a:gd name="connsiteX4" fmla="*/ 1102089 w 2204178"/>
                  <a:gd name="connsiteY4" fmla="*/ 2600382 h 2601464"/>
                  <a:gd name="connsiteX5" fmla="*/ 0 w 2204178"/>
                  <a:gd name="connsiteY5" fmla="*/ 2373098 h 2601464"/>
                  <a:gd name="connsiteX6" fmla="*/ 0 w 2204178"/>
                  <a:gd name="connsiteY6" fmla="*/ 227284 h 2601464"/>
                  <a:gd name="connsiteX0" fmla="*/ 0 w 2204178"/>
                  <a:gd name="connsiteY0" fmla="*/ 227284 h 2601464"/>
                  <a:gd name="connsiteX1" fmla="*/ 1102089 w 2204178"/>
                  <a:gd name="connsiteY1" fmla="*/ 0 h 2601464"/>
                  <a:gd name="connsiteX2" fmla="*/ 2204178 w 2204178"/>
                  <a:gd name="connsiteY2" fmla="*/ 227284 h 2601464"/>
                  <a:gd name="connsiteX3" fmla="*/ 1102089 w 2204178"/>
                  <a:gd name="connsiteY3" fmla="*/ 454568 h 2601464"/>
                  <a:gd name="connsiteX4" fmla="*/ 0 w 2204178"/>
                  <a:gd name="connsiteY4" fmla="*/ 227284 h 2601464"/>
                  <a:gd name="connsiteX0" fmla="*/ 2204178 w 2204178"/>
                  <a:gd name="connsiteY0" fmla="*/ 227284 h 2601464"/>
                  <a:gd name="connsiteX1" fmla="*/ 1102089 w 2204178"/>
                  <a:gd name="connsiteY1" fmla="*/ 454568 h 2601464"/>
                  <a:gd name="connsiteX2" fmla="*/ 0 w 2204178"/>
                  <a:gd name="connsiteY2" fmla="*/ 227284 h 2601464"/>
                  <a:gd name="connsiteX3" fmla="*/ 1102089 w 2204178"/>
                  <a:gd name="connsiteY3" fmla="*/ 0 h 2601464"/>
                  <a:gd name="connsiteX4" fmla="*/ 2204178 w 2204178"/>
                  <a:gd name="connsiteY4" fmla="*/ 227284 h 2601464"/>
                  <a:gd name="connsiteX5" fmla="*/ 2204178 w 2204178"/>
                  <a:gd name="connsiteY5" fmla="*/ 2373098 h 2601464"/>
                  <a:gd name="connsiteX6" fmla="*/ 1102089 w 2204178"/>
                  <a:gd name="connsiteY6" fmla="*/ 2600382 h 2601464"/>
                  <a:gd name="connsiteX7" fmla="*/ 127805 w 2204178"/>
                  <a:gd name="connsiteY7" fmla="*/ 2430588 h 2601464"/>
                  <a:gd name="connsiteX8" fmla="*/ 0 w 2204178"/>
                  <a:gd name="connsiteY8" fmla="*/ 227284 h 2601464"/>
                  <a:gd name="connsiteX0" fmla="*/ 0 w 2204178"/>
                  <a:gd name="connsiteY0" fmla="*/ 227284 h 2601464"/>
                  <a:gd name="connsiteX1" fmla="*/ 1102089 w 2204178"/>
                  <a:gd name="connsiteY1" fmla="*/ 454568 h 2601464"/>
                  <a:gd name="connsiteX2" fmla="*/ 2204178 w 2204178"/>
                  <a:gd name="connsiteY2" fmla="*/ 227284 h 2601464"/>
                  <a:gd name="connsiteX3" fmla="*/ 2204178 w 2204178"/>
                  <a:gd name="connsiteY3" fmla="*/ 2373098 h 2601464"/>
                  <a:gd name="connsiteX4" fmla="*/ 1102089 w 2204178"/>
                  <a:gd name="connsiteY4" fmla="*/ 2600382 h 2601464"/>
                  <a:gd name="connsiteX5" fmla="*/ 143969 w 2204178"/>
                  <a:gd name="connsiteY5" fmla="*/ 2444117 h 2601464"/>
                  <a:gd name="connsiteX6" fmla="*/ 0 w 2204178"/>
                  <a:gd name="connsiteY6" fmla="*/ 227284 h 2601464"/>
                  <a:gd name="connsiteX0" fmla="*/ 0 w 2204178"/>
                  <a:gd name="connsiteY0" fmla="*/ 227284 h 2601464"/>
                  <a:gd name="connsiteX1" fmla="*/ 1102089 w 2204178"/>
                  <a:gd name="connsiteY1" fmla="*/ 0 h 2601464"/>
                  <a:gd name="connsiteX2" fmla="*/ 2204178 w 2204178"/>
                  <a:gd name="connsiteY2" fmla="*/ 227284 h 2601464"/>
                  <a:gd name="connsiteX3" fmla="*/ 1102089 w 2204178"/>
                  <a:gd name="connsiteY3" fmla="*/ 454568 h 2601464"/>
                  <a:gd name="connsiteX4" fmla="*/ 0 w 2204178"/>
                  <a:gd name="connsiteY4" fmla="*/ 227284 h 2601464"/>
                  <a:gd name="connsiteX0" fmla="*/ 2204178 w 2204178"/>
                  <a:gd name="connsiteY0" fmla="*/ 227284 h 2601464"/>
                  <a:gd name="connsiteX1" fmla="*/ 1102089 w 2204178"/>
                  <a:gd name="connsiteY1" fmla="*/ 454568 h 2601464"/>
                  <a:gd name="connsiteX2" fmla="*/ 0 w 2204178"/>
                  <a:gd name="connsiteY2" fmla="*/ 227284 h 2601464"/>
                  <a:gd name="connsiteX3" fmla="*/ 1102089 w 2204178"/>
                  <a:gd name="connsiteY3" fmla="*/ 0 h 2601464"/>
                  <a:gd name="connsiteX4" fmla="*/ 2204178 w 2204178"/>
                  <a:gd name="connsiteY4" fmla="*/ 227284 h 2601464"/>
                  <a:gd name="connsiteX5" fmla="*/ 2204178 w 2204178"/>
                  <a:gd name="connsiteY5" fmla="*/ 2373098 h 2601464"/>
                  <a:gd name="connsiteX6" fmla="*/ 1102089 w 2204178"/>
                  <a:gd name="connsiteY6" fmla="*/ 2600382 h 2601464"/>
                  <a:gd name="connsiteX7" fmla="*/ 127805 w 2204178"/>
                  <a:gd name="connsiteY7" fmla="*/ 2430588 h 2601464"/>
                  <a:gd name="connsiteX8" fmla="*/ 0 w 2204178"/>
                  <a:gd name="connsiteY8" fmla="*/ 227284 h 2601464"/>
                  <a:gd name="connsiteX0" fmla="*/ 0 w 2204178"/>
                  <a:gd name="connsiteY0" fmla="*/ 227284 h 2601089"/>
                  <a:gd name="connsiteX1" fmla="*/ 1102089 w 2204178"/>
                  <a:gd name="connsiteY1" fmla="*/ 454568 h 2601089"/>
                  <a:gd name="connsiteX2" fmla="*/ 2204178 w 2204178"/>
                  <a:gd name="connsiteY2" fmla="*/ 227284 h 2601089"/>
                  <a:gd name="connsiteX3" fmla="*/ 2204178 w 2204178"/>
                  <a:gd name="connsiteY3" fmla="*/ 2373098 h 2601089"/>
                  <a:gd name="connsiteX4" fmla="*/ 1102089 w 2204178"/>
                  <a:gd name="connsiteY4" fmla="*/ 2600382 h 2601089"/>
                  <a:gd name="connsiteX5" fmla="*/ 143969 w 2204178"/>
                  <a:gd name="connsiteY5" fmla="*/ 2444117 h 2601089"/>
                  <a:gd name="connsiteX6" fmla="*/ 0 w 2204178"/>
                  <a:gd name="connsiteY6" fmla="*/ 227284 h 2601089"/>
                  <a:gd name="connsiteX0" fmla="*/ 0 w 2204178"/>
                  <a:gd name="connsiteY0" fmla="*/ 227284 h 2601089"/>
                  <a:gd name="connsiteX1" fmla="*/ 1102089 w 2204178"/>
                  <a:gd name="connsiteY1" fmla="*/ 0 h 2601089"/>
                  <a:gd name="connsiteX2" fmla="*/ 2204178 w 2204178"/>
                  <a:gd name="connsiteY2" fmla="*/ 227284 h 2601089"/>
                  <a:gd name="connsiteX3" fmla="*/ 1102089 w 2204178"/>
                  <a:gd name="connsiteY3" fmla="*/ 454568 h 2601089"/>
                  <a:gd name="connsiteX4" fmla="*/ 0 w 2204178"/>
                  <a:gd name="connsiteY4" fmla="*/ 227284 h 2601089"/>
                  <a:gd name="connsiteX0" fmla="*/ 2204178 w 2204178"/>
                  <a:gd name="connsiteY0" fmla="*/ 227284 h 2601089"/>
                  <a:gd name="connsiteX1" fmla="*/ 1102089 w 2204178"/>
                  <a:gd name="connsiteY1" fmla="*/ 454568 h 2601089"/>
                  <a:gd name="connsiteX2" fmla="*/ 0 w 2204178"/>
                  <a:gd name="connsiteY2" fmla="*/ 227284 h 2601089"/>
                  <a:gd name="connsiteX3" fmla="*/ 1102089 w 2204178"/>
                  <a:gd name="connsiteY3" fmla="*/ 0 h 2601089"/>
                  <a:gd name="connsiteX4" fmla="*/ 2204178 w 2204178"/>
                  <a:gd name="connsiteY4" fmla="*/ 227284 h 2601089"/>
                  <a:gd name="connsiteX5" fmla="*/ 2026404 w 2204178"/>
                  <a:gd name="connsiteY5" fmla="*/ 2460702 h 2601089"/>
                  <a:gd name="connsiteX6" fmla="*/ 1102089 w 2204178"/>
                  <a:gd name="connsiteY6" fmla="*/ 2600382 h 2601089"/>
                  <a:gd name="connsiteX7" fmla="*/ 127805 w 2204178"/>
                  <a:gd name="connsiteY7" fmla="*/ 2430588 h 2601089"/>
                  <a:gd name="connsiteX8" fmla="*/ 0 w 2204178"/>
                  <a:gd name="connsiteY8" fmla="*/ 227284 h 2601089"/>
                  <a:gd name="connsiteX0" fmla="*/ 0 w 2204178"/>
                  <a:gd name="connsiteY0" fmla="*/ 227284 h 2601089"/>
                  <a:gd name="connsiteX1" fmla="*/ 1102089 w 2204178"/>
                  <a:gd name="connsiteY1" fmla="*/ 454568 h 2601089"/>
                  <a:gd name="connsiteX2" fmla="*/ 2204178 w 2204178"/>
                  <a:gd name="connsiteY2" fmla="*/ 227284 h 2601089"/>
                  <a:gd name="connsiteX3" fmla="*/ 1983181 w 2204178"/>
                  <a:gd name="connsiteY3" fmla="*/ 2479502 h 2601089"/>
                  <a:gd name="connsiteX4" fmla="*/ 1102089 w 2204178"/>
                  <a:gd name="connsiteY4" fmla="*/ 2600382 h 2601089"/>
                  <a:gd name="connsiteX5" fmla="*/ 143969 w 2204178"/>
                  <a:gd name="connsiteY5" fmla="*/ 2444117 h 2601089"/>
                  <a:gd name="connsiteX6" fmla="*/ 0 w 2204178"/>
                  <a:gd name="connsiteY6" fmla="*/ 227284 h 2601089"/>
                  <a:gd name="connsiteX0" fmla="*/ 0 w 2204178"/>
                  <a:gd name="connsiteY0" fmla="*/ 227284 h 2601089"/>
                  <a:gd name="connsiteX1" fmla="*/ 1102089 w 2204178"/>
                  <a:gd name="connsiteY1" fmla="*/ 0 h 2601089"/>
                  <a:gd name="connsiteX2" fmla="*/ 2204178 w 2204178"/>
                  <a:gd name="connsiteY2" fmla="*/ 227284 h 2601089"/>
                  <a:gd name="connsiteX3" fmla="*/ 1102089 w 2204178"/>
                  <a:gd name="connsiteY3" fmla="*/ 454568 h 2601089"/>
                  <a:gd name="connsiteX4" fmla="*/ 0 w 2204178"/>
                  <a:gd name="connsiteY4" fmla="*/ 227284 h 2601089"/>
                  <a:gd name="connsiteX0" fmla="*/ 2204178 w 2204178"/>
                  <a:gd name="connsiteY0" fmla="*/ 227284 h 2601089"/>
                  <a:gd name="connsiteX1" fmla="*/ 1102089 w 2204178"/>
                  <a:gd name="connsiteY1" fmla="*/ 454568 h 2601089"/>
                  <a:gd name="connsiteX2" fmla="*/ 0 w 2204178"/>
                  <a:gd name="connsiteY2" fmla="*/ 227284 h 2601089"/>
                  <a:gd name="connsiteX3" fmla="*/ 1102089 w 2204178"/>
                  <a:gd name="connsiteY3" fmla="*/ 0 h 2601089"/>
                  <a:gd name="connsiteX4" fmla="*/ 2204178 w 2204178"/>
                  <a:gd name="connsiteY4" fmla="*/ 227284 h 2601089"/>
                  <a:gd name="connsiteX5" fmla="*/ 2026404 w 2204178"/>
                  <a:gd name="connsiteY5" fmla="*/ 2460702 h 2601089"/>
                  <a:gd name="connsiteX6" fmla="*/ 1102089 w 2204178"/>
                  <a:gd name="connsiteY6" fmla="*/ 2600382 h 2601089"/>
                  <a:gd name="connsiteX7" fmla="*/ 127805 w 2204178"/>
                  <a:gd name="connsiteY7" fmla="*/ 2430588 h 2601089"/>
                  <a:gd name="connsiteX8" fmla="*/ 0 w 2204178"/>
                  <a:gd name="connsiteY8" fmla="*/ 227284 h 2601089"/>
                  <a:gd name="connsiteX0" fmla="*/ 0 w 2204178"/>
                  <a:gd name="connsiteY0" fmla="*/ 227284 h 2667882"/>
                  <a:gd name="connsiteX1" fmla="*/ 1102089 w 2204178"/>
                  <a:gd name="connsiteY1" fmla="*/ 454568 h 2667882"/>
                  <a:gd name="connsiteX2" fmla="*/ 2204178 w 2204178"/>
                  <a:gd name="connsiteY2" fmla="*/ 227284 h 2667882"/>
                  <a:gd name="connsiteX3" fmla="*/ 1983181 w 2204178"/>
                  <a:gd name="connsiteY3" fmla="*/ 2479502 h 2667882"/>
                  <a:gd name="connsiteX4" fmla="*/ 1102089 w 2204178"/>
                  <a:gd name="connsiteY4" fmla="*/ 2600382 h 2667882"/>
                  <a:gd name="connsiteX5" fmla="*/ 143969 w 2204178"/>
                  <a:gd name="connsiteY5" fmla="*/ 2444117 h 2667882"/>
                  <a:gd name="connsiteX6" fmla="*/ 0 w 2204178"/>
                  <a:gd name="connsiteY6" fmla="*/ 227284 h 2667882"/>
                  <a:gd name="connsiteX0" fmla="*/ 0 w 2204178"/>
                  <a:gd name="connsiteY0" fmla="*/ 227284 h 2667882"/>
                  <a:gd name="connsiteX1" fmla="*/ 1102089 w 2204178"/>
                  <a:gd name="connsiteY1" fmla="*/ 0 h 2667882"/>
                  <a:gd name="connsiteX2" fmla="*/ 2204178 w 2204178"/>
                  <a:gd name="connsiteY2" fmla="*/ 227284 h 2667882"/>
                  <a:gd name="connsiteX3" fmla="*/ 1102089 w 2204178"/>
                  <a:gd name="connsiteY3" fmla="*/ 454568 h 2667882"/>
                  <a:gd name="connsiteX4" fmla="*/ 0 w 2204178"/>
                  <a:gd name="connsiteY4" fmla="*/ 227284 h 2667882"/>
                  <a:gd name="connsiteX0" fmla="*/ 2204178 w 2204178"/>
                  <a:gd name="connsiteY0" fmla="*/ 227284 h 2667882"/>
                  <a:gd name="connsiteX1" fmla="*/ 1102089 w 2204178"/>
                  <a:gd name="connsiteY1" fmla="*/ 454568 h 2667882"/>
                  <a:gd name="connsiteX2" fmla="*/ 0 w 2204178"/>
                  <a:gd name="connsiteY2" fmla="*/ 227284 h 2667882"/>
                  <a:gd name="connsiteX3" fmla="*/ 1102089 w 2204178"/>
                  <a:gd name="connsiteY3" fmla="*/ 0 h 2667882"/>
                  <a:gd name="connsiteX4" fmla="*/ 2204178 w 2204178"/>
                  <a:gd name="connsiteY4" fmla="*/ 227284 h 2667882"/>
                  <a:gd name="connsiteX5" fmla="*/ 2026404 w 2204178"/>
                  <a:gd name="connsiteY5" fmla="*/ 2460702 h 2667882"/>
                  <a:gd name="connsiteX6" fmla="*/ 1018279 w 2204178"/>
                  <a:gd name="connsiteY6" fmla="*/ 2667675 h 2667882"/>
                  <a:gd name="connsiteX7" fmla="*/ 127805 w 2204178"/>
                  <a:gd name="connsiteY7" fmla="*/ 2430588 h 2667882"/>
                  <a:gd name="connsiteX8" fmla="*/ 0 w 2204178"/>
                  <a:gd name="connsiteY8" fmla="*/ 227284 h 2667882"/>
                  <a:gd name="connsiteX0" fmla="*/ 0 w 2204178"/>
                  <a:gd name="connsiteY0" fmla="*/ 227284 h 2692098"/>
                  <a:gd name="connsiteX1" fmla="*/ 1102089 w 2204178"/>
                  <a:gd name="connsiteY1" fmla="*/ 454568 h 2692098"/>
                  <a:gd name="connsiteX2" fmla="*/ 2204178 w 2204178"/>
                  <a:gd name="connsiteY2" fmla="*/ 227284 h 2692098"/>
                  <a:gd name="connsiteX3" fmla="*/ 1983181 w 2204178"/>
                  <a:gd name="connsiteY3" fmla="*/ 2479502 h 2692098"/>
                  <a:gd name="connsiteX4" fmla="*/ 1080302 w 2204178"/>
                  <a:gd name="connsiteY4" fmla="*/ 2692098 h 2692098"/>
                  <a:gd name="connsiteX5" fmla="*/ 143969 w 2204178"/>
                  <a:gd name="connsiteY5" fmla="*/ 2444117 h 2692098"/>
                  <a:gd name="connsiteX6" fmla="*/ 0 w 2204178"/>
                  <a:gd name="connsiteY6" fmla="*/ 227284 h 2692098"/>
                  <a:gd name="connsiteX0" fmla="*/ 0 w 2204178"/>
                  <a:gd name="connsiteY0" fmla="*/ 227284 h 2692098"/>
                  <a:gd name="connsiteX1" fmla="*/ 1102089 w 2204178"/>
                  <a:gd name="connsiteY1" fmla="*/ 0 h 2692098"/>
                  <a:gd name="connsiteX2" fmla="*/ 2204178 w 2204178"/>
                  <a:gd name="connsiteY2" fmla="*/ 227284 h 2692098"/>
                  <a:gd name="connsiteX3" fmla="*/ 1102089 w 2204178"/>
                  <a:gd name="connsiteY3" fmla="*/ 454568 h 2692098"/>
                  <a:gd name="connsiteX4" fmla="*/ 0 w 2204178"/>
                  <a:gd name="connsiteY4" fmla="*/ 227284 h 2692098"/>
                  <a:gd name="connsiteX0" fmla="*/ 2204178 w 2204178"/>
                  <a:gd name="connsiteY0" fmla="*/ 227284 h 2692098"/>
                  <a:gd name="connsiteX1" fmla="*/ 1102089 w 2204178"/>
                  <a:gd name="connsiteY1" fmla="*/ 454568 h 2692098"/>
                  <a:gd name="connsiteX2" fmla="*/ 0 w 2204178"/>
                  <a:gd name="connsiteY2" fmla="*/ 227284 h 2692098"/>
                  <a:gd name="connsiteX3" fmla="*/ 1102089 w 2204178"/>
                  <a:gd name="connsiteY3" fmla="*/ 0 h 2692098"/>
                  <a:gd name="connsiteX4" fmla="*/ 2204178 w 2204178"/>
                  <a:gd name="connsiteY4" fmla="*/ 227284 h 2692098"/>
                  <a:gd name="connsiteX5" fmla="*/ 2026404 w 2204178"/>
                  <a:gd name="connsiteY5" fmla="*/ 2460702 h 2692098"/>
                  <a:gd name="connsiteX6" fmla="*/ 1018279 w 2204178"/>
                  <a:gd name="connsiteY6" fmla="*/ 2667675 h 2692098"/>
                  <a:gd name="connsiteX7" fmla="*/ 127805 w 2204178"/>
                  <a:gd name="connsiteY7" fmla="*/ 2430588 h 2692098"/>
                  <a:gd name="connsiteX8" fmla="*/ 0 w 2204178"/>
                  <a:gd name="connsiteY8" fmla="*/ 227284 h 269209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</a:cxnLst>
                <a:rect l="l" t="t" r="r" b="b"/>
                <a:pathLst>
                  <a:path w="2204178" h="2692098" stroke="0" extrusionOk="0">
                    <a:moveTo>
                      <a:pt x="0" y="227284"/>
                    </a:moveTo>
                    <a:cubicBezTo>
                      <a:pt x="0" y="352809"/>
                      <a:pt x="493422" y="454568"/>
                      <a:pt x="1102089" y="454568"/>
                    </a:cubicBezTo>
                    <a:cubicBezTo>
                      <a:pt x="1710756" y="454568"/>
                      <a:pt x="2204178" y="352809"/>
                      <a:pt x="2204178" y="227284"/>
                    </a:cubicBezTo>
                    <a:lnTo>
                      <a:pt x="1983181" y="2479502"/>
                    </a:lnTo>
                    <a:cubicBezTo>
                      <a:pt x="1983181" y="2605027"/>
                      <a:pt x="1688969" y="2692098"/>
                      <a:pt x="1080302" y="2692098"/>
                    </a:cubicBezTo>
                    <a:cubicBezTo>
                      <a:pt x="471635" y="2692098"/>
                      <a:pt x="143969" y="2569642"/>
                      <a:pt x="143969" y="2444117"/>
                    </a:cubicBezTo>
                    <a:lnTo>
                      <a:pt x="0" y="227284"/>
                    </a:lnTo>
                    <a:close/>
                  </a:path>
                  <a:path w="2204178" h="2692098" fill="lighten" stroke="0" extrusionOk="0">
                    <a:moveTo>
                      <a:pt x="0" y="227284"/>
                    </a:moveTo>
                    <a:cubicBezTo>
                      <a:pt x="0" y="101759"/>
                      <a:pt x="493422" y="0"/>
                      <a:pt x="1102089" y="0"/>
                    </a:cubicBezTo>
                    <a:cubicBezTo>
                      <a:pt x="1710756" y="0"/>
                      <a:pt x="2204178" y="101759"/>
                      <a:pt x="2204178" y="227284"/>
                    </a:cubicBezTo>
                    <a:cubicBezTo>
                      <a:pt x="2204178" y="352809"/>
                      <a:pt x="1710756" y="454568"/>
                      <a:pt x="1102089" y="454568"/>
                    </a:cubicBezTo>
                    <a:cubicBezTo>
                      <a:pt x="493422" y="454568"/>
                      <a:pt x="0" y="352809"/>
                      <a:pt x="0" y="227284"/>
                    </a:cubicBezTo>
                    <a:close/>
                  </a:path>
                  <a:path w="2204178" h="2692098" fill="none" extrusionOk="0">
                    <a:moveTo>
                      <a:pt x="2204178" y="227284"/>
                    </a:moveTo>
                    <a:cubicBezTo>
                      <a:pt x="2204178" y="352809"/>
                      <a:pt x="1710756" y="454568"/>
                      <a:pt x="1102089" y="454568"/>
                    </a:cubicBezTo>
                    <a:cubicBezTo>
                      <a:pt x="493422" y="454568"/>
                      <a:pt x="0" y="352809"/>
                      <a:pt x="0" y="227284"/>
                    </a:cubicBezTo>
                    <a:cubicBezTo>
                      <a:pt x="0" y="101759"/>
                      <a:pt x="493422" y="0"/>
                      <a:pt x="1102089" y="0"/>
                    </a:cubicBezTo>
                    <a:cubicBezTo>
                      <a:pt x="1710756" y="0"/>
                      <a:pt x="2204178" y="101759"/>
                      <a:pt x="2204178" y="227284"/>
                    </a:cubicBezTo>
                    <a:lnTo>
                      <a:pt x="2026404" y="2460702"/>
                    </a:lnTo>
                    <a:cubicBezTo>
                      <a:pt x="2026404" y="2586227"/>
                      <a:pt x="1334712" y="2672694"/>
                      <a:pt x="1018279" y="2667675"/>
                    </a:cubicBezTo>
                    <a:cubicBezTo>
                      <a:pt x="701846" y="2662656"/>
                      <a:pt x="127805" y="2556113"/>
                      <a:pt x="127805" y="2430588"/>
                    </a:cubicBezTo>
                    <a:cubicBezTo>
                      <a:pt x="127805" y="1715317"/>
                      <a:pt x="0" y="942555"/>
                      <a:pt x="0" y="227284"/>
                    </a:cubicBezTo>
                  </a:path>
                </a:pathLst>
              </a:custGeom>
              <a:solidFill>
                <a:srgbClr val="BA212C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41" name="Rectángulo 60">
                <a:extLst>
                  <a:ext uri="{FF2B5EF4-FFF2-40B4-BE49-F238E27FC236}">
                    <a16:creationId xmlns:a16="http://schemas.microsoft.com/office/drawing/2014/main" id="{9D733BB6-EBFC-46FD-88F9-C622144C8548}"/>
                  </a:ext>
                </a:extLst>
              </p:cNvPr>
              <p:cNvSpPr/>
              <p:nvPr userDrawn="1"/>
            </p:nvSpPr>
            <p:spPr>
              <a:xfrm rot="272017">
                <a:off x="6997100" y="2948871"/>
                <a:ext cx="335428" cy="2128622"/>
              </a:xfrm>
              <a:custGeom>
                <a:avLst/>
                <a:gdLst>
                  <a:gd name="connsiteX0" fmla="*/ 0 w 404360"/>
                  <a:gd name="connsiteY0" fmla="*/ 0 h 2114298"/>
                  <a:gd name="connsiteX1" fmla="*/ 404360 w 404360"/>
                  <a:gd name="connsiteY1" fmla="*/ 0 h 2114298"/>
                  <a:gd name="connsiteX2" fmla="*/ 404360 w 404360"/>
                  <a:gd name="connsiteY2" fmla="*/ 2114298 h 2114298"/>
                  <a:gd name="connsiteX3" fmla="*/ 0 w 404360"/>
                  <a:gd name="connsiteY3" fmla="*/ 2114298 h 2114298"/>
                  <a:gd name="connsiteX4" fmla="*/ 0 w 404360"/>
                  <a:gd name="connsiteY4" fmla="*/ 0 h 2114298"/>
                  <a:gd name="connsiteX0" fmla="*/ 0 w 404360"/>
                  <a:gd name="connsiteY0" fmla="*/ 0 h 2128622"/>
                  <a:gd name="connsiteX1" fmla="*/ 404360 w 404360"/>
                  <a:gd name="connsiteY1" fmla="*/ 0 h 2128622"/>
                  <a:gd name="connsiteX2" fmla="*/ 404360 w 404360"/>
                  <a:gd name="connsiteY2" fmla="*/ 2114298 h 2128622"/>
                  <a:gd name="connsiteX3" fmla="*/ 57875 w 404360"/>
                  <a:gd name="connsiteY3" fmla="*/ 2128622 h 2128622"/>
                  <a:gd name="connsiteX4" fmla="*/ 0 w 404360"/>
                  <a:gd name="connsiteY4" fmla="*/ 0 h 212862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04360" h="2128622">
                    <a:moveTo>
                      <a:pt x="0" y="0"/>
                    </a:moveTo>
                    <a:lnTo>
                      <a:pt x="404360" y="0"/>
                    </a:lnTo>
                    <a:lnTo>
                      <a:pt x="404360" y="2114298"/>
                    </a:lnTo>
                    <a:lnTo>
                      <a:pt x="57875" y="212862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42" name="Rectángulo 58">
                <a:extLst>
                  <a:ext uri="{FF2B5EF4-FFF2-40B4-BE49-F238E27FC236}">
                    <a16:creationId xmlns:a16="http://schemas.microsoft.com/office/drawing/2014/main" id="{3C5F6369-4790-4CA9-A761-5911168819F1}"/>
                  </a:ext>
                </a:extLst>
              </p:cNvPr>
              <p:cNvSpPr/>
              <p:nvPr userDrawn="1"/>
            </p:nvSpPr>
            <p:spPr>
              <a:xfrm>
                <a:off x="6211206" y="2980514"/>
                <a:ext cx="478297" cy="2066939"/>
              </a:xfrm>
              <a:custGeom>
                <a:avLst/>
                <a:gdLst>
                  <a:gd name="connsiteX0" fmla="*/ 0 w 463602"/>
                  <a:gd name="connsiteY0" fmla="*/ 0 h 2048086"/>
                  <a:gd name="connsiteX1" fmla="*/ 463602 w 463602"/>
                  <a:gd name="connsiteY1" fmla="*/ 0 h 2048086"/>
                  <a:gd name="connsiteX2" fmla="*/ 463602 w 463602"/>
                  <a:gd name="connsiteY2" fmla="*/ 2048086 h 2048086"/>
                  <a:gd name="connsiteX3" fmla="*/ 0 w 463602"/>
                  <a:gd name="connsiteY3" fmla="*/ 2048086 h 2048086"/>
                  <a:gd name="connsiteX4" fmla="*/ 0 w 463602"/>
                  <a:gd name="connsiteY4" fmla="*/ 0 h 2048086"/>
                  <a:gd name="connsiteX0" fmla="*/ 0 w 539016"/>
                  <a:gd name="connsiteY0" fmla="*/ 0 h 2066939"/>
                  <a:gd name="connsiteX1" fmla="*/ 539016 w 539016"/>
                  <a:gd name="connsiteY1" fmla="*/ 18853 h 2066939"/>
                  <a:gd name="connsiteX2" fmla="*/ 539016 w 539016"/>
                  <a:gd name="connsiteY2" fmla="*/ 2066939 h 2066939"/>
                  <a:gd name="connsiteX3" fmla="*/ 75414 w 539016"/>
                  <a:gd name="connsiteY3" fmla="*/ 2066939 h 2066939"/>
                  <a:gd name="connsiteX4" fmla="*/ 0 w 539016"/>
                  <a:gd name="connsiteY4" fmla="*/ 0 h 2066939"/>
                  <a:gd name="connsiteX0" fmla="*/ 0 w 576723"/>
                  <a:gd name="connsiteY0" fmla="*/ 0 h 2066939"/>
                  <a:gd name="connsiteX1" fmla="*/ 576723 w 576723"/>
                  <a:gd name="connsiteY1" fmla="*/ 18853 h 2066939"/>
                  <a:gd name="connsiteX2" fmla="*/ 539016 w 576723"/>
                  <a:gd name="connsiteY2" fmla="*/ 2066939 h 2066939"/>
                  <a:gd name="connsiteX3" fmla="*/ 75414 w 576723"/>
                  <a:gd name="connsiteY3" fmla="*/ 2066939 h 2066939"/>
                  <a:gd name="connsiteX4" fmla="*/ 0 w 576723"/>
                  <a:gd name="connsiteY4" fmla="*/ 0 h 2066939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576723" h="2066939">
                    <a:moveTo>
                      <a:pt x="0" y="0"/>
                    </a:moveTo>
                    <a:lnTo>
                      <a:pt x="576723" y="18853"/>
                    </a:lnTo>
                    <a:lnTo>
                      <a:pt x="539016" y="2066939"/>
                    </a:lnTo>
                    <a:lnTo>
                      <a:pt x="75414" y="2066939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43" name="Rectángulo 60">
                <a:extLst>
                  <a:ext uri="{FF2B5EF4-FFF2-40B4-BE49-F238E27FC236}">
                    <a16:creationId xmlns:a16="http://schemas.microsoft.com/office/drawing/2014/main" id="{F0717208-E010-4C0C-A00B-04BC22972762}"/>
                  </a:ext>
                </a:extLst>
              </p:cNvPr>
              <p:cNvSpPr/>
              <p:nvPr userDrawn="1"/>
            </p:nvSpPr>
            <p:spPr>
              <a:xfrm rot="10599331" flipV="1">
                <a:off x="5593339" y="2879010"/>
                <a:ext cx="335428" cy="2128622"/>
              </a:xfrm>
              <a:custGeom>
                <a:avLst/>
                <a:gdLst>
                  <a:gd name="connsiteX0" fmla="*/ 0 w 404360"/>
                  <a:gd name="connsiteY0" fmla="*/ 0 h 2114298"/>
                  <a:gd name="connsiteX1" fmla="*/ 404360 w 404360"/>
                  <a:gd name="connsiteY1" fmla="*/ 0 h 2114298"/>
                  <a:gd name="connsiteX2" fmla="*/ 404360 w 404360"/>
                  <a:gd name="connsiteY2" fmla="*/ 2114298 h 2114298"/>
                  <a:gd name="connsiteX3" fmla="*/ 0 w 404360"/>
                  <a:gd name="connsiteY3" fmla="*/ 2114298 h 2114298"/>
                  <a:gd name="connsiteX4" fmla="*/ 0 w 404360"/>
                  <a:gd name="connsiteY4" fmla="*/ 0 h 2114298"/>
                  <a:gd name="connsiteX0" fmla="*/ 0 w 404360"/>
                  <a:gd name="connsiteY0" fmla="*/ 0 h 2128622"/>
                  <a:gd name="connsiteX1" fmla="*/ 404360 w 404360"/>
                  <a:gd name="connsiteY1" fmla="*/ 0 h 2128622"/>
                  <a:gd name="connsiteX2" fmla="*/ 404360 w 404360"/>
                  <a:gd name="connsiteY2" fmla="*/ 2114298 h 2128622"/>
                  <a:gd name="connsiteX3" fmla="*/ 57875 w 404360"/>
                  <a:gd name="connsiteY3" fmla="*/ 2128622 h 2128622"/>
                  <a:gd name="connsiteX4" fmla="*/ 0 w 404360"/>
                  <a:gd name="connsiteY4" fmla="*/ 0 h 2128622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</a:cxnLst>
                <a:rect l="l" t="t" r="r" b="b"/>
                <a:pathLst>
                  <a:path w="404360" h="2128622">
                    <a:moveTo>
                      <a:pt x="0" y="0"/>
                    </a:moveTo>
                    <a:lnTo>
                      <a:pt x="404360" y="0"/>
                    </a:lnTo>
                    <a:lnTo>
                      <a:pt x="404360" y="2114298"/>
                    </a:lnTo>
                    <a:lnTo>
                      <a:pt x="57875" y="212862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44" name="Elipse 343">
                <a:extLst>
                  <a:ext uri="{FF2B5EF4-FFF2-40B4-BE49-F238E27FC236}">
                    <a16:creationId xmlns:a16="http://schemas.microsoft.com/office/drawing/2014/main" id="{BE6B90C2-3AFD-4728-B809-1CCAB99ECA75}"/>
                  </a:ext>
                </a:extLst>
              </p:cNvPr>
              <p:cNvSpPr/>
              <p:nvPr userDrawn="1"/>
            </p:nvSpPr>
            <p:spPr>
              <a:xfrm>
                <a:off x="5396776" y="2592682"/>
                <a:ext cx="2201483" cy="483927"/>
              </a:xfrm>
              <a:prstGeom prst="ellipse">
                <a:avLst/>
              </a:prstGeom>
              <a:solidFill>
                <a:srgbClr val="BA212C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45" name="Diagrama de flujo: datos almacenados 52">
                <a:extLst>
                  <a:ext uri="{FF2B5EF4-FFF2-40B4-BE49-F238E27FC236}">
                    <a16:creationId xmlns:a16="http://schemas.microsoft.com/office/drawing/2014/main" id="{2EABE6B8-1AB8-4DCF-9CEE-D46FAD6ECEA6}"/>
                  </a:ext>
                </a:extLst>
              </p:cNvPr>
              <p:cNvSpPr/>
              <p:nvPr userDrawn="1"/>
            </p:nvSpPr>
            <p:spPr>
              <a:xfrm rot="16200000">
                <a:off x="6161738" y="4035226"/>
                <a:ext cx="604030" cy="1921948"/>
              </a:xfrm>
              <a:custGeom>
                <a:avLst/>
                <a:gdLst>
                  <a:gd name="connsiteX0" fmla="*/ 1667 w 10000"/>
                  <a:gd name="connsiteY0" fmla="*/ 0 h 10000"/>
                  <a:gd name="connsiteX1" fmla="*/ 10000 w 10000"/>
                  <a:gd name="connsiteY1" fmla="*/ 0 h 10000"/>
                  <a:gd name="connsiteX2" fmla="*/ 8333 w 10000"/>
                  <a:gd name="connsiteY2" fmla="*/ 5000 h 10000"/>
                  <a:gd name="connsiteX3" fmla="*/ 10000 w 10000"/>
                  <a:gd name="connsiteY3" fmla="*/ 10000 h 10000"/>
                  <a:gd name="connsiteX4" fmla="*/ 1667 w 10000"/>
                  <a:gd name="connsiteY4" fmla="*/ 10000 h 10000"/>
                  <a:gd name="connsiteX5" fmla="*/ 0 w 10000"/>
                  <a:gd name="connsiteY5" fmla="*/ 5000 h 10000"/>
                  <a:gd name="connsiteX6" fmla="*/ 1667 w 10000"/>
                  <a:gd name="connsiteY6" fmla="*/ 0 h 10000"/>
                  <a:gd name="connsiteX0" fmla="*/ 3780 w 12113"/>
                  <a:gd name="connsiteY0" fmla="*/ 0 h 10000"/>
                  <a:gd name="connsiteX1" fmla="*/ 12113 w 12113"/>
                  <a:gd name="connsiteY1" fmla="*/ 0 h 10000"/>
                  <a:gd name="connsiteX2" fmla="*/ 10446 w 12113"/>
                  <a:gd name="connsiteY2" fmla="*/ 5000 h 10000"/>
                  <a:gd name="connsiteX3" fmla="*/ 12113 w 12113"/>
                  <a:gd name="connsiteY3" fmla="*/ 10000 h 10000"/>
                  <a:gd name="connsiteX4" fmla="*/ 3780 w 12113"/>
                  <a:gd name="connsiteY4" fmla="*/ 10000 h 10000"/>
                  <a:gd name="connsiteX5" fmla="*/ 0 w 12113"/>
                  <a:gd name="connsiteY5" fmla="*/ 4984 h 10000"/>
                  <a:gd name="connsiteX6" fmla="*/ 3780 w 12113"/>
                  <a:gd name="connsiteY6" fmla="*/ 0 h 10000"/>
                  <a:gd name="connsiteX0" fmla="*/ 3780 w 12113"/>
                  <a:gd name="connsiteY0" fmla="*/ 0 h 10000"/>
                  <a:gd name="connsiteX1" fmla="*/ 12113 w 12113"/>
                  <a:gd name="connsiteY1" fmla="*/ 0 h 10000"/>
                  <a:gd name="connsiteX2" fmla="*/ 9099 w 12113"/>
                  <a:gd name="connsiteY2" fmla="*/ 4946 h 10000"/>
                  <a:gd name="connsiteX3" fmla="*/ 12113 w 12113"/>
                  <a:gd name="connsiteY3" fmla="*/ 10000 h 10000"/>
                  <a:gd name="connsiteX4" fmla="*/ 3780 w 12113"/>
                  <a:gd name="connsiteY4" fmla="*/ 10000 h 10000"/>
                  <a:gd name="connsiteX5" fmla="*/ 0 w 12113"/>
                  <a:gd name="connsiteY5" fmla="*/ 4984 h 10000"/>
                  <a:gd name="connsiteX6" fmla="*/ 3780 w 12113"/>
                  <a:gd name="connsiteY6" fmla="*/ 0 h 10000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</a:cxnLst>
                <a:rect l="l" t="t" r="r" b="b"/>
                <a:pathLst>
                  <a:path w="12113" h="10000">
                    <a:moveTo>
                      <a:pt x="3780" y="0"/>
                    </a:moveTo>
                    <a:lnTo>
                      <a:pt x="12113" y="0"/>
                    </a:lnTo>
                    <a:cubicBezTo>
                      <a:pt x="11192" y="0"/>
                      <a:pt x="9099" y="2185"/>
                      <a:pt x="9099" y="4946"/>
                    </a:cubicBezTo>
                    <a:cubicBezTo>
                      <a:pt x="9099" y="7707"/>
                      <a:pt x="11192" y="10000"/>
                      <a:pt x="12113" y="10000"/>
                    </a:cubicBezTo>
                    <a:lnTo>
                      <a:pt x="3780" y="10000"/>
                    </a:lnTo>
                    <a:cubicBezTo>
                      <a:pt x="2859" y="10000"/>
                      <a:pt x="0" y="7745"/>
                      <a:pt x="0" y="4984"/>
                    </a:cubicBezTo>
                    <a:cubicBezTo>
                      <a:pt x="0" y="2223"/>
                      <a:pt x="2859" y="0"/>
                      <a:pt x="3780" y="0"/>
                    </a:cubicBezTo>
                    <a:close/>
                  </a:path>
                </a:pathLst>
              </a:custGeom>
              <a:solidFill>
                <a:srgbClr val="085099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46" name="Estrella: 5 puntas 345">
                <a:extLst>
                  <a:ext uri="{FF2B5EF4-FFF2-40B4-BE49-F238E27FC236}">
                    <a16:creationId xmlns:a16="http://schemas.microsoft.com/office/drawing/2014/main" id="{2BE81DDE-4602-40B6-9479-CAFCB782F6AE}"/>
                  </a:ext>
                </a:extLst>
              </p:cNvPr>
              <p:cNvSpPr/>
              <p:nvPr userDrawn="1"/>
            </p:nvSpPr>
            <p:spPr>
              <a:xfrm rot="517676">
                <a:off x="5556430" y="4841240"/>
                <a:ext cx="288000" cy="288000"/>
              </a:xfrm>
              <a:prstGeom prst="star5">
                <a:avLst/>
              </a:prstGeom>
              <a:solidFill>
                <a:schemeClr val="bg1"/>
              </a:solidFill>
              <a:ln>
                <a:solidFill>
                  <a:schemeClr val="bg1"/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347" name="Estrella: 5 puntas 346">
                <a:extLst>
                  <a:ext uri="{FF2B5EF4-FFF2-40B4-BE49-F238E27FC236}">
                    <a16:creationId xmlns:a16="http://schemas.microsoft.com/office/drawing/2014/main" id="{9833F95D-EF8D-48BD-AC0A-F75924C629AF}"/>
                  </a:ext>
                </a:extLst>
              </p:cNvPr>
              <p:cNvSpPr/>
              <p:nvPr userDrawn="1"/>
            </p:nvSpPr>
            <p:spPr>
              <a:xfrm rot="245470">
                <a:off x="5924062" y="4894531"/>
                <a:ext cx="288000" cy="288000"/>
              </a:xfrm>
              <a:prstGeom prst="star5">
                <a:avLst/>
              </a:prstGeom>
              <a:solidFill>
                <a:schemeClr val="bg1"/>
              </a:solidFill>
              <a:ln>
                <a:solidFill>
                  <a:schemeClr val="bg1"/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48" name="Estrella: 5 puntas 347">
                <a:extLst>
                  <a:ext uri="{FF2B5EF4-FFF2-40B4-BE49-F238E27FC236}">
                    <a16:creationId xmlns:a16="http://schemas.microsoft.com/office/drawing/2014/main" id="{E63EFEAB-EBD4-4182-BD5B-33F5A4D76388}"/>
                  </a:ext>
                </a:extLst>
              </p:cNvPr>
              <p:cNvSpPr/>
              <p:nvPr userDrawn="1"/>
            </p:nvSpPr>
            <p:spPr>
              <a:xfrm>
                <a:off x="6293444" y="4907501"/>
                <a:ext cx="288000" cy="288000"/>
              </a:xfrm>
              <a:prstGeom prst="star5">
                <a:avLst/>
              </a:prstGeom>
              <a:solidFill>
                <a:schemeClr val="bg1"/>
              </a:solidFill>
              <a:ln>
                <a:solidFill>
                  <a:schemeClr val="bg1"/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49" name="Estrella: 5 puntas 348">
                <a:extLst>
                  <a:ext uri="{FF2B5EF4-FFF2-40B4-BE49-F238E27FC236}">
                    <a16:creationId xmlns:a16="http://schemas.microsoft.com/office/drawing/2014/main" id="{53B3774A-6ECB-40D0-AF92-9D4C231D7DE1}"/>
                  </a:ext>
                </a:extLst>
              </p:cNvPr>
              <p:cNvSpPr/>
              <p:nvPr userDrawn="1"/>
            </p:nvSpPr>
            <p:spPr>
              <a:xfrm rot="21226853">
                <a:off x="6677991" y="4898786"/>
                <a:ext cx="288000" cy="288000"/>
              </a:xfrm>
              <a:prstGeom prst="star5">
                <a:avLst/>
              </a:prstGeom>
              <a:solidFill>
                <a:schemeClr val="bg1"/>
              </a:solidFill>
              <a:ln>
                <a:solidFill>
                  <a:schemeClr val="bg1"/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50" name="Estrella: 5 puntas 349">
                <a:extLst>
                  <a:ext uri="{FF2B5EF4-FFF2-40B4-BE49-F238E27FC236}">
                    <a16:creationId xmlns:a16="http://schemas.microsoft.com/office/drawing/2014/main" id="{BD9F10D4-90A5-4644-9EC6-ABD35C5C69B1}"/>
                  </a:ext>
                </a:extLst>
              </p:cNvPr>
              <p:cNvSpPr/>
              <p:nvPr userDrawn="1"/>
            </p:nvSpPr>
            <p:spPr>
              <a:xfrm rot="20954647">
                <a:off x="7053829" y="4836184"/>
                <a:ext cx="288000" cy="288000"/>
              </a:xfrm>
              <a:prstGeom prst="star5">
                <a:avLst/>
              </a:prstGeom>
              <a:solidFill>
                <a:schemeClr val="bg1"/>
              </a:solidFill>
              <a:ln>
                <a:solidFill>
                  <a:schemeClr val="bg1"/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</p:grpSp>
      </p:grpSp>
      <p:grpSp>
        <p:nvGrpSpPr>
          <p:cNvPr id="351" name="Grupo 350">
            <a:extLst>
              <a:ext uri="{FF2B5EF4-FFF2-40B4-BE49-F238E27FC236}">
                <a16:creationId xmlns:a16="http://schemas.microsoft.com/office/drawing/2014/main" id="{DECAC8BE-178E-4B15-8496-F0B9F4DE6869}"/>
              </a:ext>
            </a:extLst>
          </p:cNvPr>
          <p:cNvGrpSpPr>
            <a:grpSpLocks noChangeAspect="1"/>
          </p:cNvGrpSpPr>
          <p:nvPr/>
        </p:nvGrpSpPr>
        <p:grpSpPr>
          <a:xfrm>
            <a:off x="8150579" y="278799"/>
            <a:ext cx="3820864" cy="3567337"/>
            <a:chOff x="516005" y="-1181772"/>
            <a:chExt cx="9480978" cy="8851883"/>
          </a:xfrm>
        </p:grpSpPr>
        <p:grpSp>
          <p:nvGrpSpPr>
            <p:cNvPr id="352" name="Grupo 351">
              <a:extLst>
                <a:ext uri="{FF2B5EF4-FFF2-40B4-BE49-F238E27FC236}">
                  <a16:creationId xmlns:a16="http://schemas.microsoft.com/office/drawing/2014/main" id="{5B73D5DB-3913-479D-85BB-7690CEC286C6}"/>
                </a:ext>
              </a:extLst>
            </p:cNvPr>
            <p:cNvGrpSpPr/>
            <p:nvPr userDrawn="1"/>
          </p:nvGrpSpPr>
          <p:grpSpPr>
            <a:xfrm>
              <a:off x="516005" y="-1181772"/>
              <a:ext cx="9480978" cy="8577854"/>
              <a:chOff x="516005" y="-1181772"/>
              <a:chExt cx="9480978" cy="8577854"/>
            </a:xfrm>
          </p:grpSpPr>
          <p:sp>
            <p:nvSpPr>
              <p:cNvPr id="354" name="Forma libre: forma 353">
                <a:extLst>
                  <a:ext uri="{FF2B5EF4-FFF2-40B4-BE49-F238E27FC236}">
                    <a16:creationId xmlns:a16="http://schemas.microsoft.com/office/drawing/2014/main" id="{9AF9E7CB-908A-47CC-84D0-2EEE287F7555}"/>
                  </a:ext>
                </a:extLst>
              </p:cNvPr>
              <p:cNvSpPr/>
              <p:nvPr userDrawn="1"/>
            </p:nvSpPr>
            <p:spPr>
              <a:xfrm rot="3020152">
                <a:off x="6803375" y="43498"/>
                <a:ext cx="878199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55" name="Forma libre: forma 354">
                <a:extLst>
                  <a:ext uri="{FF2B5EF4-FFF2-40B4-BE49-F238E27FC236}">
                    <a16:creationId xmlns:a16="http://schemas.microsoft.com/office/drawing/2014/main" id="{1DE0AB26-C0DB-409E-97F5-1823E7C3DFE5}"/>
                  </a:ext>
                </a:extLst>
              </p:cNvPr>
              <p:cNvSpPr/>
              <p:nvPr userDrawn="1"/>
            </p:nvSpPr>
            <p:spPr>
              <a:xfrm rot="5211304">
                <a:off x="7111390" y="1352646"/>
                <a:ext cx="967801" cy="4226481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56" name="Forma libre: forma 355">
                <a:extLst>
                  <a:ext uri="{FF2B5EF4-FFF2-40B4-BE49-F238E27FC236}">
                    <a16:creationId xmlns:a16="http://schemas.microsoft.com/office/drawing/2014/main" id="{C98298CB-91C7-42BC-A1DC-E2EF1B4339B1}"/>
                  </a:ext>
                </a:extLst>
              </p:cNvPr>
              <p:cNvSpPr/>
              <p:nvPr userDrawn="1"/>
            </p:nvSpPr>
            <p:spPr>
              <a:xfrm rot="7106603">
                <a:off x="6289257" y="2786199"/>
                <a:ext cx="995621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57" name="Forma libre: forma 356">
                <a:extLst>
                  <a:ext uri="{FF2B5EF4-FFF2-40B4-BE49-F238E27FC236}">
                    <a16:creationId xmlns:a16="http://schemas.microsoft.com/office/drawing/2014/main" id="{7E850CE3-BDA9-4811-8A6B-AEF05195E024}"/>
                  </a:ext>
                </a:extLst>
              </p:cNvPr>
              <p:cNvSpPr/>
              <p:nvPr userDrawn="1"/>
            </p:nvSpPr>
            <p:spPr>
              <a:xfrm rot="10086332">
                <a:off x="4498812" y="3455575"/>
                <a:ext cx="1021295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58" name="Forma libre: forma 357">
                <a:extLst>
                  <a:ext uri="{FF2B5EF4-FFF2-40B4-BE49-F238E27FC236}">
                    <a16:creationId xmlns:a16="http://schemas.microsoft.com/office/drawing/2014/main" id="{6A8F1661-0FC4-456B-8511-49D9CF88B9F2}"/>
                  </a:ext>
                </a:extLst>
              </p:cNvPr>
              <p:cNvSpPr/>
              <p:nvPr userDrawn="1"/>
            </p:nvSpPr>
            <p:spPr>
              <a:xfrm rot="976320">
                <a:off x="5768352" y="-1029765"/>
                <a:ext cx="878199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59" name="Forma libre: forma 358">
                <a:extLst>
                  <a:ext uri="{FF2B5EF4-FFF2-40B4-BE49-F238E27FC236}">
                    <a16:creationId xmlns:a16="http://schemas.microsoft.com/office/drawing/2014/main" id="{9C765F9B-5EDE-4CEA-98CB-C25F88F164A5}"/>
                  </a:ext>
                </a:extLst>
              </p:cNvPr>
              <p:cNvSpPr/>
              <p:nvPr userDrawn="1"/>
            </p:nvSpPr>
            <p:spPr>
              <a:xfrm rot="20576124" flipH="1">
                <a:off x="3452796" y="-1053078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60" name="Forma libre: forma 359">
                <a:extLst>
                  <a:ext uri="{FF2B5EF4-FFF2-40B4-BE49-F238E27FC236}">
                    <a16:creationId xmlns:a16="http://schemas.microsoft.com/office/drawing/2014/main" id="{D83E5B8C-A0F0-46B5-88D6-1A010D1062EA}"/>
                  </a:ext>
                </a:extLst>
              </p:cNvPr>
              <p:cNvSpPr/>
              <p:nvPr userDrawn="1"/>
            </p:nvSpPr>
            <p:spPr>
              <a:xfrm rot="18487672" flipH="1">
                <a:off x="2380134" y="69731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61" name="Forma libre: forma 360">
                <a:extLst>
                  <a:ext uri="{FF2B5EF4-FFF2-40B4-BE49-F238E27FC236}">
                    <a16:creationId xmlns:a16="http://schemas.microsoft.com/office/drawing/2014/main" id="{D7CD34FE-699C-4009-A3DE-FD5852F085AB}"/>
                  </a:ext>
                </a:extLst>
              </p:cNvPr>
              <p:cNvSpPr/>
              <p:nvPr userDrawn="1"/>
            </p:nvSpPr>
            <p:spPr>
              <a:xfrm rot="16860231" flipH="1">
                <a:off x="2213028" y="1333127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62" name="Forma libre: forma 361">
                <a:extLst>
                  <a:ext uri="{FF2B5EF4-FFF2-40B4-BE49-F238E27FC236}">
                    <a16:creationId xmlns:a16="http://schemas.microsoft.com/office/drawing/2014/main" id="{271A7192-520C-4073-B500-EF0721B3CA63}"/>
                  </a:ext>
                </a:extLst>
              </p:cNvPr>
              <p:cNvSpPr/>
              <p:nvPr userDrawn="1"/>
            </p:nvSpPr>
            <p:spPr>
              <a:xfrm rot="14176970" flipH="1">
                <a:off x="2950845" y="2850067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63" name="Forma libre: forma 362">
                <a:extLst>
                  <a:ext uri="{FF2B5EF4-FFF2-40B4-BE49-F238E27FC236}">
                    <a16:creationId xmlns:a16="http://schemas.microsoft.com/office/drawing/2014/main" id="{B832BAED-BB74-452C-BB5E-0F534F5AA06F}"/>
                  </a:ext>
                </a:extLst>
              </p:cNvPr>
              <p:cNvSpPr/>
              <p:nvPr userDrawn="1"/>
            </p:nvSpPr>
            <p:spPr>
              <a:xfrm rot="570673" flipH="1">
                <a:off x="4513910" y="128354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64" name="Forma libre: forma 363">
                <a:extLst>
                  <a:ext uri="{FF2B5EF4-FFF2-40B4-BE49-F238E27FC236}">
                    <a16:creationId xmlns:a16="http://schemas.microsoft.com/office/drawing/2014/main" id="{F453891A-A015-4C82-8948-59766E351202}"/>
                  </a:ext>
                </a:extLst>
              </p:cNvPr>
              <p:cNvSpPr/>
              <p:nvPr userDrawn="1"/>
            </p:nvSpPr>
            <p:spPr>
              <a:xfrm rot="3821872">
                <a:off x="6492825" y="1539622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65" name="Forma libre: forma 364">
                <a:extLst>
                  <a:ext uri="{FF2B5EF4-FFF2-40B4-BE49-F238E27FC236}">
                    <a16:creationId xmlns:a16="http://schemas.microsoft.com/office/drawing/2014/main" id="{B587297B-A654-4BFD-A125-D26B9710881C}"/>
                  </a:ext>
                </a:extLst>
              </p:cNvPr>
              <p:cNvSpPr/>
              <p:nvPr userDrawn="1"/>
            </p:nvSpPr>
            <p:spPr>
              <a:xfrm rot="5869272">
                <a:off x="6277882" y="268732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66" name="Forma libre: forma 365">
                <a:extLst>
                  <a:ext uri="{FF2B5EF4-FFF2-40B4-BE49-F238E27FC236}">
                    <a16:creationId xmlns:a16="http://schemas.microsoft.com/office/drawing/2014/main" id="{04C4D485-7672-4300-8C26-3AD4A39F3E2D}"/>
                  </a:ext>
                </a:extLst>
              </p:cNvPr>
              <p:cNvSpPr/>
              <p:nvPr userDrawn="1"/>
            </p:nvSpPr>
            <p:spPr>
              <a:xfrm rot="7874577">
                <a:off x="5693136" y="3469210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67" name="Forma libre: forma 366">
                <a:extLst>
                  <a:ext uri="{FF2B5EF4-FFF2-40B4-BE49-F238E27FC236}">
                    <a16:creationId xmlns:a16="http://schemas.microsoft.com/office/drawing/2014/main" id="{799BAEEF-53BD-4971-B205-7C1676C556ED}"/>
                  </a:ext>
                </a:extLst>
              </p:cNvPr>
              <p:cNvSpPr/>
              <p:nvPr userDrawn="1"/>
            </p:nvSpPr>
            <p:spPr>
              <a:xfrm rot="1734688">
                <a:off x="5959385" y="66688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68" name="Forma libre: forma 367">
                <a:extLst>
                  <a:ext uri="{FF2B5EF4-FFF2-40B4-BE49-F238E27FC236}">
                    <a16:creationId xmlns:a16="http://schemas.microsoft.com/office/drawing/2014/main" id="{B3FC9A19-0C9A-4B0D-854C-6052924E5202}"/>
                  </a:ext>
                </a:extLst>
              </p:cNvPr>
              <p:cNvSpPr/>
              <p:nvPr userDrawn="1"/>
            </p:nvSpPr>
            <p:spPr>
              <a:xfrm rot="19886215" flipH="1">
                <a:off x="3419519" y="552780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69" name="Forma libre: forma 368">
                <a:extLst>
                  <a:ext uri="{FF2B5EF4-FFF2-40B4-BE49-F238E27FC236}">
                    <a16:creationId xmlns:a16="http://schemas.microsoft.com/office/drawing/2014/main" id="{64064C21-B67E-47F2-A115-64F554DC1A65}"/>
                  </a:ext>
                </a:extLst>
              </p:cNvPr>
              <p:cNvSpPr/>
              <p:nvPr userDrawn="1"/>
            </p:nvSpPr>
            <p:spPr>
              <a:xfrm rot="18136928" flipH="1">
                <a:off x="2959308" y="145691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70" name="Forma libre: forma 369">
                <a:extLst>
                  <a:ext uri="{FF2B5EF4-FFF2-40B4-BE49-F238E27FC236}">
                    <a16:creationId xmlns:a16="http://schemas.microsoft.com/office/drawing/2014/main" id="{69FEF693-DF69-4905-89A3-339975416B10}"/>
                  </a:ext>
                </a:extLst>
              </p:cNvPr>
              <p:cNvSpPr/>
              <p:nvPr userDrawn="1"/>
            </p:nvSpPr>
            <p:spPr>
              <a:xfrm rot="15720660" flipH="1">
                <a:off x="3031783" y="267893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71" name="Forma libre: forma 370">
                <a:extLst>
                  <a:ext uri="{FF2B5EF4-FFF2-40B4-BE49-F238E27FC236}">
                    <a16:creationId xmlns:a16="http://schemas.microsoft.com/office/drawing/2014/main" id="{AA8EFB20-5458-4299-B9DA-3944096A0F85}"/>
                  </a:ext>
                </a:extLst>
              </p:cNvPr>
              <p:cNvSpPr/>
              <p:nvPr userDrawn="1"/>
            </p:nvSpPr>
            <p:spPr>
              <a:xfrm rot="13258178" flipH="1">
                <a:off x="3995365" y="3402415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72" name="Forma libre: forma 371">
                <a:extLst>
                  <a:ext uri="{FF2B5EF4-FFF2-40B4-BE49-F238E27FC236}">
                    <a16:creationId xmlns:a16="http://schemas.microsoft.com/office/drawing/2014/main" id="{A31F1933-0682-4C66-9DD6-5BE99A894933}"/>
                  </a:ext>
                </a:extLst>
              </p:cNvPr>
              <p:cNvSpPr/>
              <p:nvPr userDrawn="1"/>
            </p:nvSpPr>
            <p:spPr>
              <a:xfrm rot="1141824" flipH="1">
                <a:off x="4918192" y="-516192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373" name="Forma libre: forma 372">
                <a:extLst>
                  <a:ext uri="{FF2B5EF4-FFF2-40B4-BE49-F238E27FC236}">
                    <a16:creationId xmlns:a16="http://schemas.microsoft.com/office/drawing/2014/main" id="{62C7F901-C265-4D93-AD5E-0C76BB21E6F8}"/>
                  </a:ext>
                </a:extLst>
              </p:cNvPr>
              <p:cNvSpPr/>
              <p:nvPr userDrawn="1"/>
            </p:nvSpPr>
            <p:spPr>
              <a:xfrm rot="19069665" flipH="1">
                <a:off x="2068152" y="2835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374" name="Forma libre: forma 373">
                <a:extLst>
                  <a:ext uri="{FF2B5EF4-FFF2-40B4-BE49-F238E27FC236}">
                    <a16:creationId xmlns:a16="http://schemas.microsoft.com/office/drawing/2014/main" id="{999F99E7-6C44-43B8-B25E-3562780B4690}"/>
                  </a:ext>
                </a:extLst>
              </p:cNvPr>
              <p:cNvSpPr/>
              <p:nvPr userDrawn="1"/>
            </p:nvSpPr>
            <p:spPr>
              <a:xfrm rot="16200000" flipH="1">
                <a:off x="2230657" y="2518886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375" name="Forma libre: forma 374">
                <a:extLst>
                  <a:ext uri="{FF2B5EF4-FFF2-40B4-BE49-F238E27FC236}">
                    <a16:creationId xmlns:a16="http://schemas.microsoft.com/office/drawing/2014/main" id="{9353B69D-60E4-4E15-B3DD-A69F6BCAD8B2}"/>
                  </a:ext>
                </a:extLst>
              </p:cNvPr>
              <p:cNvSpPr/>
              <p:nvPr userDrawn="1"/>
            </p:nvSpPr>
            <p:spPr>
              <a:xfrm rot="12308055" flipH="1">
                <a:off x="4330667" y="3991813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376" name="Forma libre: forma 375">
                <a:extLst>
                  <a:ext uri="{FF2B5EF4-FFF2-40B4-BE49-F238E27FC236}">
                    <a16:creationId xmlns:a16="http://schemas.microsoft.com/office/drawing/2014/main" id="{FA08B371-5C6A-4202-8D3C-59FCD68335F3}"/>
                  </a:ext>
                </a:extLst>
              </p:cNvPr>
              <p:cNvSpPr/>
              <p:nvPr userDrawn="1"/>
            </p:nvSpPr>
            <p:spPr>
              <a:xfrm rot="8747347">
                <a:off x="5245262" y="3766246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377" name="Forma libre: forma 376">
                <a:extLst>
                  <a:ext uri="{FF2B5EF4-FFF2-40B4-BE49-F238E27FC236}">
                    <a16:creationId xmlns:a16="http://schemas.microsoft.com/office/drawing/2014/main" id="{2DF5DDA3-656B-4203-9F96-ED90CC9B4CB3}"/>
                  </a:ext>
                </a:extLst>
              </p:cNvPr>
              <p:cNvSpPr/>
              <p:nvPr userDrawn="1"/>
            </p:nvSpPr>
            <p:spPr>
              <a:xfrm rot="5782645">
                <a:off x="7434157" y="2715930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78" name="Forma libre: forma 377">
                <a:extLst>
                  <a:ext uri="{FF2B5EF4-FFF2-40B4-BE49-F238E27FC236}">
                    <a16:creationId xmlns:a16="http://schemas.microsoft.com/office/drawing/2014/main" id="{3861A97B-8122-46F2-A216-F3C639EE5D97}"/>
                  </a:ext>
                </a:extLst>
              </p:cNvPr>
              <p:cNvSpPr/>
              <p:nvPr userDrawn="1"/>
            </p:nvSpPr>
            <p:spPr>
              <a:xfrm rot="3781339">
                <a:off x="7514242" y="1025793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379" name="Estrella: 5 puntas 378">
                <a:extLst>
                  <a:ext uri="{FF2B5EF4-FFF2-40B4-BE49-F238E27FC236}">
                    <a16:creationId xmlns:a16="http://schemas.microsoft.com/office/drawing/2014/main" id="{AEC75DD6-7886-4FB3-8183-8C7539158346}"/>
                  </a:ext>
                </a:extLst>
              </p:cNvPr>
              <p:cNvSpPr/>
              <p:nvPr userDrawn="1"/>
            </p:nvSpPr>
            <p:spPr>
              <a:xfrm rot="21289496">
                <a:off x="8523948" y="644203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380" name="Estrella: 5 puntas 379">
                <a:extLst>
                  <a:ext uri="{FF2B5EF4-FFF2-40B4-BE49-F238E27FC236}">
                    <a16:creationId xmlns:a16="http://schemas.microsoft.com/office/drawing/2014/main" id="{657DC4E5-A709-4A42-8185-FA7107F25EAF}"/>
                  </a:ext>
                </a:extLst>
              </p:cNvPr>
              <p:cNvSpPr/>
              <p:nvPr userDrawn="1"/>
            </p:nvSpPr>
            <p:spPr>
              <a:xfrm rot="21289496">
                <a:off x="7894803" y="5527517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381" name="Estrella: 5 puntas 380">
                <a:extLst>
                  <a:ext uri="{FF2B5EF4-FFF2-40B4-BE49-F238E27FC236}">
                    <a16:creationId xmlns:a16="http://schemas.microsoft.com/office/drawing/2014/main" id="{045D5CE3-2595-4D51-81B2-908743FF4F96}"/>
                  </a:ext>
                </a:extLst>
              </p:cNvPr>
              <p:cNvSpPr/>
              <p:nvPr userDrawn="1"/>
            </p:nvSpPr>
            <p:spPr>
              <a:xfrm rot="21289496">
                <a:off x="834820" y="812193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382" name="Estrella: 5 puntas 381">
                <a:extLst>
                  <a:ext uri="{FF2B5EF4-FFF2-40B4-BE49-F238E27FC236}">
                    <a16:creationId xmlns:a16="http://schemas.microsoft.com/office/drawing/2014/main" id="{78C55855-F20D-4291-A8F2-5728F04DAF8A}"/>
                  </a:ext>
                </a:extLst>
              </p:cNvPr>
              <p:cNvSpPr/>
              <p:nvPr userDrawn="1"/>
            </p:nvSpPr>
            <p:spPr>
              <a:xfrm rot="21289496">
                <a:off x="2738726" y="-1126851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383" name="Estrella: 5 puntas 382">
                <a:extLst>
                  <a:ext uri="{FF2B5EF4-FFF2-40B4-BE49-F238E27FC236}">
                    <a16:creationId xmlns:a16="http://schemas.microsoft.com/office/drawing/2014/main" id="{C074EAFE-5639-4EFD-BCFA-699E62FD1266}"/>
                  </a:ext>
                </a:extLst>
              </p:cNvPr>
              <p:cNvSpPr/>
              <p:nvPr userDrawn="1"/>
            </p:nvSpPr>
            <p:spPr>
              <a:xfrm rot="21289496">
                <a:off x="1769719" y="5682112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384" name="Estrella: 5 puntas 383">
                <a:extLst>
                  <a:ext uri="{FF2B5EF4-FFF2-40B4-BE49-F238E27FC236}">
                    <a16:creationId xmlns:a16="http://schemas.microsoft.com/office/drawing/2014/main" id="{A80E8E5D-CD21-4F8F-A1C1-322ABF141E49}"/>
                  </a:ext>
                </a:extLst>
              </p:cNvPr>
              <p:cNvSpPr/>
              <p:nvPr userDrawn="1"/>
            </p:nvSpPr>
            <p:spPr>
              <a:xfrm rot="21289496">
                <a:off x="3564600" y="5291107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385" name="Estrella: 5 puntas 384">
                <a:extLst>
                  <a:ext uri="{FF2B5EF4-FFF2-40B4-BE49-F238E27FC236}">
                    <a16:creationId xmlns:a16="http://schemas.microsoft.com/office/drawing/2014/main" id="{98C2CF57-3771-4EE0-9706-2D207EDB6EAE}"/>
                  </a:ext>
                </a:extLst>
              </p:cNvPr>
              <p:cNvSpPr/>
              <p:nvPr userDrawn="1"/>
            </p:nvSpPr>
            <p:spPr>
              <a:xfrm rot="21289496">
                <a:off x="7393604" y="3983993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386" name="Estrella: 5 puntas 385">
                <a:extLst>
                  <a:ext uri="{FF2B5EF4-FFF2-40B4-BE49-F238E27FC236}">
                    <a16:creationId xmlns:a16="http://schemas.microsoft.com/office/drawing/2014/main" id="{0306498F-30B8-4874-80EF-093AB73B8CFD}"/>
                  </a:ext>
                </a:extLst>
              </p:cNvPr>
              <p:cNvSpPr/>
              <p:nvPr userDrawn="1"/>
            </p:nvSpPr>
            <p:spPr>
              <a:xfrm rot="21289496">
                <a:off x="6851426" y="661773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387" name="Estrella: 5 puntas 386">
                <a:extLst>
                  <a:ext uri="{FF2B5EF4-FFF2-40B4-BE49-F238E27FC236}">
                    <a16:creationId xmlns:a16="http://schemas.microsoft.com/office/drawing/2014/main" id="{6195B260-F16A-4467-82E4-2799602A1E07}"/>
                  </a:ext>
                </a:extLst>
              </p:cNvPr>
              <p:cNvSpPr/>
              <p:nvPr userDrawn="1"/>
            </p:nvSpPr>
            <p:spPr>
              <a:xfrm rot="21289496">
                <a:off x="1935336" y="2001100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388" name="Estrella: 5 puntas 387">
                <a:extLst>
                  <a:ext uri="{FF2B5EF4-FFF2-40B4-BE49-F238E27FC236}">
                    <a16:creationId xmlns:a16="http://schemas.microsoft.com/office/drawing/2014/main" id="{FE23A67A-E53C-4595-A816-84998D72C471}"/>
                  </a:ext>
                </a:extLst>
              </p:cNvPr>
              <p:cNvSpPr/>
              <p:nvPr userDrawn="1"/>
            </p:nvSpPr>
            <p:spPr>
              <a:xfrm rot="21289496">
                <a:off x="9276983" y="3368488"/>
                <a:ext cx="720000" cy="720000"/>
              </a:xfrm>
              <a:prstGeom prst="star5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 dirty="0"/>
              </a:p>
            </p:txBody>
          </p:sp>
          <p:sp>
            <p:nvSpPr>
              <p:cNvPr id="389" name="Estrella: 5 puntas 388">
                <a:extLst>
                  <a:ext uri="{FF2B5EF4-FFF2-40B4-BE49-F238E27FC236}">
                    <a16:creationId xmlns:a16="http://schemas.microsoft.com/office/drawing/2014/main" id="{27F41DBB-39E1-4725-9170-E9A3F6625AB1}"/>
                  </a:ext>
                </a:extLst>
              </p:cNvPr>
              <p:cNvSpPr/>
              <p:nvPr userDrawn="1"/>
            </p:nvSpPr>
            <p:spPr>
              <a:xfrm rot="21289496">
                <a:off x="6639211" y="-1181772"/>
                <a:ext cx="720000" cy="720000"/>
              </a:xfrm>
              <a:prstGeom prst="star5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 dirty="0"/>
              </a:p>
            </p:txBody>
          </p:sp>
          <p:sp>
            <p:nvSpPr>
              <p:cNvPr id="390" name="Estrella: 5 puntas 389">
                <a:extLst>
                  <a:ext uri="{FF2B5EF4-FFF2-40B4-BE49-F238E27FC236}">
                    <a16:creationId xmlns:a16="http://schemas.microsoft.com/office/drawing/2014/main" id="{33F66485-E475-4F3B-BECE-946BF9AC7B05}"/>
                  </a:ext>
                </a:extLst>
              </p:cNvPr>
              <p:cNvSpPr/>
              <p:nvPr userDrawn="1"/>
            </p:nvSpPr>
            <p:spPr>
              <a:xfrm rot="21289496">
                <a:off x="516005" y="2901804"/>
                <a:ext cx="720000" cy="720000"/>
              </a:xfrm>
              <a:prstGeom prst="star5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 dirty="0"/>
              </a:p>
            </p:txBody>
          </p:sp>
        </p:grpSp>
        <p:sp>
          <p:nvSpPr>
            <p:cNvPr id="353" name="Estrella: 5 puntas 352">
              <a:extLst>
                <a:ext uri="{FF2B5EF4-FFF2-40B4-BE49-F238E27FC236}">
                  <a16:creationId xmlns:a16="http://schemas.microsoft.com/office/drawing/2014/main" id="{DA03532B-82BD-40FC-A813-7C7A7433A0A7}"/>
                </a:ext>
              </a:extLst>
            </p:cNvPr>
            <p:cNvSpPr/>
            <p:nvPr userDrawn="1"/>
          </p:nvSpPr>
          <p:spPr>
            <a:xfrm rot="21289496">
              <a:off x="4655764" y="6950111"/>
              <a:ext cx="720000" cy="720000"/>
            </a:xfrm>
            <a:prstGeom prst="star5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</p:grpSp>
    </p:spTree>
    <p:extLst>
      <p:ext uri="{BB962C8B-B14F-4D97-AF65-F5344CB8AC3E}">
        <p14:creationId xmlns:p14="http://schemas.microsoft.com/office/powerpoint/2010/main" val="2827311696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1000" fill="hold"/>
                                        <p:tgtEl>
                                          <p:spTgt spid="2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1000"/>
                                        <p:tgtEl>
                                          <p:spTgt spid="2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1000"/>
                            </p:stCondLst>
                            <p:childTnLst>
                              <p:par>
                                <p:cTn id="11" presetID="53" presetClass="entr" presetSubtype="16" fill="hold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35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" dur="1000" fill="hold"/>
                                        <p:tgtEl>
                                          <p:spTgt spid="35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1000" fill="hold"/>
                                        <p:tgtEl>
                                          <p:spTgt spid="35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" dur="1000"/>
                                        <p:tgtEl>
                                          <p:spTgt spid="35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accent1">
            <a:lumMod val="20000"/>
            <a:lumOff val="8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upo 1">
            <a:extLst>
              <a:ext uri="{FF2B5EF4-FFF2-40B4-BE49-F238E27FC236}">
                <a16:creationId xmlns:a16="http://schemas.microsoft.com/office/drawing/2014/main" id="{06C60159-6A55-4F7E-BBC4-586C9F096636}"/>
              </a:ext>
            </a:extLst>
          </p:cNvPr>
          <p:cNvGrpSpPr/>
          <p:nvPr/>
        </p:nvGrpSpPr>
        <p:grpSpPr>
          <a:xfrm rot="1894515">
            <a:off x="799017" y="4361214"/>
            <a:ext cx="1139020" cy="2215321"/>
            <a:chOff x="1625005" y="4764233"/>
            <a:chExt cx="1139020" cy="2215321"/>
          </a:xfrm>
        </p:grpSpPr>
        <p:sp>
          <p:nvSpPr>
            <p:cNvPr id="3" name="Arco 2">
              <a:extLst>
                <a:ext uri="{FF2B5EF4-FFF2-40B4-BE49-F238E27FC236}">
                  <a16:creationId xmlns:a16="http://schemas.microsoft.com/office/drawing/2014/main" id="{8406DA8D-110B-4323-BAFB-9381500411B5}"/>
                </a:ext>
              </a:extLst>
            </p:cNvPr>
            <p:cNvSpPr/>
            <p:nvPr userDrawn="1"/>
          </p:nvSpPr>
          <p:spPr>
            <a:xfrm rot="5574526" flipV="1">
              <a:off x="1856228" y="5814685"/>
              <a:ext cx="1016400" cy="799194"/>
            </a:xfrm>
            <a:prstGeom prst="arc">
              <a:avLst/>
            </a:prstGeom>
            <a:ln>
              <a:solidFill>
                <a:srgbClr val="BA212C"/>
              </a:solidFill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4" name="Forma libre: forma 3">
              <a:extLst>
                <a:ext uri="{FF2B5EF4-FFF2-40B4-BE49-F238E27FC236}">
                  <a16:creationId xmlns:a16="http://schemas.microsoft.com/office/drawing/2014/main" id="{776D9329-605A-4E67-8B58-82106426C646}"/>
                </a:ext>
              </a:extLst>
            </p:cNvPr>
            <p:cNvSpPr/>
            <p:nvPr userDrawn="1"/>
          </p:nvSpPr>
          <p:spPr>
            <a:xfrm>
              <a:off x="1625005" y="4779189"/>
              <a:ext cx="629210" cy="489764"/>
            </a:xfrm>
            <a:custGeom>
              <a:avLst/>
              <a:gdLst>
                <a:gd name="connsiteX0" fmla="*/ 349600 w 699200"/>
                <a:gd name="connsiteY0" fmla="*/ 0 h 603745"/>
                <a:gd name="connsiteX1" fmla="*/ 699200 w 699200"/>
                <a:gd name="connsiteY1" fmla="*/ 468009 h 603745"/>
                <a:gd name="connsiteX2" fmla="*/ 677361 w 699200"/>
                <a:gd name="connsiteY2" fmla="*/ 470371 h 603745"/>
                <a:gd name="connsiteX3" fmla="*/ 678032 w 699200"/>
                <a:gd name="connsiteY3" fmla="*/ 472985 h 603745"/>
                <a:gd name="connsiteX4" fmla="*/ 345182 w 699200"/>
                <a:gd name="connsiteY4" fmla="*/ 603745 h 603745"/>
                <a:gd name="connsiteX5" fmla="*/ 12332 w 699200"/>
                <a:gd name="connsiteY5" fmla="*/ 472985 h 603745"/>
                <a:gd name="connsiteX6" fmla="*/ 13175 w 699200"/>
                <a:gd name="connsiteY6" fmla="*/ 469701 h 603745"/>
                <a:gd name="connsiteX7" fmla="*/ 0 w 699200"/>
                <a:gd name="connsiteY7" fmla="*/ 468009 h 603745"/>
                <a:gd name="connsiteX0" fmla="*/ 349600 w 678032"/>
                <a:gd name="connsiteY0" fmla="*/ 0 h 603745"/>
                <a:gd name="connsiteX1" fmla="*/ 677361 w 678032"/>
                <a:gd name="connsiteY1" fmla="*/ 470371 h 603745"/>
                <a:gd name="connsiteX2" fmla="*/ 678032 w 678032"/>
                <a:gd name="connsiteY2" fmla="*/ 472985 h 603745"/>
                <a:gd name="connsiteX3" fmla="*/ 345182 w 678032"/>
                <a:gd name="connsiteY3" fmla="*/ 603745 h 603745"/>
                <a:gd name="connsiteX4" fmla="*/ 12332 w 678032"/>
                <a:gd name="connsiteY4" fmla="*/ 472985 h 603745"/>
                <a:gd name="connsiteX5" fmla="*/ 13175 w 678032"/>
                <a:gd name="connsiteY5" fmla="*/ 469701 h 603745"/>
                <a:gd name="connsiteX6" fmla="*/ 0 w 678032"/>
                <a:gd name="connsiteY6" fmla="*/ 468009 h 603745"/>
                <a:gd name="connsiteX7" fmla="*/ 349600 w 678032"/>
                <a:gd name="connsiteY7" fmla="*/ 0 h 603745"/>
                <a:gd name="connsiteX0" fmla="*/ 337268 w 665700"/>
                <a:gd name="connsiteY0" fmla="*/ 0 h 603745"/>
                <a:gd name="connsiteX1" fmla="*/ 665029 w 665700"/>
                <a:gd name="connsiteY1" fmla="*/ 470371 h 603745"/>
                <a:gd name="connsiteX2" fmla="*/ 665700 w 665700"/>
                <a:gd name="connsiteY2" fmla="*/ 472985 h 603745"/>
                <a:gd name="connsiteX3" fmla="*/ 332850 w 665700"/>
                <a:gd name="connsiteY3" fmla="*/ 603745 h 603745"/>
                <a:gd name="connsiteX4" fmla="*/ 0 w 665700"/>
                <a:gd name="connsiteY4" fmla="*/ 472985 h 603745"/>
                <a:gd name="connsiteX5" fmla="*/ 843 w 665700"/>
                <a:gd name="connsiteY5" fmla="*/ 469701 h 603745"/>
                <a:gd name="connsiteX6" fmla="*/ 337268 w 665700"/>
                <a:gd name="connsiteY6" fmla="*/ 0 h 603745"/>
                <a:gd name="connsiteX0" fmla="*/ 337268 w 665700"/>
                <a:gd name="connsiteY0" fmla="*/ 0 h 578599"/>
                <a:gd name="connsiteX1" fmla="*/ 665029 w 665700"/>
                <a:gd name="connsiteY1" fmla="*/ 470371 h 578599"/>
                <a:gd name="connsiteX2" fmla="*/ 665700 w 665700"/>
                <a:gd name="connsiteY2" fmla="*/ 472985 h 578599"/>
                <a:gd name="connsiteX3" fmla="*/ 332850 w 665700"/>
                <a:gd name="connsiteY3" fmla="*/ 578599 h 578599"/>
                <a:gd name="connsiteX4" fmla="*/ 0 w 665700"/>
                <a:gd name="connsiteY4" fmla="*/ 472985 h 578599"/>
                <a:gd name="connsiteX5" fmla="*/ 843 w 665700"/>
                <a:gd name="connsiteY5" fmla="*/ 469701 h 578599"/>
                <a:gd name="connsiteX6" fmla="*/ 337268 w 665700"/>
                <a:gd name="connsiteY6" fmla="*/ 0 h 578599"/>
                <a:gd name="connsiteX0" fmla="*/ 337268 w 665700"/>
                <a:gd name="connsiteY0" fmla="*/ 0 h 545071"/>
                <a:gd name="connsiteX1" fmla="*/ 665029 w 665700"/>
                <a:gd name="connsiteY1" fmla="*/ 470371 h 545071"/>
                <a:gd name="connsiteX2" fmla="*/ 665700 w 665700"/>
                <a:gd name="connsiteY2" fmla="*/ 472985 h 545071"/>
                <a:gd name="connsiteX3" fmla="*/ 332850 w 665700"/>
                <a:gd name="connsiteY3" fmla="*/ 545071 h 545071"/>
                <a:gd name="connsiteX4" fmla="*/ 0 w 665700"/>
                <a:gd name="connsiteY4" fmla="*/ 472985 h 545071"/>
                <a:gd name="connsiteX5" fmla="*/ 843 w 665700"/>
                <a:gd name="connsiteY5" fmla="*/ 469701 h 545071"/>
                <a:gd name="connsiteX6" fmla="*/ 337268 w 665700"/>
                <a:gd name="connsiteY6" fmla="*/ 0 h 545071"/>
                <a:gd name="connsiteX0" fmla="*/ 337268 w 665700"/>
                <a:gd name="connsiteY0" fmla="*/ 0 h 547726"/>
                <a:gd name="connsiteX1" fmla="*/ 665029 w 665700"/>
                <a:gd name="connsiteY1" fmla="*/ 470371 h 547726"/>
                <a:gd name="connsiteX2" fmla="*/ 665700 w 665700"/>
                <a:gd name="connsiteY2" fmla="*/ 472985 h 547726"/>
                <a:gd name="connsiteX3" fmla="*/ 332850 w 665700"/>
                <a:gd name="connsiteY3" fmla="*/ 545071 h 547726"/>
                <a:gd name="connsiteX4" fmla="*/ 0 w 665700"/>
                <a:gd name="connsiteY4" fmla="*/ 472985 h 547726"/>
                <a:gd name="connsiteX5" fmla="*/ 843 w 665700"/>
                <a:gd name="connsiteY5" fmla="*/ 469701 h 547726"/>
                <a:gd name="connsiteX6" fmla="*/ 337268 w 665700"/>
                <a:gd name="connsiteY6" fmla="*/ 0 h 5477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665700" h="547726">
                  <a:moveTo>
                    <a:pt x="337268" y="0"/>
                  </a:moveTo>
                  <a:lnTo>
                    <a:pt x="665029" y="470371"/>
                  </a:lnTo>
                  <a:lnTo>
                    <a:pt x="665700" y="472985"/>
                  </a:lnTo>
                  <a:cubicBezTo>
                    <a:pt x="665700" y="545202"/>
                    <a:pt x="524608" y="536689"/>
                    <a:pt x="332850" y="545071"/>
                  </a:cubicBezTo>
                  <a:cubicBezTo>
                    <a:pt x="141092" y="553453"/>
                    <a:pt x="0" y="545202"/>
                    <a:pt x="0" y="472985"/>
                  </a:cubicBezTo>
                  <a:lnTo>
                    <a:pt x="843" y="469701"/>
                  </a:lnTo>
                  <a:lnTo>
                    <a:pt x="337268" y="0"/>
                  </a:lnTo>
                  <a:close/>
                </a:path>
              </a:pathLst>
            </a:custGeom>
            <a:solidFill>
              <a:srgbClr val="A31D2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cxnSp>
          <p:nvCxnSpPr>
            <p:cNvPr id="5" name="Conector recto 4">
              <a:extLst>
                <a:ext uri="{FF2B5EF4-FFF2-40B4-BE49-F238E27FC236}">
                  <a16:creationId xmlns:a16="http://schemas.microsoft.com/office/drawing/2014/main" id="{B36592DD-9882-4C7D-BC18-812A98B7652D}"/>
                </a:ext>
              </a:extLst>
            </p:cNvPr>
            <p:cNvCxnSpPr>
              <a:cxnSpLocks/>
              <a:stCxn id="9" idx="5"/>
            </p:cNvCxnSpPr>
            <p:nvPr userDrawn="1"/>
          </p:nvCxnSpPr>
          <p:spPr>
            <a:xfrm>
              <a:off x="1932115" y="6371505"/>
              <a:ext cx="0" cy="608049"/>
            </a:xfrm>
            <a:prstGeom prst="line">
              <a:avLst/>
            </a:prstGeom>
            <a:ln w="38100" cap="rnd">
              <a:solidFill>
                <a:srgbClr val="BA212C"/>
              </a:solidFill>
              <a:round/>
            </a:ln>
          </p:spPr>
          <p:style>
            <a:lnRef idx="1">
              <a:schemeClr val="accent1"/>
            </a:lnRef>
            <a:fillRef idx="0">
              <a:schemeClr val="accent1"/>
            </a:fillRef>
            <a:effectRef idx="0">
              <a:schemeClr val="accent1"/>
            </a:effectRef>
            <a:fontRef idx="minor">
              <a:schemeClr val="tx1"/>
            </a:fontRef>
          </p:style>
        </p:cxnSp>
        <p:sp>
          <p:nvSpPr>
            <p:cNvPr id="6" name="Forma libre: forma 5">
              <a:extLst>
                <a:ext uri="{FF2B5EF4-FFF2-40B4-BE49-F238E27FC236}">
                  <a16:creationId xmlns:a16="http://schemas.microsoft.com/office/drawing/2014/main" id="{09FB876E-2DA4-416F-9796-BB6854D44583}"/>
                </a:ext>
              </a:extLst>
            </p:cNvPr>
            <p:cNvSpPr/>
            <p:nvPr userDrawn="1"/>
          </p:nvSpPr>
          <p:spPr>
            <a:xfrm rot="16200000">
              <a:off x="1286466" y="5473377"/>
              <a:ext cx="1303957" cy="472759"/>
            </a:xfrm>
            <a:custGeom>
              <a:avLst/>
              <a:gdLst>
                <a:gd name="connsiteX0" fmla="*/ 1303957 w 1303957"/>
                <a:gd name="connsiteY0" fmla="*/ 4750 h 472759"/>
                <a:gd name="connsiteX1" fmla="*/ 1161441 w 1303957"/>
                <a:gd name="connsiteY1" fmla="*/ 238755 h 472759"/>
                <a:gd name="connsiteX2" fmla="*/ 1303957 w 1303957"/>
                <a:gd name="connsiteY2" fmla="*/ 472759 h 472759"/>
                <a:gd name="connsiteX3" fmla="*/ 591548 w 1303957"/>
                <a:gd name="connsiteY3" fmla="*/ 472759 h 472759"/>
                <a:gd name="connsiteX4" fmla="*/ 562847 w 1303957"/>
                <a:gd name="connsiteY4" fmla="*/ 468009 h 472759"/>
                <a:gd name="connsiteX5" fmla="*/ 142516 w 1303957"/>
                <a:gd name="connsiteY5" fmla="*/ 468009 h 472759"/>
                <a:gd name="connsiteX6" fmla="*/ 0 w 1303957"/>
                <a:gd name="connsiteY6" fmla="*/ 234005 h 472759"/>
                <a:gd name="connsiteX7" fmla="*/ 142516 w 1303957"/>
                <a:gd name="connsiteY7" fmla="*/ 0 h 472759"/>
                <a:gd name="connsiteX8" fmla="*/ 854925 w 1303957"/>
                <a:gd name="connsiteY8" fmla="*/ 0 h 472759"/>
                <a:gd name="connsiteX9" fmla="*/ 826225 w 1303957"/>
                <a:gd name="connsiteY9" fmla="*/ 4750 h 472759"/>
                <a:gd name="connsiteX0" fmla="*/ 1303957 w 1303957"/>
                <a:gd name="connsiteY0" fmla="*/ 4750 h 472759"/>
                <a:gd name="connsiteX1" fmla="*/ 1161441 w 1303957"/>
                <a:gd name="connsiteY1" fmla="*/ 238755 h 472759"/>
                <a:gd name="connsiteX2" fmla="*/ 1303957 w 1303957"/>
                <a:gd name="connsiteY2" fmla="*/ 472759 h 472759"/>
                <a:gd name="connsiteX3" fmla="*/ 591548 w 1303957"/>
                <a:gd name="connsiteY3" fmla="*/ 472759 h 472759"/>
                <a:gd name="connsiteX4" fmla="*/ 562847 w 1303957"/>
                <a:gd name="connsiteY4" fmla="*/ 468009 h 472759"/>
                <a:gd name="connsiteX5" fmla="*/ 142516 w 1303957"/>
                <a:gd name="connsiteY5" fmla="*/ 468009 h 472759"/>
                <a:gd name="connsiteX6" fmla="*/ 0 w 1303957"/>
                <a:gd name="connsiteY6" fmla="*/ 234005 h 472759"/>
                <a:gd name="connsiteX7" fmla="*/ 142516 w 1303957"/>
                <a:gd name="connsiteY7" fmla="*/ 0 h 472759"/>
                <a:gd name="connsiteX8" fmla="*/ 854925 w 1303957"/>
                <a:gd name="connsiteY8" fmla="*/ 0 h 472759"/>
                <a:gd name="connsiteX9" fmla="*/ 1303957 w 1303957"/>
                <a:gd name="connsiteY9" fmla="*/ 4750 h 472759"/>
                <a:gd name="connsiteX0" fmla="*/ 1303957 w 1303957"/>
                <a:gd name="connsiteY0" fmla="*/ 4750 h 472759"/>
                <a:gd name="connsiteX1" fmla="*/ 1161441 w 1303957"/>
                <a:gd name="connsiteY1" fmla="*/ 238755 h 472759"/>
                <a:gd name="connsiteX2" fmla="*/ 1303957 w 1303957"/>
                <a:gd name="connsiteY2" fmla="*/ 472759 h 472759"/>
                <a:gd name="connsiteX3" fmla="*/ 591548 w 1303957"/>
                <a:gd name="connsiteY3" fmla="*/ 472759 h 472759"/>
                <a:gd name="connsiteX4" fmla="*/ 562847 w 1303957"/>
                <a:gd name="connsiteY4" fmla="*/ 468009 h 472759"/>
                <a:gd name="connsiteX5" fmla="*/ 142516 w 1303957"/>
                <a:gd name="connsiteY5" fmla="*/ 468009 h 472759"/>
                <a:gd name="connsiteX6" fmla="*/ 0 w 1303957"/>
                <a:gd name="connsiteY6" fmla="*/ 234005 h 472759"/>
                <a:gd name="connsiteX7" fmla="*/ 142516 w 1303957"/>
                <a:gd name="connsiteY7" fmla="*/ 0 h 472759"/>
                <a:gd name="connsiteX8" fmla="*/ 1303957 w 1303957"/>
                <a:gd name="connsiteY8" fmla="*/ 4750 h 472759"/>
                <a:gd name="connsiteX0" fmla="*/ 1303957 w 1303957"/>
                <a:gd name="connsiteY0" fmla="*/ 4750 h 472759"/>
                <a:gd name="connsiteX1" fmla="*/ 1161441 w 1303957"/>
                <a:gd name="connsiteY1" fmla="*/ 238755 h 472759"/>
                <a:gd name="connsiteX2" fmla="*/ 1303957 w 1303957"/>
                <a:gd name="connsiteY2" fmla="*/ 472759 h 472759"/>
                <a:gd name="connsiteX3" fmla="*/ 591548 w 1303957"/>
                <a:gd name="connsiteY3" fmla="*/ 472759 h 472759"/>
                <a:gd name="connsiteX4" fmla="*/ 142516 w 1303957"/>
                <a:gd name="connsiteY4" fmla="*/ 468009 h 472759"/>
                <a:gd name="connsiteX5" fmla="*/ 0 w 1303957"/>
                <a:gd name="connsiteY5" fmla="*/ 234005 h 472759"/>
                <a:gd name="connsiteX6" fmla="*/ 142516 w 1303957"/>
                <a:gd name="connsiteY6" fmla="*/ 0 h 472759"/>
                <a:gd name="connsiteX7" fmla="*/ 1303957 w 1303957"/>
                <a:gd name="connsiteY7" fmla="*/ 4750 h 472759"/>
                <a:gd name="connsiteX0" fmla="*/ 1303957 w 1303957"/>
                <a:gd name="connsiteY0" fmla="*/ 4750 h 472759"/>
                <a:gd name="connsiteX1" fmla="*/ 1161441 w 1303957"/>
                <a:gd name="connsiteY1" fmla="*/ 238755 h 472759"/>
                <a:gd name="connsiteX2" fmla="*/ 1303957 w 1303957"/>
                <a:gd name="connsiteY2" fmla="*/ 472759 h 472759"/>
                <a:gd name="connsiteX3" fmla="*/ 142516 w 1303957"/>
                <a:gd name="connsiteY3" fmla="*/ 468009 h 472759"/>
                <a:gd name="connsiteX4" fmla="*/ 0 w 1303957"/>
                <a:gd name="connsiteY4" fmla="*/ 234005 h 472759"/>
                <a:gd name="connsiteX5" fmla="*/ 142516 w 1303957"/>
                <a:gd name="connsiteY5" fmla="*/ 0 h 472759"/>
                <a:gd name="connsiteX6" fmla="*/ 1303957 w 1303957"/>
                <a:gd name="connsiteY6" fmla="*/ 4750 h 472759"/>
                <a:gd name="connsiteX0" fmla="*/ 1303957 w 1303957"/>
                <a:gd name="connsiteY0" fmla="*/ 4750 h 472759"/>
                <a:gd name="connsiteX1" fmla="*/ 1236392 w 1303957"/>
                <a:gd name="connsiteY1" fmla="*/ 231260 h 472759"/>
                <a:gd name="connsiteX2" fmla="*/ 1303957 w 1303957"/>
                <a:gd name="connsiteY2" fmla="*/ 472759 h 472759"/>
                <a:gd name="connsiteX3" fmla="*/ 142516 w 1303957"/>
                <a:gd name="connsiteY3" fmla="*/ 468009 h 472759"/>
                <a:gd name="connsiteX4" fmla="*/ 0 w 1303957"/>
                <a:gd name="connsiteY4" fmla="*/ 234005 h 472759"/>
                <a:gd name="connsiteX5" fmla="*/ 142516 w 1303957"/>
                <a:gd name="connsiteY5" fmla="*/ 0 h 472759"/>
                <a:gd name="connsiteX6" fmla="*/ 1303957 w 1303957"/>
                <a:gd name="connsiteY6" fmla="*/ 4750 h 4727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303957" h="472759">
                  <a:moveTo>
                    <a:pt x="1303957" y="4750"/>
                  </a:moveTo>
                  <a:cubicBezTo>
                    <a:pt x="1225219" y="4750"/>
                    <a:pt x="1236392" y="102042"/>
                    <a:pt x="1236392" y="231260"/>
                  </a:cubicBezTo>
                  <a:cubicBezTo>
                    <a:pt x="1236392" y="360477"/>
                    <a:pt x="1225218" y="472759"/>
                    <a:pt x="1303957" y="472759"/>
                  </a:cubicBezTo>
                  <a:lnTo>
                    <a:pt x="142516" y="468009"/>
                  </a:lnTo>
                  <a:cubicBezTo>
                    <a:pt x="63777" y="468009"/>
                    <a:pt x="0" y="363222"/>
                    <a:pt x="0" y="234005"/>
                  </a:cubicBezTo>
                  <a:cubicBezTo>
                    <a:pt x="0" y="104787"/>
                    <a:pt x="63777" y="0"/>
                    <a:pt x="142516" y="0"/>
                  </a:cubicBezTo>
                  <a:lnTo>
                    <a:pt x="1303957" y="4750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7" name="Diagrama de flujo: datos almacenados 89">
              <a:extLst>
                <a:ext uri="{FF2B5EF4-FFF2-40B4-BE49-F238E27FC236}">
                  <a16:creationId xmlns:a16="http://schemas.microsoft.com/office/drawing/2014/main" id="{7910225F-6705-4451-8854-37263C57A7FF}"/>
                </a:ext>
              </a:extLst>
            </p:cNvPr>
            <p:cNvSpPr/>
            <p:nvPr userDrawn="1"/>
          </p:nvSpPr>
          <p:spPr>
            <a:xfrm rot="16200000">
              <a:off x="1741061" y="5109051"/>
              <a:ext cx="404316" cy="482778"/>
            </a:xfrm>
            <a:custGeom>
              <a:avLst/>
              <a:gdLst>
                <a:gd name="connsiteX0" fmla="*/ 1667 w 10000"/>
                <a:gd name="connsiteY0" fmla="*/ 0 h 10000"/>
                <a:gd name="connsiteX1" fmla="*/ 10000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1667 w 10000"/>
                <a:gd name="connsiteY0" fmla="*/ 0 h 10000"/>
                <a:gd name="connsiteX1" fmla="*/ 8185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1667 w 10000"/>
                <a:gd name="connsiteY0" fmla="*/ 0 h 10000"/>
                <a:gd name="connsiteX1" fmla="*/ 8185 w 10000"/>
                <a:gd name="connsiteY1" fmla="*/ 0 h 10000"/>
                <a:gd name="connsiteX2" fmla="*/ 6259 w 10000"/>
                <a:gd name="connsiteY2" fmla="*/ 4409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383 w 10790"/>
                <a:gd name="connsiteY0" fmla="*/ 148 h 10000"/>
                <a:gd name="connsiteX1" fmla="*/ 8975 w 10790"/>
                <a:gd name="connsiteY1" fmla="*/ 0 h 10000"/>
                <a:gd name="connsiteX2" fmla="*/ 7049 w 10790"/>
                <a:gd name="connsiteY2" fmla="*/ 4409 h 10000"/>
                <a:gd name="connsiteX3" fmla="*/ 10790 w 10790"/>
                <a:gd name="connsiteY3" fmla="*/ 10000 h 10000"/>
                <a:gd name="connsiteX4" fmla="*/ 2457 w 10790"/>
                <a:gd name="connsiteY4" fmla="*/ 10000 h 10000"/>
                <a:gd name="connsiteX5" fmla="*/ 790 w 10790"/>
                <a:gd name="connsiteY5" fmla="*/ 5000 h 10000"/>
                <a:gd name="connsiteX6" fmla="*/ 383 w 10790"/>
                <a:gd name="connsiteY6" fmla="*/ 148 h 10000"/>
                <a:gd name="connsiteX0" fmla="*/ 383 w 10790"/>
                <a:gd name="connsiteY0" fmla="*/ 296 h 10148"/>
                <a:gd name="connsiteX1" fmla="*/ 7679 w 10790"/>
                <a:gd name="connsiteY1" fmla="*/ 0 h 10148"/>
                <a:gd name="connsiteX2" fmla="*/ 7049 w 10790"/>
                <a:gd name="connsiteY2" fmla="*/ 4557 h 10148"/>
                <a:gd name="connsiteX3" fmla="*/ 10790 w 10790"/>
                <a:gd name="connsiteY3" fmla="*/ 10148 h 10148"/>
                <a:gd name="connsiteX4" fmla="*/ 2457 w 10790"/>
                <a:gd name="connsiteY4" fmla="*/ 10148 h 10148"/>
                <a:gd name="connsiteX5" fmla="*/ 790 w 10790"/>
                <a:gd name="connsiteY5" fmla="*/ 5148 h 10148"/>
                <a:gd name="connsiteX6" fmla="*/ 383 w 10790"/>
                <a:gd name="connsiteY6" fmla="*/ 296 h 10148"/>
                <a:gd name="connsiteX0" fmla="*/ 383 w 10790"/>
                <a:gd name="connsiteY0" fmla="*/ 0 h 9852"/>
                <a:gd name="connsiteX1" fmla="*/ 6901 w 10790"/>
                <a:gd name="connsiteY1" fmla="*/ 0 h 9852"/>
                <a:gd name="connsiteX2" fmla="*/ 7049 w 10790"/>
                <a:gd name="connsiteY2" fmla="*/ 4261 h 9852"/>
                <a:gd name="connsiteX3" fmla="*/ 10790 w 10790"/>
                <a:gd name="connsiteY3" fmla="*/ 9852 h 9852"/>
                <a:gd name="connsiteX4" fmla="*/ 2457 w 10790"/>
                <a:gd name="connsiteY4" fmla="*/ 9852 h 9852"/>
                <a:gd name="connsiteX5" fmla="*/ 790 w 10790"/>
                <a:gd name="connsiteY5" fmla="*/ 4852 h 9852"/>
                <a:gd name="connsiteX6" fmla="*/ 383 w 10790"/>
                <a:gd name="connsiteY6" fmla="*/ 0 h 9852"/>
                <a:gd name="connsiteX0" fmla="*/ 614 w 10259"/>
                <a:gd name="connsiteY0" fmla="*/ 0 h 10000"/>
                <a:gd name="connsiteX1" fmla="*/ 6655 w 10259"/>
                <a:gd name="connsiteY1" fmla="*/ 0 h 10000"/>
                <a:gd name="connsiteX2" fmla="*/ 6792 w 10259"/>
                <a:gd name="connsiteY2" fmla="*/ 4325 h 10000"/>
                <a:gd name="connsiteX3" fmla="*/ 10259 w 10259"/>
                <a:gd name="connsiteY3" fmla="*/ 10000 h 10000"/>
                <a:gd name="connsiteX4" fmla="*/ 2536 w 10259"/>
                <a:gd name="connsiteY4" fmla="*/ 10000 h 10000"/>
                <a:gd name="connsiteX5" fmla="*/ 270 w 10259"/>
                <a:gd name="connsiteY5" fmla="*/ 4925 h 10000"/>
                <a:gd name="connsiteX6" fmla="*/ 614 w 10259"/>
                <a:gd name="connsiteY6" fmla="*/ 0 h 10000"/>
                <a:gd name="connsiteX0" fmla="*/ 679 w 10324"/>
                <a:gd name="connsiteY0" fmla="*/ 0 h 10000"/>
                <a:gd name="connsiteX1" fmla="*/ 6720 w 10324"/>
                <a:gd name="connsiteY1" fmla="*/ 0 h 10000"/>
                <a:gd name="connsiteX2" fmla="*/ 6857 w 10324"/>
                <a:gd name="connsiteY2" fmla="*/ 4325 h 10000"/>
                <a:gd name="connsiteX3" fmla="*/ 10324 w 10324"/>
                <a:gd name="connsiteY3" fmla="*/ 10000 h 10000"/>
                <a:gd name="connsiteX4" fmla="*/ 3562 w 10324"/>
                <a:gd name="connsiteY4" fmla="*/ 10000 h 10000"/>
                <a:gd name="connsiteX5" fmla="*/ 335 w 10324"/>
                <a:gd name="connsiteY5" fmla="*/ 4925 h 10000"/>
                <a:gd name="connsiteX6" fmla="*/ 679 w 10324"/>
                <a:gd name="connsiteY6" fmla="*/ 0 h 10000"/>
                <a:gd name="connsiteX0" fmla="*/ 679 w 10324"/>
                <a:gd name="connsiteY0" fmla="*/ 0 h 10000"/>
                <a:gd name="connsiteX1" fmla="*/ 6720 w 10324"/>
                <a:gd name="connsiteY1" fmla="*/ 0 h 10000"/>
                <a:gd name="connsiteX2" fmla="*/ 6857 w 10324"/>
                <a:gd name="connsiteY2" fmla="*/ 5225 h 10000"/>
                <a:gd name="connsiteX3" fmla="*/ 10324 w 10324"/>
                <a:gd name="connsiteY3" fmla="*/ 10000 h 10000"/>
                <a:gd name="connsiteX4" fmla="*/ 3562 w 10324"/>
                <a:gd name="connsiteY4" fmla="*/ 10000 h 10000"/>
                <a:gd name="connsiteX5" fmla="*/ 335 w 10324"/>
                <a:gd name="connsiteY5" fmla="*/ 4925 h 10000"/>
                <a:gd name="connsiteX6" fmla="*/ 679 w 10324"/>
                <a:gd name="connsiteY6" fmla="*/ 0 h 10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324" h="10000">
                  <a:moveTo>
                    <a:pt x="679" y="0"/>
                  </a:moveTo>
                  <a:lnTo>
                    <a:pt x="6720" y="0"/>
                  </a:lnTo>
                  <a:cubicBezTo>
                    <a:pt x="5866" y="0"/>
                    <a:pt x="6256" y="3558"/>
                    <a:pt x="6857" y="5225"/>
                  </a:cubicBezTo>
                  <a:cubicBezTo>
                    <a:pt x="7457" y="6892"/>
                    <a:pt x="9470" y="10000"/>
                    <a:pt x="10324" y="10000"/>
                  </a:cubicBezTo>
                  <a:lnTo>
                    <a:pt x="3562" y="10000"/>
                  </a:lnTo>
                  <a:cubicBezTo>
                    <a:pt x="2709" y="10000"/>
                    <a:pt x="816" y="6592"/>
                    <a:pt x="335" y="4925"/>
                  </a:cubicBezTo>
                  <a:cubicBezTo>
                    <a:pt x="-146" y="3258"/>
                    <a:pt x="-175" y="0"/>
                    <a:pt x="679" y="0"/>
                  </a:cubicBezTo>
                  <a:close/>
                </a:path>
              </a:pathLst>
            </a:custGeom>
            <a:solidFill>
              <a:srgbClr val="085099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8" name="Diagrama de flujo: datos almacenados 89">
              <a:extLst>
                <a:ext uri="{FF2B5EF4-FFF2-40B4-BE49-F238E27FC236}">
                  <a16:creationId xmlns:a16="http://schemas.microsoft.com/office/drawing/2014/main" id="{C964824D-F648-4D3B-92BE-E049E50BC1DA}"/>
                </a:ext>
              </a:extLst>
            </p:cNvPr>
            <p:cNvSpPr/>
            <p:nvPr userDrawn="1"/>
          </p:nvSpPr>
          <p:spPr>
            <a:xfrm rot="16200000">
              <a:off x="1741062" y="5578678"/>
              <a:ext cx="404314" cy="482778"/>
            </a:xfrm>
            <a:custGeom>
              <a:avLst/>
              <a:gdLst>
                <a:gd name="connsiteX0" fmla="*/ 1667 w 10000"/>
                <a:gd name="connsiteY0" fmla="*/ 0 h 10000"/>
                <a:gd name="connsiteX1" fmla="*/ 10000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1667 w 10000"/>
                <a:gd name="connsiteY0" fmla="*/ 0 h 10000"/>
                <a:gd name="connsiteX1" fmla="*/ 8185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1667 w 10000"/>
                <a:gd name="connsiteY0" fmla="*/ 0 h 10000"/>
                <a:gd name="connsiteX1" fmla="*/ 8185 w 10000"/>
                <a:gd name="connsiteY1" fmla="*/ 0 h 10000"/>
                <a:gd name="connsiteX2" fmla="*/ 6259 w 10000"/>
                <a:gd name="connsiteY2" fmla="*/ 4409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383 w 10790"/>
                <a:gd name="connsiteY0" fmla="*/ 148 h 10000"/>
                <a:gd name="connsiteX1" fmla="*/ 8975 w 10790"/>
                <a:gd name="connsiteY1" fmla="*/ 0 h 10000"/>
                <a:gd name="connsiteX2" fmla="*/ 7049 w 10790"/>
                <a:gd name="connsiteY2" fmla="*/ 4409 h 10000"/>
                <a:gd name="connsiteX3" fmla="*/ 10790 w 10790"/>
                <a:gd name="connsiteY3" fmla="*/ 10000 h 10000"/>
                <a:gd name="connsiteX4" fmla="*/ 2457 w 10790"/>
                <a:gd name="connsiteY4" fmla="*/ 10000 h 10000"/>
                <a:gd name="connsiteX5" fmla="*/ 790 w 10790"/>
                <a:gd name="connsiteY5" fmla="*/ 5000 h 10000"/>
                <a:gd name="connsiteX6" fmla="*/ 383 w 10790"/>
                <a:gd name="connsiteY6" fmla="*/ 148 h 10000"/>
                <a:gd name="connsiteX0" fmla="*/ 383 w 10790"/>
                <a:gd name="connsiteY0" fmla="*/ 296 h 10148"/>
                <a:gd name="connsiteX1" fmla="*/ 7679 w 10790"/>
                <a:gd name="connsiteY1" fmla="*/ 0 h 10148"/>
                <a:gd name="connsiteX2" fmla="*/ 7049 w 10790"/>
                <a:gd name="connsiteY2" fmla="*/ 4557 h 10148"/>
                <a:gd name="connsiteX3" fmla="*/ 10790 w 10790"/>
                <a:gd name="connsiteY3" fmla="*/ 10148 h 10148"/>
                <a:gd name="connsiteX4" fmla="*/ 2457 w 10790"/>
                <a:gd name="connsiteY4" fmla="*/ 10148 h 10148"/>
                <a:gd name="connsiteX5" fmla="*/ 790 w 10790"/>
                <a:gd name="connsiteY5" fmla="*/ 5148 h 10148"/>
                <a:gd name="connsiteX6" fmla="*/ 383 w 10790"/>
                <a:gd name="connsiteY6" fmla="*/ 296 h 10148"/>
                <a:gd name="connsiteX0" fmla="*/ 383 w 10790"/>
                <a:gd name="connsiteY0" fmla="*/ 0 h 9852"/>
                <a:gd name="connsiteX1" fmla="*/ 6901 w 10790"/>
                <a:gd name="connsiteY1" fmla="*/ 0 h 9852"/>
                <a:gd name="connsiteX2" fmla="*/ 7049 w 10790"/>
                <a:gd name="connsiteY2" fmla="*/ 4261 h 9852"/>
                <a:gd name="connsiteX3" fmla="*/ 10790 w 10790"/>
                <a:gd name="connsiteY3" fmla="*/ 9852 h 9852"/>
                <a:gd name="connsiteX4" fmla="*/ 2457 w 10790"/>
                <a:gd name="connsiteY4" fmla="*/ 9852 h 9852"/>
                <a:gd name="connsiteX5" fmla="*/ 790 w 10790"/>
                <a:gd name="connsiteY5" fmla="*/ 4852 h 9852"/>
                <a:gd name="connsiteX6" fmla="*/ 383 w 10790"/>
                <a:gd name="connsiteY6" fmla="*/ 0 h 9852"/>
                <a:gd name="connsiteX0" fmla="*/ 614 w 10259"/>
                <a:gd name="connsiteY0" fmla="*/ 0 h 10000"/>
                <a:gd name="connsiteX1" fmla="*/ 6655 w 10259"/>
                <a:gd name="connsiteY1" fmla="*/ 0 h 10000"/>
                <a:gd name="connsiteX2" fmla="*/ 6792 w 10259"/>
                <a:gd name="connsiteY2" fmla="*/ 4325 h 10000"/>
                <a:gd name="connsiteX3" fmla="*/ 10259 w 10259"/>
                <a:gd name="connsiteY3" fmla="*/ 10000 h 10000"/>
                <a:gd name="connsiteX4" fmla="*/ 2536 w 10259"/>
                <a:gd name="connsiteY4" fmla="*/ 10000 h 10000"/>
                <a:gd name="connsiteX5" fmla="*/ 270 w 10259"/>
                <a:gd name="connsiteY5" fmla="*/ 4925 h 10000"/>
                <a:gd name="connsiteX6" fmla="*/ 614 w 10259"/>
                <a:gd name="connsiteY6" fmla="*/ 0 h 10000"/>
                <a:gd name="connsiteX0" fmla="*/ 679 w 10324"/>
                <a:gd name="connsiteY0" fmla="*/ 0 h 10000"/>
                <a:gd name="connsiteX1" fmla="*/ 6720 w 10324"/>
                <a:gd name="connsiteY1" fmla="*/ 0 h 10000"/>
                <a:gd name="connsiteX2" fmla="*/ 6857 w 10324"/>
                <a:gd name="connsiteY2" fmla="*/ 4325 h 10000"/>
                <a:gd name="connsiteX3" fmla="*/ 10324 w 10324"/>
                <a:gd name="connsiteY3" fmla="*/ 10000 h 10000"/>
                <a:gd name="connsiteX4" fmla="*/ 3562 w 10324"/>
                <a:gd name="connsiteY4" fmla="*/ 10000 h 10000"/>
                <a:gd name="connsiteX5" fmla="*/ 335 w 10324"/>
                <a:gd name="connsiteY5" fmla="*/ 4925 h 10000"/>
                <a:gd name="connsiteX6" fmla="*/ 679 w 10324"/>
                <a:gd name="connsiteY6" fmla="*/ 0 h 10000"/>
                <a:gd name="connsiteX0" fmla="*/ 679 w 10324"/>
                <a:gd name="connsiteY0" fmla="*/ 0 h 10000"/>
                <a:gd name="connsiteX1" fmla="*/ 6720 w 10324"/>
                <a:gd name="connsiteY1" fmla="*/ 0 h 10000"/>
                <a:gd name="connsiteX2" fmla="*/ 6857 w 10324"/>
                <a:gd name="connsiteY2" fmla="*/ 5225 h 10000"/>
                <a:gd name="connsiteX3" fmla="*/ 10324 w 10324"/>
                <a:gd name="connsiteY3" fmla="*/ 10000 h 10000"/>
                <a:gd name="connsiteX4" fmla="*/ 3562 w 10324"/>
                <a:gd name="connsiteY4" fmla="*/ 10000 h 10000"/>
                <a:gd name="connsiteX5" fmla="*/ 335 w 10324"/>
                <a:gd name="connsiteY5" fmla="*/ 4925 h 10000"/>
                <a:gd name="connsiteX6" fmla="*/ 679 w 10324"/>
                <a:gd name="connsiteY6" fmla="*/ 0 h 10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324" h="10000">
                  <a:moveTo>
                    <a:pt x="679" y="0"/>
                  </a:moveTo>
                  <a:lnTo>
                    <a:pt x="6720" y="0"/>
                  </a:lnTo>
                  <a:cubicBezTo>
                    <a:pt x="5866" y="0"/>
                    <a:pt x="6256" y="3558"/>
                    <a:pt x="6857" y="5225"/>
                  </a:cubicBezTo>
                  <a:cubicBezTo>
                    <a:pt x="7457" y="6892"/>
                    <a:pt x="9470" y="10000"/>
                    <a:pt x="10324" y="10000"/>
                  </a:cubicBezTo>
                  <a:lnTo>
                    <a:pt x="3562" y="10000"/>
                  </a:lnTo>
                  <a:cubicBezTo>
                    <a:pt x="2709" y="10000"/>
                    <a:pt x="816" y="6592"/>
                    <a:pt x="335" y="4925"/>
                  </a:cubicBezTo>
                  <a:cubicBezTo>
                    <a:pt x="-146" y="3258"/>
                    <a:pt x="-175" y="0"/>
                    <a:pt x="679" y="0"/>
                  </a:cubicBezTo>
                  <a:close/>
                </a:path>
              </a:pathLst>
            </a:custGeom>
            <a:solidFill>
              <a:srgbClr val="085099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 algn="ctr"/>
              <a:endParaRPr lang="es-ES"/>
            </a:p>
          </p:txBody>
        </p:sp>
        <p:sp>
          <p:nvSpPr>
            <p:cNvPr id="9" name="Diagrama de flujo: datos almacenados 89">
              <a:extLst>
                <a:ext uri="{FF2B5EF4-FFF2-40B4-BE49-F238E27FC236}">
                  <a16:creationId xmlns:a16="http://schemas.microsoft.com/office/drawing/2014/main" id="{6F3840D8-8CAD-4B4A-A1C0-F6324D33A656}"/>
                </a:ext>
              </a:extLst>
            </p:cNvPr>
            <p:cNvSpPr/>
            <p:nvPr userDrawn="1"/>
          </p:nvSpPr>
          <p:spPr>
            <a:xfrm rot="16200000">
              <a:off x="1828882" y="6017007"/>
              <a:ext cx="228673" cy="482778"/>
            </a:xfrm>
            <a:custGeom>
              <a:avLst/>
              <a:gdLst>
                <a:gd name="connsiteX0" fmla="*/ 1667 w 10000"/>
                <a:gd name="connsiteY0" fmla="*/ 0 h 10000"/>
                <a:gd name="connsiteX1" fmla="*/ 10000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1667 w 10000"/>
                <a:gd name="connsiteY0" fmla="*/ 0 h 10000"/>
                <a:gd name="connsiteX1" fmla="*/ 8185 w 10000"/>
                <a:gd name="connsiteY1" fmla="*/ 0 h 10000"/>
                <a:gd name="connsiteX2" fmla="*/ 8333 w 10000"/>
                <a:gd name="connsiteY2" fmla="*/ 5000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1667 w 10000"/>
                <a:gd name="connsiteY0" fmla="*/ 0 h 10000"/>
                <a:gd name="connsiteX1" fmla="*/ 8185 w 10000"/>
                <a:gd name="connsiteY1" fmla="*/ 0 h 10000"/>
                <a:gd name="connsiteX2" fmla="*/ 6259 w 10000"/>
                <a:gd name="connsiteY2" fmla="*/ 4409 h 10000"/>
                <a:gd name="connsiteX3" fmla="*/ 10000 w 10000"/>
                <a:gd name="connsiteY3" fmla="*/ 10000 h 10000"/>
                <a:gd name="connsiteX4" fmla="*/ 1667 w 10000"/>
                <a:gd name="connsiteY4" fmla="*/ 10000 h 10000"/>
                <a:gd name="connsiteX5" fmla="*/ 0 w 10000"/>
                <a:gd name="connsiteY5" fmla="*/ 5000 h 10000"/>
                <a:gd name="connsiteX6" fmla="*/ 1667 w 10000"/>
                <a:gd name="connsiteY6" fmla="*/ 0 h 10000"/>
                <a:gd name="connsiteX0" fmla="*/ 383 w 10790"/>
                <a:gd name="connsiteY0" fmla="*/ 148 h 10000"/>
                <a:gd name="connsiteX1" fmla="*/ 8975 w 10790"/>
                <a:gd name="connsiteY1" fmla="*/ 0 h 10000"/>
                <a:gd name="connsiteX2" fmla="*/ 7049 w 10790"/>
                <a:gd name="connsiteY2" fmla="*/ 4409 h 10000"/>
                <a:gd name="connsiteX3" fmla="*/ 10790 w 10790"/>
                <a:gd name="connsiteY3" fmla="*/ 10000 h 10000"/>
                <a:gd name="connsiteX4" fmla="*/ 2457 w 10790"/>
                <a:gd name="connsiteY4" fmla="*/ 10000 h 10000"/>
                <a:gd name="connsiteX5" fmla="*/ 790 w 10790"/>
                <a:gd name="connsiteY5" fmla="*/ 5000 h 10000"/>
                <a:gd name="connsiteX6" fmla="*/ 383 w 10790"/>
                <a:gd name="connsiteY6" fmla="*/ 148 h 10000"/>
                <a:gd name="connsiteX0" fmla="*/ 383 w 10790"/>
                <a:gd name="connsiteY0" fmla="*/ 296 h 10148"/>
                <a:gd name="connsiteX1" fmla="*/ 7679 w 10790"/>
                <a:gd name="connsiteY1" fmla="*/ 0 h 10148"/>
                <a:gd name="connsiteX2" fmla="*/ 7049 w 10790"/>
                <a:gd name="connsiteY2" fmla="*/ 4557 h 10148"/>
                <a:gd name="connsiteX3" fmla="*/ 10790 w 10790"/>
                <a:gd name="connsiteY3" fmla="*/ 10148 h 10148"/>
                <a:gd name="connsiteX4" fmla="*/ 2457 w 10790"/>
                <a:gd name="connsiteY4" fmla="*/ 10148 h 10148"/>
                <a:gd name="connsiteX5" fmla="*/ 790 w 10790"/>
                <a:gd name="connsiteY5" fmla="*/ 5148 h 10148"/>
                <a:gd name="connsiteX6" fmla="*/ 383 w 10790"/>
                <a:gd name="connsiteY6" fmla="*/ 296 h 10148"/>
                <a:gd name="connsiteX0" fmla="*/ 383 w 10790"/>
                <a:gd name="connsiteY0" fmla="*/ 0 h 9852"/>
                <a:gd name="connsiteX1" fmla="*/ 6901 w 10790"/>
                <a:gd name="connsiteY1" fmla="*/ 0 h 9852"/>
                <a:gd name="connsiteX2" fmla="*/ 7049 w 10790"/>
                <a:gd name="connsiteY2" fmla="*/ 4261 h 9852"/>
                <a:gd name="connsiteX3" fmla="*/ 10790 w 10790"/>
                <a:gd name="connsiteY3" fmla="*/ 9852 h 9852"/>
                <a:gd name="connsiteX4" fmla="*/ 2457 w 10790"/>
                <a:gd name="connsiteY4" fmla="*/ 9852 h 9852"/>
                <a:gd name="connsiteX5" fmla="*/ 790 w 10790"/>
                <a:gd name="connsiteY5" fmla="*/ 4852 h 9852"/>
                <a:gd name="connsiteX6" fmla="*/ 383 w 10790"/>
                <a:gd name="connsiteY6" fmla="*/ 0 h 9852"/>
                <a:gd name="connsiteX0" fmla="*/ 614 w 10259"/>
                <a:gd name="connsiteY0" fmla="*/ 0 h 10000"/>
                <a:gd name="connsiteX1" fmla="*/ 6655 w 10259"/>
                <a:gd name="connsiteY1" fmla="*/ 0 h 10000"/>
                <a:gd name="connsiteX2" fmla="*/ 6792 w 10259"/>
                <a:gd name="connsiteY2" fmla="*/ 4325 h 10000"/>
                <a:gd name="connsiteX3" fmla="*/ 10259 w 10259"/>
                <a:gd name="connsiteY3" fmla="*/ 10000 h 10000"/>
                <a:gd name="connsiteX4" fmla="*/ 2536 w 10259"/>
                <a:gd name="connsiteY4" fmla="*/ 10000 h 10000"/>
                <a:gd name="connsiteX5" fmla="*/ 270 w 10259"/>
                <a:gd name="connsiteY5" fmla="*/ 4925 h 10000"/>
                <a:gd name="connsiteX6" fmla="*/ 614 w 10259"/>
                <a:gd name="connsiteY6" fmla="*/ 0 h 10000"/>
                <a:gd name="connsiteX0" fmla="*/ 679 w 10324"/>
                <a:gd name="connsiteY0" fmla="*/ 0 h 10000"/>
                <a:gd name="connsiteX1" fmla="*/ 6720 w 10324"/>
                <a:gd name="connsiteY1" fmla="*/ 0 h 10000"/>
                <a:gd name="connsiteX2" fmla="*/ 6857 w 10324"/>
                <a:gd name="connsiteY2" fmla="*/ 4325 h 10000"/>
                <a:gd name="connsiteX3" fmla="*/ 10324 w 10324"/>
                <a:gd name="connsiteY3" fmla="*/ 10000 h 10000"/>
                <a:gd name="connsiteX4" fmla="*/ 3562 w 10324"/>
                <a:gd name="connsiteY4" fmla="*/ 10000 h 10000"/>
                <a:gd name="connsiteX5" fmla="*/ 335 w 10324"/>
                <a:gd name="connsiteY5" fmla="*/ 4925 h 10000"/>
                <a:gd name="connsiteX6" fmla="*/ 679 w 10324"/>
                <a:gd name="connsiteY6" fmla="*/ 0 h 10000"/>
                <a:gd name="connsiteX0" fmla="*/ 679 w 10324"/>
                <a:gd name="connsiteY0" fmla="*/ 0 h 10000"/>
                <a:gd name="connsiteX1" fmla="*/ 6720 w 10324"/>
                <a:gd name="connsiteY1" fmla="*/ 0 h 10000"/>
                <a:gd name="connsiteX2" fmla="*/ 6857 w 10324"/>
                <a:gd name="connsiteY2" fmla="*/ 5225 h 10000"/>
                <a:gd name="connsiteX3" fmla="*/ 10324 w 10324"/>
                <a:gd name="connsiteY3" fmla="*/ 10000 h 10000"/>
                <a:gd name="connsiteX4" fmla="*/ 3562 w 10324"/>
                <a:gd name="connsiteY4" fmla="*/ 10000 h 10000"/>
                <a:gd name="connsiteX5" fmla="*/ 335 w 10324"/>
                <a:gd name="connsiteY5" fmla="*/ 4925 h 10000"/>
                <a:gd name="connsiteX6" fmla="*/ 679 w 10324"/>
                <a:gd name="connsiteY6" fmla="*/ 0 h 10000"/>
                <a:gd name="connsiteX0" fmla="*/ 3093 w 9990"/>
                <a:gd name="connsiteY0" fmla="*/ 0 h 10000"/>
                <a:gd name="connsiteX1" fmla="*/ 6386 w 9990"/>
                <a:gd name="connsiteY1" fmla="*/ 0 h 10000"/>
                <a:gd name="connsiteX2" fmla="*/ 6523 w 9990"/>
                <a:gd name="connsiteY2" fmla="*/ 5225 h 10000"/>
                <a:gd name="connsiteX3" fmla="*/ 9990 w 9990"/>
                <a:gd name="connsiteY3" fmla="*/ 10000 h 10000"/>
                <a:gd name="connsiteX4" fmla="*/ 3228 w 9990"/>
                <a:gd name="connsiteY4" fmla="*/ 10000 h 10000"/>
                <a:gd name="connsiteX5" fmla="*/ 1 w 9990"/>
                <a:gd name="connsiteY5" fmla="*/ 4925 h 10000"/>
                <a:gd name="connsiteX6" fmla="*/ 3093 w 9990"/>
                <a:gd name="connsiteY6" fmla="*/ 0 h 10000"/>
                <a:gd name="connsiteX0" fmla="*/ 1445 w 8349"/>
                <a:gd name="connsiteY0" fmla="*/ 0 h 10000"/>
                <a:gd name="connsiteX1" fmla="*/ 4741 w 8349"/>
                <a:gd name="connsiteY1" fmla="*/ 0 h 10000"/>
                <a:gd name="connsiteX2" fmla="*/ 4879 w 8349"/>
                <a:gd name="connsiteY2" fmla="*/ 5225 h 10000"/>
                <a:gd name="connsiteX3" fmla="*/ 8349 w 8349"/>
                <a:gd name="connsiteY3" fmla="*/ 10000 h 10000"/>
                <a:gd name="connsiteX4" fmla="*/ 1580 w 8349"/>
                <a:gd name="connsiteY4" fmla="*/ 10000 h 10000"/>
                <a:gd name="connsiteX5" fmla="*/ 1 w 8349"/>
                <a:gd name="connsiteY5" fmla="*/ 4770 h 10000"/>
                <a:gd name="connsiteX6" fmla="*/ 1445 w 8349"/>
                <a:gd name="connsiteY6" fmla="*/ 0 h 10000"/>
                <a:gd name="connsiteX0" fmla="*/ 1784 w 10053"/>
                <a:gd name="connsiteY0" fmla="*/ 0 h 10000"/>
                <a:gd name="connsiteX1" fmla="*/ 5732 w 10053"/>
                <a:gd name="connsiteY1" fmla="*/ 0 h 10000"/>
                <a:gd name="connsiteX2" fmla="*/ 5897 w 10053"/>
                <a:gd name="connsiteY2" fmla="*/ 5225 h 10000"/>
                <a:gd name="connsiteX3" fmla="*/ 10053 w 10053"/>
                <a:gd name="connsiteY3" fmla="*/ 10000 h 10000"/>
                <a:gd name="connsiteX4" fmla="*/ 3592 w 10053"/>
                <a:gd name="connsiteY4" fmla="*/ 10000 h 10000"/>
                <a:gd name="connsiteX5" fmla="*/ 54 w 10053"/>
                <a:gd name="connsiteY5" fmla="*/ 4770 h 10000"/>
                <a:gd name="connsiteX6" fmla="*/ 1784 w 10053"/>
                <a:gd name="connsiteY6" fmla="*/ 0 h 100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0053" h="10000">
                  <a:moveTo>
                    <a:pt x="1784" y="0"/>
                  </a:moveTo>
                  <a:lnTo>
                    <a:pt x="5732" y="0"/>
                  </a:lnTo>
                  <a:cubicBezTo>
                    <a:pt x="4709" y="0"/>
                    <a:pt x="5176" y="3558"/>
                    <a:pt x="5897" y="5225"/>
                  </a:cubicBezTo>
                  <a:cubicBezTo>
                    <a:pt x="6615" y="6892"/>
                    <a:pt x="9029" y="10000"/>
                    <a:pt x="10053" y="10000"/>
                  </a:cubicBezTo>
                  <a:lnTo>
                    <a:pt x="3592" y="10000"/>
                  </a:lnTo>
                  <a:cubicBezTo>
                    <a:pt x="2570" y="10000"/>
                    <a:pt x="355" y="6437"/>
                    <a:pt x="54" y="4770"/>
                  </a:cubicBezTo>
                  <a:cubicBezTo>
                    <a:pt x="-247" y="3103"/>
                    <a:pt x="760" y="0"/>
                    <a:pt x="1784" y="0"/>
                  </a:cubicBezTo>
                  <a:close/>
                </a:path>
              </a:pathLst>
            </a:custGeom>
            <a:solidFill>
              <a:srgbClr val="085099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lvl="0" algn="ctr"/>
              <a:endParaRPr lang="es-ES"/>
            </a:p>
          </p:txBody>
        </p:sp>
        <p:sp>
          <p:nvSpPr>
            <p:cNvPr id="10" name="Forma libre: forma 9">
              <a:extLst>
                <a:ext uri="{FF2B5EF4-FFF2-40B4-BE49-F238E27FC236}">
                  <a16:creationId xmlns:a16="http://schemas.microsoft.com/office/drawing/2014/main" id="{523CACA3-BAC4-48F4-9B6A-F2DB66AADCDE}"/>
                </a:ext>
              </a:extLst>
            </p:cNvPr>
            <p:cNvSpPr/>
            <p:nvPr userDrawn="1"/>
          </p:nvSpPr>
          <p:spPr>
            <a:xfrm>
              <a:off x="1625005" y="4764233"/>
              <a:ext cx="629210" cy="439372"/>
            </a:xfrm>
            <a:custGeom>
              <a:avLst/>
              <a:gdLst>
                <a:gd name="connsiteX0" fmla="*/ 318781 w 629210"/>
                <a:gd name="connsiteY0" fmla="*/ 0 h 439372"/>
                <a:gd name="connsiteX1" fmla="*/ 628576 w 629210"/>
                <a:gd name="connsiteY1" fmla="*/ 420595 h 439372"/>
                <a:gd name="connsiteX2" fmla="*/ 629210 w 629210"/>
                <a:gd name="connsiteY2" fmla="*/ 422933 h 439372"/>
                <a:gd name="connsiteX3" fmla="*/ 624751 w 629210"/>
                <a:gd name="connsiteY3" fmla="*/ 439372 h 439372"/>
                <a:gd name="connsiteX4" fmla="*/ 622819 w 629210"/>
                <a:gd name="connsiteY4" fmla="*/ 433203 h 439372"/>
                <a:gd name="connsiteX5" fmla="*/ 314605 w 629210"/>
                <a:gd name="connsiteY5" fmla="*/ 352366 h 439372"/>
                <a:gd name="connsiteX6" fmla="*/ 6392 w 629210"/>
                <a:gd name="connsiteY6" fmla="*/ 433203 h 439372"/>
                <a:gd name="connsiteX7" fmla="*/ 4459 w 629210"/>
                <a:gd name="connsiteY7" fmla="*/ 439372 h 439372"/>
                <a:gd name="connsiteX8" fmla="*/ 0 w 629210"/>
                <a:gd name="connsiteY8" fmla="*/ 422933 h 439372"/>
                <a:gd name="connsiteX9" fmla="*/ 797 w 629210"/>
                <a:gd name="connsiteY9" fmla="*/ 419996 h 439372"/>
                <a:gd name="connsiteX0" fmla="*/ 318781 w 629210"/>
                <a:gd name="connsiteY0" fmla="*/ 0 h 439372"/>
                <a:gd name="connsiteX1" fmla="*/ 628576 w 629210"/>
                <a:gd name="connsiteY1" fmla="*/ 420595 h 439372"/>
                <a:gd name="connsiteX2" fmla="*/ 629210 w 629210"/>
                <a:gd name="connsiteY2" fmla="*/ 422933 h 439372"/>
                <a:gd name="connsiteX3" fmla="*/ 624751 w 629210"/>
                <a:gd name="connsiteY3" fmla="*/ 439372 h 439372"/>
                <a:gd name="connsiteX4" fmla="*/ 622819 w 629210"/>
                <a:gd name="connsiteY4" fmla="*/ 433203 h 439372"/>
                <a:gd name="connsiteX5" fmla="*/ 314605 w 629210"/>
                <a:gd name="connsiteY5" fmla="*/ 382346 h 439372"/>
                <a:gd name="connsiteX6" fmla="*/ 6392 w 629210"/>
                <a:gd name="connsiteY6" fmla="*/ 433203 h 439372"/>
                <a:gd name="connsiteX7" fmla="*/ 4459 w 629210"/>
                <a:gd name="connsiteY7" fmla="*/ 439372 h 439372"/>
                <a:gd name="connsiteX8" fmla="*/ 0 w 629210"/>
                <a:gd name="connsiteY8" fmla="*/ 422933 h 439372"/>
                <a:gd name="connsiteX9" fmla="*/ 797 w 629210"/>
                <a:gd name="connsiteY9" fmla="*/ 419996 h 439372"/>
                <a:gd name="connsiteX10" fmla="*/ 318781 w 629210"/>
                <a:gd name="connsiteY10" fmla="*/ 0 h 43937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629210" h="439372">
                  <a:moveTo>
                    <a:pt x="318781" y="0"/>
                  </a:moveTo>
                  <a:lnTo>
                    <a:pt x="628576" y="420595"/>
                  </a:lnTo>
                  <a:lnTo>
                    <a:pt x="629210" y="422933"/>
                  </a:lnTo>
                  <a:lnTo>
                    <a:pt x="624751" y="439372"/>
                  </a:lnTo>
                  <a:lnTo>
                    <a:pt x="622819" y="433203"/>
                  </a:lnTo>
                  <a:cubicBezTo>
                    <a:pt x="593483" y="387070"/>
                    <a:pt x="466638" y="382346"/>
                    <a:pt x="314605" y="382346"/>
                  </a:cubicBezTo>
                  <a:cubicBezTo>
                    <a:pt x="162572" y="382346"/>
                    <a:pt x="35728" y="387070"/>
                    <a:pt x="6392" y="433203"/>
                  </a:cubicBezTo>
                  <a:lnTo>
                    <a:pt x="4459" y="439372"/>
                  </a:lnTo>
                  <a:lnTo>
                    <a:pt x="0" y="422933"/>
                  </a:lnTo>
                  <a:lnTo>
                    <a:pt x="797" y="419996"/>
                  </a:lnTo>
                  <a:lnTo>
                    <a:pt x="318781" y="0"/>
                  </a:lnTo>
                  <a:close/>
                </a:path>
              </a:pathLst>
            </a:custGeom>
            <a:solidFill>
              <a:srgbClr val="BA212C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1" name="Explosión: 8 puntos 10">
              <a:extLst>
                <a:ext uri="{FF2B5EF4-FFF2-40B4-BE49-F238E27FC236}">
                  <a16:creationId xmlns:a16="http://schemas.microsoft.com/office/drawing/2014/main" id="{1D8A94E2-F468-4CB3-A308-2775FC03F200}"/>
                </a:ext>
              </a:extLst>
            </p:cNvPr>
            <p:cNvSpPr/>
            <p:nvPr userDrawn="1"/>
          </p:nvSpPr>
          <p:spPr>
            <a:xfrm>
              <a:off x="2237313" y="6618031"/>
              <a:ext cx="217941" cy="220078"/>
            </a:xfrm>
            <a:prstGeom prst="irregularSeal1">
              <a:avLst/>
            </a:prstGeom>
            <a:solidFill>
              <a:schemeClr val="accent4">
                <a:lumMod val="60000"/>
                <a:lumOff val="40000"/>
              </a:schemeClr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</p:grpSp>
      <p:grpSp>
        <p:nvGrpSpPr>
          <p:cNvPr id="12" name="Grupo 11">
            <a:extLst>
              <a:ext uri="{FF2B5EF4-FFF2-40B4-BE49-F238E27FC236}">
                <a16:creationId xmlns:a16="http://schemas.microsoft.com/office/drawing/2014/main" id="{FDFA1B02-4DD8-4131-953E-137329E6680F}"/>
              </a:ext>
            </a:extLst>
          </p:cNvPr>
          <p:cNvGrpSpPr>
            <a:grpSpLocks noChangeAspect="1"/>
          </p:cNvGrpSpPr>
          <p:nvPr/>
        </p:nvGrpSpPr>
        <p:grpSpPr>
          <a:xfrm>
            <a:off x="88948" y="452865"/>
            <a:ext cx="3820864" cy="3567337"/>
            <a:chOff x="516005" y="-1181772"/>
            <a:chExt cx="9480978" cy="8851883"/>
          </a:xfrm>
        </p:grpSpPr>
        <p:grpSp>
          <p:nvGrpSpPr>
            <p:cNvPr id="13" name="Grupo 12">
              <a:extLst>
                <a:ext uri="{FF2B5EF4-FFF2-40B4-BE49-F238E27FC236}">
                  <a16:creationId xmlns:a16="http://schemas.microsoft.com/office/drawing/2014/main" id="{6642C43C-2B3C-4E28-9A7D-8B2A674E6A2C}"/>
                </a:ext>
              </a:extLst>
            </p:cNvPr>
            <p:cNvGrpSpPr/>
            <p:nvPr userDrawn="1"/>
          </p:nvGrpSpPr>
          <p:grpSpPr>
            <a:xfrm>
              <a:off x="516005" y="-1181772"/>
              <a:ext cx="9480978" cy="8577854"/>
              <a:chOff x="516005" y="-1181772"/>
              <a:chExt cx="9480978" cy="8577854"/>
            </a:xfrm>
          </p:grpSpPr>
          <p:sp>
            <p:nvSpPr>
              <p:cNvPr id="15" name="Forma libre: forma 14">
                <a:extLst>
                  <a:ext uri="{FF2B5EF4-FFF2-40B4-BE49-F238E27FC236}">
                    <a16:creationId xmlns:a16="http://schemas.microsoft.com/office/drawing/2014/main" id="{44B66E3F-D0F5-476F-9278-9EC3FE588402}"/>
                  </a:ext>
                </a:extLst>
              </p:cNvPr>
              <p:cNvSpPr/>
              <p:nvPr userDrawn="1"/>
            </p:nvSpPr>
            <p:spPr>
              <a:xfrm rot="3020152">
                <a:off x="6803375" y="43498"/>
                <a:ext cx="878199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6" name="Forma libre: forma 15">
                <a:extLst>
                  <a:ext uri="{FF2B5EF4-FFF2-40B4-BE49-F238E27FC236}">
                    <a16:creationId xmlns:a16="http://schemas.microsoft.com/office/drawing/2014/main" id="{F51FA28B-757E-4BDF-8307-98BE4AB3AACB}"/>
                  </a:ext>
                </a:extLst>
              </p:cNvPr>
              <p:cNvSpPr/>
              <p:nvPr userDrawn="1"/>
            </p:nvSpPr>
            <p:spPr>
              <a:xfrm rot="5211304">
                <a:off x="7111390" y="1352646"/>
                <a:ext cx="967801" cy="4226481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7" name="Forma libre: forma 16">
                <a:extLst>
                  <a:ext uri="{FF2B5EF4-FFF2-40B4-BE49-F238E27FC236}">
                    <a16:creationId xmlns:a16="http://schemas.microsoft.com/office/drawing/2014/main" id="{CD085699-728A-443A-BBF2-646927D85898}"/>
                  </a:ext>
                </a:extLst>
              </p:cNvPr>
              <p:cNvSpPr/>
              <p:nvPr userDrawn="1"/>
            </p:nvSpPr>
            <p:spPr>
              <a:xfrm rot="7106603">
                <a:off x="6289257" y="2786199"/>
                <a:ext cx="995621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8" name="Forma libre: forma 17">
                <a:extLst>
                  <a:ext uri="{FF2B5EF4-FFF2-40B4-BE49-F238E27FC236}">
                    <a16:creationId xmlns:a16="http://schemas.microsoft.com/office/drawing/2014/main" id="{BD9964D4-8BF0-4683-B073-D17219482752}"/>
                  </a:ext>
                </a:extLst>
              </p:cNvPr>
              <p:cNvSpPr/>
              <p:nvPr userDrawn="1"/>
            </p:nvSpPr>
            <p:spPr>
              <a:xfrm rot="10086332">
                <a:off x="4498812" y="3455575"/>
                <a:ext cx="1021295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9" name="Forma libre: forma 18">
                <a:extLst>
                  <a:ext uri="{FF2B5EF4-FFF2-40B4-BE49-F238E27FC236}">
                    <a16:creationId xmlns:a16="http://schemas.microsoft.com/office/drawing/2014/main" id="{17AB9481-6483-48BA-8370-705BC1B84412}"/>
                  </a:ext>
                </a:extLst>
              </p:cNvPr>
              <p:cNvSpPr/>
              <p:nvPr userDrawn="1"/>
            </p:nvSpPr>
            <p:spPr>
              <a:xfrm rot="976320">
                <a:off x="5768352" y="-1029765"/>
                <a:ext cx="878199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0" name="Forma libre: forma 19">
                <a:extLst>
                  <a:ext uri="{FF2B5EF4-FFF2-40B4-BE49-F238E27FC236}">
                    <a16:creationId xmlns:a16="http://schemas.microsoft.com/office/drawing/2014/main" id="{8F84AAAB-0A94-4041-9F5F-E0968C7F6496}"/>
                  </a:ext>
                </a:extLst>
              </p:cNvPr>
              <p:cNvSpPr/>
              <p:nvPr userDrawn="1"/>
            </p:nvSpPr>
            <p:spPr>
              <a:xfrm rot="20576124" flipH="1">
                <a:off x="3452796" y="-1053078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1" name="Forma libre: forma 20">
                <a:extLst>
                  <a:ext uri="{FF2B5EF4-FFF2-40B4-BE49-F238E27FC236}">
                    <a16:creationId xmlns:a16="http://schemas.microsoft.com/office/drawing/2014/main" id="{CD2DA577-F933-438C-8A4D-31B18926409C}"/>
                  </a:ext>
                </a:extLst>
              </p:cNvPr>
              <p:cNvSpPr/>
              <p:nvPr userDrawn="1"/>
            </p:nvSpPr>
            <p:spPr>
              <a:xfrm rot="18487672" flipH="1">
                <a:off x="2380134" y="69731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2" name="Forma libre: forma 21">
                <a:extLst>
                  <a:ext uri="{FF2B5EF4-FFF2-40B4-BE49-F238E27FC236}">
                    <a16:creationId xmlns:a16="http://schemas.microsoft.com/office/drawing/2014/main" id="{5CEF1142-1AA2-4672-A69D-DE5095339E37}"/>
                  </a:ext>
                </a:extLst>
              </p:cNvPr>
              <p:cNvSpPr/>
              <p:nvPr userDrawn="1"/>
            </p:nvSpPr>
            <p:spPr>
              <a:xfrm rot="16860231" flipH="1">
                <a:off x="2213028" y="1333127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3" name="Forma libre: forma 22">
                <a:extLst>
                  <a:ext uri="{FF2B5EF4-FFF2-40B4-BE49-F238E27FC236}">
                    <a16:creationId xmlns:a16="http://schemas.microsoft.com/office/drawing/2014/main" id="{AB8BF99B-B4A1-4DA6-93C5-D58F9E70B146}"/>
                  </a:ext>
                </a:extLst>
              </p:cNvPr>
              <p:cNvSpPr/>
              <p:nvPr userDrawn="1"/>
            </p:nvSpPr>
            <p:spPr>
              <a:xfrm rot="14176970" flipH="1">
                <a:off x="2950845" y="2850067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4" name="Forma libre: forma 23">
                <a:extLst>
                  <a:ext uri="{FF2B5EF4-FFF2-40B4-BE49-F238E27FC236}">
                    <a16:creationId xmlns:a16="http://schemas.microsoft.com/office/drawing/2014/main" id="{881F70AA-EA66-4079-86FF-7382BAA0A667}"/>
                  </a:ext>
                </a:extLst>
              </p:cNvPr>
              <p:cNvSpPr/>
              <p:nvPr userDrawn="1"/>
            </p:nvSpPr>
            <p:spPr>
              <a:xfrm rot="570673" flipH="1">
                <a:off x="4513910" y="128354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5" name="Forma libre: forma 24">
                <a:extLst>
                  <a:ext uri="{FF2B5EF4-FFF2-40B4-BE49-F238E27FC236}">
                    <a16:creationId xmlns:a16="http://schemas.microsoft.com/office/drawing/2014/main" id="{456A3936-3FB1-45DE-AEC2-24BDE8E11DD0}"/>
                  </a:ext>
                </a:extLst>
              </p:cNvPr>
              <p:cNvSpPr/>
              <p:nvPr userDrawn="1"/>
            </p:nvSpPr>
            <p:spPr>
              <a:xfrm rot="3821872">
                <a:off x="6492825" y="1539622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6" name="Forma libre: forma 25">
                <a:extLst>
                  <a:ext uri="{FF2B5EF4-FFF2-40B4-BE49-F238E27FC236}">
                    <a16:creationId xmlns:a16="http://schemas.microsoft.com/office/drawing/2014/main" id="{145C2524-8C63-4E20-8DFF-1481EC149006}"/>
                  </a:ext>
                </a:extLst>
              </p:cNvPr>
              <p:cNvSpPr/>
              <p:nvPr userDrawn="1"/>
            </p:nvSpPr>
            <p:spPr>
              <a:xfrm rot="5869272">
                <a:off x="6277882" y="268732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7" name="Forma libre: forma 26">
                <a:extLst>
                  <a:ext uri="{FF2B5EF4-FFF2-40B4-BE49-F238E27FC236}">
                    <a16:creationId xmlns:a16="http://schemas.microsoft.com/office/drawing/2014/main" id="{0D9B116B-B3F7-42E2-8792-3AE680547152}"/>
                  </a:ext>
                </a:extLst>
              </p:cNvPr>
              <p:cNvSpPr/>
              <p:nvPr userDrawn="1"/>
            </p:nvSpPr>
            <p:spPr>
              <a:xfrm rot="7874577">
                <a:off x="5693136" y="3469210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8" name="Forma libre: forma 27">
                <a:extLst>
                  <a:ext uri="{FF2B5EF4-FFF2-40B4-BE49-F238E27FC236}">
                    <a16:creationId xmlns:a16="http://schemas.microsoft.com/office/drawing/2014/main" id="{7B2A8731-D9C3-4AA6-8CAD-0FC51EF89469}"/>
                  </a:ext>
                </a:extLst>
              </p:cNvPr>
              <p:cNvSpPr/>
              <p:nvPr userDrawn="1"/>
            </p:nvSpPr>
            <p:spPr>
              <a:xfrm rot="1734688">
                <a:off x="5959385" y="66688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29" name="Forma libre: forma 28">
                <a:extLst>
                  <a:ext uri="{FF2B5EF4-FFF2-40B4-BE49-F238E27FC236}">
                    <a16:creationId xmlns:a16="http://schemas.microsoft.com/office/drawing/2014/main" id="{5BCF46B3-84E1-4EAA-9FBB-47BF4FE70E02}"/>
                  </a:ext>
                </a:extLst>
              </p:cNvPr>
              <p:cNvSpPr/>
              <p:nvPr userDrawn="1"/>
            </p:nvSpPr>
            <p:spPr>
              <a:xfrm rot="19886215" flipH="1">
                <a:off x="3419519" y="552780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0" name="Forma libre: forma 29">
                <a:extLst>
                  <a:ext uri="{FF2B5EF4-FFF2-40B4-BE49-F238E27FC236}">
                    <a16:creationId xmlns:a16="http://schemas.microsoft.com/office/drawing/2014/main" id="{9711EE50-5C83-4F87-BBA1-999C2529305D}"/>
                  </a:ext>
                </a:extLst>
              </p:cNvPr>
              <p:cNvSpPr/>
              <p:nvPr userDrawn="1"/>
            </p:nvSpPr>
            <p:spPr>
              <a:xfrm rot="18136928" flipH="1">
                <a:off x="2959308" y="145691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1" name="Forma libre: forma 30">
                <a:extLst>
                  <a:ext uri="{FF2B5EF4-FFF2-40B4-BE49-F238E27FC236}">
                    <a16:creationId xmlns:a16="http://schemas.microsoft.com/office/drawing/2014/main" id="{214E735B-5EF2-448F-987E-653CC937E4D2}"/>
                  </a:ext>
                </a:extLst>
              </p:cNvPr>
              <p:cNvSpPr/>
              <p:nvPr userDrawn="1"/>
            </p:nvSpPr>
            <p:spPr>
              <a:xfrm rot="15720660" flipH="1">
                <a:off x="3031783" y="267893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2" name="Forma libre: forma 31">
                <a:extLst>
                  <a:ext uri="{FF2B5EF4-FFF2-40B4-BE49-F238E27FC236}">
                    <a16:creationId xmlns:a16="http://schemas.microsoft.com/office/drawing/2014/main" id="{3C13C249-6380-45C8-B678-FCA82F3749C5}"/>
                  </a:ext>
                </a:extLst>
              </p:cNvPr>
              <p:cNvSpPr/>
              <p:nvPr userDrawn="1"/>
            </p:nvSpPr>
            <p:spPr>
              <a:xfrm rot="13258178" flipH="1">
                <a:off x="3995365" y="3402415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3" name="Forma libre: forma 32">
                <a:extLst>
                  <a:ext uri="{FF2B5EF4-FFF2-40B4-BE49-F238E27FC236}">
                    <a16:creationId xmlns:a16="http://schemas.microsoft.com/office/drawing/2014/main" id="{766CB81E-2F7F-431B-87A0-78CE31ADB578}"/>
                  </a:ext>
                </a:extLst>
              </p:cNvPr>
              <p:cNvSpPr/>
              <p:nvPr userDrawn="1"/>
            </p:nvSpPr>
            <p:spPr>
              <a:xfrm rot="1141824" flipH="1">
                <a:off x="4918192" y="-516192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34" name="Forma libre: forma 33">
                <a:extLst>
                  <a:ext uri="{FF2B5EF4-FFF2-40B4-BE49-F238E27FC236}">
                    <a16:creationId xmlns:a16="http://schemas.microsoft.com/office/drawing/2014/main" id="{3FEF57E3-6692-42A2-9B1F-1FA65A96A51C}"/>
                  </a:ext>
                </a:extLst>
              </p:cNvPr>
              <p:cNvSpPr/>
              <p:nvPr userDrawn="1"/>
            </p:nvSpPr>
            <p:spPr>
              <a:xfrm rot="19069665" flipH="1">
                <a:off x="2068152" y="2835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35" name="Forma libre: forma 34">
                <a:extLst>
                  <a:ext uri="{FF2B5EF4-FFF2-40B4-BE49-F238E27FC236}">
                    <a16:creationId xmlns:a16="http://schemas.microsoft.com/office/drawing/2014/main" id="{3D565E06-C7A8-4DC7-9CF8-0DAF713C6FB4}"/>
                  </a:ext>
                </a:extLst>
              </p:cNvPr>
              <p:cNvSpPr/>
              <p:nvPr userDrawn="1"/>
            </p:nvSpPr>
            <p:spPr>
              <a:xfrm rot="16200000" flipH="1">
                <a:off x="2230657" y="2518886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36" name="Forma libre: forma 35">
                <a:extLst>
                  <a:ext uri="{FF2B5EF4-FFF2-40B4-BE49-F238E27FC236}">
                    <a16:creationId xmlns:a16="http://schemas.microsoft.com/office/drawing/2014/main" id="{8A489399-CE6D-49D7-A445-E55E2BDD4BE9}"/>
                  </a:ext>
                </a:extLst>
              </p:cNvPr>
              <p:cNvSpPr/>
              <p:nvPr userDrawn="1"/>
            </p:nvSpPr>
            <p:spPr>
              <a:xfrm rot="12308055" flipH="1">
                <a:off x="4330667" y="3991813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37" name="Forma libre: forma 36">
                <a:extLst>
                  <a:ext uri="{FF2B5EF4-FFF2-40B4-BE49-F238E27FC236}">
                    <a16:creationId xmlns:a16="http://schemas.microsoft.com/office/drawing/2014/main" id="{A693A1A8-D12D-4FD3-8CDD-53AD6BB03A22}"/>
                  </a:ext>
                </a:extLst>
              </p:cNvPr>
              <p:cNvSpPr/>
              <p:nvPr userDrawn="1"/>
            </p:nvSpPr>
            <p:spPr>
              <a:xfrm rot="8747347">
                <a:off x="5245262" y="3766246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38" name="Forma libre: forma 37">
                <a:extLst>
                  <a:ext uri="{FF2B5EF4-FFF2-40B4-BE49-F238E27FC236}">
                    <a16:creationId xmlns:a16="http://schemas.microsoft.com/office/drawing/2014/main" id="{00DCE58B-EC2C-4973-BBD5-2CB91844D8A8}"/>
                  </a:ext>
                </a:extLst>
              </p:cNvPr>
              <p:cNvSpPr/>
              <p:nvPr userDrawn="1"/>
            </p:nvSpPr>
            <p:spPr>
              <a:xfrm rot="5782645">
                <a:off x="7434157" y="2715930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39" name="Forma libre: forma 38">
                <a:extLst>
                  <a:ext uri="{FF2B5EF4-FFF2-40B4-BE49-F238E27FC236}">
                    <a16:creationId xmlns:a16="http://schemas.microsoft.com/office/drawing/2014/main" id="{AAFD6ED1-0245-48C4-A331-54610EA1E711}"/>
                  </a:ext>
                </a:extLst>
              </p:cNvPr>
              <p:cNvSpPr/>
              <p:nvPr userDrawn="1"/>
            </p:nvSpPr>
            <p:spPr>
              <a:xfrm rot="3781339">
                <a:off x="7514242" y="1025793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40" name="Estrella: 5 puntas 39">
                <a:extLst>
                  <a:ext uri="{FF2B5EF4-FFF2-40B4-BE49-F238E27FC236}">
                    <a16:creationId xmlns:a16="http://schemas.microsoft.com/office/drawing/2014/main" id="{D0A2392B-092C-4EC8-AF07-8D7CAE1CBCA9}"/>
                  </a:ext>
                </a:extLst>
              </p:cNvPr>
              <p:cNvSpPr/>
              <p:nvPr userDrawn="1"/>
            </p:nvSpPr>
            <p:spPr>
              <a:xfrm rot="21289496">
                <a:off x="8523948" y="644203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41" name="Estrella: 5 puntas 40">
                <a:extLst>
                  <a:ext uri="{FF2B5EF4-FFF2-40B4-BE49-F238E27FC236}">
                    <a16:creationId xmlns:a16="http://schemas.microsoft.com/office/drawing/2014/main" id="{2ACFB4D8-61B6-4216-8368-D3DD5575A7EB}"/>
                  </a:ext>
                </a:extLst>
              </p:cNvPr>
              <p:cNvSpPr/>
              <p:nvPr userDrawn="1"/>
            </p:nvSpPr>
            <p:spPr>
              <a:xfrm rot="21289496">
                <a:off x="7894803" y="5527517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42" name="Estrella: 5 puntas 41">
                <a:extLst>
                  <a:ext uri="{FF2B5EF4-FFF2-40B4-BE49-F238E27FC236}">
                    <a16:creationId xmlns:a16="http://schemas.microsoft.com/office/drawing/2014/main" id="{BA4A85A7-200E-4E7C-976C-D33C038BFCB8}"/>
                  </a:ext>
                </a:extLst>
              </p:cNvPr>
              <p:cNvSpPr/>
              <p:nvPr userDrawn="1"/>
            </p:nvSpPr>
            <p:spPr>
              <a:xfrm rot="21289496">
                <a:off x="834820" y="812193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43" name="Estrella: 5 puntas 42">
                <a:extLst>
                  <a:ext uri="{FF2B5EF4-FFF2-40B4-BE49-F238E27FC236}">
                    <a16:creationId xmlns:a16="http://schemas.microsoft.com/office/drawing/2014/main" id="{B6F40051-B099-49A1-BB35-ECE3D49EAA12}"/>
                  </a:ext>
                </a:extLst>
              </p:cNvPr>
              <p:cNvSpPr/>
              <p:nvPr userDrawn="1"/>
            </p:nvSpPr>
            <p:spPr>
              <a:xfrm rot="21289496">
                <a:off x="2738726" y="-1126851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44" name="Estrella: 5 puntas 43">
                <a:extLst>
                  <a:ext uri="{FF2B5EF4-FFF2-40B4-BE49-F238E27FC236}">
                    <a16:creationId xmlns:a16="http://schemas.microsoft.com/office/drawing/2014/main" id="{9998E48A-E64B-47DE-9A71-877268525A25}"/>
                  </a:ext>
                </a:extLst>
              </p:cNvPr>
              <p:cNvSpPr/>
              <p:nvPr userDrawn="1"/>
            </p:nvSpPr>
            <p:spPr>
              <a:xfrm rot="21289496">
                <a:off x="1769719" y="5682112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45" name="Estrella: 5 puntas 44">
                <a:extLst>
                  <a:ext uri="{FF2B5EF4-FFF2-40B4-BE49-F238E27FC236}">
                    <a16:creationId xmlns:a16="http://schemas.microsoft.com/office/drawing/2014/main" id="{6125A248-AF7F-4B03-8473-9621300CC37A}"/>
                  </a:ext>
                </a:extLst>
              </p:cNvPr>
              <p:cNvSpPr/>
              <p:nvPr userDrawn="1"/>
            </p:nvSpPr>
            <p:spPr>
              <a:xfrm rot="21289496">
                <a:off x="3564600" y="5291107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46" name="Estrella: 5 puntas 45">
                <a:extLst>
                  <a:ext uri="{FF2B5EF4-FFF2-40B4-BE49-F238E27FC236}">
                    <a16:creationId xmlns:a16="http://schemas.microsoft.com/office/drawing/2014/main" id="{65F52BF4-2686-4EA5-A7F9-131ED3AE3BB2}"/>
                  </a:ext>
                </a:extLst>
              </p:cNvPr>
              <p:cNvSpPr/>
              <p:nvPr userDrawn="1"/>
            </p:nvSpPr>
            <p:spPr>
              <a:xfrm rot="21289496">
                <a:off x="7393604" y="3983993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47" name="Estrella: 5 puntas 46">
                <a:extLst>
                  <a:ext uri="{FF2B5EF4-FFF2-40B4-BE49-F238E27FC236}">
                    <a16:creationId xmlns:a16="http://schemas.microsoft.com/office/drawing/2014/main" id="{6C8F04BA-B611-4450-B42C-4F8A58145F18}"/>
                  </a:ext>
                </a:extLst>
              </p:cNvPr>
              <p:cNvSpPr/>
              <p:nvPr userDrawn="1"/>
            </p:nvSpPr>
            <p:spPr>
              <a:xfrm rot="21289496">
                <a:off x="6851426" y="661773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48" name="Estrella: 5 puntas 47">
                <a:extLst>
                  <a:ext uri="{FF2B5EF4-FFF2-40B4-BE49-F238E27FC236}">
                    <a16:creationId xmlns:a16="http://schemas.microsoft.com/office/drawing/2014/main" id="{D627EC75-D698-4CA1-A189-40C91BAC55F4}"/>
                  </a:ext>
                </a:extLst>
              </p:cNvPr>
              <p:cNvSpPr/>
              <p:nvPr userDrawn="1"/>
            </p:nvSpPr>
            <p:spPr>
              <a:xfrm rot="21289496">
                <a:off x="1935336" y="2001100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49" name="Estrella: 5 puntas 48">
                <a:extLst>
                  <a:ext uri="{FF2B5EF4-FFF2-40B4-BE49-F238E27FC236}">
                    <a16:creationId xmlns:a16="http://schemas.microsoft.com/office/drawing/2014/main" id="{C47F208D-022E-4936-B161-B2A0EC7AF2BA}"/>
                  </a:ext>
                </a:extLst>
              </p:cNvPr>
              <p:cNvSpPr/>
              <p:nvPr userDrawn="1"/>
            </p:nvSpPr>
            <p:spPr>
              <a:xfrm rot="21289496">
                <a:off x="9276983" y="3368488"/>
                <a:ext cx="720000" cy="720000"/>
              </a:xfrm>
              <a:prstGeom prst="star5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 dirty="0"/>
              </a:p>
            </p:txBody>
          </p:sp>
          <p:sp>
            <p:nvSpPr>
              <p:cNvPr id="50" name="Estrella: 5 puntas 49">
                <a:extLst>
                  <a:ext uri="{FF2B5EF4-FFF2-40B4-BE49-F238E27FC236}">
                    <a16:creationId xmlns:a16="http://schemas.microsoft.com/office/drawing/2014/main" id="{85795683-AC4C-4E14-9779-2959D582A881}"/>
                  </a:ext>
                </a:extLst>
              </p:cNvPr>
              <p:cNvSpPr/>
              <p:nvPr userDrawn="1"/>
            </p:nvSpPr>
            <p:spPr>
              <a:xfrm rot="21289496">
                <a:off x="6639211" y="-1181772"/>
                <a:ext cx="720000" cy="720000"/>
              </a:xfrm>
              <a:prstGeom prst="star5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 dirty="0"/>
              </a:p>
            </p:txBody>
          </p:sp>
          <p:sp>
            <p:nvSpPr>
              <p:cNvPr id="51" name="Estrella: 5 puntas 50">
                <a:extLst>
                  <a:ext uri="{FF2B5EF4-FFF2-40B4-BE49-F238E27FC236}">
                    <a16:creationId xmlns:a16="http://schemas.microsoft.com/office/drawing/2014/main" id="{92190536-B1B3-4B8F-88AE-35C96E2F4820}"/>
                  </a:ext>
                </a:extLst>
              </p:cNvPr>
              <p:cNvSpPr/>
              <p:nvPr userDrawn="1"/>
            </p:nvSpPr>
            <p:spPr>
              <a:xfrm rot="21289496">
                <a:off x="516005" y="2901804"/>
                <a:ext cx="720000" cy="720000"/>
              </a:xfrm>
              <a:prstGeom prst="star5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 dirty="0"/>
              </a:p>
            </p:txBody>
          </p:sp>
        </p:grpSp>
        <p:sp>
          <p:nvSpPr>
            <p:cNvPr id="14" name="Estrella: 5 puntas 13">
              <a:extLst>
                <a:ext uri="{FF2B5EF4-FFF2-40B4-BE49-F238E27FC236}">
                  <a16:creationId xmlns:a16="http://schemas.microsoft.com/office/drawing/2014/main" id="{A769D61C-961A-4932-8770-68DE9A13B685}"/>
                </a:ext>
              </a:extLst>
            </p:cNvPr>
            <p:cNvSpPr/>
            <p:nvPr userDrawn="1"/>
          </p:nvSpPr>
          <p:spPr>
            <a:xfrm rot="21289496">
              <a:off x="4655764" y="6950111"/>
              <a:ext cx="720000" cy="720000"/>
            </a:xfrm>
            <a:prstGeom prst="star5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</p:grpSp>
      <p:grpSp>
        <p:nvGrpSpPr>
          <p:cNvPr id="52" name="Grupo 51">
            <a:extLst>
              <a:ext uri="{FF2B5EF4-FFF2-40B4-BE49-F238E27FC236}">
                <a16:creationId xmlns:a16="http://schemas.microsoft.com/office/drawing/2014/main" id="{8AE54D46-78D2-46B2-BAB4-7BBC5430C70A}"/>
              </a:ext>
            </a:extLst>
          </p:cNvPr>
          <p:cNvGrpSpPr>
            <a:grpSpLocks noChangeAspect="1"/>
          </p:cNvGrpSpPr>
          <p:nvPr/>
        </p:nvGrpSpPr>
        <p:grpSpPr>
          <a:xfrm>
            <a:off x="2512766" y="2769606"/>
            <a:ext cx="3820864" cy="3567337"/>
            <a:chOff x="516005" y="-1181772"/>
            <a:chExt cx="9480978" cy="8851883"/>
          </a:xfrm>
        </p:grpSpPr>
        <p:grpSp>
          <p:nvGrpSpPr>
            <p:cNvPr id="53" name="Grupo 52">
              <a:extLst>
                <a:ext uri="{FF2B5EF4-FFF2-40B4-BE49-F238E27FC236}">
                  <a16:creationId xmlns:a16="http://schemas.microsoft.com/office/drawing/2014/main" id="{96B15F7E-6A8B-4CD0-9C05-F369DE958D2E}"/>
                </a:ext>
              </a:extLst>
            </p:cNvPr>
            <p:cNvGrpSpPr/>
            <p:nvPr userDrawn="1"/>
          </p:nvGrpSpPr>
          <p:grpSpPr>
            <a:xfrm>
              <a:off x="516005" y="-1181772"/>
              <a:ext cx="9480978" cy="8577854"/>
              <a:chOff x="516005" y="-1181772"/>
              <a:chExt cx="9480978" cy="8577854"/>
            </a:xfrm>
          </p:grpSpPr>
          <p:sp>
            <p:nvSpPr>
              <p:cNvPr id="55" name="Forma libre: forma 54">
                <a:extLst>
                  <a:ext uri="{FF2B5EF4-FFF2-40B4-BE49-F238E27FC236}">
                    <a16:creationId xmlns:a16="http://schemas.microsoft.com/office/drawing/2014/main" id="{24235286-3400-4212-9643-C7EC82D8882B}"/>
                  </a:ext>
                </a:extLst>
              </p:cNvPr>
              <p:cNvSpPr/>
              <p:nvPr userDrawn="1"/>
            </p:nvSpPr>
            <p:spPr>
              <a:xfrm rot="3020152">
                <a:off x="6803375" y="43498"/>
                <a:ext cx="878199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56" name="Forma libre: forma 55">
                <a:extLst>
                  <a:ext uri="{FF2B5EF4-FFF2-40B4-BE49-F238E27FC236}">
                    <a16:creationId xmlns:a16="http://schemas.microsoft.com/office/drawing/2014/main" id="{886AE54F-6EB7-440A-968F-CBC21090E07A}"/>
                  </a:ext>
                </a:extLst>
              </p:cNvPr>
              <p:cNvSpPr/>
              <p:nvPr userDrawn="1"/>
            </p:nvSpPr>
            <p:spPr>
              <a:xfrm rot="5211304">
                <a:off x="7111390" y="1352646"/>
                <a:ext cx="967801" cy="4226481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57" name="Forma libre: forma 56">
                <a:extLst>
                  <a:ext uri="{FF2B5EF4-FFF2-40B4-BE49-F238E27FC236}">
                    <a16:creationId xmlns:a16="http://schemas.microsoft.com/office/drawing/2014/main" id="{45EF6272-69CA-4348-8682-A6696C60A2E9}"/>
                  </a:ext>
                </a:extLst>
              </p:cNvPr>
              <p:cNvSpPr/>
              <p:nvPr userDrawn="1"/>
            </p:nvSpPr>
            <p:spPr>
              <a:xfrm rot="7106603">
                <a:off x="6289257" y="2786199"/>
                <a:ext cx="995621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58" name="Forma libre: forma 57">
                <a:extLst>
                  <a:ext uri="{FF2B5EF4-FFF2-40B4-BE49-F238E27FC236}">
                    <a16:creationId xmlns:a16="http://schemas.microsoft.com/office/drawing/2014/main" id="{C5224F68-0C30-4294-BD54-EB2073987B09}"/>
                  </a:ext>
                </a:extLst>
              </p:cNvPr>
              <p:cNvSpPr/>
              <p:nvPr userDrawn="1"/>
            </p:nvSpPr>
            <p:spPr>
              <a:xfrm rot="10086332">
                <a:off x="4498812" y="3455575"/>
                <a:ext cx="1021295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59" name="Forma libre: forma 58">
                <a:extLst>
                  <a:ext uri="{FF2B5EF4-FFF2-40B4-BE49-F238E27FC236}">
                    <a16:creationId xmlns:a16="http://schemas.microsoft.com/office/drawing/2014/main" id="{277B1DE2-0F8F-42EE-ABDA-8886F70254C4}"/>
                  </a:ext>
                </a:extLst>
              </p:cNvPr>
              <p:cNvSpPr/>
              <p:nvPr userDrawn="1"/>
            </p:nvSpPr>
            <p:spPr>
              <a:xfrm rot="976320">
                <a:off x="5768352" y="-1029765"/>
                <a:ext cx="878199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60" name="Forma libre: forma 59">
                <a:extLst>
                  <a:ext uri="{FF2B5EF4-FFF2-40B4-BE49-F238E27FC236}">
                    <a16:creationId xmlns:a16="http://schemas.microsoft.com/office/drawing/2014/main" id="{CE50FF47-2686-48B1-ADD3-CFB76D9B566D}"/>
                  </a:ext>
                </a:extLst>
              </p:cNvPr>
              <p:cNvSpPr/>
              <p:nvPr userDrawn="1"/>
            </p:nvSpPr>
            <p:spPr>
              <a:xfrm rot="20576124" flipH="1">
                <a:off x="3452796" y="-1053078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61" name="Forma libre: forma 60">
                <a:extLst>
                  <a:ext uri="{FF2B5EF4-FFF2-40B4-BE49-F238E27FC236}">
                    <a16:creationId xmlns:a16="http://schemas.microsoft.com/office/drawing/2014/main" id="{418328DF-91B3-4333-B091-529C70D285B5}"/>
                  </a:ext>
                </a:extLst>
              </p:cNvPr>
              <p:cNvSpPr/>
              <p:nvPr userDrawn="1"/>
            </p:nvSpPr>
            <p:spPr>
              <a:xfrm rot="18487672" flipH="1">
                <a:off x="2380134" y="69731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62" name="Forma libre: forma 61">
                <a:extLst>
                  <a:ext uri="{FF2B5EF4-FFF2-40B4-BE49-F238E27FC236}">
                    <a16:creationId xmlns:a16="http://schemas.microsoft.com/office/drawing/2014/main" id="{6B5ED4DF-127B-424A-9103-BF83CF9857CB}"/>
                  </a:ext>
                </a:extLst>
              </p:cNvPr>
              <p:cNvSpPr/>
              <p:nvPr userDrawn="1"/>
            </p:nvSpPr>
            <p:spPr>
              <a:xfrm rot="16860231" flipH="1">
                <a:off x="2213028" y="1333127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63" name="Forma libre: forma 62">
                <a:extLst>
                  <a:ext uri="{FF2B5EF4-FFF2-40B4-BE49-F238E27FC236}">
                    <a16:creationId xmlns:a16="http://schemas.microsoft.com/office/drawing/2014/main" id="{A1FD1F32-D478-4A9B-AA13-8837E947AC47}"/>
                  </a:ext>
                </a:extLst>
              </p:cNvPr>
              <p:cNvSpPr/>
              <p:nvPr userDrawn="1"/>
            </p:nvSpPr>
            <p:spPr>
              <a:xfrm rot="14176970" flipH="1">
                <a:off x="2950845" y="2850067"/>
                <a:ext cx="1017728" cy="3940507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64" name="Forma libre: forma 63">
                <a:extLst>
                  <a:ext uri="{FF2B5EF4-FFF2-40B4-BE49-F238E27FC236}">
                    <a16:creationId xmlns:a16="http://schemas.microsoft.com/office/drawing/2014/main" id="{348B81BF-8925-439E-8568-AC0349E172A5}"/>
                  </a:ext>
                </a:extLst>
              </p:cNvPr>
              <p:cNvSpPr/>
              <p:nvPr userDrawn="1"/>
            </p:nvSpPr>
            <p:spPr>
              <a:xfrm rot="570673" flipH="1">
                <a:off x="4513910" y="128354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65" name="Forma libre: forma 64">
                <a:extLst>
                  <a:ext uri="{FF2B5EF4-FFF2-40B4-BE49-F238E27FC236}">
                    <a16:creationId xmlns:a16="http://schemas.microsoft.com/office/drawing/2014/main" id="{B94E4111-76BD-4F75-81CE-8AC6AA938F9E}"/>
                  </a:ext>
                </a:extLst>
              </p:cNvPr>
              <p:cNvSpPr/>
              <p:nvPr userDrawn="1"/>
            </p:nvSpPr>
            <p:spPr>
              <a:xfrm rot="3821872">
                <a:off x="6492825" y="1539622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66" name="Forma libre: forma 65">
                <a:extLst>
                  <a:ext uri="{FF2B5EF4-FFF2-40B4-BE49-F238E27FC236}">
                    <a16:creationId xmlns:a16="http://schemas.microsoft.com/office/drawing/2014/main" id="{68423645-3EB3-42F5-ADF0-970A36F5054B}"/>
                  </a:ext>
                </a:extLst>
              </p:cNvPr>
              <p:cNvSpPr/>
              <p:nvPr userDrawn="1"/>
            </p:nvSpPr>
            <p:spPr>
              <a:xfrm rot="5869272">
                <a:off x="6277882" y="268732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67" name="Forma libre: forma 66">
                <a:extLst>
                  <a:ext uri="{FF2B5EF4-FFF2-40B4-BE49-F238E27FC236}">
                    <a16:creationId xmlns:a16="http://schemas.microsoft.com/office/drawing/2014/main" id="{5788C808-7E3C-4B44-9A27-7A632D0FEB09}"/>
                  </a:ext>
                </a:extLst>
              </p:cNvPr>
              <p:cNvSpPr/>
              <p:nvPr userDrawn="1"/>
            </p:nvSpPr>
            <p:spPr>
              <a:xfrm rot="7874577">
                <a:off x="5693136" y="3469210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68" name="Forma libre: forma 67">
                <a:extLst>
                  <a:ext uri="{FF2B5EF4-FFF2-40B4-BE49-F238E27FC236}">
                    <a16:creationId xmlns:a16="http://schemas.microsoft.com/office/drawing/2014/main" id="{16DDAE36-A15D-4569-906F-6719D79B83FA}"/>
                  </a:ext>
                </a:extLst>
              </p:cNvPr>
              <p:cNvSpPr/>
              <p:nvPr userDrawn="1"/>
            </p:nvSpPr>
            <p:spPr>
              <a:xfrm rot="1734688">
                <a:off x="5959385" y="66688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69" name="Forma libre: forma 68">
                <a:extLst>
                  <a:ext uri="{FF2B5EF4-FFF2-40B4-BE49-F238E27FC236}">
                    <a16:creationId xmlns:a16="http://schemas.microsoft.com/office/drawing/2014/main" id="{12E4061A-43E6-4584-8954-BF5EA50658E7}"/>
                  </a:ext>
                </a:extLst>
              </p:cNvPr>
              <p:cNvSpPr/>
              <p:nvPr userDrawn="1"/>
            </p:nvSpPr>
            <p:spPr>
              <a:xfrm rot="19886215" flipH="1">
                <a:off x="3419519" y="552780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70" name="Forma libre: forma 69">
                <a:extLst>
                  <a:ext uri="{FF2B5EF4-FFF2-40B4-BE49-F238E27FC236}">
                    <a16:creationId xmlns:a16="http://schemas.microsoft.com/office/drawing/2014/main" id="{557959A6-9084-486C-AB71-8A0370C2D564}"/>
                  </a:ext>
                </a:extLst>
              </p:cNvPr>
              <p:cNvSpPr/>
              <p:nvPr userDrawn="1"/>
            </p:nvSpPr>
            <p:spPr>
              <a:xfrm rot="18136928" flipH="1">
                <a:off x="2959308" y="145691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71" name="Forma libre: forma 70">
                <a:extLst>
                  <a:ext uri="{FF2B5EF4-FFF2-40B4-BE49-F238E27FC236}">
                    <a16:creationId xmlns:a16="http://schemas.microsoft.com/office/drawing/2014/main" id="{5DDB4FB0-849F-489B-B40F-6ABCB1451610}"/>
                  </a:ext>
                </a:extLst>
              </p:cNvPr>
              <p:cNvSpPr/>
              <p:nvPr userDrawn="1"/>
            </p:nvSpPr>
            <p:spPr>
              <a:xfrm rot="15720660" flipH="1">
                <a:off x="3031783" y="267893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72" name="Forma libre: forma 71">
                <a:extLst>
                  <a:ext uri="{FF2B5EF4-FFF2-40B4-BE49-F238E27FC236}">
                    <a16:creationId xmlns:a16="http://schemas.microsoft.com/office/drawing/2014/main" id="{67954150-BFEF-4C75-91E0-FF9E6ED52947}"/>
                  </a:ext>
                </a:extLst>
              </p:cNvPr>
              <p:cNvSpPr/>
              <p:nvPr userDrawn="1"/>
            </p:nvSpPr>
            <p:spPr>
              <a:xfrm rot="13258178" flipH="1">
                <a:off x="3995365" y="3402415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73" name="Forma libre: forma 72">
                <a:extLst>
                  <a:ext uri="{FF2B5EF4-FFF2-40B4-BE49-F238E27FC236}">
                    <a16:creationId xmlns:a16="http://schemas.microsoft.com/office/drawing/2014/main" id="{7D574282-0E41-40BA-9FD5-92C0C6FCFF20}"/>
                  </a:ext>
                </a:extLst>
              </p:cNvPr>
              <p:cNvSpPr/>
              <p:nvPr userDrawn="1"/>
            </p:nvSpPr>
            <p:spPr>
              <a:xfrm rot="1141824" flipH="1">
                <a:off x="4918192" y="-516192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74" name="Forma libre: forma 73">
                <a:extLst>
                  <a:ext uri="{FF2B5EF4-FFF2-40B4-BE49-F238E27FC236}">
                    <a16:creationId xmlns:a16="http://schemas.microsoft.com/office/drawing/2014/main" id="{312A3995-ED49-42EA-80DB-FDF8E13204B8}"/>
                  </a:ext>
                </a:extLst>
              </p:cNvPr>
              <p:cNvSpPr/>
              <p:nvPr userDrawn="1"/>
            </p:nvSpPr>
            <p:spPr>
              <a:xfrm rot="19069665" flipH="1">
                <a:off x="2068152" y="28357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75" name="Forma libre: forma 74">
                <a:extLst>
                  <a:ext uri="{FF2B5EF4-FFF2-40B4-BE49-F238E27FC236}">
                    <a16:creationId xmlns:a16="http://schemas.microsoft.com/office/drawing/2014/main" id="{9DE31CAF-8CD4-485B-B435-69FC4AA8957D}"/>
                  </a:ext>
                </a:extLst>
              </p:cNvPr>
              <p:cNvSpPr/>
              <p:nvPr userDrawn="1"/>
            </p:nvSpPr>
            <p:spPr>
              <a:xfrm rot="16200000" flipH="1">
                <a:off x="2230657" y="2518886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76" name="Forma libre: forma 75">
                <a:extLst>
                  <a:ext uri="{FF2B5EF4-FFF2-40B4-BE49-F238E27FC236}">
                    <a16:creationId xmlns:a16="http://schemas.microsoft.com/office/drawing/2014/main" id="{F9807667-D715-4E9F-8FF9-C86AE243E287}"/>
                  </a:ext>
                </a:extLst>
              </p:cNvPr>
              <p:cNvSpPr/>
              <p:nvPr userDrawn="1"/>
            </p:nvSpPr>
            <p:spPr>
              <a:xfrm rot="12308055" flipH="1">
                <a:off x="4330667" y="3991813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77" name="Forma libre: forma 76">
                <a:extLst>
                  <a:ext uri="{FF2B5EF4-FFF2-40B4-BE49-F238E27FC236}">
                    <a16:creationId xmlns:a16="http://schemas.microsoft.com/office/drawing/2014/main" id="{53E118F3-BF23-40FE-8C85-9955A8DF74F3}"/>
                  </a:ext>
                </a:extLst>
              </p:cNvPr>
              <p:cNvSpPr/>
              <p:nvPr userDrawn="1"/>
            </p:nvSpPr>
            <p:spPr>
              <a:xfrm rot="8747347">
                <a:off x="5245262" y="3766246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78" name="Forma libre: forma 77">
                <a:extLst>
                  <a:ext uri="{FF2B5EF4-FFF2-40B4-BE49-F238E27FC236}">
                    <a16:creationId xmlns:a16="http://schemas.microsoft.com/office/drawing/2014/main" id="{7FAD765B-97F7-4D72-A90E-FC329E8B65B6}"/>
                  </a:ext>
                </a:extLst>
              </p:cNvPr>
              <p:cNvSpPr/>
              <p:nvPr userDrawn="1"/>
            </p:nvSpPr>
            <p:spPr>
              <a:xfrm rot="5782645">
                <a:off x="7434157" y="2715930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79" name="Forma libre: forma 78">
                <a:extLst>
                  <a:ext uri="{FF2B5EF4-FFF2-40B4-BE49-F238E27FC236}">
                    <a16:creationId xmlns:a16="http://schemas.microsoft.com/office/drawing/2014/main" id="{E4EAAC35-C1CC-434F-8D4F-4B2C54239BB9}"/>
                  </a:ext>
                </a:extLst>
              </p:cNvPr>
              <p:cNvSpPr/>
              <p:nvPr userDrawn="1"/>
            </p:nvSpPr>
            <p:spPr>
              <a:xfrm rot="3781339">
                <a:off x="7514242" y="1025793"/>
                <a:ext cx="859284" cy="2471685"/>
              </a:xfrm>
              <a:custGeom>
                <a:avLst/>
                <a:gdLst>
                  <a:gd name="connsiteX0" fmla="*/ 753820 w 801303"/>
                  <a:gd name="connsiteY0" fmla="*/ 516 h 3940507"/>
                  <a:gd name="connsiteX1" fmla="*/ 796196 w 801303"/>
                  <a:gd name="connsiteY1" fmla="*/ 179283 h 3940507"/>
                  <a:gd name="connsiteX2" fmla="*/ 265708 w 801303"/>
                  <a:gd name="connsiteY2" fmla="*/ 2205477 h 3940507"/>
                  <a:gd name="connsiteX3" fmla="*/ 98861 w 801303"/>
                  <a:gd name="connsiteY3" fmla="*/ 3185894 h 3940507"/>
                  <a:gd name="connsiteX4" fmla="*/ 40036 w 801303"/>
                  <a:gd name="connsiteY4" fmla="*/ 3928209 h 3940507"/>
                  <a:gd name="connsiteX5" fmla="*/ 39229 w 801303"/>
                  <a:gd name="connsiteY5" fmla="*/ 3940507 h 3940507"/>
                  <a:gd name="connsiteX6" fmla="*/ 0 w 801303"/>
                  <a:gd name="connsiteY6" fmla="*/ 3935551 h 3940507"/>
                  <a:gd name="connsiteX7" fmla="*/ 664 w 801303"/>
                  <a:gd name="connsiteY7" fmla="*/ 3912307 h 3940507"/>
                  <a:gd name="connsiteX8" fmla="*/ 103139 w 801303"/>
                  <a:gd name="connsiteY8" fmla="*/ 2112105 h 3940507"/>
                  <a:gd name="connsiteX9" fmla="*/ 509561 w 801303"/>
                  <a:gd name="connsiteY9" fmla="*/ 319343 h 3940507"/>
                  <a:gd name="connsiteX10" fmla="*/ 753820 w 801303"/>
                  <a:gd name="connsiteY10" fmla="*/ 516 h 3940507"/>
                  <a:gd name="connsiteX0" fmla="*/ 753820 w 878199"/>
                  <a:gd name="connsiteY0" fmla="*/ 516 h 3940507"/>
                  <a:gd name="connsiteX1" fmla="*/ 876642 w 878199"/>
                  <a:gd name="connsiteY1" fmla="*/ 245987 h 3940507"/>
                  <a:gd name="connsiteX2" fmla="*/ 265708 w 878199"/>
                  <a:gd name="connsiteY2" fmla="*/ 2205477 h 3940507"/>
                  <a:gd name="connsiteX3" fmla="*/ 98861 w 878199"/>
                  <a:gd name="connsiteY3" fmla="*/ 3185894 h 3940507"/>
                  <a:gd name="connsiteX4" fmla="*/ 40036 w 878199"/>
                  <a:gd name="connsiteY4" fmla="*/ 3928209 h 3940507"/>
                  <a:gd name="connsiteX5" fmla="*/ 39229 w 878199"/>
                  <a:gd name="connsiteY5" fmla="*/ 3940507 h 3940507"/>
                  <a:gd name="connsiteX6" fmla="*/ 0 w 878199"/>
                  <a:gd name="connsiteY6" fmla="*/ 3935551 h 3940507"/>
                  <a:gd name="connsiteX7" fmla="*/ 664 w 878199"/>
                  <a:gd name="connsiteY7" fmla="*/ 3912307 h 3940507"/>
                  <a:gd name="connsiteX8" fmla="*/ 103139 w 878199"/>
                  <a:gd name="connsiteY8" fmla="*/ 2112105 h 3940507"/>
                  <a:gd name="connsiteX9" fmla="*/ 509561 w 878199"/>
                  <a:gd name="connsiteY9" fmla="*/ 319343 h 3940507"/>
                  <a:gd name="connsiteX10" fmla="*/ 753820 w 878199"/>
                  <a:gd name="connsiteY10" fmla="*/ 516 h 3940507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</a:cxnLst>
                <a:rect l="l" t="t" r="r" b="b"/>
                <a:pathLst>
                  <a:path w="878199" h="3940507">
                    <a:moveTo>
                      <a:pt x="753820" y="516"/>
                    </a:moveTo>
                    <a:cubicBezTo>
                      <a:pt x="791183" y="6324"/>
                      <a:pt x="891883" y="128104"/>
                      <a:pt x="876642" y="245987"/>
                    </a:cubicBezTo>
                    <a:cubicBezTo>
                      <a:pt x="836000" y="560343"/>
                      <a:pt x="395338" y="1715493"/>
                      <a:pt x="265708" y="2205477"/>
                    </a:cubicBezTo>
                    <a:cubicBezTo>
                      <a:pt x="136078" y="2695462"/>
                      <a:pt x="143068" y="2820183"/>
                      <a:pt x="98861" y="3185894"/>
                    </a:cubicBezTo>
                    <a:cubicBezTo>
                      <a:pt x="76757" y="3368750"/>
                      <a:pt x="56793" y="3671045"/>
                      <a:pt x="40036" y="3928209"/>
                    </a:cubicBezTo>
                    <a:lnTo>
                      <a:pt x="39229" y="3940507"/>
                    </a:lnTo>
                    <a:lnTo>
                      <a:pt x="0" y="3935551"/>
                    </a:lnTo>
                    <a:cubicBezTo>
                      <a:pt x="221" y="3927803"/>
                      <a:pt x="443" y="3920055"/>
                      <a:pt x="664" y="3912307"/>
                    </a:cubicBezTo>
                    <a:cubicBezTo>
                      <a:pt x="15169" y="3392774"/>
                      <a:pt x="37897" y="2612817"/>
                      <a:pt x="103139" y="2112105"/>
                    </a:cubicBezTo>
                    <a:cubicBezTo>
                      <a:pt x="190128" y="1444488"/>
                      <a:pt x="394052" y="641479"/>
                      <a:pt x="509561" y="319343"/>
                    </a:cubicBezTo>
                    <a:cubicBezTo>
                      <a:pt x="581755" y="118007"/>
                      <a:pt x="691549" y="-9165"/>
                      <a:pt x="753820" y="516"/>
                    </a:cubicBezTo>
                    <a:close/>
                  </a:path>
                </a:pathLst>
              </a:cu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/>
              </a:p>
            </p:txBody>
          </p:sp>
          <p:sp>
            <p:nvSpPr>
              <p:cNvPr id="80" name="Estrella: 5 puntas 79">
                <a:extLst>
                  <a:ext uri="{FF2B5EF4-FFF2-40B4-BE49-F238E27FC236}">
                    <a16:creationId xmlns:a16="http://schemas.microsoft.com/office/drawing/2014/main" id="{DA397175-59F3-43E1-8DF1-63AA3B4BC6A4}"/>
                  </a:ext>
                </a:extLst>
              </p:cNvPr>
              <p:cNvSpPr/>
              <p:nvPr userDrawn="1"/>
            </p:nvSpPr>
            <p:spPr>
              <a:xfrm rot="21289496">
                <a:off x="8523948" y="644203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81" name="Estrella: 5 puntas 80">
                <a:extLst>
                  <a:ext uri="{FF2B5EF4-FFF2-40B4-BE49-F238E27FC236}">
                    <a16:creationId xmlns:a16="http://schemas.microsoft.com/office/drawing/2014/main" id="{A7A46B68-0D39-4270-BB96-FAA78988D2D6}"/>
                  </a:ext>
                </a:extLst>
              </p:cNvPr>
              <p:cNvSpPr/>
              <p:nvPr userDrawn="1"/>
            </p:nvSpPr>
            <p:spPr>
              <a:xfrm rot="21289496">
                <a:off x="7894803" y="5527517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82" name="Estrella: 5 puntas 81">
                <a:extLst>
                  <a:ext uri="{FF2B5EF4-FFF2-40B4-BE49-F238E27FC236}">
                    <a16:creationId xmlns:a16="http://schemas.microsoft.com/office/drawing/2014/main" id="{E580F56B-76F9-48EB-AEAF-16C9E5561D60}"/>
                  </a:ext>
                </a:extLst>
              </p:cNvPr>
              <p:cNvSpPr/>
              <p:nvPr userDrawn="1"/>
            </p:nvSpPr>
            <p:spPr>
              <a:xfrm rot="21289496">
                <a:off x="834820" y="812193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83" name="Estrella: 5 puntas 82">
                <a:extLst>
                  <a:ext uri="{FF2B5EF4-FFF2-40B4-BE49-F238E27FC236}">
                    <a16:creationId xmlns:a16="http://schemas.microsoft.com/office/drawing/2014/main" id="{3F9FFA6F-8E7A-419E-A1E2-3522D754CE43}"/>
                  </a:ext>
                </a:extLst>
              </p:cNvPr>
              <p:cNvSpPr/>
              <p:nvPr userDrawn="1"/>
            </p:nvSpPr>
            <p:spPr>
              <a:xfrm rot="21289496">
                <a:off x="2738726" y="-1126851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84" name="Estrella: 5 puntas 83">
                <a:extLst>
                  <a:ext uri="{FF2B5EF4-FFF2-40B4-BE49-F238E27FC236}">
                    <a16:creationId xmlns:a16="http://schemas.microsoft.com/office/drawing/2014/main" id="{25DA7B09-BEA1-4E0B-A4E6-70FADA727DF9}"/>
                  </a:ext>
                </a:extLst>
              </p:cNvPr>
              <p:cNvSpPr/>
              <p:nvPr userDrawn="1"/>
            </p:nvSpPr>
            <p:spPr>
              <a:xfrm rot="21289496">
                <a:off x="1769719" y="5682112"/>
                <a:ext cx="720000" cy="720000"/>
              </a:xfrm>
              <a:prstGeom prst="star5">
                <a:avLst/>
              </a:prstGeom>
              <a:solidFill>
                <a:srgbClr val="C1272A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85" name="Estrella: 5 puntas 84">
                <a:extLst>
                  <a:ext uri="{FF2B5EF4-FFF2-40B4-BE49-F238E27FC236}">
                    <a16:creationId xmlns:a16="http://schemas.microsoft.com/office/drawing/2014/main" id="{16BADEEB-C74A-496F-9AA0-A3B9EBB65CD0}"/>
                  </a:ext>
                </a:extLst>
              </p:cNvPr>
              <p:cNvSpPr/>
              <p:nvPr userDrawn="1"/>
            </p:nvSpPr>
            <p:spPr>
              <a:xfrm rot="21289496">
                <a:off x="3564600" y="5291107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86" name="Estrella: 5 puntas 85">
                <a:extLst>
                  <a:ext uri="{FF2B5EF4-FFF2-40B4-BE49-F238E27FC236}">
                    <a16:creationId xmlns:a16="http://schemas.microsoft.com/office/drawing/2014/main" id="{0CE8BF52-8DCC-4098-A98F-26EABF2C54A2}"/>
                  </a:ext>
                </a:extLst>
              </p:cNvPr>
              <p:cNvSpPr/>
              <p:nvPr userDrawn="1"/>
            </p:nvSpPr>
            <p:spPr>
              <a:xfrm rot="21289496">
                <a:off x="7393604" y="3983993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87" name="Estrella: 5 puntas 86">
                <a:extLst>
                  <a:ext uri="{FF2B5EF4-FFF2-40B4-BE49-F238E27FC236}">
                    <a16:creationId xmlns:a16="http://schemas.microsoft.com/office/drawing/2014/main" id="{6B7E36FF-9206-4144-AC6D-0134BF44F086}"/>
                  </a:ext>
                </a:extLst>
              </p:cNvPr>
              <p:cNvSpPr/>
              <p:nvPr userDrawn="1"/>
            </p:nvSpPr>
            <p:spPr>
              <a:xfrm rot="21289496">
                <a:off x="6851426" y="661773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88" name="Estrella: 5 puntas 87">
                <a:extLst>
                  <a:ext uri="{FF2B5EF4-FFF2-40B4-BE49-F238E27FC236}">
                    <a16:creationId xmlns:a16="http://schemas.microsoft.com/office/drawing/2014/main" id="{3B35B80E-B817-4140-972E-981D3D0A9C32}"/>
                  </a:ext>
                </a:extLst>
              </p:cNvPr>
              <p:cNvSpPr/>
              <p:nvPr userDrawn="1"/>
            </p:nvSpPr>
            <p:spPr>
              <a:xfrm rot="21289496">
                <a:off x="1935336" y="2001100"/>
                <a:ext cx="720000" cy="720000"/>
              </a:xfrm>
              <a:prstGeom prst="star5">
                <a:avLst/>
              </a:prstGeom>
              <a:solidFill>
                <a:srgbClr val="0F5497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 dirty="0"/>
              </a:p>
            </p:txBody>
          </p:sp>
          <p:sp>
            <p:nvSpPr>
              <p:cNvPr id="89" name="Estrella: 5 puntas 88">
                <a:extLst>
                  <a:ext uri="{FF2B5EF4-FFF2-40B4-BE49-F238E27FC236}">
                    <a16:creationId xmlns:a16="http://schemas.microsoft.com/office/drawing/2014/main" id="{9612FD9B-AE16-46DF-A87D-89137D0E5E35}"/>
                  </a:ext>
                </a:extLst>
              </p:cNvPr>
              <p:cNvSpPr/>
              <p:nvPr userDrawn="1"/>
            </p:nvSpPr>
            <p:spPr>
              <a:xfrm rot="21289496">
                <a:off x="9276983" y="3368488"/>
                <a:ext cx="720000" cy="720000"/>
              </a:xfrm>
              <a:prstGeom prst="star5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 dirty="0"/>
              </a:p>
            </p:txBody>
          </p:sp>
          <p:sp>
            <p:nvSpPr>
              <p:cNvPr id="90" name="Estrella: 5 puntas 89">
                <a:extLst>
                  <a:ext uri="{FF2B5EF4-FFF2-40B4-BE49-F238E27FC236}">
                    <a16:creationId xmlns:a16="http://schemas.microsoft.com/office/drawing/2014/main" id="{83BBDC70-2C1C-4735-A8C2-078C11A06AF9}"/>
                  </a:ext>
                </a:extLst>
              </p:cNvPr>
              <p:cNvSpPr/>
              <p:nvPr userDrawn="1"/>
            </p:nvSpPr>
            <p:spPr>
              <a:xfrm rot="21289496">
                <a:off x="6639211" y="-1181772"/>
                <a:ext cx="720000" cy="720000"/>
              </a:xfrm>
              <a:prstGeom prst="star5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 dirty="0"/>
              </a:p>
            </p:txBody>
          </p:sp>
          <p:sp>
            <p:nvSpPr>
              <p:cNvPr id="91" name="Estrella: 5 puntas 90">
                <a:extLst>
                  <a:ext uri="{FF2B5EF4-FFF2-40B4-BE49-F238E27FC236}">
                    <a16:creationId xmlns:a16="http://schemas.microsoft.com/office/drawing/2014/main" id="{8776C33F-B134-4DBB-9308-618CC061F7C8}"/>
                  </a:ext>
                </a:extLst>
              </p:cNvPr>
              <p:cNvSpPr/>
              <p:nvPr userDrawn="1"/>
            </p:nvSpPr>
            <p:spPr>
              <a:xfrm rot="21289496">
                <a:off x="516005" y="2901804"/>
                <a:ext cx="720000" cy="720000"/>
              </a:xfrm>
              <a:prstGeom prst="star5">
                <a:avLst/>
              </a:prstGeom>
              <a:solidFill>
                <a:schemeClr val="bg1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  <a:prstTxWarp prst="textNoShape">
                  <a:avLst/>
                </a:prstTxWarp>
                <a:noAutofit/>
              </a:bodyPr>
              <a:lstStyle/>
              <a:p>
                <a:pPr lvl="0" algn="ctr"/>
                <a:endParaRPr lang="es-ES" dirty="0"/>
              </a:p>
            </p:txBody>
          </p:sp>
        </p:grpSp>
        <p:sp>
          <p:nvSpPr>
            <p:cNvPr id="54" name="Estrella: 5 puntas 53">
              <a:extLst>
                <a:ext uri="{FF2B5EF4-FFF2-40B4-BE49-F238E27FC236}">
                  <a16:creationId xmlns:a16="http://schemas.microsoft.com/office/drawing/2014/main" id="{BA3FCFD2-7211-4B47-8187-52F00451FE5A}"/>
                </a:ext>
              </a:extLst>
            </p:cNvPr>
            <p:cNvSpPr/>
            <p:nvPr userDrawn="1"/>
          </p:nvSpPr>
          <p:spPr>
            <a:xfrm rot="21289496">
              <a:off x="4655764" y="6950111"/>
              <a:ext cx="720000" cy="720000"/>
            </a:xfrm>
            <a:prstGeom prst="star5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</p:grpSp>
      <p:sp>
        <p:nvSpPr>
          <p:cNvPr id="93" name="CuadroTexto 92">
            <a:extLst>
              <a:ext uri="{FF2B5EF4-FFF2-40B4-BE49-F238E27FC236}">
                <a16:creationId xmlns:a16="http://schemas.microsoft.com/office/drawing/2014/main" id="{B4F6572C-E59B-4F5B-A17D-211C15A28669}"/>
              </a:ext>
            </a:extLst>
          </p:cNvPr>
          <p:cNvSpPr txBox="1"/>
          <p:nvPr/>
        </p:nvSpPr>
        <p:spPr>
          <a:xfrm>
            <a:off x="7017450" y="1718388"/>
            <a:ext cx="4969707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s-ES" sz="6000" b="1" dirty="0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</a:rPr>
              <a:t>Thank you</a:t>
            </a:r>
          </a:p>
        </p:txBody>
      </p:sp>
      <p:sp>
        <p:nvSpPr>
          <p:cNvPr id="94" name="Rectángulo 93">
            <a:extLst>
              <a:ext uri="{FF2B5EF4-FFF2-40B4-BE49-F238E27FC236}">
                <a16:creationId xmlns:a16="http://schemas.microsoft.com/office/drawing/2014/main" id="{325D9207-41C9-484A-9A9D-9F51D5AC5300}"/>
              </a:ext>
            </a:extLst>
          </p:cNvPr>
          <p:cNvSpPr/>
          <p:nvPr/>
        </p:nvSpPr>
        <p:spPr>
          <a:xfrm>
            <a:off x="5531418" y="2947134"/>
            <a:ext cx="6406065" cy="218521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/>
            <a:r>
              <a:rPr lang="en-US" sz="3200" dirty="0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  <a:cs typeface="Teko" panose="02000000000000000000" pitchFamily="2" charset="0"/>
              </a:rPr>
              <a:t>Presentation Template: </a:t>
            </a:r>
            <a:r>
              <a:rPr lang="en-US" sz="3200" u="sng" dirty="0" err="1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  <a:cs typeface="Teko" panose="02000000000000000000" pitchFamily="2" charset="0"/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SlidesMania</a:t>
            </a:r>
            <a:br>
              <a:rPr lang="en-US" sz="6600" dirty="0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  <a:cs typeface="Teko" panose="02000000000000000000" pitchFamily="2" charset="0"/>
              </a:rPr>
            </a:br>
            <a:endParaRPr lang="en-US" sz="2400" dirty="0">
              <a:solidFill>
                <a:schemeClr val="tx1">
                  <a:lumMod val="95000"/>
                  <a:lumOff val="5000"/>
                </a:schemeClr>
              </a:solidFill>
              <a:latin typeface="Autour One" panose="02000503000000020004" pitchFamily="2" charset="0"/>
              <a:cs typeface="Teko" panose="02000000000000000000" pitchFamily="2" charset="0"/>
            </a:endParaRPr>
          </a:p>
          <a:p>
            <a:pPr algn="r"/>
            <a:r>
              <a:rPr lang="en-US" sz="2400" dirty="0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  <a:cs typeface="Teko" panose="02000000000000000000" pitchFamily="2" charset="0"/>
              </a:rPr>
              <a:t>Fonts used: </a:t>
            </a:r>
            <a:r>
              <a:rPr lang="en-US" sz="2400" dirty="0" err="1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  <a:cs typeface="Teko" panose="02000000000000000000" pitchFamily="2" charset="0"/>
              </a:rPr>
              <a:t>Autour</a:t>
            </a:r>
            <a:r>
              <a:rPr lang="en-US" sz="2400" dirty="0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  <a:cs typeface="Teko" panose="02000000000000000000" pitchFamily="2" charset="0"/>
              </a:rPr>
              <a:t> One</a:t>
            </a:r>
          </a:p>
          <a:p>
            <a:pPr algn="r"/>
            <a:r>
              <a:rPr lang="en-US" sz="2400" dirty="0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  <a:cs typeface="Teko" panose="02000000000000000000" pitchFamily="2" charset="0"/>
              </a:rPr>
              <a:t>Image: </a:t>
            </a:r>
            <a:r>
              <a:rPr lang="en-US" sz="2400" dirty="0" err="1">
                <a:solidFill>
                  <a:schemeClr val="tx1">
                    <a:lumMod val="95000"/>
                    <a:lumOff val="5000"/>
                  </a:schemeClr>
                </a:solidFill>
                <a:latin typeface="Autour One" panose="02000503000000020004" pitchFamily="2" charset="0"/>
                <a:cs typeface="Teko" panose="02000000000000000000" pitchFamily="2" charset="0"/>
              </a:rPr>
              <a:t>Unsplash</a:t>
            </a:r>
            <a:endParaRPr lang="en-US" sz="2400" dirty="0">
              <a:solidFill>
                <a:schemeClr val="tx1">
                  <a:lumMod val="95000"/>
                  <a:lumOff val="5000"/>
                </a:schemeClr>
              </a:solidFill>
              <a:latin typeface="Autour One" panose="02000503000000020004" pitchFamily="2" charset="0"/>
              <a:cs typeface="Teko" panose="02000000000000000000" pitchFamily="2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099469608"/>
      </p:ext>
    </p:extLst>
  </p:cSld>
  <p:clrMapOvr>
    <a:masterClrMapping/>
  </p:clrMapOvr>
</p:sld>
</file>

<file path=ppt/theme/theme1.xml><?xml version="1.0" encoding="utf-8"?>
<a:theme xmlns:a="http://schemas.openxmlformats.org/drawingml/2006/main" name="0092_4th_of_July_Template_SlidesMania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230</TotalTime>
  <Words>68</Words>
  <Application>Microsoft Office PowerPoint</Application>
  <PresentationFormat>Panorámica</PresentationFormat>
  <Paragraphs>9</Paragraphs>
  <Slides>8</Slides>
  <Notes>0</Notes>
  <HiddenSlides>0</HiddenSlides>
  <MMClips>0</MMClips>
  <ScaleCrop>false</ScaleCrop>
  <HeadingPairs>
    <vt:vector size="6" baseType="variant">
      <vt:variant>
        <vt:lpstr>Fuentes usadas</vt:lpstr>
      </vt:variant>
      <vt:variant>
        <vt:i4>4</vt:i4>
      </vt:variant>
      <vt:variant>
        <vt:lpstr>Tema</vt:lpstr>
      </vt:variant>
      <vt:variant>
        <vt:i4>1</vt:i4>
      </vt:variant>
      <vt:variant>
        <vt:lpstr>Títulos de diapositiva</vt:lpstr>
      </vt:variant>
      <vt:variant>
        <vt:i4>8</vt:i4>
      </vt:variant>
    </vt:vector>
  </HeadingPairs>
  <TitlesOfParts>
    <vt:vector size="13" baseType="lpstr">
      <vt:lpstr>Arial</vt:lpstr>
      <vt:lpstr>Autour one</vt:lpstr>
      <vt:lpstr>Autour one</vt:lpstr>
      <vt:lpstr>Calibri</vt:lpstr>
      <vt:lpstr>0092_4th_of_July_Template_SlidesMania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Presentación de PowerPoint</dc:title>
  <dc:creator>Paula Martínez Sosa</dc:creator>
  <cp:lastModifiedBy>Paula Martínez Sosa</cp:lastModifiedBy>
  <cp:revision>45</cp:revision>
  <dcterms:created xsi:type="dcterms:W3CDTF">2019-05-14T13:51:40Z</dcterms:created>
  <dcterms:modified xsi:type="dcterms:W3CDTF">2019-05-14T17:49:22Z</dcterms:modified>
</cp:coreProperties>
</file>