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24.xml"/>
  <Override ContentType="application/vnd.openxmlformats-officedocument.presentationml.slideLayout+xml" PartName="/ppt/slideLayouts/slideLayout1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25.xml"/>
  <Override ContentType="application/vnd.openxmlformats-officedocument.presentationml.slideLayout+xml" PartName="/ppt/slideLayouts/slideLayout17.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6.xml"/>
  <Override ContentType="application/vnd.openxmlformats-officedocument.presentationml.slideLayout+xml" PartName="/ppt/slideLayouts/slideLayout21.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3"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 id="282" r:id="rId33"/>
    <p:sldId id="283" r:id="rId34"/>
    <p:sldId id="284" r:id="rId35"/>
  </p:sldIdLst>
  <p:sldSz cy="5143500" cx="9144000"/>
  <p:notesSz cx="6858000" cy="9144000"/>
  <p:embeddedFontLst>
    <p:embeddedFont>
      <p:font typeface="Raleway"/>
      <p:regular r:id="rId36"/>
      <p:bold r:id="rId37"/>
      <p:italic r:id="rId38"/>
      <p:boldItalic r:id="rId39"/>
    </p:embeddedFont>
    <p:embeddedFont>
      <p:font typeface="Roboto"/>
      <p:regular r:id="rId40"/>
      <p:bold r:id="rId41"/>
      <p:italic r:id="rId42"/>
      <p:boldItalic r:id="rId43"/>
    </p:embeddedFont>
    <p:embeddedFont>
      <p:font typeface="Fredoka One"/>
      <p:regular r:id="rId44"/>
    </p:embeddedFont>
    <p:embeddedFont>
      <p:font typeface="Poppins"/>
      <p:regular r:id="rId45"/>
      <p:bold r:id="rId46"/>
      <p:italic r:id="rId47"/>
      <p:boldItalic r:id="rId48"/>
    </p:embeddedFont>
    <p:embeddedFont>
      <p:font typeface="Barlow Condensed"/>
      <p:regular r:id="rId49"/>
      <p:bold r:id="rId50"/>
      <p:italic r:id="rId51"/>
      <p:boldItalic r:id="rId52"/>
    </p:embeddedFont>
    <p:embeddedFont>
      <p:font typeface="Lora"/>
      <p:regular r:id="rId53"/>
      <p:bold r:id="rId54"/>
      <p:italic r:id="rId55"/>
      <p:boldItalic r:id="rId56"/>
    </p:embeddedFont>
    <p:embeddedFont>
      <p:font typeface="Poppins SemiBold"/>
      <p:regular r:id="rId57"/>
      <p:bold r:id="rId58"/>
      <p:italic r:id="rId59"/>
      <p:boldItalic r:id="rId60"/>
    </p:embeddedFont>
    <p:embeddedFont>
      <p:font typeface="Rubik"/>
      <p:regular r:id="rId61"/>
      <p:bold r:id="rId62"/>
      <p:italic r:id="rId63"/>
      <p:boldItalic r:id="rId64"/>
    </p:embeddedFont>
    <p:embeddedFont>
      <p:font typeface="Homemade Apple"/>
      <p:regular r:id="rId6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1620">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DDCF2CE0-E430-493D-871E-EBEA44C79312}">
  <a:tblStyle styleId="{DDCF2CE0-E430-493D-871E-EBEA44C79312}"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1620" orient="horz"/>
        <p:guide pos="288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Roboto-regular.fntdata"/><Relationship Id="rId42" Type="http://schemas.openxmlformats.org/officeDocument/2006/relationships/font" Target="fonts/Roboto-italic.fntdata"/><Relationship Id="rId41" Type="http://schemas.openxmlformats.org/officeDocument/2006/relationships/font" Target="fonts/Roboto-bold.fntdata"/><Relationship Id="rId44" Type="http://schemas.openxmlformats.org/officeDocument/2006/relationships/font" Target="fonts/FredokaOne-regular.fntdata"/><Relationship Id="rId43" Type="http://schemas.openxmlformats.org/officeDocument/2006/relationships/font" Target="fonts/Roboto-boldItalic.fntdata"/><Relationship Id="rId46" Type="http://schemas.openxmlformats.org/officeDocument/2006/relationships/font" Target="fonts/Poppins-bold.fntdata"/><Relationship Id="rId45" Type="http://schemas.openxmlformats.org/officeDocument/2006/relationships/font" Target="fonts/Poppins-regular.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48" Type="http://schemas.openxmlformats.org/officeDocument/2006/relationships/font" Target="fonts/Poppins-boldItalic.fntdata"/><Relationship Id="rId47" Type="http://schemas.openxmlformats.org/officeDocument/2006/relationships/font" Target="fonts/Poppins-italic.fntdata"/><Relationship Id="rId49" Type="http://schemas.openxmlformats.org/officeDocument/2006/relationships/font" Target="fonts/BarlowCondensed-regular.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slide" Target="slides/slide27.xml"/><Relationship Id="rId32" Type="http://schemas.openxmlformats.org/officeDocument/2006/relationships/slide" Target="slides/slide26.xml"/><Relationship Id="rId35" Type="http://schemas.openxmlformats.org/officeDocument/2006/relationships/slide" Target="slides/slide29.xml"/><Relationship Id="rId34" Type="http://schemas.openxmlformats.org/officeDocument/2006/relationships/slide" Target="slides/slide28.xml"/><Relationship Id="rId37" Type="http://schemas.openxmlformats.org/officeDocument/2006/relationships/font" Target="fonts/Raleway-bold.fntdata"/><Relationship Id="rId36" Type="http://schemas.openxmlformats.org/officeDocument/2006/relationships/font" Target="fonts/Raleway-regular.fntdata"/><Relationship Id="rId39" Type="http://schemas.openxmlformats.org/officeDocument/2006/relationships/font" Target="fonts/Raleway-boldItalic.fntdata"/><Relationship Id="rId38" Type="http://schemas.openxmlformats.org/officeDocument/2006/relationships/font" Target="fonts/Raleway-italic.fntdata"/><Relationship Id="rId62" Type="http://schemas.openxmlformats.org/officeDocument/2006/relationships/font" Target="fonts/Rubik-bold.fntdata"/><Relationship Id="rId61" Type="http://schemas.openxmlformats.org/officeDocument/2006/relationships/font" Target="fonts/Rubik-regular.fntdata"/><Relationship Id="rId20" Type="http://schemas.openxmlformats.org/officeDocument/2006/relationships/slide" Target="slides/slide14.xml"/><Relationship Id="rId64" Type="http://schemas.openxmlformats.org/officeDocument/2006/relationships/font" Target="fonts/Rubik-boldItalic.fntdata"/><Relationship Id="rId63" Type="http://schemas.openxmlformats.org/officeDocument/2006/relationships/font" Target="fonts/Rubik-italic.fntdata"/><Relationship Id="rId22" Type="http://schemas.openxmlformats.org/officeDocument/2006/relationships/slide" Target="slides/slide16.xml"/><Relationship Id="rId21" Type="http://schemas.openxmlformats.org/officeDocument/2006/relationships/slide" Target="slides/slide15.xml"/><Relationship Id="rId65" Type="http://schemas.openxmlformats.org/officeDocument/2006/relationships/font" Target="fonts/HomemadeApple-regular.fntdata"/><Relationship Id="rId24" Type="http://schemas.openxmlformats.org/officeDocument/2006/relationships/slide" Target="slides/slide18.xml"/><Relationship Id="rId23" Type="http://schemas.openxmlformats.org/officeDocument/2006/relationships/slide" Target="slides/slide17.xml"/><Relationship Id="rId60" Type="http://schemas.openxmlformats.org/officeDocument/2006/relationships/font" Target="fonts/PoppinsSemiBold-boldItalic.fntdata"/><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BarlowCondensed-italic.fntdata"/><Relationship Id="rId50" Type="http://schemas.openxmlformats.org/officeDocument/2006/relationships/font" Target="fonts/BarlowCondensed-bold.fntdata"/><Relationship Id="rId53" Type="http://schemas.openxmlformats.org/officeDocument/2006/relationships/font" Target="fonts/Lora-regular.fntdata"/><Relationship Id="rId52" Type="http://schemas.openxmlformats.org/officeDocument/2006/relationships/font" Target="fonts/BarlowCondensed-boldItalic.fntdata"/><Relationship Id="rId11" Type="http://schemas.openxmlformats.org/officeDocument/2006/relationships/slide" Target="slides/slide5.xml"/><Relationship Id="rId55" Type="http://schemas.openxmlformats.org/officeDocument/2006/relationships/font" Target="fonts/Lora-italic.fntdata"/><Relationship Id="rId10" Type="http://schemas.openxmlformats.org/officeDocument/2006/relationships/slide" Target="slides/slide4.xml"/><Relationship Id="rId54" Type="http://schemas.openxmlformats.org/officeDocument/2006/relationships/font" Target="fonts/Lora-bold.fntdata"/><Relationship Id="rId13" Type="http://schemas.openxmlformats.org/officeDocument/2006/relationships/slide" Target="slides/slide7.xml"/><Relationship Id="rId57" Type="http://schemas.openxmlformats.org/officeDocument/2006/relationships/font" Target="fonts/PoppinsSemiBold-regular.fntdata"/><Relationship Id="rId12" Type="http://schemas.openxmlformats.org/officeDocument/2006/relationships/slide" Target="slides/slide6.xml"/><Relationship Id="rId56" Type="http://schemas.openxmlformats.org/officeDocument/2006/relationships/font" Target="fonts/Lora-boldItalic.fntdata"/><Relationship Id="rId15" Type="http://schemas.openxmlformats.org/officeDocument/2006/relationships/slide" Target="slides/slide9.xml"/><Relationship Id="rId59" Type="http://schemas.openxmlformats.org/officeDocument/2006/relationships/font" Target="fonts/PoppinsSemiBold-italic.fntdata"/><Relationship Id="rId14" Type="http://schemas.openxmlformats.org/officeDocument/2006/relationships/slide" Target="slides/slide8.xml"/><Relationship Id="rId58" Type="http://schemas.openxmlformats.org/officeDocument/2006/relationships/font" Target="fonts/PoppinsSemiBold-bold.fntdata"/><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8" name="Shape 688"/>
        <p:cNvGrpSpPr/>
        <p:nvPr/>
      </p:nvGrpSpPr>
      <p:grpSpPr>
        <a:xfrm>
          <a:off x="0" y="0"/>
          <a:ext cx="0" cy="0"/>
          <a:chOff x="0" y="0"/>
          <a:chExt cx="0" cy="0"/>
        </a:xfrm>
      </p:grpSpPr>
      <p:sp>
        <p:nvSpPr>
          <p:cNvPr id="689" name="Google Shape;689;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690" name="Google Shape;690;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3" name="Shape 693"/>
        <p:cNvGrpSpPr/>
        <p:nvPr/>
      </p:nvGrpSpPr>
      <p:grpSpPr>
        <a:xfrm>
          <a:off x="0" y="0"/>
          <a:ext cx="0" cy="0"/>
          <a:chOff x="0" y="0"/>
          <a:chExt cx="0" cy="0"/>
        </a:xfrm>
      </p:grpSpPr>
      <p:sp>
        <p:nvSpPr>
          <p:cNvPr id="694" name="Google Shape;694;g51b28ef904_0_3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5" name="Google Shape;695;g51b28ef904_0_3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0" name="Shape 700"/>
        <p:cNvGrpSpPr/>
        <p:nvPr/>
      </p:nvGrpSpPr>
      <p:grpSpPr>
        <a:xfrm>
          <a:off x="0" y="0"/>
          <a:ext cx="0" cy="0"/>
          <a:chOff x="0" y="0"/>
          <a:chExt cx="0" cy="0"/>
        </a:xfrm>
      </p:grpSpPr>
      <p:sp>
        <p:nvSpPr>
          <p:cNvPr id="701" name="Google Shape;701;g51b28ef904_0_3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2" name="Google Shape;702;g51b28ef904_0_3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6" name="Shape 706"/>
        <p:cNvGrpSpPr/>
        <p:nvPr/>
      </p:nvGrpSpPr>
      <p:grpSpPr>
        <a:xfrm>
          <a:off x="0" y="0"/>
          <a:ext cx="0" cy="0"/>
          <a:chOff x="0" y="0"/>
          <a:chExt cx="0" cy="0"/>
        </a:xfrm>
      </p:grpSpPr>
      <p:sp>
        <p:nvSpPr>
          <p:cNvPr id="707" name="Google Shape;707;g51b28ef904_0_33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8" name="Google Shape;708;g51b28ef904_0_33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1" name="Shape 711"/>
        <p:cNvGrpSpPr/>
        <p:nvPr/>
      </p:nvGrpSpPr>
      <p:grpSpPr>
        <a:xfrm>
          <a:off x="0" y="0"/>
          <a:ext cx="0" cy="0"/>
          <a:chOff x="0" y="0"/>
          <a:chExt cx="0" cy="0"/>
        </a:xfrm>
      </p:grpSpPr>
      <p:sp>
        <p:nvSpPr>
          <p:cNvPr id="712" name="Google Shape;712;g51b28ef904_0_3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3" name="Google Shape;713;g51b28ef904_0_3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7" name="Shape 717"/>
        <p:cNvGrpSpPr/>
        <p:nvPr/>
      </p:nvGrpSpPr>
      <p:grpSpPr>
        <a:xfrm>
          <a:off x="0" y="0"/>
          <a:ext cx="0" cy="0"/>
          <a:chOff x="0" y="0"/>
          <a:chExt cx="0" cy="0"/>
        </a:xfrm>
      </p:grpSpPr>
      <p:sp>
        <p:nvSpPr>
          <p:cNvPr id="718" name="Google Shape;718;g51b28ef904_0_3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9" name="Google Shape;719;g51b28ef904_0_3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2" name="Shape 722"/>
        <p:cNvGrpSpPr/>
        <p:nvPr/>
      </p:nvGrpSpPr>
      <p:grpSpPr>
        <a:xfrm>
          <a:off x="0" y="0"/>
          <a:ext cx="0" cy="0"/>
          <a:chOff x="0" y="0"/>
          <a:chExt cx="0" cy="0"/>
        </a:xfrm>
      </p:grpSpPr>
      <p:sp>
        <p:nvSpPr>
          <p:cNvPr id="723" name="Google Shape;723;g51b28ef904_0_3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4" name="Google Shape;724;g51b28ef904_0_3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8" name="Shape 728"/>
        <p:cNvGrpSpPr/>
        <p:nvPr/>
      </p:nvGrpSpPr>
      <p:grpSpPr>
        <a:xfrm>
          <a:off x="0" y="0"/>
          <a:ext cx="0" cy="0"/>
          <a:chOff x="0" y="0"/>
          <a:chExt cx="0" cy="0"/>
        </a:xfrm>
      </p:grpSpPr>
      <p:sp>
        <p:nvSpPr>
          <p:cNvPr id="729" name="Google Shape;729;g51b28ef904_0_37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0" name="Google Shape;730;g51b28ef904_0_3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5" name="Shape 735"/>
        <p:cNvGrpSpPr/>
        <p:nvPr/>
      </p:nvGrpSpPr>
      <p:grpSpPr>
        <a:xfrm>
          <a:off x="0" y="0"/>
          <a:ext cx="0" cy="0"/>
          <a:chOff x="0" y="0"/>
          <a:chExt cx="0" cy="0"/>
        </a:xfrm>
      </p:grpSpPr>
      <p:sp>
        <p:nvSpPr>
          <p:cNvPr id="736" name="Google Shape;736;g51b28ef904_0_3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7" name="Google Shape;737;g51b28ef904_0_3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3" name="Shape 743"/>
        <p:cNvGrpSpPr/>
        <p:nvPr/>
      </p:nvGrpSpPr>
      <p:grpSpPr>
        <a:xfrm>
          <a:off x="0" y="0"/>
          <a:ext cx="0" cy="0"/>
          <a:chOff x="0" y="0"/>
          <a:chExt cx="0" cy="0"/>
        </a:xfrm>
      </p:grpSpPr>
      <p:sp>
        <p:nvSpPr>
          <p:cNvPr id="744" name="Google Shape;744;g51b28ef904_0_4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5" name="Google Shape;745;g51b28ef904_0_4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0" name="Shape 750"/>
        <p:cNvGrpSpPr/>
        <p:nvPr/>
      </p:nvGrpSpPr>
      <p:grpSpPr>
        <a:xfrm>
          <a:off x="0" y="0"/>
          <a:ext cx="0" cy="0"/>
          <a:chOff x="0" y="0"/>
          <a:chExt cx="0" cy="0"/>
        </a:xfrm>
      </p:grpSpPr>
      <p:sp>
        <p:nvSpPr>
          <p:cNvPr id="751" name="Google Shape;751;g51b28ef904_0_10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2" name="Google Shape;752;g51b28ef904_0_10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9" name="Shape 759"/>
        <p:cNvGrpSpPr/>
        <p:nvPr/>
      </p:nvGrpSpPr>
      <p:grpSpPr>
        <a:xfrm>
          <a:off x="0" y="0"/>
          <a:ext cx="0" cy="0"/>
          <a:chOff x="0" y="0"/>
          <a:chExt cx="0" cy="0"/>
        </a:xfrm>
      </p:grpSpPr>
      <p:sp>
        <p:nvSpPr>
          <p:cNvPr id="760" name="Google Shape;760;g51b28ef904_0_4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1" name="Google Shape;761;g51b28ef904_0_4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64" name="Shape 764"/>
        <p:cNvGrpSpPr/>
        <p:nvPr/>
      </p:nvGrpSpPr>
      <p:grpSpPr>
        <a:xfrm>
          <a:off x="0" y="0"/>
          <a:ext cx="0" cy="0"/>
          <a:chOff x="0" y="0"/>
          <a:chExt cx="0" cy="0"/>
        </a:xfrm>
      </p:grpSpPr>
      <p:sp>
        <p:nvSpPr>
          <p:cNvPr id="765" name="Google Shape;765;g51b28ef904_0_4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6" name="Google Shape;766;g51b28ef904_0_4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4" name="Shape 794"/>
        <p:cNvGrpSpPr/>
        <p:nvPr/>
      </p:nvGrpSpPr>
      <p:grpSpPr>
        <a:xfrm>
          <a:off x="0" y="0"/>
          <a:ext cx="0" cy="0"/>
          <a:chOff x="0" y="0"/>
          <a:chExt cx="0" cy="0"/>
        </a:xfrm>
      </p:grpSpPr>
      <p:sp>
        <p:nvSpPr>
          <p:cNvPr id="795" name="Google Shape;795;g51b28ef904_0_57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6" name="Google Shape;796;g51b28ef904_0_57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0" name="Shape 800"/>
        <p:cNvGrpSpPr/>
        <p:nvPr/>
      </p:nvGrpSpPr>
      <p:grpSpPr>
        <a:xfrm>
          <a:off x="0" y="0"/>
          <a:ext cx="0" cy="0"/>
          <a:chOff x="0" y="0"/>
          <a:chExt cx="0" cy="0"/>
        </a:xfrm>
      </p:grpSpPr>
      <p:sp>
        <p:nvSpPr>
          <p:cNvPr id="801" name="Google Shape;801;g51b28ef904_0_5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2" name="Google Shape;802;g51b28ef904_0_5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8" name="Shape 818"/>
        <p:cNvGrpSpPr/>
        <p:nvPr/>
      </p:nvGrpSpPr>
      <p:grpSpPr>
        <a:xfrm>
          <a:off x="0" y="0"/>
          <a:ext cx="0" cy="0"/>
          <a:chOff x="0" y="0"/>
          <a:chExt cx="0" cy="0"/>
        </a:xfrm>
      </p:grpSpPr>
      <p:sp>
        <p:nvSpPr>
          <p:cNvPr id="819" name="Google Shape;819;g51b28ef904_0_5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0" name="Google Shape;820;g51b28ef904_0_5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2" name="Shape 832"/>
        <p:cNvGrpSpPr/>
        <p:nvPr/>
      </p:nvGrpSpPr>
      <p:grpSpPr>
        <a:xfrm>
          <a:off x="0" y="0"/>
          <a:ext cx="0" cy="0"/>
          <a:chOff x="0" y="0"/>
          <a:chExt cx="0" cy="0"/>
        </a:xfrm>
      </p:grpSpPr>
      <p:sp>
        <p:nvSpPr>
          <p:cNvPr id="833" name="Google Shape;833;g51b28ef904_0_6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4" name="Google Shape;834;g51b28ef904_0_6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0" name="Shape 850"/>
        <p:cNvGrpSpPr/>
        <p:nvPr/>
      </p:nvGrpSpPr>
      <p:grpSpPr>
        <a:xfrm>
          <a:off x="0" y="0"/>
          <a:ext cx="0" cy="0"/>
          <a:chOff x="0" y="0"/>
          <a:chExt cx="0" cy="0"/>
        </a:xfrm>
      </p:grpSpPr>
      <p:sp>
        <p:nvSpPr>
          <p:cNvPr id="851" name="Google Shape;851;g51b28ef904_0_105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2" name="Google Shape;852;g51b28ef904_0_105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4" name="Shape 864"/>
        <p:cNvGrpSpPr/>
        <p:nvPr/>
      </p:nvGrpSpPr>
      <p:grpSpPr>
        <a:xfrm>
          <a:off x="0" y="0"/>
          <a:ext cx="0" cy="0"/>
          <a:chOff x="0" y="0"/>
          <a:chExt cx="0" cy="0"/>
        </a:xfrm>
      </p:grpSpPr>
      <p:sp>
        <p:nvSpPr>
          <p:cNvPr id="865" name="Google Shape;865;g51b28ef904_0_10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6" name="Google Shape;866;g51b28ef904_0_10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2" name="Shape 882"/>
        <p:cNvGrpSpPr/>
        <p:nvPr/>
      </p:nvGrpSpPr>
      <p:grpSpPr>
        <a:xfrm>
          <a:off x="0" y="0"/>
          <a:ext cx="0" cy="0"/>
          <a:chOff x="0" y="0"/>
          <a:chExt cx="0" cy="0"/>
        </a:xfrm>
      </p:grpSpPr>
      <p:sp>
        <p:nvSpPr>
          <p:cNvPr id="883" name="Google Shape;883;g51b28ef904_0_110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4" name="Google Shape;884;g51b28ef904_0_11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97" name="Shape 897"/>
        <p:cNvGrpSpPr/>
        <p:nvPr/>
      </p:nvGrpSpPr>
      <p:grpSpPr>
        <a:xfrm>
          <a:off x="0" y="0"/>
          <a:ext cx="0" cy="0"/>
          <a:chOff x="0" y="0"/>
          <a:chExt cx="0" cy="0"/>
        </a:xfrm>
      </p:grpSpPr>
      <p:sp>
        <p:nvSpPr>
          <p:cNvPr id="898" name="Google Shape;898;g51b28ef904_0_1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99" name="Google Shape;899;g51b28ef904_0_1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1" name="Shape 911"/>
        <p:cNvGrpSpPr/>
        <p:nvPr/>
      </p:nvGrpSpPr>
      <p:grpSpPr>
        <a:xfrm>
          <a:off x="0" y="0"/>
          <a:ext cx="0" cy="0"/>
          <a:chOff x="0" y="0"/>
          <a:chExt cx="0" cy="0"/>
        </a:xfrm>
      </p:grpSpPr>
      <p:sp>
        <p:nvSpPr>
          <p:cNvPr id="912" name="Google Shape;912;g51b28ef904_0_10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3" name="Google Shape;913;g51b28ef904_0_10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8" name="Shape 918"/>
        <p:cNvGrpSpPr/>
        <p:nvPr/>
      </p:nvGrpSpPr>
      <p:grpSpPr>
        <a:xfrm>
          <a:off x="0" y="0"/>
          <a:ext cx="0" cy="0"/>
          <a:chOff x="0" y="0"/>
          <a:chExt cx="0" cy="0"/>
        </a:xfrm>
      </p:grpSpPr>
      <p:sp>
        <p:nvSpPr>
          <p:cNvPr id="919" name="Google Shape;919;g51b28ef904_0_106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0" name="Google Shape;920;g51b28ef904_0_106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5" name="Shape 925"/>
        <p:cNvGrpSpPr/>
        <p:nvPr/>
      </p:nvGrpSpPr>
      <p:grpSpPr>
        <a:xfrm>
          <a:off x="0" y="0"/>
          <a:ext cx="0" cy="0"/>
          <a:chOff x="0" y="0"/>
          <a:chExt cx="0" cy="0"/>
        </a:xfrm>
      </p:grpSpPr>
      <p:sp>
        <p:nvSpPr>
          <p:cNvPr id="926" name="Google Shape;926;g51b28ef904_0_107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7" name="Google Shape;927;g51b28ef904_0_107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32" name="Shape 932"/>
        <p:cNvGrpSpPr/>
        <p:nvPr/>
      </p:nvGrpSpPr>
      <p:grpSpPr>
        <a:xfrm>
          <a:off x="0" y="0"/>
          <a:ext cx="0" cy="0"/>
          <a:chOff x="0" y="0"/>
          <a:chExt cx="0" cy="0"/>
        </a:xfrm>
      </p:grpSpPr>
      <p:sp>
        <p:nvSpPr>
          <p:cNvPr id="933" name="Google Shape;933;g51b28ef904_0_10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34" name="Google Shape;934;g51b28ef904_0_10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39" name="Shape 939"/>
        <p:cNvGrpSpPr/>
        <p:nvPr/>
      </p:nvGrpSpPr>
      <p:grpSpPr>
        <a:xfrm>
          <a:off x="0" y="0"/>
          <a:ext cx="0" cy="0"/>
          <a:chOff x="0" y="0"/>
          <a:chExt cx="0" cy="0"/>
        </a:xfrm>
      </p:grpSpPr>
      <p:sp>
        <p:nvSpPr>
          <p:cNvPr id="940" name="Google Shape;940;g51b28ef904_0_12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41" name="Google Shape;941;g51b28ef904_0_12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66" name="Shape 966"/>
        <p:cNvGrpSpPr/>
        <p:nvPr/>
      </p:nvGrpSpPr>
      <p:grpSpPr>
        <a:xfrm>
          <a:off x="0" y="0"/>
          <a:ext cx="0" cy="0"/>
          <a:chOff x="0" y="0"/>
          <a:chExt cx="0" cy="0"/>
        </a:xfrm>
      </p:grpSpPr>
      <p:sp>
        <p:nvSpPr>
          <p:cNvPr id="967" name="Google Shape;967;g51b28ef904_2_5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68" name="Google Shape;968;g51b28ef904_2_5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1" name="Shape 971"/>
        <p:cNvGrpSpPr/>
        <p:nvPr/>
      </p:nvGrpSpPr>
      <p:grpSpPr>
        <a:xfrm>
          <a:off x="0" y="0"/>
          <a:ext cx="0" cy="0"/>
          <a:chOff x="0" y="0"/>
          <a:chExt cx="0" cy="0"/>
        </a:xfrm>
      </p:grpSpPr>
      <p:sp>
        <p:nvSpPr>
          <p:cNvPr id="972" name="Google Shape;972;g51b28ef904_2_5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73" name="Google Shape;973;g51b28ef904_2_5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6" name="Shape 976"/>
        <p:cNvGrpSpPr/>
        <p:nvPr/>
      </p:nvGrpSpPr>
      <p:grpSpPr>
        <a:xfrm>
          <a:off x="0" y="0"/>
          <a:ext cx="0" cy="0"/>
          <a:chOff x="0" y="0"/>
          <a:chExt cx="0" cy="0"/>
        </a:xfrm>
      </p:grpSpPr>
      <p:sp>
        <p:nvSpPr>
          <p:cNvPr id="977" name="Google Shape;977;g8a378cadaf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78" name="Google Shape;978;g8a378cadaf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1.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2.png"/><Relationship Id="rId12" Type="http://schemas.openxmlformats.org/officeDocument/2006/relationships/image" Target="../media/image3.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8.png"/><Relationship Id="rId7" Type="http://schemas.openxmlformats.org/officeDocument/2006/relationships/hyperlink" Target="https://twitter.com/SlidesManiaSM/" TargetMode="External"/><Relationship Id="rId8" Type="http://schemas.openxmlformats.org/officeDocument/2006/relationships/image" Target="../media/image4.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sp>
        <p:nvSpPr>
          <p:cNvPr id="11" name="Google Shape;11;p2"/>
          <p:cNvSpPr/>
          <p:nvPr/>
        </p:nvSpPr>
        <p:spPr>
          <a:xfrm rot="9357521">
            <a:off x="2453765" y="360389"/>
            <a:ext cx="3435959" cy="4545342"/>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 name="Google Shape;12;p2"/>
          <p:cNvSpPr/>
          <p:nvPr/>
        </p:nvSpPr>
        <p:spPr>
          <a:xfrm rot="-1255264">
            <a:off x="1943211" y="1054939"/>
            <a:ext cx="5898643" cy="3327645"/>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 name="Google Shape;13;p2"/>
          <p:cNvSpPr/>
          <p:nvPr/>
        </p:nvSpPr>
        <p:spPr>
          <a:xfrm flipH="1" rot="2116643">
            <a:off x="1397061" y="-493313"/>
            <a:ext cx="5427095" cy="4478085"/>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 name="Google Shape;14;p2"/>
          <p:cNvSpPr/>
          <p:nvPr/>
        </p:nvSpPr>
        <p:spPr>
          <a:xfrm rot="2956074">
            <a:off x="6728562" y="402929"/>
            <a:ext cx="610403" cy="448166"/>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 name="Google Shape;15;p2"/>
          <p:cNvSpPr/>
          <p:nvPr/>
        </p:nvSpPr>
        <p:spPr>
          <a:xfrm rot="-3121704">
            <a:off x="5301802" y="189188"/>
            <a:ext cx="668124" cy="516455"/>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 name="Google Shape;16;p2"/>
          <p:cNvSpPr/>
          <p:nvPr/>
        </p:nvSpPr>
        <p:spPr>
          <a:xfrm rot="-9925547">
            <a:off x="1279806" y="3086324"/>
            <a:ext cx="663648" cy="522887"/>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 name="Google Shape;17;p2"/>
          <p:cNvSpPr/>
          <p:nvPr/>
        </p:nvSpPr>
        <p:spPr>
          <a:xfrm rot="2464905">
            <a:off x="5807476" y="4148301"/>
            <a:ext cx="665426" cy="518892"/>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 name="Google Shape;18;p2"/>
          <p:cNvSpPr/>
          <p:nvPr/>
        </p:nvSpPr>
        <p:spPr>
          <a:xfrm rot="7648571">
            <a:off x="1530928" y="3793477"/>
            <a:ext cx="514610" cy="379315"/>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 name="Google Shape;19;p2"/>
          <p:cNvSpPr txBox="1"/>
          <p:nvPr>
            <p:ph type="ctrTitle"/>
          </p:nvPr>
        </p:nvSpPr>
        <p:spPr>
          <a:xfrm>
            <a:off x="1999326" y="744575"/>
            <a:ext cx="4665600" cy="2052600"/>
          </a:xfrm>
          <a:prstGeom prst="rect">
            <a:avLst/>
          </a:prstGeom>
        </p:spPr>
        <p:txBody>
          <a:bodyPr anchorCtr="0" anchor="b" bIns="91425" lIns="91425" spcFirstLastPara="1" rIns="91425" wrap="square" tIns="91425">
            <a:noAutofit/>
          </a:bodyPr>
          <a:lstStyle>
            <a:lvl1pPr lvl="0">
              <a:spcBef>
                <a:spcPts val="0"/>
              </a:spcBef>
              <a:spcAft>
                <a:spcPts val="0"/>
              </a:spcAft>
              <a:buClr>
                <a:srgbClr val="FFFFFF"/>
              </a:buClr>
              <a:buSzPts val="5200"/>
              <a:buNone/>
              <a:defRPr sz="5200">
                <a:solidFill>
                  <a:srgbClr val="FFFFFF"/>
                </a:solidFill>
              </a:defRPr>
            </a:lvl1pPr>
            <a:lvl2pPr lvl="1">
              <a:spcBef>
                <a:spcPts val="0"/>
              </a:spcBef>
              <a:spcAft>
                <a:spcPts val="0"/>
              </a:spcAft>
              <a:buClr>
                <a:srgbClr val="FFFFFF"/>
              </a:buClr>
              <a:buSzPts val="5200"/>
              <a:buNone/>
              <a:defRPr sz="5200">
                <a:solidFill>
                  <a:srgbClr val="FFFFFF"/>
                </a:solidFill>
              </a:defRPr>
            </a:lvl2pPr>
            <a:lvl3pPr lvl="2">
              <a:spcBef>
                <a:spcPts val="0"/>
              </a:spcBef>
              <a:spcAft>
                <a:spcPts val="0"/>
              </a:spcAft>
              <a:buClr>
                <a:srgbClr val="FFFFFF"/>
              </a:buClr>
              <a:buSzPts val="5200"/>
              <a:buNone/>
              <a:defRPr sz="5200">
                <a:solidFill>
                  <a:srgbClr val="FFFFFF"/>
                </a:solidFill>
              </a:defRPr>
            </a:lvl3pPr>
            <a:lvl4pPr lvl="3">
              <a:spcBef>
                <a:spcPts val="0"/>
              </a:spcBef>
              <a:spcAft>
                <a:spcPts val="0"/>
              </a:spcAft>
              <a:buClr>
                <a:srgbClr val="FFFFFF"/>
              </a:buClr>
              <a:buSzPts val="5200"/>
              <a:buNone/>
              <a:defRPr sz="5200">
                <a:solidFill>
                  <a:srgbClr val="FFFFFF"/>
                </a:solidFill>
              </a:defRPr>
            </a:lvl4pPr>
            <a:lvl5pPr lvl="4">
              <a:spcBef>
                <a:spcPts val="0"/>
              </a:spcBef>
              <a:spcAft>
                <a:spcPts val="0"/>
              </a:spcAft>
              <a:buClr>
                <a:srgbClr val="FFFFFF"/>
              </a:buClr>
              <a:buSzPts val="5200"/>
              <a:buNone/>
              <a:defRPr sz="5200">
                <a:solidFill>
                  <a:srgbClr val="FFFFFF"/>
                </a:solidFill>
              </a:defRPr>
            </a:lvl5pPr>
            <a:lvl6pPr lvl="5">
              <a:spcBef>
                <a:spcPts val="0"/>
              </a:spcBef>
              <a:spcAft>
                <a:spcPts val="0"/>
              </a:spcAft>
              <a:buClr>
                <a:srgbClr val="FFFFFF"/>
              </a:buClr>
              <a:buSzPts val="5200"/>
              <a:buNone/>
              <a:defRPr sz="5200">
                <a:solidFill>
                  <a:srgbClr val="FFFFFF"/>
                </a:solidFill>
              </a:defRPr>
            </a:lvl6pPr>
            <a:lvl7pPr lvl="6">
              <a:spcBef>
                <a:spcPts val="0"/>
              </a:spcBef>
              <a:spcAft>
                <a:spcPts val="0"/>
              </a:spcAft>
              <a:buClr>
                <a:srgbClr val="FFFFFF"/>
              </a:buClr>
              <a:buSzPts val="5200"/>
              <a:buNone/>
              <a:defRPr sz="5200">
                <a:solidFill>
                  <a:srgbClr val="FFFFFF"/>
                </a:solidFill>
              </a:defRPr>
            </a:lvl7pPr>
            <a:lvl8pPr lvl="7">
              <a:spcBef>
                <a:spcPts val="0"/>
              </a:spcBef>
              <a:spcAft>
                <a:spcPts val="0"/>
              </a:spcAft>
              <a:buClr>
                <a:srgbClr val="FFFFFF"/>
              </a:buClr>
              <a:buSzPts val="5200"/>
              <a:buNone/>
              <a:defRPr sz="5200">
                <a:solidFill>
                  <a:srgbClr val="FFFFFF"/>
                </a:solidFill>
              </a:defRPr>
            </a:lvl8pPr>
            <a:lvl9pPr lvl="8">
              <a:spcBef>
                <a:spcPts val="0"/>
              </a:spcBef>
              <a:spcAft>
                <a:spcPts val="0"/>
              </a:spcAft>
              <a:buClr>
                <a:srgbClr val="FFFFFF"/>
              </a:buClr>
              <a:buSzPts val="5200"/>
              <a:buNone/>
              <a:defRPr sz="5200">
                <a:solidFill>
                  <a:srgbClr val="FFFFFF"/>
                </a:solidFill>
              </a:defRPr>
            </a:lvl9pPr>
          </a:lstStyle>
          <a:p/>
        </p:txBody>
      </p:sp>
      <p:sp>
        <p:nvSpPr>
          <p:cNvPr id="20" name="Google Shape;20;p2"/>
          <p:cNvSpPr txBox="1"/>
          <p:nvPr>
            <p:ph idx="1" type="subTitle"/>
          </p:nvPr>
        </p:nvSpPr>
        <p:spPr>
          <a:xfrm>
            <a:off x="311700" y="2834125"/>
            <a:ext cx="8520600" cy="7926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Clr>
                <a:srgbClr val="FFFFFF"/>
              </a:buClr>
              <a:buSzPts val="2800"/>
              <a:buNone/>
              <a:defRPr sz="2800">
                <a:solidFill>
                  <a:srgbClr val="FFFFFF"/>
                </a:solidFill>
              </a:defRPr>
            </a:lvl1pPr>
            <a:lvl2pPr lvl="1" algn="ctr">
              <a:lnSpc>
                <a:spcPct val="100000"/>
              </a:lnSpc>
              <a:spcBef>
                <a:spcPts val="0"/>
              </a:spcBef>
              <a:spcAft>
                <a:spcPts val="0"/>
              </a:spcAft>
              <a:buSzPts val="2800"/>
              <a:buNone/>
              <a:defRPr sz="2800"/>
            </a:lvl2pPr>
            <a:lvl3pPr lvl="2" algn="ctr">
              <a:lnSpc>
                <a:spcPct val="100000"/>
              </a:lnSpc>
              <a:spcBef>
                <a:spcPts val="0"/>
              </a:spcBef>
              <a:spcAft>
                <a:spcPts val="0"/>
              </a:spcAft>
              <a:buSzPts val="2800"/>
              <a:buNone/>
              <a:defRPr sz="2800"/>
            </a:lvl3pPr>
            <a:lvl4pPr lvl="3" algn="ctr">
              <a:lnSpc>
                <a:spcPct val="100000"/>
              </a:lnSpc>
              <a:spcBef>
                <a:spcPts val="0"/>
              </a:spcBef>
              <a:spcAft>
                <a:spcPts val="0"/>
              </a:spcAft>
              <a:buSzPts val="2800"/>
              <a:buNone/>
              <a:defRPr sz="2800"/>
            </a:lvl4pPr>
            <a:lvl5pPr lvl="4" algn="ctr">
              <a:lnSpc>
                <a:spcPct val="100000"/>
              </a:lnSpc>
              <a:spcBef>
                <a:spcPts val="0"/>
              </a:spcBef>
              <a:spcAft>
                <a:spcPts val="0"/>
              </a:spcAft>
              <a:buSzPts val="2800"/>
              <a:buNone/>
              <a:defRPr sz="2800"/>
            </a:lvl5pPr>
            <a:lvl6pPr lvl="5" algn="ctr">
              <a:lnSpc>
                <a:spcPct val="100000"/>
              </a:lnSpc>
              <a:spcBef>
                <a:spcPts val="0"/>
              </a:spcBef>
              <a:spcAft>
                <a:spcPts val="0"/>
              </a:spcAft>
              <a:buSzPts val="2800"/>
              <a:buNone/>
              <a:defRPr sz="2800"/>
            </a:lvl6pPr>
            <a:lvl7pPr lvl="6" algn="ctr">
              <a:lnSpc>
                <a:spcPct val="100000"/>
              </a:lnSpc>
              <a:spcBef>
                <a:spcPts val="0"/>
              </a:spcBef>
              <a:spcAft>
                <a:spcPts val="0"/>
              </a:spcAft>
              <a:buSzPts val="2800"/>
              <a:buNone/>
              <a:defRPr sz="2800"/>
            </a:lvl7pPr>
            <a:lvl8pPr lvl="7" algn="ctr">
              <a:lnSpc>
                <a:spcPct val="100000"/>
              </a:lnSpc>
              <a:spcBef>
                <a:spcPts val="0"/>
              </a:spcBef>
              <a:spcAft>
                <a:spcPts val="0"/>
              </a:spcAft>
              <a:buSzPts val="2800"/>
              <a:buNone/>
              <a:defRPr sz="2800"/>
            </a:lvl8pPr>
            <a:lvl9pPr lvl="8" algn="ctr">
              <a:lnSpc>
                <a:spcPct val="100000"/>
              </a:lnSpc>
              <a:spcBef>
                <a:spcPts val="0"/>
              </a:spcBef>
              <a:spcAft>
                <a:spcPts val="0"/>
              </a:spcAft>
              <a:buSzPts val="2800"/>
              <a:buNone/>
              <a:defRPr sz="2800"/>
            </a:lvl9pPr>
          </a:lstStyle>
          <a:p/>
        </p:txBody>
      </p:sp>
      <p:sp>
        <p:nvSpPr>
          <p:cNvPr id="21" name="Google Shape;21;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
    <p:spTree>
      <p:nvGrpSpPr>
        <p:cNvPr id="22" name="Shape 22"/>
        <p:cNvGrpSpPr/>
        <p:nvPr/>
      </p:nvGrpSpPr>
      <p:grpSpPr>
        <a:xfrm>
          <a:off x="0" y="0"/>
          <a:ext cx="0" cy="0"/>
          <a:chOff x="0" y="0"/>
          <a:chExt cx="0" cy="0"/>
        </a:xfrm>
      </p:grpSpPr>
      <p:sp>
        <p:nvSpPr>
          <p:cNvPr id="23" name="Google Shape;23;p3"/>
          <p:cNvSpPr/>
          <p:nvPr/>
        </p:nvSpPr>
        <p:spPr>
          <a:xfrm>
            <a:off x="0" y="0"/>
            <a:ext cx="9132900" cy="51372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4" name="Google Shape;24;p3">
            <a:hlinkClick r:id="rId2"/>
          </p:cNvPr>
          <p:cNvPicPr preferRelativeResize="0"/>
          <p:nvPr/>
        </p:nvPicPr>
        <p:blipFill rotWithShape="1">
          <a:blip r:embed="rId3">
            <a:alphaModFix/>
          </a:blip>
          <a:srcRect b="0" l="0" r="0" t="0"/>
          <a:stretch/>
        </p:blipFill>
        <p:spPr>
          <a:xfrm>
            <a:off x="423400" y="435650"/>
            <a:ext cx="3735526" cy="1611900"/>
          </a:xfrm>
          <a:prstGeom prst="rect">
            <a:avLst/>
          </a:prstGeom>
          <a:noFill/>
          <a:ln>
            <a:noFill/>
          </a:ln>
        </p:spPr>
      </p:pic>
      <p:sp>
        <p:nvSpPr>
          <p:cNvPr id="25" name="Google Shape;25;p3"/>
          <p:cNvSpPr txBox="1"/>
          <p:nvPr/>
        </p:nvSpPr>
        <p:spPr>
          <a:xfrm>
            <a:off x="423400" y="2140975"/>
            <a:ext cx="5636400" cy="2177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GB" sz="2600">
                <a:solidFill>
                  <a:srgbClr val="3F3F3F"/>
                </a:solidFill>
                <a:latin typeface="Poppins"/>
                <a:ea typeface="Poppins"/>
                <a:cs typeface="Poppins"/>
                <a:sym typeface="Poppins"/>
              </a:rPr>
              <a:t>Free </a:t>
            </a:r>
            <a:r>
              <a:rPr lang="en-GB" sz="2600">
                <a:solidFill>
                  <a:srgbClr val="3F3F3F"/>
                </a:solidFill>
                <a:latin typeface="Poppins"/>
                <a:ea typeface="Poppins"/>
                <a:cs typeface="Poppins"/>
                <a:sym typeface="Poppins"/>
              </a:rPr>
              <a:t>themes and templates for </a:t>
            </a:r>
            <a:r>
              <a:rPr b="1" lang="en-GB" sz="2600">
                <a:solidFill>
                  <a:srgbClr val="3F3F3F"/>
                </a:solidFill>
                <a:latin typeface="Poppins"/>
                <a:ea typeface="Poppins"/>
                <a:cs typeface="Poppins"/>
                <a:sym typeface="Poppins"/>
              </a:rPr>
              <a:t>Google Slides</a:t>
            </a:r>
            <a:r>
              <a:rPr lang="en-GB" sz="2600">
                <a:solidFill>
                  <a:srgbClr val="3F3F3F"/>
                </a:solidFill>
                <a:latin typeface="Poppins"/>
                <a:ea typeface="Poppins"/>
                <a:cs typeface="Poppins"/>
                <a:sym typeface="Poppins"/>
              </a:rPr>
              <a:t> or </a:t>
            </a:r>
            <a:r>
              <a:rPr b="1" lang="en-GB" sz="2600">
                <a:solidFill>
                  <a:srgbClr val="3F3F3F"/>
                </a:solidFill>
                <a:latin typeface="Poppins"/>
                <a:ea typeface="Poppins"/>
                <a:cs typeface="Poppins"/>
                <a:sym typeface="Poppins"/>
              </a:rPr>
              <a:t>PowerPoint</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rPr b="1" lang="en-GB" sz="2100">
                <a:solidFill>
                  <a:srgbClr val="FFCB25"/>
                </a:solidFill>
                <a:latin typeface="Poppins"/>
                <a:ea typeface="Poppins"/>
                <a:cs typeface="Poppins"/>
                <a:sym typeface="Poppins"/>
              </a:rPr>
              <a:t>NOT to be sold as is or modified! </a:t>
            </a:r>
            <a:endParaRPr b="1" sz="2100">
              <a:solidFill>
                <a:srgbClr val="FFCB25"/>
              </a:solidFill>
              <a:latin typeface="Poppins"/>
              <a:ea typeface="Poppins"/>
              <a:cs typeface="Poppins"/>
              <a:sym typeface="Poppins"/>
            </a:endParaRPr>
          </a:p>
          <a:p>
            <a:pPr indent="0" lvl="0" marL="0" marR="0" rtl="0" algn="l">
              <a:spcBef>
                <a:spcPts val="0"/>
              </a:spcBef>
              <a:spcAft>
                <a:spcPts val="0"/>
              </a:spcAft>
              <a:buNone/>
            </a:pPr>
            <a:r>
              <a:rPr lang="en-GB">
                <a:solidFill>
                  <a:srgbClr val="3F3F3F"/>
                </a:solidFill>
                <a:latin typeface="Poppins"/>
                <a:ea typeface="Poppins"/>
                <a:cs typeface="Poppins"/>
                <a:sym typeface="Poppins"/>
              </a:rPr>
              <a:t>Read </a:t>
            </a:r>
            <a:r>
              <a:rPr lang="en-GB" u="sng">
                <a:solidFill>
                  <a:srgbClr val="3F3F3F"/>
                </a:solidFill>
                <a:latin typeface="Poppins"/>
                <a:ea typeface="Poppins"/>
                <a:cs typeface="Poppins"/>
                <a:sym typeface="Poppins"/>
                <a:hlinkClick r:id="rId4">
                  <a:extLst>
                    <a:ext uri="{A12FA001-AC4F-418D-AE19-62706E023703}">
                      <ahyp:hlinkClr val="tx"/>
                    </a:ext>
                  </a:extLst>
                </a:hlinkClick>
              </a:rPr>
              <a:t>FAQ</a:t>
            </a:r>
            <a:r>
              <a:rPr lang="en-GB">
                <a:solidFill>
                  <a:srgbClr val="3F3F3F"/>
                </a:solidFill>
                <a:latin typeface="Poppins"/>
                <a:ea typeface="Poppins"/>
                <a:cs typeface="Poppins"/>
                <a:sym typeface="Poppins"/>
              </a:rPr>
              <a:t> on slidesmania.com</a:t>
            </a:r>
            <a:endParaRPr>
              <a:solidFill>
                <a:srgbClr val="3F3F3F"/>
              </a:solidFill>
              <a:latin typeface="Poppins"/>
              <a:ea typeface="Poppins"/>
              <a:cs typeface="Poppins"/>
              <a:sym typeface="Poppins"/>
            </a:endParaRPr>
          </a:p>
        </p:txBody>
      </p:sp>
      <p:cxnSp>
        <p:nvCxnSpPr>
          <p:cNvPr id="26" name="Google Shape;26;p3"/>
          <p:cNvCxnSpPr/>
          <p:nvPr/>
        </p:nvCxnSpPr>
        <p:spPr>
          <a:xfrm>
            <a:off x="7808144" y="4261524"/>
            <a:ext cx="1120200" cy="9600"/>
          </a:xfrm>
          <a:prstGeom prst="straightConnector1">
            <a:avLst/>
          </a:prstGeom>
          <a:noFill/>
          <a:ln cap="flat" cmpd="sng" w="38100">
            <a:solidFill>
              <a:srgbClr val="FFCB25"/>
            </a:solidFill>
            <a:prstDash val="solid"/>
            <a:round/>
            <a:headEnd len="med" w="med" type="none"/>
            <a:tailEnd len="med" w="med" type="none"/>
          </a:ln>
        </p:spPr>
      </p:cxnSp>
      <p:pic>
        <p:nvPicPr>
          <p:cNvPr id="27" name="Google Shape;27;p3">
            <a:hlinkClick r:id="rId5"/>
          </p:cNvPr>
          <p:cNvPicPr preferRelativeResize="0"/>
          <p:nvPr/>
        </p:nvPicPr>
        <p:blipFill>
          <a:blip r:embed="rId6">
            <a:alphaModFix/>
          </a:blip>
          <a:stretch>
            <a:fillRect/>
          </a:stretch>
        </p:blipFill>
        <p:spPr>
          <a:xfrm>
            <a:off x="6831050" y="4418814"/>
            <a:ext cx="534282" cy="477823"/>
          </a:xfrm>
          <a:prstGeom prst="rect">
            <a:avLst/>
          </a:prstGeom>
          <a:noFill/>
          <a:ln>
            <a:noFill/>
          </a:ln>
        </p:spPr>
      </p:pic>
      <p:pic>
        <p:nvPicPr>
          <p:cNvPr id="28" name="Google Shape;28;p3">
            <a:hlinkClick r:id="rId7"/>
          </p:cNvPr>
          <p:cNvPicPr preferRelativeResize="0"/>
          <p:nvPr/>
        </p:nvPicPr>
        <p:blipFill>
          <a:blip r:embed="rId8">
            <a:alphaModFix/>
          </a:blip>
          <a:stretch>
            <a:fillRect/>
          </a:stretch>
        </p:blipFill>
        <p:spPr>
          <a:xfrm>
            <a:off x="7365332" y="4422179"/>
            <a:ext cx="530857" cy="471093"/>
          </a:xfrm>
          <a:prstGeom prst="rect">
            <a:avLst/>
          </a:prstGeom>
          <a:noFill/>
          <a:ln>
            <a:noFill/>
          </a:ln>
        </p:spPr>
      </p:pic>
      <p:pic>
        <p:nvPicPr>
          <p:cNvPr id="29" name="Google Shape;29;p3">
            <a:hlinkClick r:id="rId9"/>
          </p:cNvPr>
          <p:cNvPicPr preferRelativeResize="0"/>
          <p:nvPr/>
        </p:nvPicPr>
        <p:blipFill>
          <a:blip r:embed="rId10">
            <a:alphaModFix/>
          </a:blip>
          <a:stretch>
            <a:fillRect/>
          </a:stretch>
        </p:blipFill>
        <p:spPr>
          <a:xfrm>
            <a:off x="7925360" y="4423862"/>
            <a:ext cx="458935" cy="467728"/>
          </a:xfrm>
          <a:prstGeom prst="rect">
            <a:avLst/>
          </a:prstGeom>
          <a:noFill/>
          <a:ln>
            <a:noFill/>
          </a:ln>
        </p:spPr>
      </p:pic>
      <p:pic>
        <p:nvPicPr>
          <p:cNvPr id="30" name="Google Shape;30;p3">
            <a:hlinkClick r:id="rId11"/>
          </p:cNvPr>
          <p:cNvPicPr preferRelativeResize="0"/>
          <p:nvPr/>
        </p:nvPicPr>
        <p:blipFill>
          <a:blip r:embed="rId12">
            <a:alphaModFix/>
          </a:blip>
          <a:stretch>
            <a:fillRect/>
          </a:stretch>
        </p:blipFill>
        <p:spPr>
          <a:xfrm>
            <a:off x="8404190" y="4432274"/>
            <a:ext cx="524007" cy="450903"/>
          </a:xfrm>
          <a:prstGeom prst="rect">
            <a:avLst/>
          </a:prstGeom>
          <a:noFill/>
          <a:ln>
            <a:noFill/>
          </a:ln>
        </p:spPr>
      </p:pic>
      <p:sp>
        <p:nvSpPr>
          <p:cNvPr id="31" name="Google Shape;31;p3"/>
          <p:cNvSpPr txBox="1"/>
          <p:nvPr/>
        </p:nvSpPr>
        <p:spPr>
          <a:xfrm>
            <a:off x="5298010" y="3605699"/>
            <a:ext cx="3682200" cy="7500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GB" sz="1800">
                <a:solidFill>
                  <a:srgbClr val="252525"/>
                </a:solidFill>
                <a:latin typeface="Homemade Apple"/>
                <a:ea typeface="Homemade Apple"/>
                <a:cs typeface="Homemade Apple"/>
                <a:sym typeface="Homemade Apple"/>
              </a:rPr>
              <a:t>Sharing is caring!</a:t>
            </a:r>
            <a:endParaRPr b="1" sz="1800">
              <a:solidFill>
                <a:srgbClr val="252525"/>
              </a:solidFill>
              <a:latin typeface="Homemade Apple"/>
              <a:ea typeface="Homemade Apple"/>
              <a:cs typeface="Homemade Apple"/>
              <a:sym typeface="Homemade Apple"/>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32" name="Shape 32"/>
        <p:cNvGrpSpPr/>
        <p:nvPr/>
      </p:nvGrpSpPr>
      <p:grpSpPr>
        <a:xfrm>
          <a:off x="0" y="0"/>
          <a:ext cx="0" cy="0"/>
          <a:chOff x="0" y="0"/>
          <a:chExt cx="0" cy="0"/>
        </a:xfrm>
      </p:grpSpPr>
      <p:sp>
        <p:nvSpPr>
          <p:cNvPr id="33" name="Google Shape;33;p4"/>
          <p:cNvSpPr/>
          <p:nvPr/>
        </p:nvSpPr>
        <p:spPr>
          <a:xfrm rot="9357521">
            <a:off x="2453765" y="360389"/>
            <a:ext cx="3435959" cy="4545342"/>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4" name="Google Shape;34;p4"/>
          <p:cNvSpPr/>
          <p:nvPr/>
        </p:nvSpPr>
        <p:spPr>
          <a:xfrm rot="-1255264">
            <a:off x="1943211" y="1054939"/>
            <a:ext cx="5898643" cy="3327645"/>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 name="Google Shape;35;p4"/>
          <p:cNvSpPr/>
          <p:nvPr/>
        </p:nvSpPr>
        <p:spPr>
          <a:xfrm flipH="1" rot="2116643">
            <a:off x="1397061" y="-493313"/>
            <a:ext cx="5427095" cy="4478085"/>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 name="Google Shape;36;p4"/>
          <p:cNvSpPr/>
          <p:nvPr/>
        </p:nvSpPr>
        <p:spPr>
          <a:xfrm rot="2956074">
            <a:off x="6728562" y="402929"/>
            <a:ext cx="610403" cy="448166"/>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 name="Google Shape;37;p4"/>
          <p:cNvSpPr/>
          <p:nvPr/>
        </p:nvSpPr>
        <p:spPr>
          <a:xfrm rot="-3121704">
            <a:off x="5301802" y="189188"/>
            <a:ext cx="668124" cy="516455"/>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 name="Google Shape;38;p4"/>
          <p:cNvSpPr/>
          <p:nvPr/>
        </p:nvSpPr>
        <p:spPr>
          <a:xfrm rot="-9925547">
            <a:off x="1279806" y="3086324"/>
            <a:ext cx="663648" cy="522887"/>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 name="Google Shape;39;p4"/>
          <p:cNvSpPr/>
          <p:nvPr/>
        </p:nvSpPr>
        <p:spPr>
          <a:xfrm rot="2464905">
            <a:off x="5807476" y="4148301"/>
            <a:ext cx="665426" cy="518892"/>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0" name="Google Shape;40;p4"/>
          <p:cNvSpPr/>
          <p:nvPr/>
        </p:nvSpPr>
        <p:spPr>
          <a:xfrm rot="7648571">
            <a:off x="1530928" y="3793477"/>
            <a:ext cx="514610" cy="379315"/>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 name="Google Shape;41;p4"/>
          <p:cNvSpPr txBox="1"/>
          <p:nvPr>
            <p:ph type="title"/>
          </p:nvPr>
        </p:nvSpPr>
        <p:spPr>
          <a:xfrm>
            <a:off x="1142500" y="1587160"/>
            <a:ext cx="6476400" cy="1491000"/>
          </a:xfrm>
          <a:prstGeom prst="rect">
            <a:avLst/>
          </a:prstGeom>
        </p:spPr>
        <p:txBody>
          <a:bodyPr anchorCtr="0" anchor="ctr" bIns="91425" lIns="91425" spcFirstLastPara="1" rIns="91425" wrap="square" tIns="91425">
            <a:noAutofit/>
          </a:bodyPr>
          <a:lstStyle>
            <a:lvl1pPr lvl="0" algn="ctr">
              <a:spcBef>
                <a:spcPts val="0"/>
              </a:spcBef>
              <a:spcAft>
                <a:spcPts val="0"/>
              </a:spcAft>
              <a:buClr>
                <a:srgbClr val="F3F3F3"/>
              </a:buClr>
              <a:buSzPts val="3600"/>
              <a:buNone/>
              <a:defRPr sz="3600">
                <a:solidFill>
                  <a:srgbClr val="F3F3F3"/>
                </a:solidFill>
              </a:defRPr>
            </a:lvl1pPr>
            <a:lvl2pPr lvl="1" algn="ctr">
              <a:spcBef>
                <a:spcPts val="0"/>
              </a:spcBef>
              <a:spcAft>
                <a:spcPts val="0"/>
              </a:spcAft>
              <a:buClr>
                <a:srgbClr val="F3F3F3"/>
              </a:buClr>
              <a:buSzPts val="3600"/>
              <a:buNone/>
              <a:defRPr sz="3600">
                <a:solidFill>
                  <a:srgbClr val="F3F3F3"/>
                </a:solidFill>
              </a:defRPr>
            </a:lvl2pPr>
            <a:lvl3pPr lvl="2" algn="ctr">
              <a:spcBef>
                <a:spcPts val="0"/>
              </a:spcBef>
              <a:spcAft>
                <a:spcPts val="0"/>
              </a:spcAft>
              <a:buClr>
                <a:srgbClr val="F3F3F3"/>
              </a:buClr>
              <a:buSzPts val="3600"/>
              <a:buNone/>
              <a:defRPr sz="3600">
                <a:solidFill>
                  <a:srgbClr val="F3F3F3"/>
                </a:solidFill>
              </a:defRPr>
            </a:lvl3pPr>
            <a:lvl4pPr lvl="3" algn="ctr">
              <a:spcBef>
                <a:spcPts val="0"/>
              </a:spcBef>
              <a:spcAft>
                <a:spcPts val="0"/>
              </a:spcAft>
              <a:buClr>
                <a:srgbClr val="F3F3F3"/>
              </a:buClr>
              <a:buSzPts val="3600"/>
              <a:buNone/>
              <a:defRPr sz="3600">
                <a:solidFill>
                  <a:srgbClr val="F3F3F3"/>
                </a:solidFill>
              </a:defRPr>
            </a:lvl4pPr>
            <a:lvl5pPr lvl="4" algn="ctr">
              <a:spcBef>
                <a:spcPts val="0"/>
              </a:spcBef>
              <a:spcAft>
                <a:spcPts val="0"/>
              </a:spcAft>
              <a:buClr>
                <a:srgbClr val="F3F3F3"/>
              </a:buClr>
              <a:buSzPts val="3600"/>
              <a:buNone/>
              <a:defRPr sz="3600">
                <a:solidFill>
                  <a:srgbClr val="F3F3F3"/>
                </a:solidFill>
              </a:defRPr>
            </a:lvl5pPr>
            <a:lvl6pPr lvl="5" algn="ctr">
              <a:spcBef>
                <a:spcPts val="0"/>
              </a:spcBef>
              <a:spcAft>
                <a:spcPts val="0"/>
              </a:spcAft>
              <a:buClr>
                <a:srgbClr val="F3F3F3"/>
              </a:buClr>
              <a:buSzPts val="3600"/>
              <a:buNone/>
              <a:defRPr sz="3600">
                <a:solidFill>
                  <a:srgbClr val="F3F3F3"/>
                </a:solidFill>
              </a:defRPr>
            </a:lvl6pPr>
            <a:lvl7pPr lvl="6" algn="ctr">
              <a:spcBef>
                <a:spcPts val="0"/>
              </a:spcBef>
              <a:spcAft>
                <a:spcPts val="0"/>
              </a:spcAft>
              <a:buClr>
                <a:srgbClr val="F3F3F3"/>
              </a:buClr>
              <a:buSzPts val="3600"/>
              <a:buNone/>
              <a:defRPr sz="3600">
                <a:solidFill>
                  <a:srgbClr val="F3F3F3"/>
                </a:solidFill>
              </a:defRPr>
            </a:lvl7pPr>
            <a:lvl8pPr lvl="7" algn="ctr">
              <a:spcBef>
                <a:spcPts val="0"/>
              </a:spcBef>
              <a:spcAft>
                <a:spcPts val="0"/>
              </a:spcAft>
              <a:buClr>
                <a:srgbClr val="F3F3F3"/>
              </a:buClr>
              <a:buSzPts val="3600"/>
              <a:buNone/>
              <a:defRPr sz="3600">
                <a:solidFill>
                  <a:srgbClr val="F3F3F3"/>
                </a:solidFill>
              </a:defRPr>
            </a:lvl8pPr>
            <a:lvl9pPr lvl="8" algn="ctr">
              <a:spcBef>
                <a:spcPts val="0"/>
              </a:spcBef>
              <a:spcAft>
                <a:spcPts val="0"/>
              </a:spcAft>
              <a:buClr>
                <a:srgbClr val="F3F3F3"/>
              </a:buClr>
              <a:buSzPts val="3600"/>
              <a:buNone/>
              <a:defRPr sz="3600">
                <a:solidFill>
                  <a:srgbClr val="F3F3F3"/>
                </a:solidFill>
              </a:defRPr>
            </a:lvl9pPr>
          </a:lstStyle>
          <a:p/>
        </p:txBody>
      </p:sp>
      <p:sp>
        <p:nvSpPr>
          <p:cNvPr id="42" name="Google Shape;42;p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SECTION_HEADER_2_2_1">
    <p:spTree>
      <p:nvGrpSpPr>
        <p:cNvPr id="43" name="Shape 43"/>
        <p:cNvGrpSpPr/>
        <p:nvPr/>
      </p:nvGrpSpPr>
      <p:grpSpPr>
        <a:xfrm>
          <a:off x="0" y="0"/>
          <a:ext cx="0" cy="0"/>
          <a:chOff x="0" y="0"/>
          <a:chExt cx="0" cy="0"/>
        </a:xfrm>
      </p:grpSpPr>
      <p:sp>
        <p:nvSpPr>
          <p:cNvPr id="44" name="Google Shape;44;p5"/>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000"/>
              <a:buNone/>
              <a:defRPr sz="3000"/>
            </a:lvl1pPr>
            <a:lvl2pPr lvl="1" rtl="0" algn="ctr">
              <a:spcBef>
                <a:spcPts val="0"/>
              </a:spcBef>
              <a:spcAft>
                <a:spcPts val="0"/>
              </a:spcAft>
              <a:buSzPts val="3000"/>
              <a:buNone/>
              <a:defRPr sz="3000"/>
            </a:lvl2pPr>
            <a:lvl3pPr lvl="2" rtl="0" algn="ctr">
              <a:spcBef>
                <a:spcPts val="0"/>
              </a:spcBef>
              <a:spcAft>
                <a:spcPts val="0"/>
              </a:spcAft>
              <a:buSzPts val="3000"/>
              <a:buNone/>
              <a:defRPr sz="3000"/>
            </a:lvl3pPr>
            <a:lvl4pPr lvl="3" rtl="0" algn="ctr">
              <a:spcBef>
                <a:spcPts val="0"/>
              </a:spcBef>
              <a:spcAft>
                <a:spcPts val="0"/>
              </a:spcAft>
              <a:buSzPts val="3000"/>
              <a:buNone/>
              <a:defRPr sz="3000"/>
            </a:lvl4pPr>
            <a:lvl5pPr lvl="4" rtl="0" algn="ctr">
              <a:spcBef>
                <a:spcPts val="0"/>
              </a:spcBef>
              <a:spcAft>
                <a:spcPts val="0"/>
              </a:spcAft>
              <a:buSzPts val="3000"/>
              <a:buNone/>
              <a:defRPr sz="3000"/>
            </a:lvl5pPr>
            <a:lvl6pPr lvl="5" rtl="0" algn="ctr">
              <a:spcBef>
                <a:spcPts val="0"/>
              </a:spcBef>
              <a:spcAft>
                <a:spcPts val="0"/>
              </a:spcAft>
              <a:buSzPts val="3000"/>
              <a:buNone/>
              <a:defRPr sz="3000"/>
            </a:lvl6pPr>
            <a:lvl7pPr lvl="6" rtl="0" algn="ctr">
              <a:spcBef>
                <a:spcPts val="0"/>
              </a:spcBef>
              <a:spcAft>
                <a:spcPts val="0"/>
              </a:spcAft>
              <a:buSzPts val="3000"/>
              <a:buNone/>
              <a:defRPr sz="3000"/>
            </a:lvl7pPr>
            <a:lvl8pPr lvl="7" rtl="0" algn="ctr">
              <a:spcBef>
                <a:spcPts val="0"/>
              </a:spcBef>
              <a:spcAft>
                <a:spcPts val="0"/>
              </a:spcAft>
              <a:buSzPts val="3000"/>
              <a:buNone/>
              <a:defRPr sz="3000"/>
            </a:lvl8pPr>
            <a:lvl9pPr lvl="8" rtl="0" algn="ctr">
              <a:spcBef>
                <a:spcPts val="0"/>
              </a:spcBef>
              <a:spcAft>
                <a:spcPts val="0"/>
              </a:spcAft>
              <a:buSzPts val="3000"/>
              <a:buNone/>
              <a:defRPr sz="3000"/>
            </a:lvl9pPr>
          </a:lstStyle>
          <a:p/>
        </p:txBody>
      </p:sp>
      <p:sp>
        <p:nvSpPr>
          <p:cNvPr id="45" name="Google Shape;45;p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cxnSp>
        <p:nvCxnSpPr>
          <p:cNvPr id="46" name="Google Shape;46;p5"/>
          <p:cNvCxnSpPr/>
          <p:nvPr/>
        </p:nvCxnSpPr>
        <p:spPr>
          <a:xfrm>
            <a:off x="76200" y="3042785"/>
            <a:ext cx="8920800" cy="0"/>
          </a:xfrm>
          <a:prstGeom prst="straightConnector1">
            <a:avLst/>
          </a:prstGeom>
          <a:noFill/>
          <a:ln cap="flat" cmpd="sng" w="34925">
            <a:solidFill>
              <a:srgbClr val="000000"/>
            </a:solidFill>
            <a:prstDash val="solid"/>
            <a:miter lim="800000"/>
            <a:headEnd len="sm" w="sm" type="none"/>
            <a:tailEnd len="sm" w="sm" type="none"/>
          </a:ln>
        </p:spPr>
      </p:cxnSp>
      <p:sp>
        <p:nvSpPr>
          <p:cNvPr id="47" name="Google Shape;47;p5"/>
          <p:cNvSpPr/>
          <p:nvPr/>
        </p:nvSpPr>
        <p:spPr>
          <a:xfrm>
            <a:off x="962408" y="2893802"/>
            <a:ext cx="263400" cy="259200"/>
          </a:xfrm>
          <a:prstGeom prst="ellipse">
            <a:avLst/>
          </a:prstGeom>
          <a:solidFill>
            <a:srgbClr val="EA6F21">
              <a:alpha val="97650"/>
            </a:srgbClr>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000">
              <a:solidFill>
                <a:srgbClr val="FFFFFF"/>
              </a:solidFill>
              <a:latin typeface="Raleway"/>
              <a:ea typeface="Raleway"/>
              <a:cs typeface="Raleway"/>
              <a:sym typeface="Raleway"/>
            </a:endParaRPr>
          </a:p>
        </p:txBody>
      </p:sp>
      <p:sp>
        <p:nvSpPr>
          <p:cNvPr id="48" name="Google Shape;48;p5"/>
          <p:cNvSpPr/>
          <p:nvPr/>
        </p:nvSpPr>
        <p:spPr>
          <a:xfrm>
            <a:off x="2653045" y="2913258"/>
            <a:ext cx="263400" cy="259200"/>
          </a:xfrm>
          <a:prstGeom prst="ellipse">
            <a:avLst/>
          </a:prstGeom>
          <a:solidFill>
            <a:srgbClr val="EA6F21">
              <a:alpha val="97650"/>
            </a:srgbClr>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sp>
        <p:nvSpPr>
          <p:cNvPr id="49" name="Google Shape;49;p5"/>
          <p:cNvSpPr/>
          <p:nvPr/>
        </p:nvSpPr>
        <p:spPr>
          <a:xfrm>
            <a:off x="4343681" y="2913258"/>
            <a:ext cx="263400" cy="259200"/>
          </a:xfrm>
          <a:prstGeom prst="ellipse">
            <a:avLst/>
          </a:prstGeom>
          <a:solidFill>
            <a:srgbClr val="EA6F21">
              <a:alpha val="97650"/>
            </a:srgbClr>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sp>
        <p:nvSpPr>
          <p:cNvPr id="50" name="Google Shape;50;p5"/>
          <p:cNvSpPr/>
          <p:nvPr/>
        </p:nvSpPr>
        <p:spPr>
          <a:xfrm>
            <a:off x="6034317" y="2913258"/>
            <a:ext cx="263400" cy="259200"/>
          </a:xfrm>
          <a:prstGeom prst="ellipse">
            <a:avLst/>
          </a:prstGeom>
          <a:solidFill>
            <a:srgbClr val="EA6F21">
              <a:alpha val="97650"/>
            </a:srgbClr>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sp>
        <p:nvSpPr>
          <p:cNvPr id="51" name="Google Shape;51;p5"/>
          <p:cNvSpPr/>
          <p:nvPr/>
        </p:nvSpPr>
        <p:spPr>
          <a:xfrm>
            <a:off x="7724954" y="2913258"/>
            <a:ext cx="263400" cy="259200"/>
          </a:xfrm>
          <a:prstGeom prst="ellipse">
            <a:avLst/>
          </a:prstGeom>
          <a:solidFill>
            <a:srgbClr val="EA6F21">
              <a:alpha val="97650"/>
            </a:srgbClr>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grpSp>
        <p:nvGrpSpPr>
          <p:cNvPr id="52" name="Google Shape;52;p5"/>
          <p:cNvGrpSpPr/>
          <p:nvPr/>
        </p:nvGrpSpPr>
        <p:grpSpPr>
          <a:xfrm rot="-10799289">
            <a:off x="316212" y="1363511"/>
            <a:ext cx="1555786" cy="1530119"/>
            <a:chOff x="1059617" y="-322669"/>
            <a:chExt cx="3217092" cy="2814788"/>
          </a:xfrm>
        </p:grpSpPr>
        <p:sp>
          <p:nvSpPr>
            <p:cNvPr id="53" name="Google Shape;53;p5"/>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4" name="Google Shape;54;p5"/>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5" name="Google Shape;55;p5"/>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6" name="Google Shape;56;p5"/>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7" name="Google Shape;57;p5"/>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8" name="Google Shape;58;p5"/>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9" name="Google Shape;59;p5"/>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0" name="Google Shape;60;p5"/>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61" name="Google Shape;61;p5"/>
          <p:cNvGrpSpPr/>
          <p:nvPr/>
        </p:nvGrpSpPr>
        <p:grpSpPr>
          <a:xfrm rot="-10799289">
            <a:off x="3697487" y="1363511"/>
            <a:ext cx="1555786" cy="1530119"/>
            <a:chOff x="1059617" y="-322669"/>
            <a:chExt cx="3217092" cy="2814788"/>
          </a:xfrm>
        </p:grpSpPr>
        <p:sp>
          <p:nvSpPr>
            <p:cNvPr id="62" name="Google Shape;62;p5"/>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3" name="Google Shape;63;p5"/>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4" name="Google Shape;64;p5"/>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5" name="Google Shape;65;p5"/>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6" name="Google Shape;66;p5"/>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7" name="Google Shape;67;p5"/>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8" name="Google Shape;68;p5"/>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9" name="Google Shape;69;p5"/>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70" name="Google Shape;70;p5"/>
          <p:cNvGrpSpPr/>
          <p:nvPr/>
        </p:nvGrpSpPr>
        <p:grpSpPr>
          <a:xfrm rot="-10799289">
            <a:off x="7078762" y="1363511"/>
            <a:ext cx="1555786" cy="1530119"/>
            <a:chOff x="1059617" y="-322669"/>
            <a:chExt cx="3217092" cy="2814788"/>
          </a:xfrm>
        </p:grpSpPr>
        <p:sp>
          <p:nvSpPr>
            <p:cNvPr id="71" name="Google Shape;71;p5"/>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72" name="Google Shape;72;p5"/>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73" name="Google Shape;73;p5"/>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74" name="Google Shape;74;p5"/>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75" name="Google Shape;75;p5"/>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76" name="Google Shape;76;p5"/>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77" name="Google Shape;77;p5"/>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78" name="Google Shape;78;p5"/>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79" name="Google Shape;79;p5"/>
          <p:cNvGrpSpPr/>
          <p:nvPr/>
        </p:nvGrpSpPr>
        <p:grpSpPr>
          <a:xfrm rot="711">
            <a:off x="5450087" y="3122561"/>
            <a:ext cx="1555786" cy="1530119"/>
            <a:chOff x="1059617" y="-322669"/>
            <a:chExt cx="3217092" cy="2814788"/>
          </a:xfrm>
        </p:grpSpPr>
        <p:sp>
          <p:nvSpPr>
            <p:cNvPr id="80" name="Google Shape;80;p5"/>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1" name="Google Shape;81;p5"/>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2" name="Google Shape;82;p5"/>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3" name="Google Shape;83;p5"/>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4" name="Google Shape;84;p5"/>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5" name="Google Shape;85;p5"/>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6" name="Google Shape;86;p5"/>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7" name="Google Shape;87;p5"/>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88" name="Google Shape;88;p5"/>
          <p:cNvGrpSpPr/>
          <p:nvPr/>
        </p:nvGrpSpPr>
        <p:grpSpPr>
          <a:xfrm rot="711">
            <a:off x="2068812" y="3122561"/>
            <a:ext cx="1555786" cy="1530119"/>
            <a:chOff x="1059617" y="-322669"/>
            <a:chExt cx="3217092" cy="2814788"/>
          </a:xfrm>
        </p:grpSpPr>
        <p:sp>
          <p:nvSpPr>
            <p:cNvPr id="89" name="Google Shape;89;p5"/>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0" name="Google Shape;90;p5"/>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1" name="Google Shape;91;p5"/>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2" name="Google Shape;92;p5"/>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3" name="Google Shape;93;p5"/>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4" name="Google Shape;94;p5"/>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5" name="Google Shape;95;p5"/>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6" name="Google Shape;96;p5"/>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rvices">
  <p:cSld name="SECTION_HEADER_2_1_3">
    <p:spTree>
      <p:nvGrpSpPr>
        <p:cNvPr id="97" name="Shape 97"/>
        <p:cNvGrpSpPr/>
        <p:nvPr/>
      </p:nvGrpSpPr>
      <p:grpSpPr>
        <a:xfrm>
          <a:off x="0" y="0"/>
          <a:ext cx="0" cy="0"/>
          <a:chOff x="0" y="0"/>
          <a:chExt cx="0" cy="0"/>
        </a:xfrm>
      </p:grpSpPr>
      <p:sp>
        <p:nvSpPr>
          <p:cNvPr id="98" name="Google Shape;98;p6"/>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indent="0" lvl="0" marL="0" marR="0" rtl="0" algn="ctr">
              <a:lnSpc>
                <a:spcPct val="100000"/>
              </a:lnSpc>
              <a:spcBef>
                <a:spcPts val="0"/>
              </a:spcBef>
              <a:spcAft>
                <a:spcPts val="0"/>
              </a:spcAft>
              <a:buSzPts val="3000"/>
              <a:buNone/>
              <a:defRPr sz="30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99" name="Google Shape;99;p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00" name="Google Shape;100;p6"/>
          <p:cNvSpPr/>
          <p:nvPr/>
        </p:nvSpPr>
        <p:spPr>
          <a:xfrm>
            <a:off x="1318475" y="1724105"/>
            <a:ext cx="1999500" cy="3063300"/>
          </a:xfrm>
          <a:prstGeom prst="roundRect">
            <a:avLst>
              <a:gd fmla="val 7955" name="adj"/>
            </a:avLst>
          </a:prstGeom>
          <a:noFill/>
          <a:ln cap="flat" cmpd="sng" w="19050">
            <a:solidFill>
              <a:srgbClr val="EA6F2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Lora"/>
              <a:ea typeface="Lora"/>
              <a:cs typeface="Lora"/>
              <a:sym typeface="Lora"/>
            </a:endParaRPr>
          </a:p>
        </p:txBody>
      </p:sp>
      <p:sp>
        <p:nvSpPr>
          <p:cNvPr id="101" name="Google Shape;101;p6"/>
          <p:cNvSpPr/>
          <p:nvPr/>
        </p:nvSpPr>
        <p:spPr>
          <a:xfrm>
            <a:off x="1670674" y="4131837"/>
            <a:ext cx="1306500" cy="362400"/>
          </a:xfrm>
          <a:prstGeom prst="rect">
            <a:avLst/>
          </a:prstGeom>
          <a:solidFill>
            <a:srgbClr val="EA6F21">
              <a:alpha val="9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Lora"/>
              <a:ea typeface="Lora"/>
              <a:cs typeface="Lora"/>
              <a:sym typeface="Lora"/>
            </a:endParaRPr>
          </a:p>
        </p:txBody>
      </p:sp>
      <p:sp>
        <p:nvSpPr>
          <p:cNvPr id="102" name="Google Shape;102;p6"/>
          <p:cNvSpPr/>
          <p:nvPr/>
        </p:nvSpPr>
        <p:spPr>
          <a:xfrm>
            <a:off x="3497943" y="1262700"/>
            <a:ext cx="1999500" cy="3063300"/>
          </a:xfrm>
          <a:prstGeom prst="roundRect">
            <a:avLst>
              <a:gd fmla="val 7955" name="adj"/>
            </a:avLst>
          </a:prstGeom>
          <a:noFill/>
          <a:ln cap="flat" cmpd="sng" w="19050">
            <a:solidFill>
              <a:srgbClr val="EA6F2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Lora"/>
              <a:ea typeface="Lora"/>
              <a:cs typeface="Lora"/>
              <a:sym typeface="Lora"/>
            </a:endParaRPr>
          </a:p>
        </p:txBody>
      </p:sp>
      <p:sp>
        <p:nvSpPr>
          <p:cNvPr id="103" name="Google Shape;103;p6"/>
          <p:cNvSpPr/>
          <p:nvPr/>
        </p:nvSpPr>
        <p:spPr>
          <a:xfrm>
            <a:off x="3850142" y="3670432"/>
            <a:ext cx="1306500" cy="362400"/>
          </a:xfrm>
          <a:prstGeom prst="rect">
            <a:avLst/>
          </a:prstGeom>
          <a:solidFill>
            <a:srgbClr val="F7C73C">
              <a:alpha val="9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Lora"/>
              <a:ea typeface="Lora"/>
              <a:cs typeface="Lora"/>
              <a:sym typeface="Lora"/>
            </a:endParaRPr>
          </a:p>
        </p:txBody>
      </p:sp>
      <p:sp>
        <p:nvSpPr>
          <p:cNvPr id="104" name="Google Shape;104;p6"/>
          <p:cNvSpPr/>
          <p:nvPr/>
        </p:nvSpPr>
        <p:spPr>
          <a:xfrm>
            <a:off x="5673622" y="1724105"/>
            <a:ext cx="1999500" cy="3063300"/>
          </a:xfrm>
          <a:prstGeom prst="roundRect">
            <a:avLst>
              <a:gd fmla="val 7955" name="adj"/>
            </a:avLst>
          </a:prstGeom>
          <a:noFill/>
          <a:ln cap="flat" cmpd="sng" w="19050">
            <a:solidFill>
              <a:srgbClr val="EA6F2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Lora"/>
              <a:ea typeface="Lora"/>
              <a:cs typeface="Lora"/>
              <a:sym typeface="Lora"/>
            </a:endParaRPr>
          </a:p>
        </p:txBody>
      </p:sp>
      <p:sp>
        <p:nvSpPr>
          <p:cNvPr id="105" name="Google Shape;105;p6"/>
          <p:cNvSpPr/>
          <p:nvPr/>
        </p:nvSpPr>
        <p:spPr>
          <a:xfrm>
            <a:off x="6025821" y="4131836"/>
            <a:ext cx="1306500" cy="362400"/>
          </a:xfrm>
          <a:prstGeom prst="rect">
            <a:avLst/>
          </a:prstGeom>
          <a:solidFill>
            <a:srgbClr val="DA4581">
              <a:alpha val="9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Lora"/>
              <a:ea typeface="Lora"/>
              <a:cs typeface="Lora"/>
              <a:sym typeface="Lora"/>
            </a:endParaRPr>
          </a:p>
        </p:txBody>
      </p:sp>
      <p:grpSp>
        <p:nvGrpSpPr>
          <p:cNvPr id="106" name="Google Shape;106;p6"/>
          <p:cNvGrpSpPr/>
          <p:nvPr/>
        </p:nvGrpSpPr>
        <p:grpSpPr>
          <a:xfrm>
            <a:off x="1255199" y="905112"/>
            <a:ext cx="2184084" cy="2111936"/>
            <a:chOff x="1059617" y="-322669"/>
            <a:chExt cx="3217092" cy="2814788"/>
          </a:xfrm>
        </p:grpSpPr>
        <p:sp>
          <p:nvSpPr>
            <p:cNvPr id="107" name="Google Shape;107;p6"/>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08" name="Google Shape;108;p6"/>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09" name="Google Shape;109;p6"/>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0" name="Google Shape;110;p6"/>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1" name="Google Shape;111;p6"/>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2" name="Google Shape;112;p6"/>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3" name="Google Shape;113;p6"/>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4" name="Google Shape;114;p6"/>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115" name="Google Shape;115;p6"/>
          <p:cNvGrpSpPr/>
          <p:nvPr/>
        </p:nvGrpSpPr>
        <p:grpSpPr>
          <a:xfrm>
            <a:off x="3403761" y="429312"/>
            <a:ext cx="2184084" cy="2111936"/>
            <a:chOff x="1059617" y="-322669"/>
            <a:chExt cx="3217092" cy="2814788"/>
          </a:xfrm>
        </p:grpSpPr>
        <p:sp>
          <p:nvSpPr>
            <p:cNvPr id="116" name="Google Shape;116;p6"/>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7" name="Google Shape;117;p6"/>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8" name="Google Shape;118;p6"/>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9" name="Google Shape;119;p6"/>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0" name="Google Shape;120;p6"/>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1" name="Google Shape;121;p6"/>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2" name="Google Shape;122;p6"/>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3" name="Google Shape;123;p6"/>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124" name="Google Shape;124;p6"/>
          <p:cNvGrpSpPr/>
          <p:nvPr/>
        </p:nvGrpSpPr>
        <p:grpSpPr>
          <a:xfrm>
            <a:off x="5599686" y="905112"/>
            <a:ext cx="2184084" cy="2111936"/>
            <a:chOff x="1059617" y="-322669"/>
            <a:chExt cx="3217092" cy="2814788"/>
          </a:xfrm>
        </p:grpSpPr>
        <p:sp>
          <p:nvSpPr>
            <p:cNvPr id="125" name="Google Shape;125;p6"/>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6" name="Google Shape;126;p6"/>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7" name="Google Shape;127;p6"/>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8" name="Google Shape;128;p6"/>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9" name="Google Shape;129;p6"/>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0" name="Google Shape;130;p6"/>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1" name="Google Shape;131;p6"/>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2" name="Google Shape;132;p6"/>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ncepts">
  <p:cSld name="SECTION_HEADER_2_1_2">
    <p:spTree>
      <p:nvGrpSpPr>
        <p:cNvPr id="133" name="Shape 133"/>
        <p:cNvGrpSpPr/>
        <p:nvPr/>
      </p:nvGrpSpPr>
      <p:grpSpPr>
        <a:xfrm>
          <a:off x="0" y="0"/>
          <a:ext cx="0" cy="0"/>
          <a:chOff x="0" y="0"/>
          <a:chExt cx="0" cy="0"/>
        </a:xfrm>
      </p:grpSpPr>
      <p:sp>
        <p:nvSpPr>
          <p:cNvPr id="134" name="Google Shape;134;p7"/>
          <p:cNvSpPr/>
          <p:nvPr/>
        </p:nvSpPr>
        <p:spPr>
          <a:xfrm>
            <a:off x="6670075" y="1857600"/>
            <a:ext cx="1638000" cy="2448000"/>
          </a:xfrm>
          <a:prstGeom prst="roundRect">
            <a:avLst>
              <a:gd fmla="val 16667" name="adj"/>
            </a:avLst>
          </a:prstGeom>
          <a:noFill/>
          <a:ln cap="flat" cmpd="sng" w="19050">
            <a:solidFill>
              <a:srgbClr val="EA6F2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7"/>
          <p:cNvSpPr/>
          <p:nvPr/>
        </p:nvSpPr>
        <p:spPr>
          <a:xfrm>
            <a:off x="4711675" y="1857600"/>
            <a:ext cx="1638000" cy="2448000"/>
          </a:xfrm>
          <a:prstGeom prst="roundRect">
            <a:avLst>
              <a:gd fmla="val 16667" name="adj"/>
            </a:avLst>
          </a:prstGeom>
          <a:noFill/>
          <a:ln cap="flat" cmpd="sng" w="19050">
            <a:solidFill>
              <a:srgbClr val="EA6F2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7"/>
          <p:cNvSpPr/>
          <p:nvPr/>
        </p:nvSpPr>
        <p:spPr>
          <a:xfrm>
            <a:off x="2753275" y="1857824"/>
            <a:ext cx="1638000" cy="2448000"/>
          </a:xfrm>
          <a:prstGeom prst="roundRect">
            <a:avLst>
              <a:gd fmla="val 16667" name="adj"/>
            </a:avLst>
          </a:prstGeom>
          <a:noFill/>
          <a:ln cap="flat" cmpd="sng" w="19050">
            <a:solidFill>
              <a:srgbClr val="EA6F2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7"/>
          <p:cNvSpPr/>
          <p:nvPr/>
        </p:nvSpPr>
        <p:spPr>
          <a:xfrm>
            <a:off x="795025" y="1857824"/>
            <a:ext cx="1638000" cy="2448000"/>
          </a:xfrm>
          <a:prstGeom prst="roundRect">
            <a:avLst>
              <a:gd fmla="val 16667" name="adj"/>
            </a:avLst>
          </a:prstGeom>
          <a:noFill/>
          <a:ln cap="flat" cmpd="sng" w="19050">
            <a:solidFill>
              <a:srgbClr val="EA6F2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7"/>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indent="0" lvl="0" marL="0" marR="0" rtl="0" algn="ctr">
              <a:lnSpc>
                <a:spcPct val="100000"/>
              </a:lnSpc>
              <a:spcBef>
                <a:spcPts val="0"/>
              </a:spcBef>
              <a:spcAft>
                <a:spcPts val="0"/>
              </a:spcAft>
              <a:buSzPts val="3000"/>
              <a:buNone/>
              <a:defRPr sz="30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139" name="Google Shape;139;p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140" name="Google Shape;140;p7"/>
          <p:cNvGrpSpPr/>
          <p:nvPr/>
        </p:nvGrpSpPr>
        <p:grpSpPr>
          <a:xfrm>
            <a:off x="795031" y="907190"/>
            <a:ext cx="1527154" cy="1447646"/>
            <a:chOff x="1059617" y="-322669"/>
            <a:chExt cx="3217092" cy="2814788"/>
          </a:xfrm>
        </p:grpSpPr>
        <p:sp>
          <p:nvSpPr>
            <p:cNvPr id="141" name="Google Shape;141;p7"/>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2" name="Google Shape;142;p7"/>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3" name="Google Shape;143;p7"/>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4" name="Google Shape;144;p7"/>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5" name="Google Shape;145;p7"/>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6" name="Google Shape;146;p7"/>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7" name="Google Shape;147;p7"/>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8" name="Google Shape;148;p7"/>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149" name="Google Shape;149;p7"/>
          <p:cNvGrpSpPr/>
          <p:nvPr/>
        </p:nvGrpSpPr>
        <p:grpSpPr>
          <a:xfrm>
            <a:off x="2753419" y="907190"/>
            <a:ext cx="1527154" cy="1447646"/>
            <a:chOff x="1059617" y="-322669"/>
            <a:chExt cx="3217092" cy="2814788"/>
          </a:xfrm>
        </p:grpSpPr>
        <p:sp>
          <p:nvSpPr>
            <p:cNvPr id="150" name="Google Shape;150;p7"/>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1" name="Google Shape;151;p7"/>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2" name="Google Shape;152;p7"/>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3" name="Google Shape;153;p7"/>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4" name="Google Shape;154;p7"/>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5" name="Google Shape;155;p7"/>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6" name="Google Shape;156;p7"/>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7" name="Google Shape;157;p7"/>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158" name="Google Shape;158;p7"/>
          <p:cNvGrpSpPr/>
          <p:nvPr/>
        </p:nvGrpSpPr>
        <p:grpSpPr>
          <a:xfrm>
            <a:off x="4711831" y="907190"/>
            <a:ext cx="1527154" cy="1447646"/>
            <a:chOff x="1059617" y="-322669"/>
            <a:chExt cx="3217092" cy="2814788"/>
          </a:xfrm>
        </p:grpSpPr>
        <p:sp>
          <p:nvSpPr>
            <p:cNvPr id="159" name="Google Shape;159;p7"/>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0" name="Google Shape;160;p7"/>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1" name="Google Shape;161;p7"/>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2" name="Google Shape;162;p7"/>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3" name="Google Shape;163;p7"/>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4" name="Google Shape;164;p7"/>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5" name="Google Shape;165;p7"/>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6" name="Google Shape;166;p7"/>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167" name="Google Shape;167;p7"/>
          <p:cNvGrpSpPr/>
          <p:nvPr/>
        </p:nvGrpSpPr>
        <p:grpSpPr>
          <a:xfrm>
            <a:off x="6670219" y="907190"/>
            <a:ext cx="1527154" cy="1447646"/>
            <a:chOff x="1059617" y="-322669"/>
            <a:chExt cx="3217092" cy="2814788"/>
          </a:xfrm>
        </p:grpSpPr>
        <p:sp>
          <p:nvSpPr>
            <p:cNvPr id="168" name="Google Shape;168;p7"/>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9" name="Google Shape;169;p7"/>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0" name="Google Shape;170;p7"/>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1" name="Google Shape;171;p7"/>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2" name="Google Shape;172;p7"/>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3" name="Google Shape;173;p7"/>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4" name="Google Shape;174;p7"/>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5" name="Google Shape;175;p7"/>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Percentages">
  <p:cSld name="SECTION_HEADER_2_1_1_1">
    <p:spTree>
      <p:nvGrpSpPr>
        <p:cNvPr id="176" name="Shape 176"/>
        <p:cNvGrpSpPr/>
        <p:nvPr/>
      </p:nvGrpSpPr>
      <p:grpSpPr>
        <a:xfrm>
          <a:off x="0" y="0"/>
          <a:ext cx="0" cy="0"/>
          <a:chOff x="0" y="0"/>
          <a:chExt cx="0" cy="0"/>
        </a:xfrm>
      </p:grpSpPr>
      <p:sp>
        <p:nvSpPr>
          <p:cNvPr id="177" name="Google Shape;177;p8"/>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indent="0" lvl="0" marL="0" marR="0" rtl="0" algn="ctr">
              <a:lnSpc>
                <a:spcPct val="100000"/>
              </a:lnSpc>
              <a:spcBef>
                <a:spcPts val="0"/>
              </a:spcBef>
              <a:spcAft>
                <a:spcPts val="0"/>
              </a:spcAft>
              <a:buSzPts val="3000"/>
              <a:buNone/>
              <a:defRPr sz="30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178" name="Google Shape;178;p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79" name="Google Shape;179;p8"/>
          <p:cNvSpPr/>
          <p:nvPr/>
        </p:nvSpPr>
        <p:spPr>
          <a:xfrm>
            <a:off x="386461" y="13031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noFill/>
          <a:ln cap="flat" cmpd="sng" w="9525">
            <a:solidFill>
              <a:srgbClr val="EA6F2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0" name="Google Shape;180;p8"/>
          <p:cNvSpPr/>
          <p:nvPr/>
        </p:nvSpPr>
        <p:spPr>
          <a:xfrm>
            <a:off x="2566861" y="13031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noFill/>
          <a:ln cap="flat" cmpd="sng" w="9525">
            <a:solidFill>
              <a:srgbClr val="EA6F2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1" name="Google Shape;181;p8"/>
          <p:cNvSpPr/>
          <p:nvPr/>
        </p:nvSpPr>
        <p:spPr>
          <a:xfrm>
            <a:off x="4834861" y="13031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noFill/>
          <a:ln cap="flat" cmpd="sng" w="9525">
            <a:solidFill>
              <a:srgbClr val="EA6F2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2" name="Google Shape;182;p8"/>
          <p:cNvSpPr/>
          <p:nvPr/>
        </p:nvSpPr>
        <p:spPr>
          <a:xfrm>
            <a:off x="7015261" y="13031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noFill/>
          <a:ln cap="flat" cmpd="sng" w="9525">
            <a:solidFill>
              <a:srgbClr val="EA6F2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83" name="Google Shape;183;p8"/>
          <p:cNvGrpSpPr/>
          <p:nvPr/>
        </p:nvGrpSpPr>
        <p:grpSpPr>
          <a:xfrm rot="-8546578">
            <a:off x="7545301" y="-22481"/>
            <a:ext cx="1555898" cy="1530170"/>
            <a:chOff x="1059617" y="-322669"/>
            <a:chExt cx="3217092" cy="2814788"/>
          </a:xfrm>
        </p:grpSpPr>
        <p:sp>
          <p:nvSpPr>
            <p:cNvPr id="184" name="Google Shape;184;p8"/>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5" name="Google Shape;185;p8"/>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6" name="Google Shape;186;p8"/>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7" name="Google Shape;187;p8"/>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8" name="Google Shape;188;p8"/>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9" name="Google Shape;189;p8"/>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0" name="Google Shape;190;p8"/>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1" name="Google Shape;191;p8"/>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image">
  <p:cSld name="SECTION_HEADER_1">
    <p:spTree>
      <p:nvGrpSpPr>
        <p:cNvPr id="192" name="Shape 192"/>
        <p:cNvGrpSpPr/>
        <p:nvPr/>
      </p:nvGrpSpPr>
      <p:grpSpPr>
        <a:xfrm>
          <a:off x="0" y="0"/>
          <a:ext cx="0" cy="0"/>
          <a:chOff x="0" y="0"/>
          <a:chExt cx="0" cy="0"/>
        </a:xfrm>
      </p:grpSpPr>
      <p:sp>
        <p:nvSpPr>
          <p:cNvPr id="193" name="Google Shape;193;p9"/>
          <p:cNvSpPr txBox="1"/>
          <p:nvPr>
            <p:ph type="title"/>
          </p:nvPr>
        </p:nvSpPr>
        <p:spPr>
          <a:xfrm>
            <a:off x="234650" y="4125425"/>
            <a:ext cx="8520600" cy="841800"/>
          </a:xfrm>
          <a:prstGeom prst="rect">
            <a:avLst/>
          </a:prstGeom>
        </p:spPr>
        <p:txBody>
          <a:bodyPr anchorCtr="0" anchor="ctr" bIns="91425" lIns="91425" spcFirstLastPara="1" rIns="91425" wrap="square" tIns="91425">
            <a:noAutofit/>
          </a:bodyPr>
          <a:lstStyle>
            <a:lvl1pPr lvl="0" rtl="0">
              <a:spcBef>
                <a:spcPts val="0"/>
              </a:spcBef>
              <a:spcAft>
                <a:spcPts val="0"/>
              </a:spcAft>
              <a:buSzPts val="3600"/>
              <a:buNone/>
              <a:defRPr sz="3600"/>
            </a:lvl1pPr>
            <a:lvl2pPr lvl="1" rtl="0">
              <a:spcBef>
                <a:spcPts val="0"/>
              </a:spcBef>
              <a:spcAft>
                <a:spcPts val="0"/>
              </a:spcAft>
              <a:buSzPts val="3600"/>
              <a:buNone/>
              <a:defRPr sz="3600"/>
            </a:lvl2pPr>
            <a:lvl3pPr lvl="2" rtl="0">
              <a:spcBef>
                <a:spcPts val="0"/>
              </a:spcBef>
              <a:spcAft>
                <a:spcPts val="0"/>
              </a:spcAft>
              <a:buSzPts val="3600"/>
              <a:buNone/>
              <a:defRPr sz="3600"/>
            </a:lvl3pPr>
            <a:lvl4pPr lvl="3" rtl="0">
              <a:spcBef>
                <a:spcPts val="0"/>
              </a:spcBef>
              <a:spcAft>
                <a:spcPts val="0"/>
              </a:spcAft>
              <a:buSzPts val="3600"/>
              <a:buNone/>
              <a:defRPr sz="3600"/>
            </a:lvl4pPr>
            <a:lvl5pPr lvl="4" rtl="0">
              <a:spcBef>
                <a:spcPts val="0"/>
              </a:spcBef>
              <a:spcAft>
                <a:spcPts val="0"/>
              </a:spcAft>
              <a:buSzPts val="3600"/>
              <a:buNone/>
              <a:defRPr sz="3600"/>
            </a:lvl5pPr>
            <a:lvl6pPr lvl="5" rtl="0">
              <a:spcBef>
                <a:spcPts val="0"/>
              </a:spcBef>
              <a:spcAft>
                <a:spcPts val="0"/>
              </a:spcAft>
              <a:buSzPts val="3600"/>
              <a:buNone/>
              <a:defRPr sz="3600"/>
            </a:lvl6pPr>
            <a:lvl7pPr lvl="6" rtl="0">
              <a:spcBef>
                <a:spcPts val="0"/>
              </a:spcBef>
              <a:spcAft>
                <a:spcPts val="0"/>
              </a:spcAft>
              <a:buSzPts val="3600"/>
              <a:buNone/>
              <a:defRPr sz="3600"/>
            </a:lvl7pPr>
            <a:lvl8pPr lvl="7" rtl="0">
              <a:spcBef>
                <a:spcPts val="0"/>
              </a:spcBef>
              <a:spcAft>
                <a:spcPts val="0"/>
              </a:spcAft>
              <a:buSzPts val="3600"/>
              <a:buNone/>
              <a:defRPr sz="3600"/>
            </a:lvl8pPr>
            <a:lvl9pPr lvl="8" rtl="0">
              <a:spcBef>
                <a:spcPts val="0"/>
              </a:spcBef>
              <a:spcAft>
                <a:spcPts val="0"/>
              </a:spcAft>
              <a:buSzPts val="3600"/>
              <a:buNone/>
              <a:defRPr sz="3600"/>
            </a:lvl9pPr>
          </a:lstStyle>
          <a:p/>
        </p:txBody>
      </p:sp>
      <p:sp>
        <p:nvSpPr>
          <p:cNvPr id="194" name="Google Shape;194;p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195" name="Google Shape;195;p9"/>
          <p:cNvGrpSpPr/>
          <p:nvPr/>
        </p:nvGrpSpPr>
        <p:grpSpPr>
          <a:xfrm rot="-8546578">
            <a:off x="7545301" y="-22481"/>
            <a:ext cx="1555898" cy="1530170"/>
            <a:chOff x="1059617" y="-322669"/>
            <a:chExt cx="3217092" cy="2814788"/>
          </a:xfrm>
        </p:grpSpPr>
        <p:sp>
          <p:nvSpPr>
            <p:cNvPr id="196" name="Google Shape;196;p9"/>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7" name="Google Shape;197;p9"/>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8" name="Google Shape;198;p9"/>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9" name="Google Shape;199;p9"/>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0" name="Google Shape;200;p9"/>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1" name="Google Shape;201;p9"/>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2" name="Google Shape;202;p9"/>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3" name="Google Shape;203;p9"/>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04" name="Shape 204"/>
        <p:cNvGrpSpPr/>
        <p:nvPr/>
      </p:nvGrpSpPr>
      <p:grpSpPr>
        <a:xfrm>
          <a:off x="0" y="0"/>
          <a:ext cx="0" cy="0"/>
          <a:chOff x="0" y="0"/>
          <a:chExt cx="0" cy="0"/>
        </a:xfrm>
      </p:grpSpPr>
      <p:grpSp>
        <p:nvGrpSpPr>
          <p:cNvPr id="205" name="Google Shape;205;p10"/>
          <p:cNvGrpSpPr/>
          <p:nvPr/>
        </p:nvGrpSpPr>
        <p:grpSpPr>
          <a:xfrm>
            <a:off x="-28826" y="-614472"/>
            <a:ext cx="2883480" cy="2814788"/>
            <a:chOff x="1059617" y="-322669"/>
            <a:chExt cx="3217092" cy="2814788"/>
          </a:xfrm>
        </p:grpSpPr>
        <p:sp>
          <p:nvSpPr>
            <p:cNvPr id="206" name="Google Shape;206;p10"/>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7" name="Google Shape;207;p10"/>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8" name="Google Shape;208;p10"/>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9" name="Google Shape;209;p10"/>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10" name="Google Shape;210;p10"/>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11" name="Google Shape;211;p10"/>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12" name="Google Shape;212;p10"/>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13" name="Google Shape;213;p10"/>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214" name="Google Shape;214;p1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215" name="Google Shape;215;p10"/>
          <p:cNvSpPr txBox="1"/>
          <p:nvPr>
            <p:ph type="title"/>
          </p:nvPr>
        </p:nvSpPr>
        <p:spPr>
          <a:xfrm>
            <a:off x="757075" y="736550"/>
            <a:ext cx="7715400" cy="572700"/>
          </a:xfrm>
          <a:prstGeom prst="rect">
            <a:avLst/>
          </a:prstGeom>
        </p:spPr>
        <p:txBody>
          <a:bodyPr anchorCtr="0" anchor="t" bIns="91425" lIns="91425" spcFirstLastPara="1" rIns="91425" wrap="square" tIns="91425">
            <a:noAutofit/>
          </a:bodyPr>
          <a:lstStyle>
            <a:lvl1pPr indent="0" lvl="0" marL="0" marR="0" rtl="0">
              <a:lnSpc>
                <a:spcPct val="100000"/>
              </a:lnSpc>
              <a:spcBef>
                <a:spcPts val="0"/>
              </a:spcBef>
              <a:spcAft>
                <a:spcPts val="0"/>
              </a:spcAft>
              <a:buSzPts val="3000"/>
              <a:buNone/>
              <a:defRPr sz="3000"/>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16" name="Google Shape;216;p10"/>
          <p:cNvSpPr txBox="1"/>
          <p:nvPr>
            <p:ph idx="1" type="body"/>
          </p:nvPr>
        </p:nvSpPr>
        <p:spPr>
          <a:xfrm>
            <a:off x="757075" y="1805050"/>
            <a:ext cx="7715400" cy="2763900"/>
          </a:xfrm>
          <a:prstGeom prst="rect">
            <a:avLst/>
          </a:prstGeom>
        </p:spPr>
        <p:txBody>
          <a:bodyPr anchorCtr="0" anchor="t"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grpSp>
        <p:nvGrpSpPr>
          <p:cNvPr id="217" name="Google Shape;217;p10"/>
          <p:cNvGrpSpPr/>
          <p:nvPr/>
        </p:nvGrpSpPr>
        <p:grpSpPr>
          <a:xfrm>
            <a:off x="7667987" y="3765952"/>
            <a:ext cx="1476002" cy="1377557"/>
            <a:chOff x="1059617" y="-322669"/>
            <a:chExt cx="3217092" cy="2814788"/>
          </a:xfrm>
        </p:grpSpPr>
        <p:sp>
          <p:nvSpPr>
            <p:cNvPr id="218" name="Google Shape;218;p10"/>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19" name="Google Shape;219;p10"/>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0" name="Google Shape;220;p10"/>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1" name="Google Shape;221;p10"/>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2" name="Google Shape;222;p10"/>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3" name="Google Shape;223;p10"/>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4" name="Google Shape;224;p10"/>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5" name="Google Shape;225;p10"/>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226" name="Shape 226"/>
        <p:cNvGrpSpPr/>
        <p:nvPr/>
      </p:nvGrpSpPr>
      <p:grpSpPr>
        <a:xfrm>
          <a:off x="0" y="0"/>
          <a:ext cx="0" cy="0"/>
          <a:chOff x="0" y="0"/>
          <a:chExt cx="0" cy="0"/>
        </a:xfrm>
      </p:grpSpPr>
      <p:grpSp>
        <p:nvGrpSpPr>
          <p:cNvPr id="227" name="Google Shape;227;p11"/>
          <p:cNvGrpSpPr/>
          <p:nvPr/>
        </p:nvGrpSpPr>
        <p:grpSpPr>
          <a:xfrm>
            <a:off x="7667987" y="3765952"/>
            <a:ext cx="1476002" cy="1377557"/>
            <a:chOff x="1059617" y="-322669"/>
            <a:chExt cx="3217092" cy="2814788"/>
          </a:xfrm>
        </p:grpSpPr>
        <p:sp>
          <p:nvSpPr>
            <p:cNvPr id="228" name="Google Shape;228;p11"/>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9" name="Google Shape;229;p11"/>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0" name="Google Shape;230;p11"/>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1" name="Google Shape;231;p11"/>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2" name="Google Shape;232;p11"/>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3" name="Google Shape;233;p11"/>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4" name="Google Shape;234;p11"/>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5" name="Google Shape;235;p11"/>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236" name="Google Shape;236;p11"/>
          <p:cNvGrpSpPr/>
          <p:nvPr/>
        </p:nvGrpSpPr>
        <p:grpSpPr>
          <a:xfrm>
            <a:off x="-28826" y="-614472"/>
            <a:ext cx="2883480" cy="2814788"/>
            <a:chOff x="1059617" y="-322669"/>
            <a:chExt cx="3217092" cy="2814788"/>
          </a:xfrm>
        </p:grpSpPr>
        <p:sp>
          <p:nvSpPr>
            <p:cNvPr id="237" name="Google Shape;237;p11"/>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8" name="Google Shape;238;p11"/>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9" name="Google Shape;239;p11"/>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40" name="Google Shape;240;p11"/>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41" name="Google Shape;241;p11"/>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42" name="Google Shape;242;p11"/>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43" name="Google Shape;243;p11"/>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44" name="Google Shape;244;p11"/>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245" name="Google Shape;245;p11"/>
          <p:cNvSpPr txBox="1"/>
          <p:nvPr>
            <p:ph idx="1" type="body"/>
          </p:nvPr>
        </p:nvSpPr>
        <p:spPr>
          <a:xfrm>
            <a:off x="757075" y="1793225"/>
            <a:ext cx="3621900" cy="27756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46" name="Google Shape;246;p11"/>
          <p:cNvSpPr txBox="1"/>
          <p:nvPr>
            <p:ph idx="2" type="body"/>
          </p:nvPr>
        </p:nvSpPr>
        <p:spPr>
          <a:xfrm>
            <a:off x="4850577" y="1793225"/>
            <a:ext cx="3621900" cy="27756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47" name="Google Shape;247;p1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248" name="Google Shape;248;p11"/>
          <p:cNvSpPr txBox="1"/>
          <p:nvPr>
            <p:ph type="title"/>
          </p:nvPr>
        </p:nvSpPr>
        <p:spPr>
          <a:xfrm>
            <a:off x="757075" y="736550"/>
            <a:ext cx="7715400" cy="572700"/>
          </a:xfrm>
          <a:prstGeom prst="rect">
            <a:avLst/>
          </a:prstGeom>
        </p:spPr>
        <p:txBody>
          <a:bodyPr anchorCtr="0" anchor="t" bIns="91425" lIns="91425" spcFirstLastPara="1" rIns="91425" wrap="square" tIns="91425">
            <a:noAutofit/>
          </a:bodyPr>
          <a:lstStyle>
            <a:lvl1pPr indent="0" lvl="0" marL="0" marR="0" rtl="0" algn="l">
              <a:lnSpc>
                <a:spcPct val="100000"/>
              </a:lnSpc>
              <a:spcBef>
                <a:spcPts val="0"/>
              </a:spcBef>
              <a:spcAft>
                <a:spcPts val="0"/>
              </a:spcAft>
              <a:buSzPts val="3000"/>
              <a:buNone/>
              <a:defRPr sz="3000"/>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249" name="Shape 249"/>
        <p:cNvGrpSpPr/>
        <p:nvPr/>
      </p:nvGrpSpPr>
      <p:grpSpPr>
        <a:xfrm>
          <a:off x="0" y="0"/>
          <a:ext cx="0" cy="0"/>
          <a:chOff x="0" y="0"/>
          <a:chExt cx="0" cy="0"/>
        </a:xfrm>
      </p:grpSpPr>
      <p:grpSp>
        <p:nvGrpSpPr>
          <p:cNvPr id="250" name="Google Shape;250;p12"/>
          <p:cNvGrpSpPr/>
          <p:nvPr/>
        </p:nvGrpSpPr>
        <p:grpSpPr>
          <a:xfrm>
            <a:off x="7667987" y="3765952"/>
            <a:ext cx="1476002" cy="1377557"/>
            <a:chOff x="1059617" y="-322669"/>
            <a:chExt cx="3217092" cy="2814788"/>
          </a:xfrm>
        </p:grpSpPr>
        <p:sp>
          <p:nvSpPr>
            <p:cNvPr id="251" name="Google Shape;251;p12"/>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2" name="Google Shape;252;p12"/>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3" name="Google Shape;253;p12"/>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4" name="Google Shape;254;p12"/>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5" name="Google Shape;255;p12"/>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6" name="Google Shape;256;p12"/>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7" name="Google Shape;257;p12"/>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8" name="Google Shape;258;p12"/>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259" name="Google Shape;259;p12"/>
          <p:cNvGrpSpPr/>
          <p:nvPr/>
        </p:nvGrpSpPr>
        <p:grpSpPr>
          <a:xfrm>
            <a:off x="-28826" y="-614472"/>
            <a:ext cx="2883480" cy="2814788"/>
            <a:chOff x="1059617" y="-322669"/>
            <a:chExt cx="3217092" cy="2814788"/>
          </a:xfrm>
        </p:grpSpPr>
        <p:sp>
          <p:nvSpPr>
            <p:cNvPr id="260" name="Google Shape;260;p12"/>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1" name="Google Shape;261;p12"/>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2" name="Google Shape;262;p12"/>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3" name="Google Shape;263;p12"/>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4" name="Google Shape;264;p12"/>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5" name="Google Shape;265;p12"/>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6" name="Google Shape;266;p12"/>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7" name="Google Shape;267;p12"/>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268" name="Google Shape;268;p12"/>
          <p:cNvSpPr txBox="1"/>
          <p:nvPr>
            <p:ph idx="1" type="body"/>
          </p:nvPr>
        </p:nvSpPr>
        <p:spPr>
          <a:xfrm>
            <a:off x="757075" y="1687075"/>
            <a:ext cx="2267400" cy="29010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269" name="Google Shape;269;p1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270" name="Google Shape;270;p12"/>
          <p:cNvSpPr txBox="1"/>
          <p:nvPr>
            <p:ph idx="2" type="body"/>
          </p:nvPr>
        </p:nvSpPr>
        <p:spPr>
          <a:xfrm>
            <a:off x="3481013" y="1687075"/>
            <a:ext cx="2267400" cy="29010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271" name="Google Shape;271;p12"/>
          <p:cNvSpPr txBox="1"/>
          <p:nvPr>
            <p:ph idx="3" type="body"/>
          </p:nvPr>
        </p:nvSpPr>
        <p:spPr>
          <a:xfrm>
            <a:off x="6204951" y="1687075"/>
            <a:ext cx="2267400" cy="29010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272" name="Google Shape;272;p12"/>
          <p:cNvSpPr txBox="1"/>
          <p:nvPr>
            <p:ph type="title"/>
          </p:nvPr>
        </p:nvSpPr>
        <p:spPr>
          <a:xfrm>
            <a:off x="757075" y="736550"/>
            <a:ext cx="7715400" cy="572700"/>
          </a:xfrm>
          <a:prstGeom prst="rect">
            <a:avLst/>
          </a:prstGeom>
        </p:spPr>
        <p:txBody>
          <a:bodyPr anchorCtr="0" anchor="t" bIns="91425" lIns="91425" spcFirstLastPara="1" rIns="91425" wrap="square" tIns="91425">
            <a:noAutofit/>
          </a:bodyPr>
          <a:lstStyle>
            <a:lvl1pPr indent="0" lvl="0" marL="0" marR="0" rtl="0" algn="l">
              <a:lnSpc>
                <a:spcPct val="100000"/>
              </a:lnSpc>
              <a:spcBef>
                <a:spcPts val="0"/>
              </a:spcBef>
              <a:spcAft>
                <a:spcPts val="0"/>
              </a:spcAft>
              <a:buSzPts val="3000"/>
              <a:buNone/>
              <a:defRPr sz="3000"/>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273" name="Shape 273"/>
        <p:cNvGrpSpPr/>
        <p:nvPr/>
      </p:nvGrpSpPr>
      <p:grpSpPr>
        <a:xfrm>
          <a:off x="0" y="0"/>
          <a:ext cx="0" cy="0"/>
          <a:chOff x="0" y="0"/>
          <a:chExt cx="0" cy="0"/>
        </a:xfrm>
      </p:grpSpPr>
      <p:sp>
        <p:nvSpPr>
          <p:cNvPr id="274" name="Google Shape;274;p13"/>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indent="0" lvl="0" marL="0" marR="0" rtl="0" algn="l">
              <a:lnSpc>
                <a:spcPct val="100000"/>
              </a:lnSpc>
              <a:spcBef>
                <a:spcPts val="0"/>
              </a:spcBef>
              <a:spcAft>
                <a:spcPts val="0"/>
              </a:spcAft>
              <a:buSzPts val="3000"/>
              <a:buNone/>
              <a:defRPr sz="3000"/>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75" name="Google Shape;275;p1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grpSp>
        <p:nvGrpSpPr>
          <p:cNvPr id="276" name="Google Shape;276;p13"/>
          <p:cNvGrpSpPr/>
          <p:nvPr/>
        </p:nvGrpSpPr>
        <p:grpSpPr>
          <a:xfrm rot="-8546578">
            <a:off x="7545301" y="-22481"/>
            <a:ext cx="1555898" cy="1530170"/>
            <a:chOff x="1059617" y="-322669"/>
            <a:chExt cx="3217092" cy="2814788"/>
          </a:xfrm>
        </p:grpSpPr>
        <p:sp>
          <p:nvSpPr>
            <p:cNvPr id="277" name="Google Shape;277;p13"/>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78" name="Google Shape;278;p13"/>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79" name="Google Shape;279;p13"/>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0" name="Google Shape;280;p13"/>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1" name="Google Shape;281;p13"/>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2" name="Google Shape;282;p13"/>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3" name="Google Shape;283;p13"/>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4" name="Google Shape;284;p13"/>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285" name="Shape 285"/>
        <p:cNvGrpSpPr/>
        <p:nvPr/>
      </p:nvGrpSpPr>
      <p:grpSpPr>
        <a:xfrm>
          <a:off x="0" y="0"/>
          <a:ext cx="0" cy="0"/>
          <a:chOff x="0" y="0"/>
          <a:chExt cx="0" cy="0"/>
        </a:xfrm>
      </p:grpSpPr>
      <p:sp>
        <p:nvSpPr>
          <p:cNvPr id="286" name="Google Shape;286;p14"/>
          <p:cNvSpPr txBox="1"/>
          <p:nvPr>
            <p:ph type="title"/>
          </p:nvPr>
        </p:nvSpPr>
        <p:spPr>
          <a:xfrm>
            <a:off x="311700" y="555600"/>
            <a:ext cx="2808000" cy="755700"/>
          </a:xfrm>
          <a:prstGeom prst="rect">
            <a:avLst/>
          </a:prstGeom>
        </p:spPr>
        <p:txBody>
          <a:bodyPr anchorCtr="0" anchor="b" bIns="91425" lIns="91425" spcFirstLastPara="1" rIns="91425" wrap="square" tIns="91425">
            <a:noAutofit/>
          </a:bodyPr>
          <a:lstStyle>
            <a:lvl1pPr indent="0" lvl="0" marL="0" marR="0" rtl="0" algn="l">
              <a:lnSpc>
                <a:spcPct val="100000"/>
              </a:lnSpc>
              <a:spcBef>
                <a:spcPts val="0"/>
              </a:spcBef>
              <a:spcAft>
                <a:spcPts val="0"/>
              </a:spcAft>
              <a:buSzPts val="3000"/>
              <a:buNone/>
              <a:defRPr sz="3000"/>
            </a:lvl1pPr>
            <a:lvl2pPr lvl="1">
              <a:spcBef>
                <a:spcPts val="0"/>
              </a:spcBef>
              <a:spcAft>
                <a:spcPts val="0"/>
              </a:spcAft>
              <a:buSzPts val="2400"/>
              <a:buNone/>
              <a:defRPr sz="2400"/>
            </a:lvl2pPr>
            <a:lvl3pPr lvl="2">
              <a:spcBef>
                <a:spcPts val="0"/>
              </a:spcBef>
              <a:spcAft>
                <a:spcPts val="0"/>
              </a:spcAft>
              <a:buSzPts val="2400"/>
              <a:buNone/>
              <a:defRPr sz="2400"/>
            </a:lvl3pPr>
            <a:lvl4pPr lvl="3">
              <a:spcBef>
                <a:spcPts val="0"/>
              </a:spcBef>
              <a:spcAft>
                <a:spcPts val="0"/>
              </a:spcAft>
              <a:buSzPts val="2400"/>
              <a:buNone/>
              <a:defRPr sz="2400"/>
            </a:lvl4pPr>
            <a:lvl5pPr lvl="4">
              <a:spcBef>
                <a:spcPts val="0"/>
              </a:spcBef>
              <a:spcAft>
                <a:spcPts val="0"/>
              </a:spcAft>
              <a:buSzPts val="2400"/>
              <a:buNone/>
              <a:defRPr sz="2400"/>
            </a:lvl5pPr>
            <a:lvl6pPr lvl="5">
              <a:spcBef>
                <a:spcPts val="0"/>
              </a:spcBef>
              <a:spcAft>
                <a:spcPts val="0"/>
              </a:spcAft>
              <a:buSzPts val="2400"/>
              <a:buNone/>
              <a:defRPr sz="2400"/>
            </a:lvl6pPr>
            <a:lvl7pPr lvl="6">
              <a:spcBef>
                <a:spcPts val="0"/>
              </a:spcBef>
              <a:spcAft>
                <a:spcPts val="0"/>
              </a:spcAft>
              <a:buSzPts val="2400"/>
              <a:buNone/>
              <a:defRPr sz="2400"/>
            </a:lvl7pPr>
            <a:lvl8pPr lvl="7">
              <a:spcBef>
                <a:spcPts val="0"/>
              </a:spcBef>
              <a:spcAft>
                <a:spcPts val="0"/>
              </a:spcAft>
              <a:buSzPts val="2400"/>
              <a:buNone/>
              <a:defRPr sz="2400"/>
            </a:lvl8pPr>
            <a:lvl9pPr lvl="8">
              <a:spcBef>
                <a:spcPts val="0"/>
              </a:spcBef>
              <a:spcAft>
                <a:spcPts val="0"/>
              </a:spcAft>
              <a:buSzPts val="2400"/>
              <a:buNone/>
              <a:defRPr sz="2400"/>
            </a:lvl9pPr>
          </a:lstStyle>
          <a:p/>
        </p:txBody>
      </p:sp>
      <p:sp>
        <p:nvSpPr>
          <p:cNvPr id="287" name="Google Shape;287;p14"/>
          <p:cNvSpPr txBox="1"/>
          <p:nvPr>
            <p:ph idx="1" type="body"/>
          </p:nvPr>
        </p:nvSpPr>
        <p:spPr>
          <a:xfrm>
            <a:off x="311700" y="1389600"/>
            <a:ext cx="2808000" cy="3179400"/>
          </a:xfrm>
          <a:prstGeom prst="rect">
            <a:avLst/>
          </a:prstGeom>
        </p:spPr>
        <p:txBody>
          <a:bodyPr anchorCtr="0" anchor="t" bIns="91425" lIns="91425" spcFirstLastPara="1" rIns="91425" wrap="square" tIns="91425">
            <a:noAutofit/>
          </a:bodyPr>
          <a:lstStyle>
            <a:lvl1pPr indent="-304800" lvl="0" marL="457200">
              <a:lnSpc>
                <a:spcPct val="100000"/>
              </a:lnSpc>
              <a:spcBef>
                <a:spcPts val="0"/>
              </a:spcBef>
              <a:spcAft>
                <a:spcPts val="0"/>
              </a:spcAft>
              <a:buSzPts val="1200"/>
              <a:buChar char="🥚"/>
              <a:defRPr sz="1200"/>
            </a:lvl1pPr>
            <a:lvl2pPr indent="-304800" lvl="1" marL="914400">
              <a:lnSpc>
                <a:spcPct val="100000"/>
              </a:lnSpc>
              <a:spcBef>
                <a:spcPts val="1600"/>
              </a:spcBef>
              <a:spcAft>
                <a:spcPts val="0"/>
              </a:spcAft>
              <a:buSzPts val="1200"/>
              <a:buChar char="○"/>
              <a:defRPr sz="1200"/>
            </a:lvl2pPr>
            <a:lvl3pPr indent="-304800" lvl="2" marL="1371600">
              <a:lnSpc>
                <a:spcPct val="100000"/>
              </a:lnSpc>
              <a:spcBef>
                <a:spcPts val="1600"/>
              </a:spcBef>
              <a:spcAft>
                <a:spcPts val="0"/>
              </a:spcAft>
              <a:buSzPts val="1200"/>
              <a:buChar char="■"/>
              <a:defRPr sz="1200"/>
            </a:lvl3pPr>
            <a:lvl4pPr indent="-304800" lvl="3" marL="1828800">
              <a:lnSpc>
                <a:spcPct val="100000"/>
              </a:lnSpc>
              <a:spcBef>
                <a:spcPts val="1600"/>
              </a:spcBef>
              <a:spcAft>
                <a:spcPts val="0"/>
              </a:spcAft>
              <a:buSzPts val="1200"/>
              <a:buChar char="●"/>
              <a:defRPr sz="1200"/>
            </a:lvl4pPr>
            <a:lvl5pPr indent="-304800" lvl="4" marL="2286000">
              <a:lnSpc>
                <a:spcPct val="100000"/>
              </a:lnSpc>
              <a:spcBef>
                <a:spcPts val="1600"/>
              </a:spcBef>
              <a:spcAft>
                <a:spcPts val="0"/>
              </a:spcAft>
              <a:buSzPts val="1200"/>
              <a:buChar char="○"/>
              <a:defRPr sz="1200"/>
            </a:lvl5pPr>
            <a:lvl6pPr indent="-304800" lvl="5" marL="2743200">
              <a:lnSpc>
                <a:spcPct val="100000"/>
              </a:lnSpc>
              <a:spcBef>
                <a:spcPts val="1600"/>
              </a:spcBef>
              <a:spcAft>
                <a:spcPts val="0"/>
              </a:spcAft>
              <a:buSzPts val="1200"/>
              <a:buChar char="■"/>
              <a:defRPr sz="1200"/>
            </a:lvl6pPr>
            <a:lvl7pPr indent="-304800" lvl="6" marL="3200400">
              <a:lnSpc>
                <a:spcPct val="100000"/>
              </a:lnSpc>
              <a:spcBef>
                <a:spcPts val="1600"/>
              </a:spcBef>
              <a:spcAft>
                <a:spcPts val="0"/>
              </a:spcAft>
              <a:buSzPts val="1200"/>
              <a:buChar char="●"/>
              <a:defRPr sz="1200"/>
            </a:lvl7pPr>
            <a:lvl8pPr indent="-304800" lvl="7" marL="3657600">
              <a:lnSpc>
                <a:spcPct val="100000"/>
              </a:lnSpc>
              <a:spcBef>
                <a:spcPts val="1600"/>
              </a:spcBef>
              <a:spcAft>
                <a:spcPts val="0"/>
              </a:spcAft>
              <a:buSzPts val="1200"/>
              <a:buChar char="○"/>
              <a:defRPr sz="1200"/>
            </a:lvl8pPr>
            <a:lvl9pPr indent="-304800" lvl="8" marL="4114800">
              <a:lnSpc>
                <a:spcPct val="100000"/>
              </a:lnSpc>
              <a:spcBef>
                <a:spcPts val="1600"/>
              </a:spcBef>
              <a:spcAft>
                <a:spcPts val="1600"/>
              </a:spcAft>
              <a:buSzPts val="1200"/>
              <a:buChar char="■"/>
              <a:defRPr sz="1200"/>
            </a:lvl9pPr>
          </a:lstStyle>
          <a:p/>
        </p:txBody>
      </p:sp>
      <p:sp>
        <p:nvSpPr>
          <p:cNvPr id="288" name="Google Shape;288;p1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grpSp>
        <p:nvGrpSpPr>
          <p:cNvPr id="289" name="Google Shape;289;p14"/>
          <p:cNvGrpSpPr/>
          <p:nvPr/>
        </p:nvGrpSpPr>
        <p:grpSpPr>
          <a:xfrm>
            <a:off x="2654550" y="-1084308"/>
            <a:ext cx="6540339" cy="6343918"/>
            <a:chOff x="602325" y="-1649381"/>
            <a:chExt cx="7640583" cy="7057424"/>
          </a:xfrm>
        </p:grpSpPr>
        <p:sp>
          <p:nvSpPr>
            <p:cNvPr id="290" name="Google Shape;290;p14"/>
            <p:cNvSpPr/>
            <p:nvPr/>
          </p:nvSpPr>
          <p:spPr>
            <a:xfrm rot="9357521">
              <a:off x="2453765" y="360389"/>
              <a:ext cx="3435959" cy="4545342"/>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1" name="Google Shape;291;p14"/>
            <p:cNvSpPr/>
            <p:nvPr/>
          </p:nvSpPr>
          <p:spPr>
            <a:xfrm rot="-1255264">
              <a:off x="1943211" y="1054939"/>
              <a:ext cx="5898643" cy="3327645"/>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2" name="Google Shape;292;p14"/>
            <p:cNvSpPr/>
            <p:nvPr/>
          </p:nvSpPr>
          <p:spPr>
            <a:xfrm flipH="1" rot="2116643">
              <a:off x="1397061" y="-493313"/>
              <a:ext cx="5427095" cy="4478085"/>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3" name="Google Shape;293;p14"/>
            <p:cNvSpPr/>
            <p:nvPr/>
          </p:nvSpPr>
          <p:spPr>
            <a:xfrm rot="2956074">
              <a:off x="6728562" y="402929"/>
              <a:ext cx="610403" cy="448166"/>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4" name="Google Shape;294;p14"/>
            <p:cNvSpPr/>
            <p:nvPr/>
          </p:nvSpPr>
          <p:spPr>
            <a:xfrm rot="-3121704">
              <a:off x="5301802" y="189188"/>
              <a:ext cx="668124" cy="516455"/>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5" name="Google Shape;295;p14"/>
            <p:cNvSpPr/>
            <p:nvPr/>
          </p:nvSpPr>
          <p:spPr>
            <a:xfrm rot="-9925547">
              <a:off x="1279806" y="3086324"/>
              <a:ext cx="663648" cy="522887"/>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6" name="Google Shape;296;p14"/>
            <p:cNvSpPr/>
            <p:nvPr/>
          </p:nvSpPr>
          <p:spPr>
            <a:xfrm rot="2464905">
              <a:off x="5807476" y="4148301"/>
              <a:ext cx="665426" cy="518892"/>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7" name="Google Shape;297;p14"/>
            <p:cNvSpPr/>
            <p:nvPr/>
          </p:nvSpPr>
          <p:spPr>
            <a:xfrm rot="7648571">
              <a:off x="1530928" y="3793477"/>
              <a:ext cx="514610" cy="379315"/>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298" name="Shape 298"/>
        <p:cNvGrpSpPr/>
        <p:nvPr/>
      </p:nvGrpSpPr>
      <p:grpSpPr>
        <a:xfrm>
          <a:off x="0" y="0"/>
          <a:ext cx="0" cy="0"/>
          <a:chOff x="0" y="0"/>
          <a:chExt cx="0" cy="0"/>
        </a:xfrm>
      </p:grpSpPr>
      <p:grpSp>
        <p:nvGrpSpPr>
          <p:cNvPr id="299" name="Google Shape;299;p15"/>
          <p:cNvGrpSpPr/>
          <p:nvPr/>
        </p:nvGrpSpPr>
        <p:grpSpPr>
          <a:xfrm>
            <a:off x="602325" y="-1649381"/>
            <a:ext cx="7640583" cy="7057424"/>
            <a:chOff x="602325" y="-1649381"/>
            <a:chExt cx="7640583" cy="7057424"/>
          </a:xfrm>
        </p:grpSpPr>
        <p:sp>
          <p:nvSpPr>
            <p:cNvPr id="300" name="Google Shape;300;p15"/>
            <p:cNvSpPr/>
            <p:nvPr/>
          </p:nvSpPr>
          <p:spPr>
            <a:xfrm rot="9357521">
              <a:off x="2453765" y="360389"/>
              <a:ext cx="3435959" cy="4545342"/>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1" name="Google Shape;301;p15"/>
            <p:cNvSpPr/>
            <p:nvPr/>
          </p:nvSpPr>
          <p:spPr>
            <a:xfrm rot="-1255264">
              <a:off x="1943211" y="1054939"/>
              <a:ext cx="5898643" cy="3327645"/>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2" name="Google Shape;302;p15"/>
            <p:cNvSpPr/>
            <p:nvPr/>
          </p:nvSpPr>
          <p:spPr>
            <a:xfrm flipH="1" rot="2116643">
              <a:off x="1397061" y="-493313"/>
              <a:ext cx="5427095" cy="4478085"/>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3" name="Google Shape;303;p15"/>
            <p:cNvSpPr/>
            <p:nvPr/>
          </p:nvSpPr>
          <p:spPr>
            <a:xfrm rot="-3121704">
              <a:off x="5301802" y="189188"/>
              <a:ext cx="668124" cy="516455"/>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4" name="Google Shape;304;p15"/>
            <p:cNvSpPr/>
            <p:nvPr/>
          </p:nvSpPr>
          <p:spPr>
            <a:xfrm rot="-9925547">
              <a:off x="1279806" y="3086324"/>
              <a:ext cx="663648" cy="522887"/>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5" name="Google Shape;305;p15"/>
            <p:cNvSpPr/>
            <p:nvPr/>
          </p:nvSpPr>
          <p:spPr>
            <a:xfrm rot="2464905">
              <a:off x="5807476" y="4148301"/>
              <a:ext cx="665426" cy="518892"/>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6" name="Google Shape;306;p15"/>
            <p:cNvSpPr/>
            <p:nvPr/>
          </p:nvSpPr>
          <p:spPr>
            <a:xfrm rot="7648571">
              <a:off x="1530928" y="3793477"/>
              <a:ext cx="514610" cy="379315"/>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307" name="Google Shape;307;p15"/>
          <p:cNvSpPr txBox="1"/>
          <p:nvPr>
            <p:ph type="title"/>
          </p:nvPr>
        </p:nvSpPr>
        <p:spPr>
          <a:xfrm>
            <a:off x="1557050" y="450150"/>
            <a:ext cx="6367800" cy="4090800"/>
          </a:xfrm>
          <a:prstGeom prst="rect">
            <a:avLst/>
          </a:prstGeom>
        </p:spPr>
        <p:txBody>
          <a:bodyPr anchorCtr="0" anchor="ctr" bIns="91425" lIns="91425" spcFirstLastPara="1" rIns="91425" wrap="square" tIns="91425">
            <a:noAutofit/>
          </a:bodyPr>
          <a:lstStyle>
            <a:lvl1pPr lvl="0">
              <a:spcBef>
                <a:spcPts val="0"/>
              </a:spcBef>
              <a:spcAft>
                <a:spcPts val="0"/>
              </a:spcAft>
              <a:buClr>
                <a:schemeClr val="lt1"/>
              </a:buClr>
              <a:buSzPts val="4800"/>
              <a:buNone/>
              <a:defRPr sz="4800">
                <a:solidFill>
                  <a:schemeClr val="lt1"/>
                </a:solidFill>
              </a:defRPr>
            </a:lvl1pPr>
            <a:lvl2pPr lvl="1">
              <a:spcBef>
                <a:spcPts val="0"/>
              </a:spcBef>
              <a:spcAft>
                <a:spcPts val="0"/>
              </a:spcAft>
              <a:buClr>
                <a:schemeClr val="lt1"/>
              </a:buClr>
              <a:buSzPts val="4800"/>
              <a:buNone/>
              <a:defRPr sz="4800">
                <a:solidFill>
                  <a:schemeClr val="lt1"/>
                </a:solidFill>
              </a:defRPr>
            </a:lvl2pPr>
            <a:lvl3pPr lvl="2">
              <a:spcBef>
                <a:spcPts val="0"/>
              </a:spcBef>
              <a:spcAft>
                <a:spcPts val="0"/>
              </a:spcAft>
              <a:buClr>
                <a:schemeClr val="lt1"/>
              </a:buClr>
              <a:buSzPts val="4800"/>
              <a:buNone/>
              <a:defRPr sz="4800">
                <a:solidFill>
                  <a:schemeClr val="lt1"/>
                </a:solidFill>
              </a:defRPr>
            </a:lvl3pPr>
            <a:lvl4pPr lvl="3">
              <a:spcBef>
                <a:spcPts val="0"/>
              </a:spcBef>
              <a:spcAft>
                <a:spcPts val="0"/>
              </a:spcAft>
              <a:buClr>
                <a:schemeClr val="lt1"/>
              </a:buClr>
              <a:buSzPts val="4800"/>
              <a:buNone/>
              <a:defRPr sz="4800">
                <a:solidFill>
                  <a:schemeClr val="lt1"/>
                </a:solidFill>
              </a:defRPr>
            </a:lvl4pPr>
            <a:lvl5pPr lvl="4">
              <a:spcBef>
                <a:spcPts val="0"/>
              </a:spcBef>
              <a:spcAft>
                <a:spcPts val="0"/>
              </a:spcAft>
              <a:buClr>
                <a:schemeClr val="lt1"/>
              </a:buClr>
              <a:buSzPts val="4800"/>
              <a:buNone/>
              <a:defRPr sz="4800">
                <a:solidFill>
                  <a:schemeClr val="lt1"/>
                </a:solidFill>
              </a:defRPr>
            </a:lvl5pPr>
            <a:lvl6pPr lvl="5">
              <a:spcBef>
                <a:spcPts val="0"/>
              </a:spcBef>
              <a:spcAft>
                <a:spcPts val="0"/>
              </a:spcAft>
              <a:buClr>
                <a:schemeClr val="lt1"/>
              </a:buClr>
              <a:buSzPts val="4800"/>
              <a:buNone/>
              <a:defRPr sz="4800">
                <a:solidFill>
                  <a:schemeClr val="lt1"/>
                </a:solidFill>
              </a:defRPr>
            </a:lvl6pPr>
            <a:lvl7pPr lvl="6">
              <a:spcBef>
                <a:spcPts val="0"/>
              </a:spcBef>
              <a:spcAft>
                <a:spcPts val="0"/>
              </a:spcAft>
              <a:buClr>
                <a:schemeClr val="lt1"/>
              </a:buClr>
              <a:buSzPts val="4800"/>
              <a:buNone/>
              <a:defRPr sz="4800">
                <a:solidFill>
                  <a:schemeClr val="lt1"/>
                </a:solidFill>
              </a:defRPr>
            </a:lvl7pPr>
            <a:lvl8pPr lvl="7">
              <a:spcBef>
                <a:spcPts val="0"/>
              </a:spcBef>
              <a:spcAft>
                <a:spcPts val="0"/>
              </a:spcAft>
              <a:buClr>
                <a:schemeClr val="lt1"/>
              </a:buClr>
              <a:buSzPts val="4800"/>
              <a:buNone/>
              <a:defRPr sz="4800">
                <a:solidFill>
                  <a:schemeClr val="lt1"/>
                </a:solidFill>
              </a:defRPr>
            </a:lvl8pPr>
            <a:lvl9pPr lvl="8">
              <a:spcBef>
                <a:spcPts val="0"/>
              </a:spcBef>
              <a:spcAft>
                <a:spcPts val="0"/>
              </a:spcAft>
              <a:buClr>
                <a:schemeClr val="lt1"/>
              </a:buClr>
              <a:buSzPts val="4800"/>
              <a:buNone/>
              <a:defRPr sz="4800">
                <a:solidFill>
                  <a:schemeClr val="lt1"/>
                </a:solidFill>
              </a:defRPr>
            </a:lvl9pPr>
          </a:lstStyle>
          <a:p/>
        </p:txBody>
      </p:sp>
      <p:sp>
        <p:nvSpPr>
          <p:cNvPr id="308" name="Google Shape;308;p1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309" name="Shape 309"/>
        <p:cNvGrpSpPr/>
        <p:nvPr/>
      </p:nvGrpSpPr>
      <p:grpSpPr>
        <a:xfrm>
          <a:off x="0" y="0"/>
          <a:ext cx="0" cy="0"/>
          <a:chOff x="0" y="0"/>
          <a:chExt cx="0" cy="0"/>
        </a:xfrm>
      </p:grpSpPr>
      <p:sp>
        <p:nvSpPr>
          <p:cNvPr id="310" name="Google Shape;310;p16"/>
          <p:cNvSpPr/>
          <p:nvPr/>
        </p:nvSpPr>
        <p:spPr>
          <a:xfrm>
            <a:off x="4572000" y="-125"/>
            <a:ext cx="4572000" cy="5143500"/>
          </a:xfrm>
          <a:prstGeom prst="rect">
            <a:avLst/>
          </a:prstGeom>
          <a:solidFill>
            <a:srgbClr val="EA6F2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EA6F21"/>
              </a:solidFill>
            </a:endParaRPr>
          </a:p>
        </p:txBody>
      </p:sp>
      <p:sp>
        <p:nvSpPr>
          <p:cNvPr id="311" name="Google Shape;311;p16"/>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indent="0" lvl="0" marL="0" marR="0" rtl="0" algn="l">
              <a:lnSpc>
                <a:spcPct val="100000"/>
              </a:lnSpc>
              <a:spcBef>
                <a:spcPts val="0"/>
              </a:spcBef>
              <a:spcAft>
                <a:spcPts val="0"/>
              </a:spcAft>
              <a:buSzPts val="3000"/>
              <a:buNone/>
              <a:defRPr sz="30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312" name="Google Shape;312;p16"/>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313" name="Google Shape;313;p16"/>
          <p:cNvSpPr txBox="1"/>
          <p:nvPr>
            <p:ph idx="2" type="body"/>
          </p:nvPr>
        </p:nvSpPr>
        <p:spPr>
          <a:xfrm>
            <a:off x="4939500" y="724075"/>
            <a:ext cx="3837000" cy="3695100"/>
          </a:xfrm>
          <a:prstGeom prst="rect">
            <a:avLst/>
          </a:prstGeom>
        </p:spPr>
        <p:txBody>
          <a:bodyPr anchorCtr="0" anchor="ctr"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314" name="Google Shape;314;p1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lide with picture">
  <p:cSld name="SECTION_TITLE_AND_DESCRIPTION_1">
    <p:spTree>
      <p:nvGrpSpPr>
        <p:cNvPr id="315" name="Shape 315"/>
        <p:cNvGrpSpPr/>
        <p:nvPr/>
      </p:nvGrpSpPr>
      <p:grpSpPr>
        <a:xfrm>
          <a:off x="0" y="0"/>
          <a:ext cx="0" cy="0"/>
          <a:chOff x="0" y="0"/>
          <a:chExt cx="0" cy="0"/>
        </a:xfrm>
      </p:grpSpPr>
      <p:sp>
        <p:nvSpPr>
          <p:cNvPr id="316" name="Google Shape;316;p17"/>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indent="0" lvl="0" marL="0" marR="0" rtl="0" algn="l">
              <a:lnSpc>
                <a:spcPct val="100000"/>
              </a:lnSpc>
              <a:spcBef>
                <a:spcPts val="0"/>
              </a:spcBef>
              <a:spcAft>
                <a:spcPts val="0"/>
              </a:spcAft>
              <a:buSzPts val="3000"/>
              <a:buNone/>
              <a:defRPr sz="30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317" name="Google Shape;317;p17"/>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318" name="Google Shape;318;p1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319" name="Google Shape;319;p17"/>
          <p:cNvGrpSpPr/>
          <p:nvPr/>
        </p:nvGrpSpPr>
        <p:grpSpPr>
          <a:xfrm rot="8691247">
            <a:off x="-28174" y="-11036"/>
            <a:ext cx="1815712" cy="1756551"/>
            <a:chOff x="1059617" y="-322669"/>
            <a:chExt cx="3217092" cy="2814788"/>
          </a:xfrm>
        </p:grpSpPr>
        <p:sp>
          <p:nvSpPr>
            <p:cNvPr id="320" name="Google Shape;320;p17"/>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21" name="Google Shape;321;p17"/>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22" name="Google Shape;322;p17"/>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23" name="Google Shape;323;p17"/>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24" name="Google Shape;324;p17"/>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25" name="Google Shape;325;p17"/>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26" name="Google Shape;326;p17"/>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27" name="Google Shape;327;p17"/>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328" name="Shape 328"/>
        <p:cNvGrpSpPr/>
        <p:nvPr/>
      </p:nvGrpSpPr>
      <p:grpSpPr>
        <a:xfrm>
          <a:off x="0" y="0"/>
          <a:ext cx="0" cy="0"/>
          <a:chOff x="0" y="0"/>
          <a:chExt cx="0" cy="0"/>
        </a:xfrm>
      </p:grpSpPr>
      <p:sp>
        <p:nvSpPr>
          <p:cNvPr id="329" name="Google Shape;329;p18"/>
          <p:cNvSpPr txBox="1"/>
          <p:nvPr>
            <p:ph idx="1" type="body"/>
          </p:nvPr>
        </p:nvSpPr>
        <p:spPr>
          <a:xfrm>
            <a:off x="311700" y="4230575"/>
            <a:ext cx="5998800" cy="605100"/>
          </a:xfrm>
          <a:prstGeom prst="rect">
            <a:avLst/>
          </a:prstGeom>
        </p:spPr>
        <p:txBody>
          <a:bodyPr anchorCtr="0" anchor="ctr" bIns="91425" lIns="91425" spcFirstLastPara="1" rIns="91425" wrap="square" tIns="91425">
            <a:noAutofit/>
          </a:bodyPr>
          <a:lstStyle>
            <a:lvl1pPr indent="-228600" lvl="0" marL="457200">
              <a:lnSpc>
                <a:spcPct val="100000"/>
              </a:lnSpc>
              <a:spcBef>
                <a:spcPts val="0"/>
              </a:spcBef>
              <a:spcAft>
                <a:spcPts val="0"/>
              </a:spcAft>
              <a:buSzPts val="1800"/>
              <a:buNone/>
              <a:defRPr/>
            </a:lvl1pPr>
          </a:lstStyle>
          <a:p/>
        </p:txBody>
      </p:sp>
      <p:sp>
        <p:nvSpPr>
          <p:cNvPr id="330" name="Google Shape;330;p1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grpSp>
        <p:nvGrpSpPr>
          <p:cNvPr id="331" name="Google Shape;331;p18"/>
          <p:cNvGrpSpPr/>
          <p:nvPr/>
        </p:nvGrpSpPr>
        <p:grpSpPr>
          <a:xfrm rot="-8546578">
            <a:off x="7545301" y="-22481"/>
            <a:ext cx="1555898" cy="1530170"/>
            <a:chOff x="1059617" y="-322669"/>
            <a:chExt cx="3217092" cy="2814788"/>
          </a:xfrm>
        </p:grpSpPr>
        <p:sp>
          <p:nvSpPr>
            <p:cNvPr id="332" name="Google Shape;332;p18"/>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33" name="Google Shape;333;p18"/>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34" name="Google Shape;334;p18"/>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35" name="Google Shape;335;p18"/>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36" name="Google Shape;336;p18"/>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37" name="Google Shape;337;p18"/>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38" name="Google Shape;338;p18"/>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39" name="Google Shape;339;p18"/>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340" name="Shape 340"/>
        <p:cNvGrpSpPr/>
        <p:nvPr/>
      </p:nvGrpSpPr>
      <p:grpSpPr>
        <a:xfrm>
          <a:off x="0" y="0"/>
          <a:ext cx="0" cy="0"/>
          <a:chOff x="0" y="0"/>
          <a:chExt cx="0" cy="0"/>
        </a:xfrm>
      </p:grpSpPr>
      <p:sp>
        <p:nvSpPr>
          <p:cNvPr id="341" name="Google Shape;341;p19"/>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SzPts val="12000"/>
              <a:buNone/>
              <a:defRPr sz="12000"/>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342" name="Google Shape;342;p19"/>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algn="ctr">
              <a:spcBef>
                <a:spcPts val="0"/>
              </a:spcBef>
              <a:spcAft>
                <a:spcPts val="0"/>
              </a:spcAft>
              <a:buSzPts val="1800"/>
              <a:buChar char="🥚"/>
              <a:defRPr/>
            </a:lvl1pPr>
            <a:lvl2pPr indent="-317500" lvl="1" marL="914400" algn="ctr">
              <a:spcBef>
                <a:spcPts val="1600"/>
              </a:spcBef>
              <a:spcAft>
                <a:spcPts val="0"/>
              </a:spcAft>
              <a:buSzPts val="1400"/>
              <a:buChar char="○"/>
              <a:defRPr/>
            </a:lvl2pPr>
            <a:lvl3pPr indent="-317500" lvl="2" marL="1371600" algn="ctr">
              <a:spcBef>
                <a:spcPts val="1600"/>
              </a:spcBef>
              <a:spcAft>
                <a:spcPts val="0"/>
              </a:spcAft>
              <a:buSzPts val="1400"/>
              <a:buChar char="■"/>
              <a:defRPr/>
            </a:lvl3pPr>
            <a:lvl4pPr indent="-317500" lvl="3" marL="1828800" algn="ctr">
              <a:spcBef>
                <a:spcPts val="1600"/>
              </a:spcBef>
              <a:spcAft>
                <a:spcPts val="0"/>
              </a:spcAft>
              <a:buSzPts val="1400"/>
              <a:buChar char="●"/>
              <a:defRPr/>
            </a:lvl4pPr>
            <a:lvl5pPr indent="-317500" lvl="4" marL="2286000" algn="ctr">
              <a:spcBef>
                <a:spcPts val="1600"/>
              </a:spcBef>
              <a:spcAft>
                <a:spcPts val="0"/>
              </a:spcAft>
              <a:buSzPts val="1400"/>
              <a:buChar char="○"/>
              <a:defRPr/>
            </a:lvl5pPr>
            <a:lvl6pPr indent="-317500" lvl="5" marL="2743200" algn="ctr">
              <a:spcBef>
                <a:spcPts val="1600"/>
              </a:spcBef>
              <a:spcAft>
                <a:spcPts val="0"/>
              </a:spcAft>
              <a:buSzPts val="1400"/>
              <a:buChar char="■"/>
              <a:defRPr/>
            </a:lvl6pPr>
            <a:lvl7pPr indent="-317500" lvl="6" marL="3200400" algn="ctr">
              <a:spcBef>
                <a:spcPts val="1600"/>
              </a:spcBef>
              <a:spcAft>
                <a:spcPts val="0"/>
              </a:spcAft>
              <a:buSzPts val="1400"/>
              <a:buChar char="●"/>
              <a:defRPr/>
            </a:lvl7pPr>
            <a:lvl8pPr indent="-317500" lvl="7" marL="3657600" algn="ctr">
              <a:spcBef>
                <a:spcPts val="1600"/>
              </a:spcBef>
              <a:spcAft>
                <a:spcPts val="0"/>
              </a:spcAft>
              <a:buSzPts val="1400"/>
              <a:buChar char="○"/>
              <a:defRPr/>
            </a:lvl8pPr>
            <a:lvl9pPr indent="-317500" lvl="8" marL="4114800" algn="ctr">
              <a:spcBef>
                <a:spcPts val="1600"/>
              </a:spcBef>
              <a:spcAft>
                <a:spcPts val="1600"/>
              </a:spcAft>
              <a:buSzPts val="1400"/>
              <a:buChar char="■"/>
              <a:defRPr/>
            </a:lvl9pPr>
          </a:lstStyle>
          <a:p/>
        </p:txBody>
      </p:sp>
      <p:sp>
        <p:nvSpPr>
          <p:cNvPr id="343" name="Google Shape;343;p1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grpSp>
        <p:nvGrpSpPr>
          <p:cNvPr id="344" name="Google Shape;344;p19"/>
          <p:cNvGrpSpPr/>
          <p:nvPr/>
        </p:nvGrpSpPr>
        <p:grpSpPr>
          <a:xfrm rot="-8546578">
            <a:off x="7545301" y="-22481"/>
            <a:ext cx="1555898" cy="1530170"/>
            <a:chOff x="1059617" y="-322669"/>
            <a:chExt cx="3217092" cy="2814788"/>
          </a:xfrm>
        </p:grpSpPr>
        <p:sp>
          <p:nvSpPr>
            <p:cNvPr id="345" name="Google Shape;345;p19"/>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46" name="Google Shape;346;p19"/>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47" name="Google Shape;347;p19"/>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48" name="Google Shape;348;p19"/>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49" name="Google Shape;349;p19"/>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0" name="Google Shape;350;p19"/>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1" name="Google Shape;351;p19"/>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2" name="Google Shape;352;p19"/>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dea">
  <p:cSld name="BIG_NUMBER_1">
    <p:spTree>
      <p:nvGrpSpPr>
        <p:cNvPr id="353" name="Shape 353"/>
        <p:cNvGrpSpPr/>
        <p:nvPr/>
      </p:nvGrpSpPr>
      <p:grpSpPr>
        <a:xfrm>
          <a:off x="0" y="0"/>
          <a:ext cx="0" cy="0"/>
          <a:chOff x="0" y="0"/>
          <a:chExt cx="0" cy="0"/>
        </a:xfrm>
      </p:grpSpPr>
      <p:grpSp>
        <p:nvGrpSpPr>
          <p:cNvPr id="354" name="Google Shape;354;p20"/>
          <p:cNvGrpSpPr/>
          <p:nvPr/>
        </p:nvGrpSpPr>
        <p:grpSpPr>
          <a:xfrm rot="8691642">
            <a:off x="-67470" y="43084"/>
            <a:ext cx="2183793" cy="2112271"/>
            <a:chOff x="1059617" y="-322669"/>
            <a:chExt cx="3217092" cy="2814788"/>
          </a:xfrm>
        </p:grpSpPr>
        <p:sp>
          <p:nvSpPr>
            <p:cNvPr id="355" name="Google Shape;355;p20"/>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6" name="Google Shape;356;p20"/>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7" name="Google Shape;357;p20"/>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8" name="Google Shape;358;p20"/>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9" name="Google Shape;359;p20"/>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0" name="Google Shape;360;p20"/>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1" name="Google Shape;361;p20"/>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2" name="Google Shape;362;p20"/>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363" name="Google Shape;363;p20"/>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rtl="0" algn="ctr">
              <a:spcBef>
                <a:spcPts val="0"/>
              </a:spcBef>
              <a:spcAft>
                <a:spcPts val="0"/>
              </a:spcAft>
              <a:buSzPts val="1800"/>
              <a:buChar char="🥚"/>
              <a:defRPr/>
            </a:lvl1pPr>
            <a:lvl2pPr indent="-317500" lvl="1" marL="914400" rtl="0" algn="ctr">
              <a:spcBef>
                <a:spcPts val="1600"/>
              </a:spcBef>
              <a:spcAft>
                <a:spcPts val="0"/>
              </a:spcAft>
              <a:buSzPts val="1400"/>
              <a:buChar char="○"/>
              <a:defRPr/>
            </a:lvl2pPr>
            <a:lvl3pPr indent="-317500" lvl="2" marL="1371600" rtl="0" algn="ctr">
              <a:spcBef>
                <a:spcPts val="1600"/>
              </a:spcBef>
              <a:spcAft>
                <a:spcPts val="0"/>
              </a:spcAft>
              <a:buSzPts val="1400"/>
              <a:buChar char="■"/>
              <a:defRPr/>
            </a:lvl3pPr>
            <a:lvl4pPr indent="-317500" lvl="3" marL="1828800" rtl="0" algn="ctr">
              <a:spcBef>
                <a:spcPts val="1600"/>
              </a:spcBef>
              <a:spcAft>
                <a:spcPts val="0"/>
              </a:spcAft>
              <a:buSzPts val="1400"/>
              <a:buChar char="●"/>
              <a:defRPr/>
            </a:lvl4pPr>
            <a:lvl5pPr indent="-317500" lvl="4" marL="2286000" rtl="0" algn="ctr">
              <a:spcBef>
                <a:spcPts val="1600"/>
              </a:spcBef>
              <a:spcAft>
                <a:spcPts val="0"/>
              </a:spcAft>
              <a:buSzPts val="1400"/>
              <a:buChar char="○"/>
              <a:defRPr/>
            </a:lvl5pPr>
            <a:lvl6pPr indent="-317500" lvl="5" marL="2743200" rtl="0" algn="ctr">
              <a:spcBef>
                <a:spcPts val="1600"/>
              </a:spcBef>
              <a:spcAft>
                <a:spcPts val="0"/>
              </a:spcAft>
              <a:buSzPts val="1400"/>
              <a:buChar char="■"/>
              <a:defRPr/>
            </a:lvl6pPr>
            <a:lvl7pPr indent="-317500" lvl="6" marL="3200400" rtl="0" algn="ctr">
              <a:spcBef>
                <a:spcPts val="1600"/>
              </a:spcBef>
              <a:spcAft>
                <a:spcPts val="0"/>
              </a:spcAft>
              <a:buSzPts val="1400"/>
              <a:buChar char="●"/>
              <a:defRPr/>
            </a:lvl7pPr>
            <a:lvl8pPr indent="-317500" lvl="7" marL="3657600" rtl="0" algn="ctr">
              <a:spcBef>
                <a:spcPts val="1600"/>
              </a:spcBef>
              <a:spcAft>
                <a:spcPts val="0"/>
              </a:spcAft>
              <a:buSzPts val="1400"/>
              <a:buChar char="○"/>
              <a:defRPr/>
            </a:lvl8pPr>
            <a:lvl9pPr indent="-317500" lvl="8" marL="4114800" rtl="0" algn="ctr">
              <a:spcBef>
                <a:spcPts val="1600"/>
              </a:spcBef>
              <a:spcAft>
                <a:spcPts val="1600"/>
              </a:spcAft>
              <a:buSzPts val="1400"/>
              <a:buChar char="■"/>
              <a:defRPr/>
            </a:lvl9pPr>
          </a:lstStyle>
          <a:p/>
        </p:txBody>
      </p:sp>
      <p:sp>
        <p:nvSpPr>
          <p:cNvPr id="364" name="Google Shape;364;p2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365" name="Google Shape;365;p20"/>
          <p:cNvSpPr txBox="1"/>
          <p:nvPr>
            <p:ph type="title"/>
          </p:nvPr>
        </p:nvSpPr>
        <p:spPr>
          <a:xfrm>
            <a:off x="311700" y="1725225"/>
            <a:ext cx="8520600" cy="13008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sz="9600"/>
            </a:lvl1pPr>
            <a:lvl2pPr lvl="1" algn="ctr">
              <a:spcBef>
                <a:spcPts val="0"/>
              </a:spcBef>
              <a:spcAft>
                <a:spcPts val="0"/>
              </a:spcAft>
              <a:buNone/>
              <a:defRPr sz="9600"/>
            </a:lvl2pPr>
            <a:lvl3pPr lvl="2" algn="ctr">
              <a:spcBef>
                <a:spcPts val="0"/>
              </a:spcBef>
              <a:spcAft>
                <a:spcPts val="0"/>
              </a:spcAft>
              <a:buNone/>
              <a:defRPr sz="9600"/>
            </a:lvl3pPr>
            <a:lvl4pPr lvl="3" algn="ctr">
              <a:spcBef>
                <a:spcPts val="0"/>
              </a:spcBef>
              <a:spcAft>
                <a:spcPts val="0"/>
              </a:spcAft>
              <a:buNone/>
              <a:defRPr sz="9600"/>
            </a:lvl4pPr>
            <a:lvl5pPr lvl="4" algn="ctr">
              <a:spcBef>
                <a:spcPts val="0"/>
              </a:spcBef>
              <a:spcAft>
                <a:spcPts val="0"/>
              </a:spcAft>
              <a:buNone/>
              <a:defRPr sz="9600"/>
            </a:lvl5pPr>
            <a:lvl6pPr lvl="5" algn="ctr">
              <a:spcBef>
                <a:spcPts val="0"/>
              </a:spcBef>
              <a:spcAft>
                <a:spcPts val="0"/>
              </a:spcAft>
              <a:buNone/>
              <a:defRPr sz="9600"/>
            </a:lvl6pPr>
            <a:lvl7pPr lvl="6" algn="ctr">
              <a:spcBef>
                <a:spcPts val="0"/>
              </a:spcBef>
              <a:spcAft>
                <a:spcPts val="0"/>
              </a:spcAft>
              <a:buNone/>
              <a:defRPr sz="9600"/>
            </a:lvl7pPr>
            <a:lvl8pPr lvl="7" algn="ctr">
              <a:spcBef>
                <a:spcPts val="0"/>
              </a:spcBef>
              <a:spcAft>
                <a:spcPts val="0"/>
              </a:spcAft>
              <a:buNone/>
              <a:defRPr sz="9600"/>
            </a:lvl8pPr>
            <a:lvl9pPr lvl="8" algn="ctr">
              <a:spcBef>
                <a:spcPts val="0"/>
              </a:spcBef>
              <a:spcAft>
                <a:spcPts val="0"/>
              </a:spcAft>
              <a:buNone/>
              <a:defRPr sz="9600"/>
            </a:lvl9pPr>
          </a:lstStyle>
          <a:p/>
        </p:txBody>
      </p:sp>
      <p:grpSp>
        <p:nvGrpSpPr>
          <p:cNvPr id="366" name="Google Shape;366;p20"/>
          <p:cNvGrpSpPr/>
          <p:nvPr/>
        </p:nvGrpSpPr>
        <p:grpSpPr>
          <a:xfrm rot="-2108358">
            <a:off x="7100267" y="2970621"/>
            <a:ext cx="2183793" cy="2112271"/>
            <a:chOff x="1059617" y="-322669"/>
            <a:chExt cx="3217092" cy="2814788"/>
          </a:xfrm>
        </p:grpSpPr>
        <p:sp>
          <p:nvSpPr>
            <p:cNvPr id="367" name="Google Shape;367;p20"/>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8" name="Google Shape;368;p20"/>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9" name="Google Shape;369;p20"/>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0" name="Google Shape;370;p20"/>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1" name="Google Shape;371;p20"/>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2" name="Google Shape;372;p20"/>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3" name="Google Shape;373;p20"/>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4" name="Google Shape;374;p20"/>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375" name="Shape 375"/>
        <p:cNvGrpSpPr/>
        <p:nvPr/>
      </p:nvGrpSpPr>
      <p:grpSpPr>
        <a:xfrm>
          <a:off x="0" y="0"/>
          <a:ext cx="0" cy="0"/>
          <a:chOff x="0" y="0"/>
          <a:chExt cx="0" cy="0"/>
        </a:xfrm>
      </p:grpSpPr>
      <p:sp>
        <p:nvSpPr>
          <p:cNvPr id="376" name="Google Shape;376;p2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grpSp>
        <p:nvGrpSpPr>
          <p:cNvPr id="377" name="Google Shape;377;p21"/>
          <p:cNvGrpSpPr/>
          <p:nvPr/>
        </p:nvGrpSpPr>
        <p:grpSpPr>
          <a:xfrm rot="-8546578">
            <a:off x="7545301" y="-22481"/>
            <a:ext cx="1555898" cy="1530170"/>
            <a:chOff x="1059617" y="-322669"/>
            <a:chExt cx="3217092" cy="2814788"/>
          </a:xfrm>
        </p:grpSpPr>
        <p:sp>
          <p:nvSpPr>
            <p:cNvPr id="378" name="Google Shape;378;p21"/>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9" name="Google Shape;379;p21"/>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0" name="Google Shape;380;p21"/>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1" name="Google Shape;381;p21"/>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2" name="Google Shape;382;p21"/>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3" name="Google Shape;383;p21"/>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4" name="Google Shape;384;p21"/>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5" name="Google Shape;385;p21"/>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mputer">
  <p:cSld name="BLANK_2">
    <p:spTree>
      <p:nvGrpSpPr>
        <p:cNvPr id="386" name="Shape 386"/>
        <p:cNvGrpSpPr/>
        <p:nvPr/>
      </p:nvGrpSpPr>
      <p:grpSpPr>
        <a:xfrm>
          <a:off x="0" y="0"/>
          <a:ext cx="0" cy="0"/>
          <a:chOff x="0" y="0"/>
          <a:chExt cx="0" cy="0"/>
        </a:xfrm>
      </p:grpSpPr>
      <p:grpSp>
        <p:nvGrpSpPr>
          <p:cNvPr id="387" name="Google Shape;387;p22"/>
          <p:cNvGrpSpPr/>
          <p:nvPr/>
        </p:nvGrpSpPr>
        <p:grpSpPr>
          <a:xfrm>
            <a:off x="2654550" y="-1084308"/>
            <a:ext cx="6540339" cy="6343918"/>
            <a:chOff x="602325" y="-1649381"/>
            <a:chExt cx="7640583" cy="7057424"/>
          </a:xfrm>
        </p:grpSpPr>
        <p:sp>
          <p:nvSpPr>
            <p:cNvPr id="388" name="Google Shape;388;p22"/>
            <p:cNvSpPr/>
            <p:nvPr/>
          </p:nvSpPr>
          <p:spPr>
            <a:xfrm rot="9357521">
              <a:off x="2453765" y="360389"/>
              <a:ext cx="3435959" cy="4545342"/>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9" name="Google Shape;389;p22"/>
            <p:cNvSpPr/>
            <p:nvPr/>
          </p:nvSpPr>
          <p:spPr>
            <a:xfrm rot="-1255264">
              <a:off x="1943211" y="1054939"/>
              <a:ext cx="5898643" cy="3327645"/>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0" name="Google Shape;390;p22"/>
            <p:cNvSpPr/>
            <p:nvPr/>
          </p:nvSpPr>
          <p:spPr>
            <a:xfrm flipH="1" rot="2116643">
              <a:off x="1397061" y="-493313"/>
              <a:ext cx="5427095" cy="4478085"/>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1" name="Google Shape;391;p22"/>
            <p:cNvSpPr/>
            <p:nvPr/>
          </p:nvSpPr>
          <p:spPr>
            <a:xfrm rot="2956074">
              <a:off x="6728562" y="402929"/>
              <a:ext cx="610403" cy="448166"/>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2" name="Google Shape;392;p22"/>
            <p:cNvSpPr/>
            <p:nvPr/>
          </p:nvSpPr>
          <p:spPr>
            <a:xfrm rot="-3121704">
              <a:off x="5301802" y="189188"/>
              <a:ext cx="668124" cy="516455"/>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3" name="Google Shape;393;p22"/>
            <p:cNvSpPr/>
            <p:nvPr/>
          </p:nvSpPr>
          <p:spPr>
            <a:xfrm rot="-9925547">
              <a:off x="1279806" y="3086324"/>
              <a:ext cx="663648" cy="522887"/>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4" name="Google Shape;394;p22"/>
            <p:cNvSpPr/>
            <p:nvPr/>
          </p:nvSpPr>
          <p:spPr>
            <a:xfrm rot="2464905">
              <a:off x="5807476" y="4148301"/>
              <a:ext cx="665426" cy="518892"/>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5" name="Google Shape;395;p22"/>
            <p:cNvSpPr/>
            <p:nvPr/>
          </p:nvSpPr>
          <p:spPr>
            <a:xfrm rot="7648571">
              <a:off x="1530928" y="3793477"/>
              <a:ext cx="514610" cy="379315"/>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396" name="Google Shape;396;p2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397" name="Google Shape;397;p22"/>
          <p:cNvSpPr txBox="1"/>
          <p:nvPr>
            <p:ph type="title"/>
          </p:nvPr>
        </p:nvSpPr>
        <p:spPr>
          <a:xfrm>
            <a:off x="646500" y="1080775"/>
            <a:ext cx="3381300" cy="1482300"/>
          </a:xfrm>
          <a:prstGeom prst="rect">
            <a:avLst/>
          </a:prstGeom>
        </p:spPr>
        <p:txBody>
          <a:bodyPr anchorCtr="0" anchor="b" bIns="91425" lIns="91425" spcFirstLastPara="1" rIns="91425" wrap="square" tIns="91425">
            <a:noAutofit/>
          </a:bodyPr>
          <a:lstStyle>
            <a:lvl1pPr indent="0" lvl="0" marL="0" marR="0" rtl="0" algn="l">
              <a:lnSpc>
                <a:spcPct val="100000"/>
              </a:lnSpc>
              <a:spcBef>
                <a:spcPts val="0"/>
              </a:spcBef>
              <a:spcAft>
                <a:spcPts val="0"/>
              </a:spcAft>
              <a:buSzPts val="3000"/>
              <a:buNone/>
              <a:defRPr sz="30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398" name="Google Shape;398;p22"/>
          <p:cNvSpPr txBox="1"/>
          <p:nvPr>
            <p:ph idx="1" type="subTitle"/>
          </p:nvPr>
        </p:nvSpPr>
        <p:spPr>
          <a:xfrm>
            <a:off x="646500" y="2650675"/>
            <a:ext cx="3381300" cy="12351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2100"/>
              <a:buNone/>
              <a:defRPr sz="2100"/>
            </a:lvl1pPr>
            <a:lvl2pPr lvl="1" rtl="0">
              <a:lnSpc>
                <a:spcPct val="100000"/>
              </a:lnSpc>
              <a:spcBef>
                <a:spcPts val="0"/>
              </a:spcBef>
              <a:spcAft>
                <a:spcPts val="0"/>
              </a:spcAft>
              <a:buSzPts val="2100"/>
              <a:buNone/>
              <a:defRPr sz="2100"/>
            </a:lvl2pPr>
            <a:lvl3pPr lvl="2" rtl="0">
              <a:lnSpc>
                <a:spcPct val="100000"/>
              </a:lnSpc>
              <a:spcBef>
                <a:spcPts val="0"/>
              </a:spcBef>
              <a:spcAft>
                <a:spcPts val="0"/>
              </a:spcAft>
              <a:buSzPts val="2100"/>
              <a:buNone/>
              <a:defRPr sz="2100"/>
            </a:lvl3pPr>
            <a:lvl4pPr lvl="3" rtl="0">
              <a:lnSpc>
                <a:spcPct val="100000"/>
              </a:lnSpc>
              <a:spcBef>
                <a:spcPts val="0"/>
              </a:spcBef>
              <a:spcAft>
                <a:spcPts val="0"/>
              </a:spcAft>
              <a:buSzPts val="2100"/>
              <a:buNone/>
              <a:defRPr sz="2100"/>
            </a:lvl4pPr>
            <a:lvl5pPr lvl="4" rtl="0">
              <a:lnSpc>
                <a:spcPct val="100000"/>
              </a:lnSpc>
              <a:spcBef>
                <a:spcPts val="0"/>
              </a:spcBef>
              <a:spcAft>
                <a:spcPts val="0"/>
              </a:spcAft>
              <a:buSzPts val="2100"/>
              <a:buNone/>
              <a:defRPr sz="2100"/>
            </a:lvl5pPr>
            <a:lvl6pPr lvl="5" rtl="0">
              <a:lnSpc>
                <a:spcPct val="100000"/>
              </a:lnSpc>
              <a:spcBef>
                <a:spcPts val="0"/>
              </a:spcBef>
              <a:spcAft>
                <a:spcPts val="0"/>
              </a:spcAft>
              <a:buSzPts val="2100"/>
              <a:buNone/>
              <a:defRPr sz="2100"/>
            </a:lvl6pPr>
            <a:lvl7pPr lvl="6" rtl="0">
              <a:lnSpc>
                <a:spcPct val="100000"/>
              </a:lnSpc>
              <a:spcBef>
                <a:spcPts val="0"/>
              </a:spcBef>
              <a:spcAft>
                <a:spcPts val="0"/>
              </a:spcAft>
              <a:buSzPts val="2100"/>
              <a:buNone/>
              <a:defRPr sz="2100"/>
            </a:lvl7pPr>
            <a:lvl8pPr lvl="7" rtl="0">
              <a:lnSpc>
                <a:spcPct val="100000"/>
              </a:lnSpc>
              <a:spcBef>
                <a:spcPts val="0"/>
              </a:spcBef>
              <a:spcAft>
                <a:spcPts val="0"/>
              </a:spcAft>
              <a:buSzPts val="2100"/>
              <a:buNone/>
              <a:defRPr sz="2100"/>
            </a:lvl8pPr>
            <a:lvl9pPr lvl="8" rtl="0">
              <a:lnSpc>
                <a:spcPct val="100000"/>
              </a:lnSpc>
              <a:spcBef>
                <a:spcPts val="0"/>
              </a:spcBef>
              <a:spcAft>
                <a:spcPts val="0"/>
              </a:spcAft>
              <a:buSzPts val="2100"/>
              <a:buNone/>
              <a:defRPr sz="2100"/>
            </a:lvl9pPr>
          </a:lstStyle>
          <a:p/>
        </p:txBody>
      </p:sp>
      <p:grpSp>
        <p:nvGrpSpPr>
          <p:cNvPr id="399" name="Google Shape;399;p22"/>
          <p:cNvGrpSpPr/>
          <p:nvPr/>
        </p:nvGrpSpPr>
        <p:grpSpPr>
          <a:xfrm>
            <a:off x="4397387" y="1107269"/>
            <a:ext cx="3502880" cy="2928967"/>
            <a:chOff x="1295330" y="1868507"/>
            <a:chExt cx="4365503" cy="3647530"/>
          </a:xfrm>
        </p:grpSpPr>
        <p:grpSp>
          <p:nvGrpSpPr>
            <p:cNvPr id="400" name="Google Shape;400;p22"/>
            <p:cNvGrpSpPr/>
            <p:nvPr/>
          </p:nvGrpSpPr>
          <p:grpSpPr>
            <a:xfrm>
              <a:off x="1295330" y="1868507"/>
              <a:ext cx="4365503" cy="3647530"/>
              <a:chOff x="6679223" y="1947864"/>
              <a:chExt cx="3956410" cy="3325308"/>
            </a:xfrm>
          </p:grpSpPr>
          <p:grpSp>
            <p:nvGrpSpPr>
              <p:cNvPr id="401" name="Google Shape;401;p22"/>
              <p:cNvGrpSpPr/>
              <p:nvPr/>
            </p:nvGrpSpPr>
            <p:grpSpPr>
              <a:xfrm>
                <a:off x="7996402" y="4725653"/>
                <a:ext cx="1328920" cy="547519"/>
                <a:chOff x="7059929" y="5060917"/>
                <a:chExt cx="1328920" cy="547519"/>
              </a:xfrm>
            </p:grpSpPr>
            <p:sp>
              <p:nvSpPr>
                <p:cNvPr id="402" name="Google Shape;402;p22"/>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3" name="Google Shape;403;p22"/>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4" name="Google Shape;404;p22"/>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405" name="Google Shape;405;p22"/>
              <p:cNvGrpSpPr/>
              <p:nvPr/>
            </p:nvGrpSpPr>
            <p:grpSpPr>
              <a:xfrm>
                <a:off x="6679223" y="1947864"/>
                <a:ext cx="3956410" cy="2777787"/>
                <a:chOff x="5742750" y="2283128"/>
                <a:chExt cx="3956410" cy="2777787"/>
              </a:xfrm>
            </p:grpSpPr>
            <p:sp>
              <p:nvSpPr>
                <p:cNvPr id="406" name="Google Shape;406;p22"/>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7" name="Google Shape;407;p22"/>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sp>
          <p:nvSpPr>
            <p:cNvPr id="408" name="Google Shape;408;p22"/>
            <p:cNvSpPr/>
            <p:nvPr/>
          </p:nvSpPr>
          <p:spPr>
            <a:xfrm>
              <a:off x="3370018" y="1929853"/>
              <a:ext cx="108000" cy="1080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Laptop">
  <p:cSld name="BLANK_2_1">
    <p:spTree>
      <p:nvGrpSpPr>
        <p:cNvPr id="409" name="Shape 409"/>
        <p:cNvGrpSpPr/>
        <p:nvPr/>
      </p:nvGrpSpPr>
      <p:grpSpPr>
        <a:xfrm>
          <a:off x="0" y="0"/>
          <a:ext cx="0" cy="0"/>
          <a:chOff x="0" y="0"/>
          <a:chExt cx="0" cy="0"/>
        </a:xfrm>
      </p:grpSpPr>
      <p:grpSp>
        <p:nvGrpSpPr>
          <p:cNvPr id="410" name="Google Shape;410;p23"/>
          <p:cNvGrpSpPr/>
          <p:nvPr/>
        </p:nvGrpSpPr>
        <p:grpSpPr>
          <a:xfrm>
            <a:off x="2654550" y="-1084308"/>
            <a:ext cx="6540339" cy="6343918"/>
            <a:chOff x="602325" y="-1649381"/>
            <a:chExt cx="7640583" cy="7057424"/>
          </a:xfrm>
        </p:grpSpPr>
        <p:sp>
          <p:nvSpPr>
            <p:cNvPr id="411" name="Google Shape;411;p23"/>
            <p:cNvSpPr/>
            <p:nvPr/>
          </p:nvSpPr>
          <p:spPr>
            <a:xfrm rot="9357521">
              <a:off x="2453765" y="360389"/>
              <a:ext cx="3435959" cy="4545342"/>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2" name="Google Shape;412;p23"/>
            <p:cNvSpPr/>
            <p:nvPr/>
          </p:nvSpPr>
          <p:spPr>
            <a:xfrm rot="-1255264">
              <a:off x="1943211" y="1054939"/>
              <a:ext cx="5898643" cy="3327645"/>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3" name="Google Shape;413;p23"/>
            <p:cNvSpPr/>
            <p:nvPr/>
          </p:nvSpPr>
          <p:spPr>
            <a:xfrm flipH="1" rot="2116643">
              <a:off x="1397061" y="-493313"/>
              <a:ext cx="5427095" cy="4478085"/>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4" name="Google Shape;414;p23"/>
            <p:cNvSpPr/>
            <p:nvPr/>
          </p:nvSpPr>
          <p:spPr>
            <a:xfrm rot="2956074">
              <a:off x="6728562" y="402929"/>
              <a:ext cx="610403" cy="448166"/>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5" name="Google Shape;415;p23"/>
            <p:cNvSpPr/>
            <p:nvPr/>
          </p:nvSpPr>
          <p:spPr>
            <a:xfrm rot="-3121704">
              <a:off x="5301802" y="189188"/>
              <a:ext cx="668124" cy="516455"/>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6" name="Google Shape;416;p23"/>
            <p:cNvSpPr/>
            <p:nvPr/>
          </p:nvSpPr>
          <p:spPr>
            <a:xfrm rot="-9925547">
              <a:off x="1279806" y="3086324"/>
              <a:ext cx="663648" cy="522887"/>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7" name="Google Shape;417;p23"/>
            <p:cNvSpPr/>
            <p:nvPr/>
          </p:nvSpPr>
          <p:spPr>
            <a:xfrm rot="2464905">
              <a:off x="5807476" y="4148301"/>
              <a:ext cx="665426" cy="518892"/>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8" name="Google Shape;418;p23"/>
            <p:cNvSpPr/>
            <p:nvPr/>
          </p:nvSpPr>
          <p:spPr>
            <a:xfrm rot="7648571">
              <a:off x="1530928" y="3793477"/>
              <a:ext cx="514610" cy="379315"/>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419" name="Google Shape;419;p2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420" name="Google Shape;420;p23"/>
          <p:cNvGrpSpPr/>
          <p:nvPr/>
        </p:nvGrpSpPr>
        <p:grpSpPr>
          <a:xfrm>
            <a:off x="3811387" y="1363045"/>
            <a:ext cx="4291168" cy="2177795"/>
            <a:chOff x="3289100" y="2648488"/>
            <a:chExt cx="5622600" cy="2846047"/>
          </a:xfrm>
        </p:grpSpPr>
        <p:grpSp>
          <p:nvGrpSpPr>
            <p:cNvPr id="421" name="Google Shape;421;p23"/>
            <p:cNvGrpSpPr/>
            <p:nvPr/>
          </p:nvGrpSpPr>
          <p:grpSpPr>
            <a:xfrm>
              <a:off x="3289100" y="2648488"/>
              <a:ext cx="5622600" cy="2846047"/>
              <a:chOff x="1059475" y="2296088"/>
              <a:chExt cx="5622600" cy="2846047"/>
            </a:xfrm>
          </p:grpSpPr>
          <p:sp>
            <p:nvSpPr>
              <p:cNvPr id="422" name="Google Shape;422;p23"/>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23" name="Google Shape;423;p23"/>
              <p:cNvGrpSpPr/>
              <p:nvPr/>
            </p:nvGrpSpPr>
            <p:grpSpPr>
              <a:xfrm>
                <a:off x="1059475" y="5047935"/>
                <a:ext cx="5622600" cy="94200"/>
                <a:chOff x="1059475" y="5015277"/>
                <a:chExt cx="5622600" cy="188400"/>
              </a:xfrm>
            </p:grpSpPr>
            <p:sp>
              <p:nvSpPr>
                <p:cNvPr id="424" name="Google Shape;424;p23"/>
                <p:cNvSpPr/>
                <p:nvPr/>
              </p:nvSpPr>
              <p:spPr>
                <a:xfrm>
                  <a:off x="1059475" y="5015277"/>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5" name="Google Shape;425;p23"/>
                <p:cNvSpPr/>
                <p:nvPr/>
              </p:nvSpPr>
              <p:spPr>
                <a:xfrm>
                  <a:off x="3354359" y="5020473"/>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sp>
          <p:nvSpPr>
            <p:cNvPr id="426" name="Google Shape;426;p23"/>
            <p:cNvSpPr/>
            <p:nvPr/>
          </p:nvSpPr>
          <p:spPr>
            <a:xfrm>
              <a:off x="6037018" y="27680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427" name="Google Shape;427;p23"/>
          <p:cNvSpPr txBox="1"/>
          <p:nvPr>
            <p:ph type="title"/>
          </p:nvPr>
        </p:nvSpPr>
        <p:spPr>
          <a:xfrm>
            <a:off x="646500" y="1080775"/>
            <a:ext cx="3381300" cy="1482300"/>
          </a:xfrm>
          <a:prstGeom prst="rect">
            <a:avLst/>
          </a:prstGeom>
        </p:spPr>
        <p:txBody>
          <a:bodyPr anchorCtr="0" anchor="b" bIns="91425" lIns="91425" spcFirstLastPara="1" rIns="91425" wrap="square" tIns="91425">
            <a:noAutofit/>
          </a:bodyPr>
          <a:lstStyle>
            <a:lvl1pPr indent="0" lvl="0" marL="0" marR="0" rtl="0" algn="l">
              <a:lnSpc>
                <a:spcPct val="100000"/>
              </a:lnSpc>
              <a:spcBef>
                <a:spcPts val="0"/>
              </a:spcBef>
              <a:spcAft>
                <a:spcPts val="0"/>
              </a:spcAft>
              <a:buSzPts val="3000"/>
              <a:buNone/>
              <a:defRPr sz="30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428" name="Google Shape;428;p23"/>
          <p:cNvSpPr txBox="1"/>
          <p:nvPr>
            <p:ph idx="1" type="subTitle"/>
          </p:nvPr>
        </p:nvSpPr>
        <p:spPr>
          <a:xfrm>
            <a:off x="646500" y="2650675"/>
            <a:ext cx="3381300" cy="12351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2100"/>
              <a:buNone/>
              <a:defRPr sz="2100"/>
            </a:lvl1pPr>
            <a:lvl2pPr lvl="1" rtl="0">
              <a:lnSpc>
                <a:spcPct val="100000"/>
              </a:lnSpc>
              <a:spcBef>
                <a:spcPts val="0"/>
              </a:spcBef>
              <a:spcAft>
                <a:spcPts val="0"/>
              </a:spcAft>
              <a:buSzPts val="2100"/>
              <a:buNone/>
              <a:defRPr sz="2100"/>
            </a:lvl2pPr>
            <a:lvl3pPr lvl="2" rtl="0">
              <a:lnSpc>
                <a:spcPct val="100000"/>
              </a:lnSpc>
              <a:spcBef>
                <a:spcPts val="0"/>
              </a:spcBef>
              <a:spcAft>
                <a:spcPts val="0"/>
              </a:spcAft>
              <a:buSzPts val="2100"/>
              <a:buNone/>
              <a:defRPr sz="2100"/>
            </a:lvl3pPr>
            <a:lvl4pPr lvl="3" rtl="0">
              <a:lnSpc>
                <a:spcPct val="100000"/>
              </a:lnSpc>
              <a:spcBef>
                <a:spcPts val="0"/>
              </a:spcBef>
              <a:spcAft>
                <a:spcPts val="0"/>
              </a:spcAft>
              <a:buSzPts val="2100"/>
              <a:buNone/>
              <a:defRPr sz="2100"/>
            </a:lvl4pPr>
            <a:lvl5pPr lvl="4" rtl="0">
              <a:lnSpc>
                <a:spcPct val="100000"/>
              </a:lnSpc>
              <a:spcBef>
                <a:spcPts val="0"/>
              </a:spcBef>
              <a:spcAft>
                <a:spcPts val="0"/>
              </a:spcAft>
              <a:buSzPts val="2100"/>
              <a:buNone/>
              <a:defRPr sz="2100"/>
            </a:lvl5pPr>
            <a:lvl6pPr lvl="5" rtl="0">
              <a:lnSpc>
                <a:spcPct val="100000"/>
              </a:lnSpc>
              <a:spcBef>
                <a:spcPts val="0"/>
              </a:spcBef>
              <a:spcAft>
                <a:spcPts val="0"/>
              </a:spcAft>
              <a:buSzPts val="2100"/>
              <a:buNone/>
              <a:defRPr sz="2100"/>
            </a:lvl6pPr>
            <a:lvl7pPr lvl="6" rtl="0">
              <a:lnSpc>
                <a:spcPct val="100000"/>
              </a:lnSpc>
              <a:spcBef>
                <a:spcPts val="0"/>
              </a:spcBef>
              <a:spcAft>
                <a:spcPts val="0"/>
              </a:spcAft>
              <a:buSzPts val="2100"/>
              <a:buNone/>
              <a:defRPr sz="2100"/>
            </a:lvl7pPr>
            <a:lvl8pPr lvl="7" rtl="0">
              <a:lnSpc>
                <a:spcPct val="100000"/>
              </a:lnSpc>
              <a:spcBef>
                <a:spcPts val="0"/>
              </a:spcBef>
              <a:spcAft>
                <a:spcPts val="0"/>
              </a:spcAft>
              <a:buSzPts val="2100"/>
              <a:buNone/>
              <a:defRPr sz="2100"/>
            </a:lvl8pPr>
            <a:lvl9pPr lvl="8" rtl="0">
              <a:lnSpc>
                <a:spcPct val="100000"/>
              </a:lnSpc>
              <a:spcBef>
                <a:spcPts val="0"/>
              </a:spcBef>
              <a:spcAft>
                <a:spcPts val="0"/>
              </a:spcAft>
              <a:buSzPts val="2100"/>
              <a:buNone/>
              <a:defRPr sz="2100"/>
            </a:lvl9pPr>
          </a:lstStyle>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martphone">
  <p:cSld name="BLANK_2_1_1">
    <p:spTree>
      <p:nvGrpSpPr>
        <p:cNvPr id="429" name="Shape 429"/>
        <p:cNvGrpSpPr/>
        <p:nvPr/>
      </p:nvGrpSpPr>
      <p:grpSpPr>
        <a:xfrm>
          <a:off x="0" y="0"/>
          <a:ext cx="0" cy="0"/>
          <a:chOff x="0" y="0"/>
          <a:chExt cx="0" cy="0"/>
        </a:xfrm>
      </p:grpSpPr>
      <p:grpSp>
        <p:nvGrpSpPr>
          <p:cNvPr id="430" name="Google Shape;430;p24"/>
          <p:cNvGrpSpPr/>
          <p:nvPr/>
        </p:nvGrpSpPr>
        <p:grpSpPr>
          <a:xfrm>
            <a:off x="2654550" y="-1084308"/>
            <a:ext cx="6540339" cy="6343918"/>
            <a:chOff x="602325" y="-1649381"/>
            <a:chExt cx="7640583" cy="7057424"/>
          </a:xfrm>
        </p:grpSpPr>
        <p:sp>
          <p:nvSpPr>
            <p:cNvPr id="431" name="Google Shape;431;p24"/>
            <p:cNvSpPr/>
            <p:nvPr/>
          </p:nvSpPr>
          <p:spPr>
            <a:xfrm rot="9357521">
              <a:off x="2453765" y="360389"/>
              <a:ext cx="3435959" cy="4545342"/>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2" name="Google Shape;432;p24"/>
            <p:cNvSpPr/>
            <p:nvPr/>
          </p:nvSpPr>
          <p:spPr>
            <a:xfrm rot="-1255264">
              <a:off x="1943211" y="1054939"/>
              <a:ext cx="5898643" cy="3327645"/>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3" name="Google Shape;433;p24"/>
            <p:cNvSpPr/>
            <p:nvPr/>
          </p:nvSpPr>
          <p:spPr>
            <a:xfrm flipH="1" rot="2116643">
              <a:off x="1397061" y="-493313"/>
              <a:ext cx="5427095" cy="4478085"/>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4" name="Google Shape;434;p24"/>
            <p:cNvSpPr/>
            <p:nvPr/>
          </p:nvSpPr>
          <p:spPr>
            <a:xfrm rot="2956074">
              <a:off x="6728562" y="402929"/>
              <a:ext cx="610403" cy="448166"/>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5" name="Google Shape;435;p24"/>
            <p:cNvSpPr/>
            <p:nvPr/>
          </p:nvSpPr>
          <p:spPr>
            <a:xfrm rot="-3121704">
              <a:off x="5301802" y="189188"/>
              <a:ext cx="668124" cy="516455"/>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6" name="Google Shape;436;p24"/>
            <p:cNvSpPr/>
            <p:nvPr/>
          </p:nvSpPr>
          <p:spPr>
            <a:xfrm rot="-9925547">
              <a:off x="1279806" y="3086324"/>
              <a:ext cx="663648" cy="522887"/>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7" name="Google Shape;437;p24"/>
            <p:cNvSpPr/>
            <p:nvPr/>
          </p:nvSpPr>
          <p:spPr>
            <a:xfrm rot="2464905">
              <a:off x="5807476" y="4148301"/>
              <a:ext cx="665426" cy="518892"/>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8" name="Google Shape;438;p24"/>
            <p:cNvSpPr/>
            <p:nvPr/>
          </p:nvSpPr>
          <p:spPr>
            <a:xfrm rot="7648571">
              <a:off x="1530928" y="3793477"/>
              <a:ext cx="514610" cy="379315"/>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439" name="Google Shape;439;p2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440" name="Google Shape;440;p24"/>
          <p:cNvGrpSpPr/>
          <p:nvPr/>
        </p:nvGrpSpPr>
        <p:grpSpPr>
          <a:xfrm>
            <a:off x="4947588" y="637516"/>
            <a:ext cx="2098813" cy="3868480"/>
            <a:chOff x="8625436" y="1258061"/>
            <a:chExt cx="2388000" cy="4396500"/>
          </a:xfrm>
        </p:grpSpPr>
        <p:sp>
          <p:nvSpPr>
            <p:cNvPr id="441" name="Google Shape;441;p24"/>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2" name="Google Shape;442;p24"/>
            <p:cNvSpPr/>
            <p:nvPr/>
          </p:nvSpPr>
          <p:spPr>
            <a:xfrm>
              <a:off x="10685218" y="13964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3" name="Google Shape;443;p24"/>
            <p:cNvSpPr/>
            <p:nvPr/>
          </p:nvSpPr>
          <p:spPr>
            <a:xfrm>
              <a:off x="9725916" y="5324400"/>
              <a:ext cx="180000" cy="1800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444" name="Google Shape;444;p24"/>
          <p:cNvSpPr txBox="1"/>
          <p:nvPr>
            <p:ph type="title"/>
          </p:nvPr>
        </p:nvSpPr>
        <p:spPr>
          <a:xfrm>
            <a:off x="646500" y="1080775"/>
            <a:ext cx="3381300" cy="1482300"/>
          </a:xfrm>
          <a:prstGeom prst="rect">
            <a:avLst/>
          </a:prstGeom>
        </p:spPr>
        <p:txBody>
          <a:bodyPr anchorCtr="0" anchor="b" bIns="91425" lIns="91425" spcFirstLastPara="1" rIns="91425" wrap="square" tIns="91425">
            <a:noAutofit/>
          </a:bodyPr>
          <a:lstStyle>
            <a:lvl1pPr indent="0" lvl="0" marL="0" marR="0" rtl="0" algn="l">
              <a:lnSpc>
                <a:spcPct val="100000"/>
              </a:lnSpc>
              <a:spcBef>
                <a:spcPts val="0"/>
              </a:spcBef>
              <a:spcAft>
                <a:spcPts val="0"/>
              </a:spcAft>
              <a:buSzPts val="3000"/>
              <a:buNone/>
              <a:defRPr sz="30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445" name="Google Shape;445;p24"/>
          <p:cNvSpPr txBox="1"/>
          <p:nvPr>
            <p:ph idx="1" type="subTitle"/>
          </p:nvPr>
        </p:nvSpPr>
        <p:spPr>
          <a:xfrm>
            <a:off x="646500" y="2650675"/>
            <a:ext cx="3381300" cy="12351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2100"/>
              <a:buNone/>
              <a:defRPr sz="2100"/>
            </a:lvl1pPr>
            <a:lvl2pPr lvl="1" rtl="0">
              <a:lnSpc>
                <a:spcPct val="100000"/>
              </a:lnSpc>
              <a:spcBef>
                <a:spcPts val="0"/>
              </a:spcBef>
              <a:spcAft>
                <a:spcPts val="0"/>
              </a:spcAft>
              <a:buSzPts val="2100"/>
              <a:buNone/>
              <a:defRPr sz="2100"/>
            </a:lvl2pPr>
            <a:lvl3pPr lvl="2" rtl="0">
              <a:lnSpc>
                <a:spcPct val="100000"/>
              </a:lnSpc>
              <a:spcBef>
                <a:spcPts val="0"/>
              </a:spcBef>
              <a:spcAft>
                <a:spcPts val="0"/>
              </a:spcAft>
              <a:buSzPts val="2100"/>
              <a:buNone/>
              <a:defRPr sz="2100"/>
            </a:lvl3pPr>
            <a:lvl4pPr lvl="3" rtl="0">
              <a:lnSpc>
                <a:spcPct val="100000"/>
              </a:lnSpc>
              <a:spcBef>
                <a:spcPts val="0"/>
              </a:spcBef>
              <a:spcAft>
                <a:spcPts val="0"/>
              </a:spcAft>
              <a:buSzPts val="2100"/>
              <a:buNone/>
              <a:defRPr sz="2100"/>
            </a:lvl4pPr>
            <a:lvl5pPr lvl="4" rtl="0">
              <a:lnSpc>
                <a:spcPct val="100000"/>
              </a:lnSpc>
              <a:spcBef>
                <a:spcPts val="0"/>
              </a:spcBef>
              <a:spcAft>
                <a:spcPts val="0"/>
              </a:spcAft>
              <a:buSzPts val="2100"/>
              <a:buNone/>
              <a:defRPr sz="2100"/>
            </a:lvl5pPr>
            <a:lvl6pPr lvl="5" rtl="0">
              <a:lnSpc>
                <a:spcPct val="100000"/>
              </a:lnSpc>
              <a:spcBef>
                <a:spcPts val="0"/>
              </a:spcBef>
              <a:spcAft>
                <a:spcPts val="0"/>
              </a:spcAft>
              <a:buSzPts val="2100"/>
              <a:buNone/>
              <a:defRPr sz="2100"/>
            </a:lvl6pPr>
            <a:lvl7pPr lvl="6" rtl="0">
              <a:lnSpc>
                <a:spcPct val="100000"/>
              </a:lnSpc>
              <a:spcBef>
                <a:spcPts val="0"/>
              </a:spcBef>
              <a:spcAft>
                <a:spcPts val="0"/>
              </a:spcAft>
              <a:buSzPts val="2100"/>
              <a:buNone/>
              <a:defRPr sz="2100"/>
            </a:lvl7pPr>
            <a:lvl8pPr lvl="7" rtl="0">
              <a:lnSpc>
                <a:spcPct val="100000"/>
              </a:lnSpc>
              <a:spcBef>
                <a:spcPts val="0"/>
              </a:spcBef>
              <a:spcAft>
                <a:spcPts val="0"/>
              </a:spcAft>
              <a:buSzPts val="2100"/>
              <a:buNone/>
              <a:defRPr sz="2100"/>
            </a:lvl8pPr>
            <a:lvl9pPr lvl="8" rtl="0">
              <a:lnSpc>
                <a:spcPct val="100000"/>
              </a:lnSpc>
              <a:spcBef>
                <a:spcPts val="0"/>
              </a:spcBef>
              <a:spcAft>
                <a:spcPts val="0"/>
              </a:spcAft>
              <a:buSzPts val="2100"/>
              <a:buNone/>
              <a:defRPr sz="2100"/>
            </a:lvl9pPr>
          </a:lstStyle>
          <a:p/>
        </p:txBody>
      </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7_Danvers_Template_SlidesMania">
  <p:cSld name="BLANK_2_1_1_1">
    <p:spTree>
      <p:nvGrpSpPr>
        <p:cNvPr id="446" name="Shape 446"/>
        <p:cNvGrpSpPr/>
        <p:nvPr/>
      </p:nvGrpSpPr>
      <p:grpSpPr>
        <a:xfrm>
          <a:off x="0" y="0"/>
          <a:ext cx="0" cy="0"/>
          <a:chOff x="0" y="0"/>
          <a:chExt cx="0" cy="0"/>
        </a:xfrm>
      </p:grpSpPr>
      <p:grpSp>
        <p:nvGrpSpPr>
          <p:cNvPr id="447" name="Google Shape;447;p25"/>
          <p:cNvGrpSpPr/>
          <p:nvPr/>
        </p:nvGrpSpPr>
        <p:grpSpPr>
          <a:xfrm>
            <a:off x="2654550" y="-1084308"/>
            <a:ext cx="6540339" cy="6343918"/>
            <a:chOff x="602325" y="-1649381"/>
            <a:chExt cx="7640583" cy="7057424"/>
          </a:xfrm>
        </p:grpSpPr>
        <p:sp>
          <p:nvSpPr>
            <p:cNvPr id="448" name="Google Shape;448;p25"/>
            <p:cNvSpPr/>
            <p:nvPr/>
          </p:nvSpPr>
          <p:spPr>
            <a:xfrm rot="9357521">
              <a:off x="2453765" y="360389"/>
              <a:ext cx="3435959" cy="4545342"/>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49" name="Google Shape;449;p25"/>
            <p:cNvSpPr/>
            <p:nvPr/>
          </p:nvSpPr>
          <p:spPr>
            <a:xfrm rot="-1255264">
              <a:off x="1943211" y="1054939"/>
              <a:ext cx="5898643" cy="3327645"/>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0" name="Google Shape;450;p25"/>
            <p:cNvSpPr/>
            <p:nvPr/>
          </p:nvSpPr>
          <p:spPr>
            <a:xfrm flipH="1" rot="2116643">
              <a:off x="1397061" y="-493313"/>
              <a:ext cx="5427095" cy="4478085"/>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1" name="Google Shape;451;p25"/>
            <p:cNvSpPr/>
            <p:nvPr/>
          </p:nvSpPr>
          <p:spPr>
            <a:xfrm rot="2956074">
              <a:off x="6728562" y="402929"/>
              <a:ext cx="610403" cy="448166"/>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2" name="Google Shape;452;p25"/>
            <p:cNvSpPr/>
            <p:nvPr/>
          </p:nvSpPr>
          <p:spPr>
            <a:xfrm rot="-3121704">
              <a:off x="5301802" y="189188"/>
              <a:ext cx="668124" cy="516455"/>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3" name="Google Shape;453;p25"/>
            <p:cNvSpPr/>
            <p:nvPr/>
          </p:nvSpPr>
          <p:spPr>
            <a:xfrm rot="-9925547">
              <a:off x="1279806" y="3086324"/>
              <a:ext cx="663648" cy="522887"/>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4" name="Google Shape;454;p25"/>
            <p:cNvSpPr/>
            <p:nvPr/>
          </p:nvSpPr>
          <p:spPr>
            <a:xfrm rot="2464905">
              <a:off x="5807476" y="4148301"/>
              <a:ext cx="665426" cy="518892"/>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5" name="Google Shape;455;p25"/>
            <p:cNvSpPr/>
            <p:nvPr/>
          </p:nvSpPr>
          <p:spPr>
            <a:xfrm rot="7648571">
              <a:off x="1530928" y="3793477"/>
              <a:ext cx="514610" cy="379315"/>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456" name="Google Shape;456;p2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457" name="Google Shape;457;p25"/>
          <p:cNvGrpSpPr/>
          <p:nvPr/>
        </p:nvGrpSpPr>
        <p:grpSpPr>
          <a:xfrm>
            <a:off x="4684483" y="740371"/>
            <a:ext cx="2518370" cy="3688797"/>
            <a:chOff x="6953045" y="1252870"/>
            <a:chExt cx="3186600" cy="4559700"/>
          </a:xfrm>
        </p:grpSpPr>
        <p:sp>
          <p:nvSpPr>
            <p:cNvPr id="458" name="Google Shape;458;p25"/>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9" name="Google Shape;459;p25"/>
            <p:cNvSpPr/>
            <p:nvPr/>
          </p:nvSpPr>
          <p:spPr>
            <a:xfrm>
              <a:off x="8413309" y="5416847"/>
              <a:ext cx="216000" cy="216000"/>
            </a:xfrm>
            <a:prstGeom prst="ellipse">
              <a:avLst/>
            </a:prstGeom>
            <a:solidFill>
              <a:srgbClr val="171717"/>
            </a:solidFill>
            <a:ln>
              <a:noFill/>
            </a:ln>
          </p:spPr>
          <p:txBody>
            <a:bodyPr anchorCtr="0" anchor="ctr" bIns="45700" lIns="90000"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0" name="Google Shape;460;p25"/>
            <p:cNvSpPr/>
            <p:nvPr/>
          </p:nvSpPr>
          <p:spPr>
            <a:xfrm>
              <a:off x="9770818" y="13964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461" name="Google Shape;461;p25"/>
          <p:cNvSpPr txBox="1"/>
          <p:nvPr>
            <p:ph type="title"/>
          </p:nvPr>
        </p:nvSpPr>
        <p:spPr>
          <a:xfrm>
            <a:off x="646500" y="1080775"/>
            <a:ext cx="3381300" cy="1482300"/>
          </a:xfrm>
          <a:prstGeom prst="rect">
            <a:avLst/>
          </a:prstGeom>
        </p:spPr>
        <p:txBody>
          <a:bodyPr anchorCtr="0" anchor="b" bIns="91425" lIns="91425" spcFirstLastPara="1" rIns="91425" wrap="square" tIns="91425">
            <a:noAutofit/>
          </a:bodyPr>
          <a:lstStyle>
            <a:lvl1pPr indent="0" lvl="0" marL="0" marR="0" rtl="0" algn="l">
              <a:lnSpc>
                <a:spcPct val="100000"/>
              </a:lnSpc>
              <a:spcBef>
                <a:spcPts val="0"/>
              </a:spcBef>
              <a:spcAft>
                <a:spcPts val="0"/>
              </a:spcAft>
              <a:buSzPts val="3000"/>
              <a:buNone/>
              <a:defRPr sz="30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462" name="Google Shape;462;p25"/>
          <p:cNvSpPr txBox="1"/>
          <p:nvPr>
            <p:ph idx="1" type="subTitle"/>
          </p:nvPr>
        </p:nvSpPr>
        <p:spPr>
          <a:xfrm>
            <a:off x="646500" y="2650675"/>
            <a:ext cx="3381300" cy="12351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2100"/>
              <a:buNone/>
              <a:defRPr sz="2100"/>
            </a:lvl1pPr>
            <a:lvl2pPr lvl="1" rtl="0">
              <a:lnSpc>
                <a:spcPct val="100000"/>
              </a:lnSpc>
              <a:spcBef>
                <a:spcPts val="0"/>
              </a:spcBef>
              <a:spcAft>
                <a:spcPts val="0"/>
              </a:spcAft>
              <a:buSzPts val="2100"/>
              <a:buNone/>
              <a:defRPr sz="2100"/>
            </a:lvl2pPr>
            <a:lvl3pPr lvl="2" rtl="0">
              <a:lnSpc>
                <a:spcPct val="100000"/>
              </a:lnSpc>
              <a:spcBef>
                <a:spcPts val="0"/>
              </a:spcBef>
              <a:spcAft>
                <a:spcPts val="0"/>
              </a:spcAft>
              <a:buSzPts val="2100"/>
              <a:buNone/>
              <a:defRPr sz="2100"/>
            </a:lvl3pPr>
            <a:lvl4pPr lvl="3" rtl="0">
              <a:lnSpc>
                <a:spcPct val="100000"/>
              </a:lnSpc>
              <a:spcBef>
                <a:spcPts val="0"/>
              </a:spcBef>
              <a:spcAft>
                <a:spcPts val="0"/>
              </a:spcAft>
              <a:buSzPts val="2100"/>
              <a:buNone/>
              <a:defRPr sz="2100"/>
            </a:lvl4pPr>
            <a:lvl5pPr lvl="4" rtl="0">
              <a:lnSpc>
                <a:spcPct val="100000"/>
              </a:lnSpc>
              <a:spcBef>
                <a:spcPts val="0"/>
              </a:spcBef>
              <a:spcAft>
                <a:spcPts val="0"/>
              </a:spcAft>
              <a:buSzPts val="2100"/>
              <a:buNone/>
              <a:defRPr sz="2100"/>
            </a:lvl5pPr>
            <a:lvl6pPr lvl="5" rtl="0">
              <a:lnSpc>
                <a:spcPct val="100000"/>
              </a:lnSpc>
              <a:spcBef>
                <a:spcPts val="0"/>
              </a:spcBef>
              <a:spcAft>
                <a:spcPts val="0"/>
              </a:spcAft>
              <a:buSzPts val="2100"/>
              <a:buNone/>
              <a:defRPr sz="2100"/>
            </a:lvl6pPr>
            <a:lvl7pPr lvl="6" rtl="0">
              <a:lnSpc>
                <a:spcPct val="100000"/>
              </a:lnSpc>
              <a:spcBef>
                <a:spcPts val="0"/>
              </a:spcBef>
              <a:spcAft>
                <a:spcPts val="0"/>
              </a:spcAft>
              <a:buSzPts val="2100"/>
              <a:buNone/>
              <a:defRPr sz="2100"/>
            </a:lvl7pPr>
            <a:lvl8pPr lvl="7" rtl="0">
              <a:lnSpc>
                <a:spcPct val="100000"/>
              </a:lnSpc>
              <a:spcBef>
                <a:spcPts val="0"/>
              </a:spcBef>
              <a:spcAft>
                <a:spcPts val="0"/>
              </a:spcAft>
              <a:buSzPts val="2100"/>
              <a:buNone/>
              <a:defRPr sz="2100"/>
            </a:lvl8pPr>
            <a:lvl9pPr lvl="8" rtl="0">
              <a:lnSpc>
                <a:spcPct val="100000"/>
              </a:lnSpc>
              <a:spcBef>
                <a:spcPts val="0"/>
              </a:spcBef>
              <a:spcAft>
                <a:spcPts val="0"/>
              </a:spcAft>
              <a:buSzPts val="2100"/>
              <a:buNone/>
              <a:defRPr sz="2100"/>
            </a:lvl9pPr>
          </a:lstStyle>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p">
  <p:cSld name="BLANK_1">
    <p:spTree>
      <p:nvGrpSpPr>
        <p:cNvPr id="463" name="Shape 463"/>
        <p:cNvGrpSpPr/>
        <p:nvPr/>
      </p:nvGrpSpPr>
      <p:grpSpPr>
        <a:xfrm>
          <a:off x="0" y="0"/>
          <a:ext cx="0" cy="0"/>
          <a:chOff x="0" y="0"/>
          <a:chExt cx="0" cy="0"/>
        </a:xfrm>
      </p:grpSpPr>
      <p:sp>
        <p:nvSpPr>
          <p:cNvPr id="464" name="Google Shape;464;p2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465" name="Google Shape;465;p26"/>
          <p:cNvGrpSpPr/>
          <p:nvPr/>
        </p:nvGrpSpPr>
        <p:grpSpPr>
          <a:xfrm>
            <a:off x="228598" y="999170"/>
            <a:ext cx="8423816" cy="4045050"/>
            <a:chOff x="275475" y="1342375"/>
            <a:chExt cx="7012250" cy="3021400"/>
          </a:xfrm>
        </p:grpSpPr>
        <p:sp>
          <p:nvSpPr>
            <p:cNvPr id="466" name="Google Shape;466;p26"/>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26"/>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 name="Google Shape;468;p26"/>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 name="Google Shape;469;p26"/>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 name="Google Shape;470;p26"/>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 name="Google Shape;471;p26"/>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26"/>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26"/>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 name="Google Shape;474;p26"/>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26"/>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26"/>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 name="Google Shape;477;p26"/>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26"/>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 name="Google Shape;479;p26"/>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 name="Google Shape;480;p26"/>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 name="Google Shape;481;p26"/>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p26"/>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 name="Google Shape;483;p26"/>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4" name="Google Shape;484;p26"/>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 name="Google Shape;485;p26"/>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 name="Google Shape;486;p26"/>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 name="Google Shape;487;p26"/>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 name="Google Shape;488;p26"/>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 name="Google Shape;489;p26"/>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26"/>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 name="Google Shape;491;p26"/>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26"/>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26"/>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 name="Google Shape;494;p26"/>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26"/>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26"/>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 name="Google Shape;497;p26"/>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 name="Google Shape;498;p26"/>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 name="Google Shape;499;p26"/>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 name="Google Shape;500;p26"/>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 name="Google Shape;501;p26"/>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 name="Google Shape;502;p26"/>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 name="Google Shape;503;p26"/>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26"/>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 name="Google Shape;505;p26"/>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 name="Google Shape;506;p26"/>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26"/>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26"/>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 name="Google Shape;509;p26"/>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 name="Google Shape;510;p26"/>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 name="Google Shape;511;p26"/>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 name="Google Shape;512;p26"/>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 name="Google Shape;513;p26"/>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 name="Google Shape;514;p26"/>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 name="Google Shape;515;p26"/>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 name="Google Shape;516;p26"/>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 name="Google Shape;517;p26"/>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 name="Google Shape;518;p26"/>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 name="Google Shape;519;p26"/>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 name="Google Shape;520;p26"/>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 name="Google Shape;521;p26"/>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 name="Google Shape;522;p26"/>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 name="Google Shape;523;p26"/>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 name="Google Shape;524;p26"/>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 name="Google Shape;525;p26"/>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 name="Google Shape;526;p26"/>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 name="Google Shape;527;p26"/>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 name="Google Shape;528;p26"/>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 name="Google Shape;529;p26"/>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 name="Google Shape;530;p26"/>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 name="Google Shape;531;p26"/>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 name="Google Shape;532;p26"/>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 name="Google Shape;533;p26"/>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 name="Google Shape;534;p26"/>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 name="Google Shape;535;p26"/>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 name="Google Shape;536;p26"/>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 name="Google Shape;537;p26"/>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 name="Google Shape;538;p26"/>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 name="Google Shape;539;p26"/>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 name="Google Shape;540;p26"/>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 name="Google Shape;541;p26"/>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 name="Google Shape;542;p26"/>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26"/>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26"/>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26"/>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 name="Google Shape;546;p26"/>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 name="Google Shape;547;p26"/>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 name="Google Shape;548;p26"/>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 name="Google Shape;549;p26"/>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 name="Google Shape;550;p26"/>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 name="Google Shape;551;p26"/>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 name="Google Shape;552;p26"/>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 name="Google Shape;553;p26"/>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 name="Google Shape;554;p26"/>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 name="Google Shape;555;p26"/>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 name="Google Shape;556;p26"/>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 name="Google Shape;557;p26"/>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 name="Google Shape;558;p26"/>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 name="Google Shape;559;p26"/>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 name="Google Shape;560;p26"/>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 name="Google Shape;561;p26"/>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26"/>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p26"/>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 name="Google Shape;564;p26"/>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 name="Google Shape;565;p26"/>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 name="Google Shape;566;p26"/>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 name="Google Shape;567;p26"/>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 name="Google Shape;568;p26"/>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 name="Google Shape;569;p26"/>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 name="Google Shape;570;p26"/>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 name="Google Shape;571;p26"/>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 name="Google Shape;572;p26"/>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 name="Google Shape;573;p26"/>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 name="Google Shape;574;p26"/>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 name="Google Shape;575;p26"/>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 name="Google Shape;576;p26"/>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 name="Google Shape;577;p26"/>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 name="Google Shape;578;p26"/>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 name="Google Shape;579;p26"/>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 name="Google Shape;580;p26"/>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 name="Google Shape;581;p26"/>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 name="Google Shape;582;p26"/>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 name="Google Shape;583;p26"/>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 name="Google Shape;584;p26"/>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 name="Google Shape;585;p26"/>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 name="Google Shape;586;p26"/>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 name="Google Shape;587;p26"/>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 name="Google Shape;588;p26"/>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 name="Google Shape;589;p26"/>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 name="Google Shape;590;p26"/>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 name="Google Shape;591;p26"/>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 name="Google Shape;592;p26"/>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 name="Google Shape;593;p26"/>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 name="Google Shape;594;p26"/>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 name="Google Shape;595;p26"/>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 name="Google Shape;596;p26"/>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 name="Google Shape;597;p26"/>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 name="Google Shape;598;p26"/>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 name="Google Shape;599;p26"/>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 name="Google Shape;600;p26"/>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 name="Google Shape;601;p26"/>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 name="Google Shape;602;p26"/>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 name="Google Shape;603;p26"/>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26"/>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 name="Google Shape;605;p26"/>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 name="Google Shape;606;p26"/>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 name="Google Shape;607;p26"/>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26"/>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 name="Google Shape;609;p26"/>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 name="Google Shape;610;p26"/>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 name="Google Shape;611;p26"/>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 name="Google Shape;612;p26"/>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 name="Google Shape;613;p26"/>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 name="Google Shape;614;p26"/>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 name="Google Shape;615;p26"/>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 name="Google Shape;616;p26"/>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 name="Google Shape;617;p26"/>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 name="Google Shape;618;p26"/>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 name="Google Shape;619;p26"/>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 name="Google Shape;620;p26"/>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 name="Google Shape;621;p26"/>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 name="Google Shape;622;p26"/>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 name="Google Shape;623;p26"/>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 name="Google Shape;624;p26"/>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 name="Google Shape;625;p26"/>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 name="Google Shape;626;p26"/>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 name="Google Shape;627;p26"/>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 name="Google Shape;628;p26"/>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 name="Google Shape;629;p26"/>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 name="Google Shape;630;p26"/>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 name="Google Shape;631;p26"/>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 name="Google Shape;632;p26"/>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 name="Google Shape;633;p26"/>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 name="Google Shape;634;p26"/>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 name="Google Shape;635;p26"/>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 name="Google Shape;636;p26"/>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 name="Google Shape;637;p26"/>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 name="Google Shape;638;p26"/>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 name="Google Shape;639;p26"/>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26"/>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 name="Google Shape;641;p26"/>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 name="Google Shape;642;p26"/>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26"/>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 name="Google Shape;644;p26"/>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 name="Google Shape;645;p26"/>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 name="Google Shape;646;p26"/>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26"/>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 name="Google Shape;648;p26"/>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 name="Google Shape;649;p26"/>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 name="Google Shape;650;p26"/>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 name="Google Shape;651;p26"/>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26"/>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 name="Google Shape;653;p26"/>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 name="Google Shape;654;p26"/>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 name="Google Shape;655;p26"/>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26"/>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 name="Google Shape;657;p26"/>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 name="Google Shape;658;p26"/>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 name="Google Shape;659;p26"/>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 name="Google Shape;660;p26"/>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 name="Google Shape;661;p26"/>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 name="Google Shape;662;p26"/>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 name="Google Shape;663;p26"/>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 name="Google Shape;664;p26"/>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 name="Google Shape;665;p26"/>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 name="Google Shape;666;p26"/>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 name="Google Shape;667;p26"/>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 name="Google Shape;668;p26"/>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 name="Google Shape;669;p26"/>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 name="Google Shape;670;p26"/>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 name="Google Shape;671;p26"/>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 name="Google Shape;672;p26"/>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 name="Google Shape;673;p26"/>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 name="Google Shape;674;p26"/>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 name="Google Shape;675;p26"/>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 name="Google Shape;676;p26"/>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rgbClr val="F7C73C">
                <a:alpha val="97650"/>
              </a:srgbClr>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77" name="Google Shape;677;p26"/>
          <p:cNvSpPr txBox="1"/>
          <p:nvPr>
            <p:ph type="title"/>
          </p:nvPr>
        </p:nvSpPr>
        <p:spPr>
          <a:xfrm>
            <a:off x="169500" y="229375"/>
            <a:ext cx="7097700" cy="583800"/>
          </a:xfrm>
          <a:prstGeom prst="rect">
            <a:avLst/>
          </a:prstGeom>
        </p:spPr>
        <p:txBody>
          <a:bodyPr anchorCtr="0" anchor="b" bIns="91425" lIns="91425" spcFirstLastPara="1" rIns="91425" wrap="square" tIns="91425">
            <a:noAutofit/>
          </a:bodyPr>
          <a:lstStyle>
            <a:lvl1pPr indent="0" lvl="0" marL="0" marR="0" rtl="0" algn="l">
              <a:lnSpc>
                <a:spcPct val="100000"/>
              </a:lnSpc>
              <a:spcBef>
                <a:spcPts val="0"/>
              </a:spcBef>
              <a:spcAft>
                <a:spcPts val="0"/>
              </a:spcAft>
              <a:buSzPts val="3000"/>
              <a:buNone/>
              <a:defRPr sz="30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678" name="Google Shape;678;p26"/>
          <p:cNvSpPr txBox="1"/>
          <p:nvPr/>
        </p:nvSpPr>
        <p:spPr>
          <a:xfrm>
            <a:off x="0" y="4663225"/>
            <a:ext cx="5503200" cy="583800"/>
          </a:xfrm>
          <a:prstGeom prst="rect">
            <a:avLst/>
          </a:prstGeom>
          <a:noFill/>
          <a:ln>
            <a:noFill/>
          </a:ln>
        </p:spPr>
        <p:txBody>
          <a:bodyPr anchorCtr="0" anchor="b" bIns="91425" lIns="91425" spcFirstLastPara="1" rIns="91425" wrap="square" tIns="91425">
            <a:noAutofit/>
          </a:bodyPr>
          <a:lstStyle/>
          <a:p>
            <a:pPr indent="0" lvl="0" marL="0" rtl="0" algn="l">
              <a:lnSpc>
                <a:spcPct val="115000"/>
              </a:lnSpc>
              <a:spcBef>
                <a:spcPts val="0"/>
              </a:spcBef>
              <a:spcAft>
                <a:spcPts val="0"/>
              </a:spcAft>
              <a:buNone/>
            </a:pPr>
            <a:r>
              <a:rPr i="1" lang="en-GB" sz="1000"/>
              <a:t>Map from</a:t>
            </a:r>
            <a:r>
              <a:rPr i="1" lang="en-GB" sz="1000"/>
              <a:t> simplemaps.com</a:t>
            </a:r>
            <a:endParaRPr i="1" sz="1000"/>
          </a:p>
        </p:txBody>
      </p:sp>
      <p:grpSp>
        <p:nvGrpSpPr>
          <p:cNvPr id="679" name="Google Shape;679;p26"/>
          <p:cNvGrpSpPr/>
          <p:nvPr/>
        </p:nvGrpSpPr>
        <p:grpSpPr>
          <a:xfrm rot="-8546578">
            <a:off x="7545301" y="-22481"/>
            <a:ext cx="1555898" cy="1530170"/>
            <a:chOff x="1059617" y="-322669"/>
            <a:chExt cx="3217092" cy="2814788"/>
          </a:xfrm>
        </p:grpSpPr>
        <p:sp>
          <p:nvSpPr>
            <p:cNvPr id="680" name="Google Shape;680;p26"/>
            <p:cNvSpPr/>
            <p:nvPr/>
          </p:nvSpPr>
          <p:spPr>
            <a:xfrm rot="9422755">
              <a:off x="1842586" y="466937"/>
              <a:ext cx="1432527" cy="1832801"/>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81" name="Google Shape;681;p26"/>
            <p:cNvSpPr/>
            <p:nvPr/>
          </p:nvSpPr>
          <p:spPr>
            <a:xfrm rot="-1202035">
              <a:off x="1627706" y="746806"/>
              <a:ext cx="2474356" cy="1334383"/>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82" name="Google Shape;682;p26"/>
            <p:cNvSpPr/>
            <p:nvPr/>
          </p:nvSpPr>
          <p:spPr>
            <a:xfrm flipH="1" rot="2031427">
              <a:off x="1412864" y="121572"/>
              <a:ext cx="2241912" cy="1817839"/>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83" name="Google Shape;683;p26"/>
            <p:cNvSpPr/>
            <p:nvPr/>
          </p:nvSpPr>
          <p:spPr>
            <a:xfrm rot="2827266">
              <a:off x="3640527" y="491012"/>
              <a:ext cx="245469" cy="184028"/>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84" name="Google Shape;684;p26"/>
            <p:cNvSpPr/>
            <p:nvPr/>
          </p:nvSpPr>
          <p:spPr>
            <a:xfrm rot="-3054368">
              <a:off x="3036771" y="409601"/>
              <a:ext cx="264831" cy="208926"/>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85" name="Google Shape;685;p26"/>
            <p:cNvSpPr/>
            <p:nvPr/>
          </p:nvSpPr>
          <p:spPr>
            <a:xfrm rot="-9996450">
              <a:off x="1342401" y="1568861"/>
              <a:ext cx="277304" cy="206582"/>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86" name="Google Shape;686;p26"/>
            <p:cNvSpPr/>
            <p:nvPr/>
          </p:nvSpPr>
          <p:spPr>
            <a:xfrm rot="2471156">
              <a:off x="3248505" y="1990220"/>
              <a:ext cx="273429" cy="207224"/>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87" name="Google Shape;687;p26"/>
            <p:cNvSpPr/>
            <p:nvPr/>
          </p:nvSpPr>
          <p:spPr>
            <a:xfrm rot="7788334">
              <a:off x="1447690" y="1844982"/>
              <a:ext cx="212646" cy="157031"/>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22" Type="http://schemas.openxmlformats.org/officeDocument/2006/relationships/slideLayout" Target="../slideLayouts/slideLayout22.xml"/><Relationship Id="rId21" Type="http://schemas.openxmlformats.org/officeDocument/2006/relationships/slideLayout" Target="../slideLayouts/slideLayout21.xml"/><Relationship Id="rId24" Type="http://schemas.openxmlformats.org/officeDocument/2006/relationships/slideLayout" Target="../slideLayouts/slideLayout24.xml"/><Relationship Id="rId23" Type="http://schemas.openxmlformats.org/officeDocument/2006/relationships/slideLayout" Target="../slideLayouts/slideLayout23.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26" Type="http://schemas.openxmlformats.org/officeDocument/2006/relationships/theme" Target="../theme/theme1.xml"/><Relationship Id="rId25" Type="http://schemas.openxmlformats.org/officeDocument/2006/relationships/slideLayout" Target="../slideLayouts/slideLayout25.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19" Type="http://schemas.openxmlformats.org/officeDocument/2006/relationships/slideLayout" Target="../slideLayouts/slideLayout19.xml"/><Relationship Id="rId18" Type="http://schemas.openxmlformats.org/officeDocument/2006/relationships/slideLayout" Target="../slideLayouts/slideLayout1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FFF9D8"/>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Font typeface="Fredoka One"/>
              <a:buNone/>
              <a:defRPr sz="2800">
                <a:solidFill>
                  <a:schemeClr val="dk1"/>
                </a:solidFill>
                <a:latin typeface="Fredoka One"/>
                <a:ea typeface="Fredoka One"/>
                <a:cs typeface="Fredoka One"/>
                <a:sym typeface="Fredoka One"/>
              </a:defRPr>
            </a:lvl1pPr>
            <a:lvl2pPr lvl="1">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2pPr>
            <a:lvl3pPr lvl="2">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3pPr>
            <a:lvl4pPr lvl="3">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4pPr>
            <a:lvl5pPr lvl="4">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5pPr>
            <a:lvl6pPr lvl="5">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6pPr>
            <a:lvl7pPr lvl="6">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7pPr>
            <a:lvl8pPr lvl="7">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8pPr>
            <a:lvl9pPr lvl="8">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accent1"/>
              </a:buClr>
              <a:buSzPts val="1800"/>
              <a:buFont typeface="Rubik"/>
              <a:buChar char="🥚"/>
              <a:defRPr sz="1800">
                <a:latin typeface="Rubik"/>
                <a:ea typeface="Rubik"/>
                <a:cs typeface="Rubik"/>
                <a:sym typeface="Rubik"/>
              </a:defRPr>
            </a:lvl1pPr>
            <a:lvl2pPr indent="-317500" lvl="1" marL="914400">
              <a:lnSpc>
                <a:spcPct val="115000"/>
              </a:lnSpc>
              <a:spcBef>
                <a:spcPts val="1600"/>
              </a:spcBef>
              <a:spcAft>
                <a:spcPts val="0"/>
              </a:spcAft>
              <a:buSzPts val="1400"/>
              <a:buFont typeface="Rubik"/>
              <a:buChar char="○"/>
              <a:defRPr>
                <a:latin typeface="Rubik"/>
                <a:ea typeface="Rubik"/>
                <a:cs typeface="Rubik"/>
                <a:sym typeface="Rubik"/>
              </a:defRPr>
            </a:lvl2pPr>
            <a:lvl3pPr indent="-317500" lvl="2" marL="1371600">
              <a:lnSpc>
                <a:spcPct val="115000"/>
              </a:lnSpc>
              <a:spcBef>
                <a:spcPts val="1600"/>
              </a:spcBef>
              <a:spcAft>
                <a:spcPts val="0"/>
              </a:spcAft>
              <a:buSzPts val="1400"/>
              <a:buFont typeface="Rubik"/>
              <a:buChar char="■"/>
              <a:defRPr>
                <a:latin typeface="Rubik"/>
                <a:ea typeface="Rubik"/>
                <a:cs typeface="Rubik"/>
                <a:sym typeface="Rubik"/>
              </a:defRPr>
            </a:lvl3pPr>
            <a:lvl4pPr indent="-317500" lvl="3" marL="1828800">
              <a:lnSpc>
                <a:spcPct val="115000"/>
              </a:lnSpc>
              <a:spcBef>
                <a:spcPts val="1600"/>
              </a:spcBef>
              <a:spcAft>
                <a:spcPts val="0"/>
              </a:spcAft>
              <a:buSzPts val="1400"/>
              <a:buFont typeface="Rubik"/>
              <a:buChar char="●"/>
              <a:defRPr>
                <a:latin typeface="Rubik"/>
                <a:ea typeface="Rubik"/>
                <a:cs typeface="Rubik"/>
                <a:sym typeface="Rubik"/>
              </a:defRPr>
            </a:lvl4pPr>
            <a:lvl5pPr indent="-317500" lvl="4" marL="2286000">
              <a:lnSpc>
                <a:spcPct val="115000"/>
              </a:lnSpc>
              <a:spcBef>
                <a:spcPts val="1600"/>
              </a:spcBef>
              <a:spcAft>
                <a:spcPts val="0"/>
              </a:spcAft>
              <a:buSzPts val="1400"/>
              <a:buFont typeface="Rubik"/>
              <a:buChar char="○"/>
              <a:defRPr>
                <a:latin typeface="Rubik"/>
                <a:ea typeface="Rubik"/>
                <a:cs typeface="Rubik"/>
                <a:sym typeface="Rubik"/>
              </a:defRPr>
            </a:lvl5pPr>
            <a:lvl6pPr indent="-317500" lvl="5" marL="2743200">
              <a:lnSpc>
                <a:spcPct val="115000"/>
              </a:lnSpc>
              <a:spcBef>
                <a:spcPts val="1600"/>
              </a:spcBef>
              <a:spcAft>
                <a:spcPts val="0"/>
              </a:spcAft>
              <a:buSzPts val="1400"/>
              <a:buFont typeface="Rubik"/>
              <a:buChar char="■"/>
              <a:defRPr>
                <a:latin typeface="Rubik"/>
                <a:ea typeface="Rubik"/>
                <a:cs typeface="Rubik"/>
                <a:sym typeface="Rubik"/>
              </a:defRPr>
            </a:lvl6pPr>
            <a:lvl7pPr indent="-317500" lvl="6" marL="3200400">
              <a:lnSpc>
                <a:spcPct val="115000"/>
              </a:lnSpc>
              <a:spcBef>
                <a:spcPts val="1600"/>
              </a:spcBef>
              <a:spcAft>
                <a:spcPts val="0"/>
              </a:spcAft>
              <a:buSzPts val="1400"/>
              <a:buFont typeface="Rubik"/>
              <a:buChar char="●"/>
              <a:defRPr>
                <a:latin typeface="Rubik"/>
                <a:ea typeface="Rubik"/>
                <a:cs typeface="Rubik"/>
                <a:sym typeface="Rubik"/>
              </a:defRPr>
            </a:lvl7pPr>
            <a:lvl8pPr indent="-317500" lvl="7" marL="3657600">
              <a:lnSpc>
                <a:spcPct val="115000"/>
              </a:lnSpc>
              <a:spcBef>
                <a:spcPts val="1600"/>
              </a:spcBef>
              <a:spcAft>
                <a:spcPts val="0"/>
              </a:spcAft>
              <a:buSzPts val="1400"/>
              <a:buFont typeface="Rubik"/>
              <a:buChar char="○"/>
              <a:defRPr>
                <a:latin typeface="Rubik"/>
                <a:ea typeface="Rubik"/>
                <a:cs typeface="Rubik"/>
                <a:sym typeface="Rubik"/>
              </a:defRPr>
            </a:lvl8pPr>
            <a:lvl9pPr indent="-317500" lvl="8" marL="4114800">
              <a:lnSpc>
                <a:spcPct val="115000"/>
              </a:lnSpc>
              <a:spcBef>
                <a:spcPts val="1600"/>
              </a:spcBef>
              <a:spcAft>
                <a:spcPts val="1600"/>
              </a:spcAft>
              <a:buSzPts val="1400"/>
              <a:buFont typeface="Rubik"/>
              <a:buChar char="■"/>
              <a:defRPr>
                <a:latin typeface="Rubik"/>
                <a:ea typeface="Rubik"/>
                <a:cs typeface="Rubik"/>
                <a:sym typeface="Rubik"/>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n-GB"/>
              <a:t>‹#›</a:t>
            </a:fld>
            <a:endParaRPr/>
          </a:p>
        </p:txBody>
      </p:sp>
      <p:sp>
        <p:nvSpPr>
          <p:cNvPr id="9" name="Google Shape;9;p1"/>
          <p:cNvSpPr txBox="1"/>
          <p:nvPr/>
        </p:nvSpPr>
        <p:spPr>
          <a:xfrm rot="5400000">
            <a:off x="-741150" y="48410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EA6F21"/>
                </a:solidFill>
                <a:latin typeface="Barlow Condensed"/>
                <a:ea typeface="Barlow Condensed"/>
                <a:cs typeface="Barlow Condensed"/>
                <a:sym typeface="Barlow Condensed"/>
              </a:rPr>
              <a:t>SLIDESMANIA.COM</a:t>
            </a:r>
            <a:endParaRPr sz="1000">
              <a:solidFill>
                <a:srgbClr val="EA6F21"/>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 id="2147483670" r:id="rId23"/>
    <p:sldLayoutId id="2147483671" r:id="rId24"/>
    <p:sldLayoutId id="2147483672" r:id="rId25"/>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xml"/><Relationship Id="rId3" Type="http://schemas.openxmlformats.org/officeDocument/2006/relationships/image" Target="../media/image11.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0.xml"/><Relationship Id="rId3" Type="http://schemas.openxmlformats.org/officeDocument/2006/relationships/image" Target="../media/image7.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 Id="rId3" Type="http://schemas.openxmlformats.org/officeDocument/2006/relationships/image" Target="../media/image6.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25.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2.xml"/><Relationship Id="rId3" Type="http://schemas.openxmlformats.org/officeDocument/2006/relationships/image" Target="../media/image5.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3.xml"/><Relationship Id="rId3" Type="http://schemas.openxmlformats.org/officeDocument/2006/relationships/image" Target="../media/image5.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24.xml"/><Relationship Id="rId3" Type="http://schemas.openxmlformats.org/officeDocument/2006/relationships/image" Target="../media/image9.pn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25.xml"/><Relationship Id="rId3" Type="http://schemas.openxmlformats.org/officeDocument/2006/relationships/image" Target="../media/image10.pn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6.xml"/><Relationship Id="rId3" Type="http://schemas.openxmlformats.org/officeDocument/2006/relationships/image" Target="../media/image11.jpg"/><Relationship Id="rId4" Type="http://schemas.openxmlformats.org/officeDocument/2006/relationships/image" Target="../media/image12.jpg"/></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8.xml"/><Relationship Id="rId3" Type="http://schemas.openxmlformats.org/officeDocument/2006/relationships/hyperlink" Target="https://slidesmania.com/" TargetMode="External"/><Relationship Id="rId4" Type="http://schemas.openxmlformats.org/officeDocument/2006/relationships/hyperlink" Target="https://slidesmania.com/" TargetMode="External"/><Relationship Id="rId5" Type="http://schemas.openxmlformats.org/officeDocument/2006/relationships/hyperlink" Target="https://slidesmania.com/" TargetMode="Externa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9.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1" name="Shape 691"/>
        <p:cNvGrpSpPr/>
        <p:nvPr/>
      </p:nvGrpSpPr>
      <p:grpSpPr>
        <a:xfrm>
          <a:off x="0" y="0"/>
          <a:ext cx="0" cy="0"/>
          <a:chOff x="0" y="0"/>
          <a:chExt cx="0" cy="0"/>
        </a:xfrm>
      </p:grpSpPr>
      <p:sp>
        <p:nvSpPr>
          <p:cNvPr id="692" name="Google Shape;692;p27"/>
          <p:cNvSpPr txBox="1"/>
          <p:nvPr>
            <p:ph type="ctrTitle"/>
          </p:nvPr>
        </p:nvSpPr>
        <p:spPr>
          <a:xfrm>
            <a:off x="2388375" y="1406575"/>
            <a:ext cx="4512300" cy="20526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a:t>HERE GOES </a:t>
            </a:r>
            <a:r>
              <a:rPr lang="en-GB"/>
              <a:t>YOUR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6" name="Shape 696"/>
        <p:cNvGrpSpPr/>
        <p:nvPr/>
      </p:nvGrpSpPr>
      <p:grpSpPr>
        <a:xfrm>
          <a:off x="0" y="0"/>
          <a:ext cx="0" cy="0"/>
          <a:chOff x="0" y="0"/>
          <a:chExt cx="0" cy="0"/>
        </a:xfrm>
      </p:grpSpPr>
      <p:sp>
        <p:nvSpPr>
          <p:cNvPr id="697" name="Google Shape;697;p28"/>
          <p:cNvSpPr txBox="1"/>
          <p:nvPr>
            <p:ph type="title"/>
          </p:nvPr>
        </p:nvSpPr>
        <p:spPr>
          <a:xfrm>
            <a:off x="540300" y="1089000"/>
            <a:ext cx="2808000" cy="7557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a:t>Introduce yourself</a:t>
            </a:r>
            <a:endParaRPr/>
          </a:p>
        </p:txBody>
      </p:sp>
      <p:sp>
        <p:nvSpPr>
          <p:cNvPr id="698" name="Google Shape;698;p28"/>
          <p:cNvSpPr txBox="1"/>
          <p:nvPr>
            <p:ph idx="1" type="body"/>
          </p:nvPr>
        </p:nvSpPr>
        <p:spPr>
          <a:xfrm>
            <a:off x="540300" y="1923000"/>
            <a:ext cx="2808000" cy="3179400"/>
          </a:xfrm>
          <a:prstGeom prst="rect">
            <a:avLst/>
          </a:prstGeom>
        </p:spPr>
        <p:txBody>
          <a:bodyPr anchorCtr="0" anchor="ctr" bIns="91425" lIns="91425" spcFirstLastPara="1" rIns="91425" wrap="square" tIns="91425">
            <a:noAutofit/>
          </a:bodyPr>
          <a:lstStyle/>
          <a:p>
            <a:pPr indent="0" lvl="0" marL="0" rtl="0" algn="l">
              <a:lnSpc>
                <a:spcPct val="100000"/>
              </a:lnSpc>
              <a:spcBef>
                <a:spcPts val="0"/>
              </a:spcBef>
              <a:spcAft>
                <a:spcPts val="0"/>
              </a:spcAft>
              <a:buNone/>
            </a:pPr>
            <a:r>
              <a:rPr lang="en-GB" sz="4800"/>
              <a:t>Hi, I am Emma Green!</a:t>
            </a:r>
            <a:endParaRPr sz="4800"/>
          </a:p>
          <a:p>
            <a:pPr indent="0" lvl="0" marL="0" rtl="0" algn="l">
              <a:lnSpc>
                <a:spcPct val="100000"/>
              </a:lnSpc>
              <a:spcBef>
                <a:spcPts val="1600"/>
              </a:spcBef>
              <a:spcAft>
                <a:spcPts val="1600"/>
              </a:spcAft>
              <a:buNone/>
            </a:pPr>
            <a:r>
              <a:t/>
            </a:r>
            <a:endParaRPr/>
          </a:p>
        </p:txBody>
      </p:sp>
      <p:pic>
        <p:nvPicPr>
          <p:cNvPr id="699" name="Google Shape;699;p28"/>
          <p:cNvPicPr preferRelativeResize="0"/>
          <p:nvPr/>
        </p:nvPicPr>
        <p:blipFill rotWithShape="1">
          <a:blip r:embed="rId3">
            <a:alphaModFix/>
          </a:blip>
          <a:srcRect b="44665" l="21217" r="22845" t="17834"/>
          <a:stretch/>
        </p:blipFill>
        <p:spPr>
          <a:xfrm>
            <a:off x="4392825" y="840450"/>
            <a:ext cx="3290400" cy="3290400"/>
          </a:xfrm>
          <a:prstGeom prst="ellipse">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3" name="Shape 703"/>
        <p:cNvGrpSpPr/>
        <p:nvPr/>
      </p:nvGrpSpPr>
      <p:grpSpPr>
        <a:xfrm>
          <a:off x="0" y="0"/>
          <a:ext cx="0" cy="0"/>
          <a:chOff x="0" y="0"/>
          <a:chExt cx="0" cy="0"/>
        </a:xfrm>
      </p:grpSpPr>
      <p:sp>
        <p:nvSpPr>
          <p:cNvPr id="704" name="Google Shape;704;p29"/>
          <p:cNvSpPr txBox="1"/>
          <p:nvPr>
            <p:ph type="title"/>
          </p:nvPr>
        </p:nvSpPr>
        <p:spPr>
          <a:xfrm>
            <a:off x="757075" y="736550"/>
            <a:ext cx="77154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solidFill>
                  <a:srgbClr val="FFFFFF"/>
                </a:solidFill>
              </a:rPr>
              <a:t>Add your </a:t>
            </a:r>
            <a:r>
              <a:rPr lang="en-GB"/>
              <a:t>talking points here</a:t>
            </a:r>
            <a:endParaRPr/>
          </a:p>
        </p:txBody>
      </p:sp>
      <p:sp>
        <p:nvSpPr>
          <p:cNvPr id="705" name="Google Shape;705;p29"/>
          <p:cNvSpPr txBox="1"/>
          <p:nvPr>
            <p:ph idx="1" type="body"/>
          </p:nvPr>
        </p:nvSpPr>
        <p:spPr>
          <a:xfrm>
            <a:off x="757075" y="1805050"/>
            <a:ext cx="7715400" cy="2763900"/>
          </a:xfrm>
          <a:prstGeom prst="rect">
            <a:avLst/>
          </a:prstGeom>
        </p:spPr>
        <p:txBody>
          <a:bodyPr anchorCtr="0" anchor="ctr" bIns="91425" lIns="91425" spcFirstLastPara="1" rIns="91425" wrap="square" tIns="91425">
            <a:noAutofit/>
          </a:bodyPr>
          <a:lstStyle/>
          <a:p>
            <a:pPr indent="-342900" lvl="0" marL="457200" rtl="0" algn="l">
              <a:lnSpc>
                <a:spcPct val="115000"/>
              </a:lnSpc>
              <a:spcBef>
                <a:spcPts val="0"/>
              </a:spcBef>
              <a:spcAft>
                <a:spcPts val="0"/>
              </a:spcAft>
              <a:buSzPts val="1800"/>
              <a:buChar char="➔"/>
            </a:pPr>
            <a:r>
              <a:rPr lang="en-GB"/>
              <a:t>We will talk about this first.</a:t>
            </a:r>
            <a:endParaRPr/>
          </a:p>
          <a:p>
            <a:pPr indent="-342900" lvl="0" marL="457200" rtl="0" algn="l">
              <a:lnSpc>
                <a:spcPct val="115000"/>
              </a:lnSpc>
              <a:spcBef>
                <a:spcPts val="0"/>
              </a:spcBef>
              <a:spcAft>
                <a:spcPts val="0"/>
              </a:spcAft>
              <a:buSzPts val="1800"/>
              <a:buChar char="➔"/>
            </a:pPr>
            <a:r>
              <a:rPr lang="en-GB"/>
              <a:t>We will talk about this second.</a:t>
            </a:r>
            <a:endParaRPr/>
          </a:p>
          <a:p>
            <a:pPr indent="-342900" lvl="0" marL="457200" rtl="0" algn="l">
              <a:lnSpc>
                <a:spcPct val="115000"/>
              </a:lnSpc>
              <a:spcBef>
                <a:spcPts val="0"/>
              </a:spcBef>
              <a:spcAft>
                <a:spcPts val="0"/>
              </a:spcAft>
              <a:buSzPts val="1800"/>
              <a:buChar char="➔"/>
            </a:pPr>
            <a:r>
              <a:rPr lang="en-GB"/>
              <a:t>We will talk about this last.</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9" name="Shape 709"/>
        <p:cNvGrpSpPr/>
        <p:nvPr/>
      </p:nvGrpSpPr>
      <p:grpSpPr>
        <a:xfrm>
          <a:off x="0" y="0"/>
          <a:ext cx="0" cy="0"/>
          <a:chOff x="0" y="0"/>
          <a:chExt cx="0" cy="0"/>
        </a:xfrm>
      </p:grpSpPr>
      <p:sp>
        <p:nvSpPr>
          <p:cNvPr id="710" name="Google Shape;710;p30"/>
          <p:cNvSpPr txBox="1"/>
          <p:nvPr>
            <p:ph type="title"/>
          </p:nvPr>
        </p:nvSpPr>
        <p:spPr>
          <a:xfrm>
            <a:off x="1142500" y="1587160"/>
            <a:ext cx="6476400" cy="14910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5300"/>
              <a:t>We will talk about this first</a:t>
            </a:r>
            <a:endParaRPr sz="5300"/>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4" name="Shape 714"/>
        <p:cNvGrpSpPr/>
        <p:nvPr/>
      </p:nvGrpSpPr>
      <p:grpSpPr>
        <a:xfrm>
          <a:off x="0" y="0"/>
          <a:ext cx="0" cy="0"/>
          <a:chOff x="0" y="0"/>
          <a:chExt cx="0" cy="0"/>
        </a:xfrm>
      </p:grpSpPr>
      <p:sp>
        <p:nvSpPr>
          <p:cNvPr id="715" name="Google Shape;715;p31"/>
          <p:cNvSpPr txBox="1"/>
          <p:nvPr>
            <p:ph type="title"/>
          </p:nvPr>
        </p:nvSpPr>
        <p:spPr>
          <a:xfrm>
            <a:off x="757075" y="736550"/>
            <a:ext cx="77154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solidFill>
                  <a:srgbClr val="FFFFFF"/>
                </a:solidFill>
              </a:rPr>
              <a:t>Add your</a:t>
            </a:r>
            <a:r>
              <a:rPr lang="en-GB"/>
              <a:t> title here</a:t>
            </a:r>
            <a:endParaRPr/>
          </a:p>
        </p:txBody>
      </p:sp>
      <p:sp>
        <p:nvSpPr>
          <p:cNvPr id="716" name="Google Shape;716;p31"/>
          <p:cNvSpPr txBox="1"/>
          <p:nvPr>
            <p:ph idx="1" type="body"/>
          </p:nvPr>
        </p:nvSpPr>
        <p:spPr>
          <a:xfrm>
            <a:off x="757075" y="1805050"/>
            <a:ext cx="7715400" cy="2341800"/>
          </a:xfrm>
          <a:prstGeom prst="rect">
            <a:avLst/>
          </a:prstGeom>
        </p:spPr>
        <p:txBody>
          <a:bodyPr anchorCtr="0" anchor="ctr" bIns="91425" lIns="91425" spcFirstLastPara="1" rIns="91425" wrap="square" tIns="91425">
            <a:noAutofit/>
          </a:bodyPr>
          <a:lstStyle/>
          <a:p>
            <a:pPr indent="0" lvl="0" marL="0" rtl="0" algn="l">
              <a:lnSpc>
                <a:spcPct val="90000"/>
              </a:lnSpc>
              <a:spcBef>
                <a:spcPts val="0"/>
              </a:spcBef>
              <a:spcAft>
                <a:spcPts val="0"/>
              </a:spcAft>
              <a:buNone/>
            </a:pPr>
            <a:r>
              <a:rPr lang="en-GB" sz="1500"/>
              <a:t>One of the keys to an effective presentation is keeping it simple, concentrate on your core message.</a:t>
            </a:r>
            <a:endParaRPr sz="1500"/>
          </a:p>
          <a:p>
            <a:pPr indent="0" lvl="0" marL="0" rtl="0" algn="l">
              <a:lnSpc>
                <a:spcPct val="90000"/>
              </a:lnSpc>
              <a:spcBef>
                <a:spcPts val="0"/>
              </a:spcBef>
              <a:spcAft>
                <a:spcPts val="0"/>
              </a:spcAft>
              <a:buNone/>
            </a:pPr>
            <a:r>
              <a:t/>
            </a:r>
            <a:endParaRPr sz="1500"/>
          </a:p>
          <a:p>
            <a:pPr indent="0" lvl="0" marL="0" rtl="0" algn="l">
              <a:lnSpc>
                <a:spcPct val="90000"/>
              </a:lnSpc>
              <a:spcBef>
                <a:spcPts val="0"/>
              </a:spcBef>
              <a:spcAft>
                <a:spcPts val="0"/>
              </a:spcAft>
              <a:buNone/>
            </a:pPr>
            <a:r>
              <a:rPr lang="en-GB" sz="1500"/>
              <a:t>Make it easy for your audience to understand and respond.</a:t>
            </a:r>
            <a:endParaRPr sz="1500"/>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0" name="Shape 720"/>
        <p:cNvGrpSpPr/>
        <p:nvPr/>
      </p:nvGrpSpPr>
      <p:grpSpPr>
        <a:xfrm>
          <a:off x="0" y="0"/>
          <a:ext cx="0" cy="0"/>
          <a:chOff x="0" y="0"/>
          <a:chExt cx="0" cy="0"/>
        </a:xfrm>
      </p:grpSpPr>
      <p:sp>
        <p:nvSpPr>
          <p:cNvPr id="721" name="Google Shape;721;p32"/>
          <p:cNvSpPr txBox="1"/>
          <p:nvPr>
            <p:ph type="title"/>
          </p:nvPr>
        </p:nvSpPr>
        <p:spPr>
          <a:xfrm>
            <a:off x="1864525" y="450150"/>
            <a:ext cx="5250600" cy="4090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chemeClr val="lt1"/>
                </a:solidFill>
              </a:rPr>
              <a:t>Add your main point here.</a:t>
            </a:r>
            <a:endParaRPr>
              <a:solidFill>
                <a:schemeClr val="lt1"/>
              </a:solidFil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5" name="Shape 725"/>
        <p:cNvGrpSpPr/>
        <p:nvPr/>
      </p:nvGrpSpPr>
      <p:grpSpPr>
        <a:xfrm>
          <a:off x="0" y="0"/>
          <a:ext cx="0" cy="0"/>
          <a:chOff x="0" y="0"/>
          <a:chExt cx="0" cy="0"/>
        </a:xfrm>
      </p:grpSpPr>
      <p:sp>
        <p:nvSpPr>
          <p:cNvPr id="726" name="Google Shape;726;p33"/>
          <p:cNvSpPr txBox="1"/>
          <p:nvPr>
            <p:ph type="title"/>
          </p:nvPr>
        </p:nvSpPr>
        <p:spPr>
          <a:xfrm>
            <a:off x="311700" y="1725225"/>
            <a:ext cx="8520600" cy="1300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rgbClr val="F7C73C"/>
                </a:solidFill>
              </a:rPr>
              <a:t>Great </a:t>
            </a:r>
            <a:r>
              <a:rPr lang="en-GB">
                <a:solidFill>
                  <a:srgbClr val="DA4581"/>
                </a:solidFill>
              </a:rPr>
              <a:t>idea!</a:t>
            </a:r>
            <a:endParaRPr>
              <a:solidFill>
                <a:srgbClr val="DA4581"/>
              </a:solidFill>
            </a:endParaRPr>
          </a:p>
        </p:txBody>
      </p:sp>
      <p:sp>
        <p:nvSpPr>
          <p:cNvPr id="727" name="Google Shape;727;p33"/>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GB"/>
              <a:t>Finish up your first set of slides.</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1" name="Shape 731"/>
        <p:cNvGrpSpPr/>
        <p:nvPr/>
      </p:nvGrpSpPr>
      <p:grpSpPr>
        <a:xfrm>
          <a:off x="0" y="0"/>
          <a:ext cx="0" cy="0"/>
          <a:chOff x="0" y="0"/>
          <a:chExt cx="0" cy="0"/>
        </a:xfrm>
      </p:grpSpPr>
      <p:sp>
        <p:nvSpPr>
          <p:cNvPr id="732" name="Google Shape;732;p34"/>
          <p:cNvSpPr txBox="1"/>
          <p:nvPr>
            <p:ph type="title"/>
          </p:nvPr>
        </p:nvSpPr>
        <p:spPr>
          <a:xfrm>
            <a:off x="757075" y="736550"/>
            <a:ext cx="77154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solidFill>
                  <a:srgbClr val="FFFFFF"/>
                </a:solidFill>
              </a:rPr>
              <a:t>You can </a:t>
            </a:r>
            <a:r>
              <a:rPr lang="en-GB"/>
              <a:t>split your content.</a:t>
            </a:r>
            <a:endParaRPr/>
          </a:p>
        </p:txBody>
      </p:sp>
      <p:sp>
        <p:nvSpPr>
          <p:cNvPr id="733" name="Google Shape;733;p34"/>
          <p:cNvSpPr txBox="1"/>
          <p:nvPr>
            <p:ph idx="1" type="body"/>
          </p:nvPr>
        </p:nvSpPr>
        <p:spPr>
          <a:xfrm>
            <a:off x="757075" y="1793225"/>
            <a:ext cx="3621900" cy="2775600"/>
          </a:xfrm>
          <a:prstGeom prst="rect">
            <a:avLst/>
          </a:prstGeom>
        </p:spPr>
        <p:txBody>
          <a:bodyPr anchorCtr="0" anchor="ctr" bIns="91425" lIns="91425" spcFirstLastPara="1" rIns="91425" wrap="square" tIns="91425">
            <a:noAutofit/>
          </a:bodyPr>
          <a:lstStyle/>
          <a:p>
            <a:pPr indent="0" lvl="0" marL="0" rtl="0" algn="l">
              <a:spcBef>
                <a:spcPts val="0"/>
              </a:spcBef>
              <a:spcAft>
                <a:spcPts val="1600"/>
              </a:spcAft>
              <a:buClr>
                <a:schemeClr val="dk1"/>
              </a:buClr>
              <a:buFont typeface="Arial"/>
              <a:buNone/>
            </a:pPr>
            <a:r>
              <a:rPr lang="en-GB" sz="1500">
                <a:solidFill>
                  <a:schemeClr val="dk1"/>
                </a:solidFill>
              </a:rPr>
              <a:t>Remember that most of our presentation templates allow you to change the colors by going into the master – this works both in PowerPoint and Google Slides – , so you can adapt them to your needs</a:t>
            </a:r>
            <a:endParaRPr sz="1500">
              <a:solidFill>
                <a:schemeClr val="dk1"/>
              </a:solidFill>
            </a:endParaRPr>
          </a:p>
        </p:txBody>
      </p:sp>
      <p:sp>
        <p:nvSpPr>
          <p:cNvPr id="734" name="Google Shape;734;p34"/>
          <p:cNvSpPr txBox="1"/>
          <p:nvPr>
            <p:ph idx="2" type="body"/>
          </p:nvPr>
        </p:nvSpPr>
        <p:spPr>
          <a:xfrm>
            <a:off x="4850577" y="1793225"/>
            <a:ext cx="3621900" cy="2775600"/>
          </a:xfrm>
          <a:prstGeom prst="rect">
            <a:avLst/>
          </a:prstGeom>
        </p:spPr>
        <p:txBody>
          <a:bodyPr anchorCtr="0" anchor="ctr" bIns="91425" lIns="91425" spcFirstLastPara="1" rIns="91425" wrap="square" tIns="91425">
            <a:noAutofit/>
          </a:bodyPr>
          <a:lstStyle/>
          <a:p>
            <a:pPr indent="0" lvl="0" marL="0" rtl="0" algn="l">
              <a:spcBef>
                <a:spcPts val="0"/>
              </a:spcBef>
              <a:spcAft>
                <a:spcPts val="1600"/>
              </a:spcAft>
              <a:buClr>
                <a:schemeClr val="dk1"/>
              </a:buClr>
              <a:buFont typeface="Arial"/>
              <a:buNone/>
            </a:pPr>
            <a:r>
              <a:rPr lang="en-GB" sz="1500">
                <a:solidFill>
                  <a:schemeClr val="dk1"/>
                </a:solidFill>
              </a:rPr>
              <a:t>Colors are emotional and evoke feelings. The right colors can help persuade and motivate, they can increase your audience's interest and improve learning comprehension and retention.</a:t>
            </a:r>
            <a:endParaRPr sz="1500"/>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8" name="Shape 738"/>
        <p:cNvGrpSpPr/>
        <p:nvPr/>
      </p:nvGrpSpPr>
      <p:grpSpPr>
        <a:xfrm>
          <a:off x="0" y="0"/>
          <a:ext cx="0" cy="0"/>
          <a:chOff x="0" y="0"/>
          <a:chExt cx="0" cy="0"/>
        </a:xfrm>
      </p:grpSpPr>
      <p:sp>
        <p:nvSpPr>
          <p:cNvPr id="739" name="Google Shape;739;p35"/>
          <p:cNvSpPr txBox="1"/>
          <p:nvPr>
            <p:ph type="title"/>
          </p:nvPr>
        </p:nvSpPr>
        <p:spPr>
          <a:xfrm>
            <a:off x="757075" y="736550"/>
            <a:ext cx="77154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solidFill>
                  <a:srgbClr val="FFFFFF"/>
                </a:solidFill>
              </a:rPr>
              <a:t>Add your</a:t>
            </a:r>
            <a:r>
              <a:rPr lang="en-GB"/>
              <a:t> title here.</a:t>
            </a:r>
            <a:endParaRPr/>
          </a:p>
        </p:txBody>
      </p:sp>
      <p:sp>
        <p:nvSpPr>
          <p:cNvPr id="740" name="Google Shape;740;p35"/>
          <p:cNvSpPr txBox="1"/>
          <p:nvPr>
            <p:ph idx="1" type="body"/>
          </p:nvPr>
        </p:nvSpPr>
        <p:spPr>
          <a:xfrm>
            <a:off x="757075" y="1915675"/>
            <a:ext cx="2401500" cy="2901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1500"/>
              <a:t>Did you know that pandas don’t hibernate?</a:t>
            </a:r>
            <a:endParaRPr sz="1500"/>
          </a:p>
          <a:p>
            <a:pPr indent="0" lvl="0" marL="0" rtl="0" algn="l">
              <a:spcBef>
                <a:spcPts val="1600"/>
              </a:spcBef>
              <a:spcAft>
                <a:spcPts val="1600"/>
              </a:spcAft>
              <a:buNone/>
            </a:pPr>
            <a:r>
              <a:rPr lang="en-GB" sz="1500"/>
              <a:t>When winter approaches, they head lower down their mountain homes to warmer temperatures, where they continue to chomp away on bamboo!</a:t>
            </a:r>
            <a:endParaRPr sz="1500"/>
          </a:p>
        </p:txBody>
      </p:sp>
      <p:sp>
        <p:nvSpPr>
          <p:cNvPr id="741" name="Google Shape;741;p35"/>
          <p:cNvSpPr txBox="1"/>
          <p:nvPr>
            <p:ph idx="2" type="body"/>
          </p:nvPr>
        </p:nvSpPr>
        <p:spPr>
          <a:xfrm>
            <a:off x="3481013" y="1915675"/>
            <a:ext cx="2267400" cy="2901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sz="1500"/>
              <a:t>Did you know that a cat uses its whiskers as feelers to determine if a space is too small to squeeze through?</a:t>
            </a:r>
            <a:endParaRPr sz="1500"/>
          </a:p>
          <a:p>
            <a:pPr indent="0" lvl="0" marL="0" rtl="0" algn="l">
              <a:spcBef>
                <a:spcPts val="1600"/>
              </a:spcBef>
              <a:spcAft>
                <a:spcPts val="1600"/>
              </a:spcAft>
              <a:buNone/>
            </a:pPr>
            <a:r>
              <a:rPr lang="en-GB" sz="1500"/>
              <a:t>Also, cats love to sleep. A fifteen-year-old cat has probably spent ten years of its life sleeping.</a:t>
            </a:r>
            <a:endParaRPr sz="1500"/>
          </a:p>
        </p:txBody>
      </p:sp>
      <p:sp>
        <p:nvSpPr>
          <p:cNvPr id="742" name="Google Shape;742;p35"/>
          <p:cNvSpPr txBox="1"/>
          <p:nvPr>
            <p:ph idx="3" type="body"/>
          </p:nvPr>
        </p:nvSpPr>
        <p:spPr>
          <a:xfrm>
            <a:off x="6204951" y="1915675"/>
            <a:ext cx="2267400" cy="2901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sz="1500"/>
              <a:t>Did you know that elephants can sense storms?</a:t>
            </a:r>
            <a:endParaRPr sz="1500"/>
          </a:p>
          <a:p>
            <a:pPr indent="0" lvl="0" marL="0" rtl="0" algn="l">
              <a:spcBef>
                <a:spcPts val="1600"/>
              </a:spcBef>
              <a:spcAft>
                <a:spcPts val="1600"/>
              </a:spcAft>
              <a:buNone/>
            </a:pPr>
            <a:r>
              <a:rPr lang="en-GB" sz="1500"/>
              <a:t>Elephants may be able to detect a thunderstorm from hundreds of miles away, and will head towards it, looking for water.</a:t>
            </a:r>
            <a:endParaRPr sz="1500"/>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6" name="Shape 746"/>
        <p:cNvGrpSpPr/>
        <p:nvPr/>
      </p:nvGrpSpPr>
      <p:grpSpPr>
        <a:xfrm>
          <a:off x="0" y="0"/>
          <a:ext cx="0" cy="0"/>
          <a:chOff x="0" y="0"/>
          <a:chExt cx="0" cy="0"/>
        </a:xfrm>
      </p:grpSpPr>
      <p:sp>
        <p:nvSpPr>
          <p:cNvPr id="747" name="Google Shape;747;p36"/>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a:t>Add images!</a:t>
            </a:r>
            <a:endParaRPr/>
          </a:p>
        </p:txBody>
      </p:sp>
      <p:sp>
        <p:nvSpPr>
          <p:cNvPr id="748" name="Google Shape;748;p36"/>
          <p:cNvSpPr txBox="1"/>
          <p:nvPr>
            <p:ph idx="1" type="subTitle"/>
          </p:nvPr>
        </p:nvSpPr>
        <p:spPr>
          <a:xfrm>
            <a:off x="265500" y="2803075"/>
            <a:ext cx="2841900" cy="17643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500">
                <a:solidFill>
                  <a:schemeClr val="dk1"/>
                </a:solidFill>
              </a:rPr>
              <a:t>Images are a big part of any slideshow presentation. They help your audience connect with your ideas on a more emotional level.</a:t>
            </a:r>
            <a:endParaRPr sz="1500">
              <a:solidFill>
                <a:schemeClr val="dk1"/>
              </a:solidFill>
            </a:endParaRPr>
          </a:p>
          <a:p>
            <a:pPr indent="0" lvl="0" marL="0" rtl="0" algn="ctr">
              <a:spcBef>
                <a:spcPts val="0"/>
              </a:spcBef>
              <a:spcAft>
                <a:spcPts val="0"/>
              </a:spcAft>
              <a:buNone/>
            </a:pPr>
            <a:r>
              <a:t/>
            </a:r>
            <a:endParaRPr sz="1500"/>
          </a:p>
        </p:txBody>
      </p:sp>
      <p:pic>
        <p:nvPicPr>
          <p:cNvPr id="749" name="Google Shape;749;p36"/>
          <p:cNvPicPr preferRelativeResize="0"/>
          <p:nvPr/>
        </p:nvPicPr>
        <p:blipFill>
          <a:blip r:embed="rId3">
            <a:alphaModFix/>
          </a:blip>
          <a:stretch>
            <a:fillRect/>
          </a:stretch>
        </p:blipFill>
        <p:spPr>
          <a:xfrm rot="220792">
            <a:off x="3118067" y="917726"/>
            <a:ext cx="5961904" cy="3974387"/>
          </a:xfrm>
          <a:prstGeom prst="cloud">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53" name="Shape 753"/>
        <p:cNvGrpSpPr/>
        <p:nvPr/>
      </p:nvGrpSpPr>
      <p:grpSpPr>
        <a:xfrm>
          <a:off x="0" y="0"/>
          <a:ext cx="0" cy="0"/>
          <a:chOff x="0" y="0"/>
          <a:chExt cx="0" cy="0"/>
        </a:xfrm>
      </p:grpSpPr>
      <p:sp>
        <p:nvSpPr>
          <p:cNvPr id="754" name="Google Shape;754;p37"/>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Highlight some concepts</a:t>
            </a:r>
            <a:endParaRPr/>
          </a:p>
        </p:txBody>
      </p:sp>
      <p:sp>
        <p:nvSpPr>
          <p:cNvPr id="755" name="Google Shape;755;p37"/>
          <p:cNvSpPr txBox="1"/>
          <p:nvPr/>
        </p:nvSpPr>
        <p:spPr>
          <a:xfrm>
            <a:off x="969150" y="2308450"/>
            <a:ext cx="1367700" cy="17538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GB">
                <a:latin typeface="Rubik"/>
                <a:ea typeface="Rubik"/>
                <a:cs typeface="Rubik"/>
                <a:sym typeface="Rubik"/>
              </a:rPr>
              <a:t>Cats use their whiskers as feelers to determine if a space is too small to squeeze through.</a:t>
            </a:r>
            <a:endParaRPr>
              <a:latin typeface="Rubik"/>
              <a:ea typeface="Rubik"/>
              <a:cs typeface="Rubik"/>
              <a:sym typeface="Rubik"/>
            </a:endParaRPr>
          </a:p>
        </p:txBody>
      </p:sp>
      <p:sp>
        <p:nvSpPr>
          <p:cNvPr id="756" name="Google Shape;756;p37"/>
          <p:cNvSpPr txBox="1"/>
          <p:nvPr/>
        </p:nvSpPr>
        <p:spPr>
          <a:xfrm>
            <a:off x="2879441" y="2308450"/>
            <a:ext cx="1448700" cy="1753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Clr>
                <a:srgbClr val="000000"/>
              </a:buClr>
              <a:buSzPts val="1100"/>
              <a:buFont typeface="Arial"/>
              <a:buNone/>
            </a:pPr>
            <a:r>
              <a:rPr lang="en-GB">
                <a:latin typeface="Rubik"/>
                <a:ea typeface="Rubik"/>
                <a:cs typeface="Rubik"/>
                <a:sym typeface="Rubik"/>
              </a:rPr>
              <a:t>It is estimated that more than 50 million kangaroos live in Australia.</a:t>
            </a:r>
            <a:endParaRPr>
              <a:latin typeface="Rubik"/>
              <a:ea typeface="Rubik"/>
              <a:cs typeface="Rubik"/>
              <a:sym typeface="Rubik"/>
            </a:endParaRPr>
          </a:p>
        </p:txBody>
      </p:sp>
      <p:sp>
        <p:nvSpPr>
          <p:cNvPr id="757" name="Google Shape;757;p37"/>
          <p:cNvSpPr txBox="1"/>
          <p:nvPr/>
        </p:nvSpPr>
        <p:spPr>
          <a:xfrm>
            <a:off x="4790663" y="2308450"/>
            <a:ext cx="1448700" cy="17538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GB">
                <a:latin typeface="Rubik"/>
                <a:ea typeface="Rubik"/>
                <a:cs typeface="Rubik"/>
                <a:sym typeface="Rubik"/>
              </a:rPr>
              <a:t>When winter approaches, pandas head lower down their mountain homes to warmer temperatures</a:t>
            </a:r>
            <a:endParaRPr>
              <a:latin typeface="Rubik"/>
              <a:ea typeface="Rubik"/>
              <a:cs typeface="Rubik"/>
              <a:sym typeface="Rubik"/>
            </a:endParaRPr>
          </a:p>
        </p:txBody>
      </p:sp>
      <p:sp>
        <p:nvSpPr>
          <p:cNvPr id="758" name="Google Shape;758;p37"/>
          <p:cNvSpPr txBox="1"/>
          <p:nvPr/>
        </p:nvSpPr>
        <p:spPr>
          <a:xfrm>
            <a:off x="6740386" y="2308445"/>
            <a:ext cx="1542600" cy="1753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GB">
                <a:latin typeface="Rubik"/>
                <a:ea typeface="Rubik"/>
                <a:cs typeface="Rubik"/>
                <a:sym typeface="Rubik"/>
              </a:rPr>
              <a:t>Koalas don’t have much energy and, when not feasting on leaves, they spend their time dozing in the branches.</a:t>
            </a:r>
            <a:endParaRPr>
              <a:latin typeface="Rubik"/>
              <a:ea typeface="Rubik"/>
              <a:cs typeface="Rubik"/>
              <a:sym typeface="Rubik"/>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762" name="Shape 762"/>
        <p:cNvGrpSpPr/>
        <p:nvPr/>
      </p:nvGrpSpPr>
      <p:grpSpPr>
        <a:xfrm>
          <a:off x="0" y="0"/>
          <a:ext cx="0" cy="0"/>
          <a:chOff x="0" y="0"/>
          <a:chExt cx="0" cy="0"/>
        </a:xfrm>
      </p:grpSpPr>
      <p:sp>
        <p:nvSpPr>
          <p:cNvPr id="763" name="Google Shape;763;p38"/>
          <p:cNvSpPr txBox="1"/>
          <p:nvPr>
            <p:ph type="title"/>
          </p:nvPr>
        </p:nvSpPr>
        <p:spPr>
          <a:xfrm>
            <a:off x="73025" y="4246825"/>
            <a:ext cx="89094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rgbClr val="FFFFFF"/>
                </a:solidFill>
              </a:rPr>
              <a:t>You can just add them as backgrounds.</a:t>
            </a:r>
            <a:endParaRPr>
              <a:solidFill>
                <a:srgbClr val="FFFFFF"/>
              </a:solidFill>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7" name="Shape 767"/>
        <p:cNvGrpSpPr/>
        <p:nvPr/>
      </p:nvGrpSpPr>
      <p:grpSpPr>
        <a:xfrm>
          <a:off x="0" y="0"/>
          <a:ext cx="0" cy="0"/>
          <a:chOff x="0" y="0"/>
          <a:chExt cx="0" cy="0"/>
        </a:xfrm>
      </p:grpSpPr>
      <p:sp>
        <p:nvSpPr>
          <p:cNvPr id="768" name="Google Shape;768;p39"/>
          <p:cNvSpPr txBox="1"/>
          <p:nvPr>
            <p:ph type="title"/>
          </p:nvPr>
        </p:nvSpPr>
        <p:spPr>
          <a:xfrm>
            <a:off x="311700" y="274300"/>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000"/>
              <a:t>Add diagrams to explain your ideas</a:t>
            </a:r>
            <a:endParaRPr sz="3000"/>
          </a:p>
        </p:txBody>
      </p:sp>
      <p:sp>
        <p:nvSpPr>
          <p:cNvPr id="769" name="Google Shape;769;p39"/>
          <p:cNvSpPr txBox="1"/>
          <p:nvPr>
            <p:ph idx="4294967295" type="body"/>
          </p:nvPr>
        </p:nvSpPr>
        <p:spPr>
          <a:xfrm>
            <a:off x="63675" y="46991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000"/>
              <a:t>You can insert them directly from Google Slides, and change their color by selecting the different shapes that make up the diagram. Same goes for PowerPoint users.</a:t>
            </a:r>
            <a:endParaRPr i="1" sz="1000"/>
          </a:p>
        </p:txBody>
      </p:sp>
      <p:grpSp>
        <p:nvGrpSpPr>
          <p:cNvPr id="770" name="Google Shape;770;p39"/>
          <p:cNvGrpSpPr/>
          <p:nvPr/>
        </p:nvGrpSpPr>
        <p:grpSpPr>
          <a:xfrm>
            <a:off x="5885625" y="2716010"/>
            <a:ext cx="2469661" cy="1384500"/>
            <a:chOff x="6038025" y="2598925"/>
            <a:chExt cx="2469661" cy="1384500"/>
          </a:xfrm>
        </p:grpSpPr>
        <p:cxnSp>
          <p:nvCxnSpPr>
            <p:cNvPr id="771" name="Google Shape;771;p39"/>
            <p:cNvCxnSpPr/>
            <p:nvPr/>
          </p:nvCxnSpPr>
          <p:spPr>
            <a:xfrm>
              <a:off x="6038025" y="3312550"/>
              <a:ext cx="582000" cy="0"/>
            </a:xfrm>
            <a:prstGeom prst="straightConnector1">
              <a:avLst/>
            </a:prstGeom>
            <a:noFill/>
            <a:ln cap="flat" cmpd="sng" w="9525">
              <a:solidFill>
                <a:srgbClr val="C2C2C2"/>
              </a:solidFill>
              <a:prstDash val="solid"/>
              <a:round/>
              <a:headEnd len="sm" w="sm" type="none"/>
              <a:tailEnd len="sm" w="sm" type="none"/>
            </a:ln>
          </p:spPr>
        </p:cxnSp>
        <p:sp>
          <p:nvSpPr>
            <p:cNvPr id="772" name="Google Shape;772;p39"/>
            <p:cNvSpPr txBox="1"/>
            <p:nvPr/>
          </p:nvSpPr>
          <p:spPr>
            <a:xfrm>
              <a:off x="6640486" y="2598925"/>
              <a:ext cx="1867200" cy="138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GB" sz="1200">
                  <a:latin typeface="Rubik"/>
                  <a:ea typeface="Rubik"/>
                  <a:cs typeface="Rubik"/>
                  <a:sym typeface="Rubik"/>
                </a:rPr>
                <a:t>Vestibulum congue tempus</a:t>
              </a:r>
              <a:endParaRPr b="1" sz="1200">
                <a:latin typeface="Rubik"/>
                <a:ea typeface="Rubik"/>
                <a:cs typeface="Rubik"/>
                <a:sym typeface="Rubik"/>
              </a:endParaRPr>
            </a:p>
            <a:p>
              <a:pPr indent="0" lvl="0" marL="0" rtl="0" algn="l">
                <a:spcBef>
                  <a:spcPts val="0"/>
                </a:spcBef>
                <a:spcAft>
                  <a:spcPts val="0"/>
                </a:spcAft>
                <a:buNone/>
              </a:pPr>
              <a:r>
                <a:t/>
              </a:r>
              <a:endParaRPr b="1" sz="1200">
                <a:latin typeface="Rubik"/>
                <a:ea typeface="Rubik"/>
                <a:cs typeface="Rubik"/>
                <a:sym typeface="Rubik"/>
              </a:endParaRPr>
            </a:p>
            <a:p>
              <a:pPr indent="0" lvl="0" marL="0" rtl="0" algn="l">
                <a:spcBef>
                  <a:spcPts val="0"/>
                </a:spcBef>
                <a:spcAft>
                  <a:spcPts val="1600"/>
                </a:spcAft>
                <a:buNone/>
              </a:pPr>
              <a:r>
                <a:rPr lang="en-GB" sz="800">
                  <a:latin typeface="Rubik"/>
                  <a:ea typeface="Rubik"/>
                  <a:cs typeface="Rubik"/>
                  <a:sym typeface="Rubik"/>
                </a:rPr>
                <a:t>Lorem ipsum dolor sit amet, consectetur adipiscing elit, sed do eiusmod tempor. Donec facilisis lacus eget mauris.</a:t>
              </a:r>
              <a:endParaRPr b="1" sz="800">
                <a:latin typeface="Rubik"/>
                <a:ea typeface="Rubik"/>
                <a:cs typeface="Rubik"/>
                <a:sym typeface="Rubik"/>
              </a:endParaRPr>
            </a:p>
          </p:txBody>
        </p:sp>
        <p:sp>
          <p:nvSpPr>
            <p:cNvPr id="773" name="Google Shape;773;p39"/>
            <p:cNvSpPr/>
            <p:nvPr/>
          </p:nvSpPr>
          <p:spPr>
            <a:xfrm>
              <a:off x="6424027" y="3212150"/>
              <a:ext cx="198600" cy="198300"/>
            </a:xfrm>
            <a:prstGeom prst="ellipse">
              <a:avLst/>
            </a:prstGeom>
            <a:solidFill>
              <a:srgbClr val="EA6F21">
                <a:alpha val="976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 name="Google Shape;774;p39"/>
            <p:cNvSpPr txBox="1"/>
            <p:nvPr/>
          </p:nvSpPr>
          <p:spPr>
            <a:xfrm>
              <a:off x="6399017" y="3156109"/>
              <a:ext cx="247500" cy="3129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1600"/>
                </a:spcAft>
                <a:buNone/>
              </a:pPr>
              <a:r>
                <a:rPr lang="en-GB" sz="800">
                  <a:solidFill>
                    <a:srgbClr val="FFFFFF"/>
                  </a:solidFill>
                  <a:latin typeface="Roboto"/>
                  <a:ea typeface="Roboto"/>
                  <a:cs typeface="Roboto"/>
                  <a:sym typeface="Roboto"/>
                </a:rPr>
                <a:t>3</a:t>
              </a:r>
              <a:endParaRPr sz="800">
                <a:solidFill>
                  <a:srgbClr val="FFFFFF"/>
                </a:solidFill>
                <a:latin typeface="Roboto"/>
                <a:ea typeface="Roboto"/>
                <a:cs typeface="Roboto"/>
                <a:sym typeface="Roboto"/>
              </a:endParaRPr>
            </a:p>
          </p:txBody>
        </p:sp>
      </p:grpSp>
      <p:grpSp>
        <p:nvGrpSpPr>
          <p:cNvPr id="775" name="Google Shape;775;p39"/>
          <p:cNvGrpSpPr/>
          <p:nvPr/>
        </p:nvGrpSpPr>
        <p:grpSpPr>
          <a:xfrm>
            <a:off x="483921" y="1943528"/>
            <a:ext cx="2994729" cy="1384500"/>
            <a:chOff x="636321" y="1844098"/>
            <a:chExt cx="2994729" cy="1384500"/>
          </a:xfrm>
        </p:grpSpPr>
        <p:sp>
          <p:nvSpPr>
            <p:cNvPr id="776" name="Google Shape;776;p39"/>
            <p:cNvSpPr txBox="1"/>
            <p:nvPr/>
          </p:nvSpPr>
          <p:spPr>
            <a:xfrm>
              <a:off x="636321" y="1844098"/>
              <a:ext cx="1867200" cy="13845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GB" sz="1200">
                  <a:latin typeface="Rubik"/>
                  <a:ea typeface="Rubik"/>
                  <a:cs typeface="Rubik"/>
                  <a:sym typeface="Rubik"/>
                </a:rPr>
                <a:t>Vestibulum congue tempus</a:t>
              </a:r>
              <a:endParaRPr b="1" sz="1200">
                <a:latin typeface="Rubik"/>
                <a:ea typeface="Rubik"/>
                <a:cs typeface="Rubik"/>
                <a:sym typeface="Rubik"/>
              </a:endParaRPr>
            </a:p>
            <a:p>
              <a:pPr indent="0" lvl="0" marL="0" rtl="0" algn="r">
                <a:spcBef>
                  <a:spcPts val="0"/>
                </a:spcBef>
                <a:spcAft>
                  <a:spcPts val="0"/>
                </a:spcAft>
                <a:buNone/>
              </a:pPr>
              <a:r>
                <a:t/>
              </a:r>
              <a:endParaRPr b="1" sz="1200">
                <a:latin typeface="Rubik"/>
                <a:ea typeface="Rubik"/>
                <a:cs typeface="Rubik"/>
                <a:sym typeface="Rubik"/>
              </a:endParaRPr>
            </a:p>
            <a:p>
              <a:pPr indent="0" lvl="0" marL="0" rtl="0" algn="r">
                <a:spcBef>
                  <a:spcPts val="0"/>
                </a:spcBef>
                <a:spcAft>
                  <a:spcPts val="1600"/>
                </a:spcAft>
                <a:buNone/>
              </a:pPr>
              <a:r>
                <a:rPr lang="en-GB" sz="800">
                  <a:latin typeface="Rubik"/>
                  <a:ea typeface="Rubik"/>
                  <a:cs typeface="Rubik"/>
                  <a:sym typeface="Rubik"/>
                </a:rPr>
                <a:t>Lorem ipsum dolor sit amet, consectetur adipiscing elit, sed do eiusmod tempor. Donec facilisis lacus eget mauris.</a:t>
              </a:r>
              <a:endParaRPr b="1" sz="800">
                <a:latin typeface="Rubik"/>
                <a:ea typeface="Rubik"/>
                <a:cs typeface="Rubik"/>
                <a:sym typeface="Rubik"/>
              </a:endParaRPr>
            </a:p>
          </p:txBody>
        </p:sp>
        <p:cxnSp>
          <p:nvCxnSpPr>
            <p:cNvPr id="777" name="Google Shape;777;p39"/>
            <p:cNvCxnSpPr/>
            <p:nvPr/>
          </p:nvCxnSpPr>
          <p:spPr>
            <a:xfrm rot="10800000">
              <a:off x="2587350" y="2536350"/>
              <a:ext cx="1043700" cy="0"/>
            </a:xfrm>
            <a:prstGeom prst="straightConnector1">
              <a:avLst/>
            </a:prstGeom>
            <a:noFill/>
            <a:ln cap="flat" cmpd="sng" w="9525">
              <a:solidFill>
                <a:srgbClr val="C2C2C2"/>
              </a:solidFill>
              <a:prstDash val="solid"/>
              <a:round/>
              <a:headEnd len="sm" w="sm" type="none"/>
              <a:tailEnd len="sm" w="sm" type="none"/>
            </a:ln>
          </p:spPr>
        </p:cxnSp>
        <p:sp>
          <p:nvSpPr>
            <p:cNvPr id="778" name="Google Shape;778;p39"/>
            <p:cNvSpPr/>
            <p:nvPr/>
          </p:nvSpPr>
          <p:spPr>
            <a:xfrm>
              <a:off x="2523501" y="2431050"/>
              <a:ext cx="198600" cy="198300"/>
            </a:xfrm>
            <a:prstGeom prst="ellipse">
              <a:avLst/>
            </a:prstGeom>
            <a:solidFill>
              <a:srgbClr val="EA6F21">
                <a:alpha val="976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9" name="Google Shape;779;p39"/>
            <p:cNvSpPr txBox="1"/>
            <p:nvPr/>
          </p:nvSpPr>
          <p:spPr>
            <a:xfrm>
              <a:off x="2498491" y="2373759"/>
              <a:ext cx="247500" cy="3129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1600"/>
                </a:spcAft>
                <a:buNone/>
              </a:pPr>
              <a:r>
                <a:rPr lang="en-GB" sz="800">
                  <a:solidFill>
                    <a:srgbClr val="FFFFFF"/>
                  </a:solidFill>
                  <a:latin typeface="Roboto"/>
                  <a:ea typeface="Roboto"/>
                  <a:cs typeface="Roboto"/>
                  <a:sym typeface="Roboto"/>
                </a:rPr>
                <a:t>2</a:t>
              </a:r>
              <a:endParaRPr sz="800">
                <a:solidFill>
                  <a:srgbClr val="FFFFFF"/>
                </a:solidFill>
                <a:latin typeface="Roboto"/>
                <a:ea typeface="Roboto"/>
                <a:cs typeface="Roboto"/>
                <a:sym typeface="Roboto"/>
              </a:endParaRPr>
            </a:p>
          </p:txBody>
        </p:sp>
      </p:grpSp>
      <p:grpSp>
        <p:nvGrpSpPr>
          <p:cNvPr id="780" name="Google Shape;780;p39"/>
          <p:cNvGrpSpPr/>
          <p:nvPr/>
        </p:nvGrpSpPr>
        <p:grpSpPr>
          <a:xfrm>
            <a:off x="4755700" y="1042345"/>
            <a:ext cx="3599586" cy="1384500"/>
            <a:chOff x="4908100" y="889950"/>
            <a:chExt cx="3599586" cy="1384500"/>
          </a:xfrm>
        </p:grpSpPr>
        <p:cxnSp>
          <p:nvCxnSpPr>
            <p:cNvPr id="781" name="Google Shape;781;p39"/>
            <p:cNvCxnSpPr/>
            <p:nvPr/>
          </p:nvCxnSpPr>
          <p:spPr>
            <a:xfrm>
              <a:off x="4908100" y="1593250"/>
              <a:ext cx="1715100" cy="0"/>
            </a:xfrm>
            <a:prstGeom prst="straightConnector1">
              <a:avLst/>
            </a:prstGeom>
            <a:noFill/>
            <a:ln cap="flat" cmpd="sng" w="9525">
              <a:solidFill>
                <a:srgbClr val="C2C2C2"/>
              </a:solidFill>
              <a:prstDash val="solid"/>
              <a:round/>
              <a:headEnd len="sm" w="sm" type="none"/>
              <a:tailEnd len="sm" w="sm" type="none"/>
            </a:ln>
          </p:spPr>
        </p:cxnSp>
        <p:sp>
          <p:nvSpPr>
            <p:cNvPr id="782" name="Google Shape;782;p39"/>
            <p:cNvSpPr txBox="1"/>
            <p:nvPr/>
          </p:nvSpPr>
          <p:spPr>
            <a:xfrm>
              <a:off x="6640486" y="889950"/>
              <a:ext cx="1867200" cy="138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GB" sz="1200">
                  <a:latin typeface="Rubik"/>
                  <a:ea typeface="Rubik"/>
                  <a:cs typeface="Rubik"/>
                  <a:sym typeface="Rubik"/>
                </a:rPr>
                <a:t>Vestibulum congue tempus</a:t>
              </a:r>
              <a:endParaRPr b="1" sz="1200">
                <a:latin typeface="Rubik"/>
                <a:ea typeface="Rubik"/>
                <a:cs typeface="Rubik"/>
                <a:sym typeface="Rubik"/>
              </a:endParaRPr>
            </a:p>
            <a:p>
              <a:pPr indent="0" lvl="0" marL="0" rtl="0" algn="l">
                <a:spcBef>
                  <a:spcPts val="0"/>
                </a:spcBef>
                <a:spcAft>
                  <a:spcPts val="0"/>
                </a:spcAft>
                <a:buNone/>
              </a:pPr>
              <a:r>
                <a:t/>
              </a:r>
              <a:endParaRPr b="1" sz="1200">
                <a:latin typeface="Rubik"/>
                <a:ea typeface="Rubik"/>
                <a:cs typeface="Rubik"/>
                <a:sym typeface="Rubik"/>
              </a:endParaRPr>
            </a:p>
            <a:p>
              <a:pPr indent="0" lvl="0" marL="0" rtl="0" algn="l">
                <a:spcBef>
                  <a:spcPts val="0"/>
                </a:spcBef>
                <a:spcAft>
                  <a:spcPts val="1600"/>
                </a:spcAft>
                <a:buNone/>
              </a:pPr>
              <a:r>
                <a:rPr lang="en-GB" sz="800">
                  <a:latin typeface="Rubik"/>
                  <a:ea typeface="Rubik"/>
                  <a:cs typeface="Rubik"/>
                  <a:sym typeface="Rubik"/>
                </a:rPr>
                <a:t>Lorem ipsum dolor sit amet, consectetur adipiscing elit, sed do eiusmod tempor. Donec facilisis lacus eget mauris.</a:t>
              </a:r>
              <a:endParaRPr b="1" sz="800">
                <a:latin typeface="Rubik"/>
                <a:ea typeface="Rubik"/>
                <a:cs typeface="Rubik"/>
                <a:sym typeface="Rubik"/>
              </a:endParaRPr>
            </a:p>
          </p:txBody>
        </p:sp>
        <p:sp>
          <p:nvSpPr>
            <p:cNvPr id="783" name="Google Shape;783;p39"/>
            <p:cNvSpPr/>
            <p:nvPr/>
          </p:nvSpPr>
          <p:spPr>
            <a:xfrm>
              <a:off x="6427830" y="1493307"/>
              <a:ext cx="198600" cy="198300"/>
            </a:xfrm>
            <a:prstGeom prst="ellipse">
              <a:avLst/>
            </a:prstGeom>
            <a:solidFill>
              <a:srgbClr val="EA6F21">
                <a:alpha val="976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4" name="Google Shape;784;p39"/>
            <p:cNvSpPr txBox="1"/>
            <p:nvPr/>
          </p:nvSpPr>
          <p:spPr>
            <a:xfrm>
              <a:off x="6402820" y="1436790"/>
              <a:ext cx="247500" cy="3129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1600"/>
                </a:spcAft>
                <a:buNone/>
              </a:pPr>
              <a:r>
                <a:rPr lang="en-GB" sz="800">
                  <a:solidFill>
                    <a:srgbClr val="FFFFFF"/>
                  </a:solidFill>
                  <a:latin typeface="Roboto"/>
                  <a:ea typeface="Roboto"/>
                  <a:cs typeface="Roboto"/>
                  <a:sym typeface="Roboto"/>
                </a:rPr>
                <a:t>1</a:t>
              </a:r>
              <a:endParaRPr sz="800">
                <a:solidFill>
                  <a:srgbClr val="FFFFFF"/>
                </a:solidFill>
                <a:latin typeface="Roboto"/>
                <a:ea typeface="Roboto"/>
                <a:cs typeface="Roboto"/>
                <a:sym typeface="Roboto"/>
              </a:endParaRPr>
            </a:p>
          </p:txBody>
        </p:sp>
      </p:grpSp>
      <p:grpSp>
        <p:nvGrpSpPr>
          <p:cNvPr id="785" name="Google Shape;785;p39"/>
          <p:cNvGrpSpPr/>
          <p:nvPr/>
        </p:nvGrpSpPr>
        <p:grpSpPr>
          <a:xfrm>
            <a:off x="2662194" y="1250550"/>
            <a:ext cx="3514811" cy="3252003"/>
            <a:chOff x="2991269" y="1153325"/>
            <a:chExt cx="3514811" cy="3252003"/>
          </a:xfrm>
        </p:grpSpPr>
        <p:sp>
          <p:nvSpPr>
            <p:cNvPr id="786" name="Google Shape;786;p39"/>
            <p:cNvSpPr/>
            <p:nvPr/>
          </p:nvSpPr>
          <p:spPr>
            <a:xfrm>
              <a:off x="3477586" y="2585458"/>
              <a:ext cx="2541910" cy="950456"/>
            </a:xfrm>
            <a:custGeom>
              <a:rect b="b" l="l" r="r" t="t"/>
              <a:pathLst>
                <a:path extrusionOk="0" h="43529" w="126826">
                  <a:moveTo>
                    <a:pt x="0" y="20002"/>
                  </a:moveTo>
                  <a:lnTo>
                    <a:pt x="63389" y="43529"/>
                  </a:lnTo>
                  <a:lnTo>
                    <a:pt x="126826" y="19907"/>
                  </a:lnTo>
                  <a:lnTo>
                    <a:pt x="63580" y="0"/>
                  </a:lnTo>
                  <a:close/>
                </a:path>
              </a:pathLst>
            </a:custGeom>
            <a:solidFill>
              <a:srgbClr val="FFF2CC"/>
            </a:solidFill>
            <a:ln>
              <a:noFill/>
            </a:ln>
          </p:spPr>
        </p:sp>
        <p:sp>
          <p:nvSpPr>
            <p:cNvPr id="787" name="Google Shape;787;p39"/>
            <p:cNvSpPr/>
            <p:nvPr/>
          </p:nvSpPr>
          <p:spPr>
            <a:xfrm>
              <a:off x="2991269"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EA6F21">
                <a:alpha val="97650"/>
              </a:srgbClr>
            </a:solidFill>
            <a:ln>
              <a:noFill/>
            </a:ln>
          </p:spPr>
        </p:sp>
        <p:sp>
          <p:nvSpPr>
            <p:cNvPr id="788" name="Google Shape;788;p39"/>
            <p:cNvSpPr/>
            <p:nvPr/>
          </p:nvSpPr>
          <p:spPr>
            <a:xfrm flipH="1">
              <a:off x="4747852"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F6B26B"/>
            </a:solidFill>
            <a:ln>
              <a:noFill/>
            </a:ln>
          </p:spPr>
        </p:sp>
        <p:sp>
          <p:nvSpPr>
            <p:cNvPr id="789" name="Google Shape;789;p39"/>
            <p:cNvSpPr/>
            <p:nvPr/>
          </p:nvSpPr>
          <p:spPr>
            <a:xfrm>
              <a:off x="3969199" y="2001324"/>
              <a:ext cx="1565850" cy="585863"/>
            </a:xfrm>
            <a:custGeom>
              <a:rect b="b" l="l" r="r" t="t"/>
              <a:pathLst>
                <a:path extrusionOk="0" h="8150" w="24053">
                  <a:moveTo>
                    <a:pt x="0" y="3827"/>
                  </a:moveTo>
                  <a:lnTo>
                    <a:pt x="11976" y="8150"/>
                  </a:lnTo>
                  <a:lnTo>
                    <a:pt x="24053" y="3827"/>
                  </a:lnTo>
                  <a:lnTo>
                    <a:pt x="12126" y="0"/>
                  </a:lnTo>
                  <a:close/>
                </a:path>
              </a:pathLst>
            </a:custGeom>
            <a:solidFill>
              <a:srgbClr val="FFF2CC"/>
            </a:solidFill>
            <a:ln>
              <a:noFill/>
            </a:ln>
          </p:spPr>
        </p:sp>
        <p:sp>
          <p:nvSpPr>
            <p:cNvPr id="790" name="Google Shape;790;p39"/>
            <p:cNvSpPr/>
            <p:nvPr/>
          </p:nvSpPr>
          <p:spPr>
            <a:xfrm>
              <a:off x="356325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DA4581">
                <a:alpha val="97650"/>
              </a:srgbClr>
            </a:solidFill>
            <a:ln>
              <a:noFill/>
            </a:ln>
          </p:spPr>
        </p:sp>
        <p:sp>
          <p:nvSpPr>
            <p:cNvPr id="791" name="Google Shape;791;p39"/>
            <p:cNvSpPr/>
            <p:nvPr/>
          </p:nvSpPr>
          <p:spPr>
            <a:xfrm flipH="1">
              <a:off x="474936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DA4581">
                <a:alpha val="72160"/>
              </a:srgbClr>
            </a:solidFill>
            <a:ln>
              <a:noFill/>
            </a:ln>
          </p:spPr>
        </p:sp>
        <p:sp>
          <p:nvSpPr>
            <p:cNvPr id="792" name="Google Shape;792;p39"/>
            <p:cNvSpPr/>
            <p:nvPr/>
          </p:nvSpPr>
          <p:spPr>
            <a:xfrm>
              <a:off x="4059061" y="1153325"/>
              <a:ext cx="693508" cy="1201140"/>
            </a:xfrm>
            <a:custGeom>
              <a:rect b="b" l="l" r="r" t="t"/>
              <a:pathLst>
                <a:path extrusionOk="0" h="16697" w="10635">
                  <a:moveTo>
                    <a:pt x="10635" y="0"/>
                  </a:moveTo>
                  <a:lnTo>
                    <a:pt x="0" y="12722"/>
                  </a:lnTo>
                  <a:lnTo>
                    <a:pt x="10635" y="16697"/>
                  </a:lnTo>
                  <a:close/>
                </a:path>
              </a:pathLst>
            </a:custGeom>
            <a:solidFill>
              <a:srgbClr val="F7C73C">
                <a:alpha val="97650"/>
              </a:srgbClr>
            </a:solidFill>
            <a:ln>
              <a:noFill/>
            </a:ln>
          </p:spPr>
        </p:sp>
        <p:sp>
          <p:nvSpPr>
            <p:cNvPr id="793" name="Google Shape;793;p39"/>
            <p:cNvSpPr/>
            <p:nvPr/>
          </p:nvSpPr>
          <p:spPr>
            <a:xfrm flipH="1">
              <a:off x="4749350" y="1153325"/>
              <a:ext cx="693508" cy="1201140"/>
            </a:xfrm>
            <a:custGeom>
              <a:rect b="b" l="l" r="r" t="t"/>
              <a:pathLst>
                <a:path extrusionOk="0" h="16697" w="10635">
                  <a:moveTo>
                    <a:pt x="10635" y="0"/>
                  </a:moveTo>
                  <a:lnTo>
                    <a:pt x="0" y="12722"/>
                  </a:lnTo>
                  <a:lnTo>
                    <a:pt x="10635" y="16697"/>
                  </a:lnTo>
                  <a:close/>
                </a:path>
              </a:pathLst>
            </a:custGeom>
            <a:solidFill>
              <a:srgbClr val="FFE599"/>
            </a:solidFill>
            <a:ln>
              <a:noFill/>
            </a:ln>
          </p:spPr>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7" name="Shape 797"/>
        <p:cNvGrpSpPr/>
        <p:nvPr/>
      </p:nvGrpSpPr>
      <p:grpSpPr>
        <a:xfrm>
          <a:off x="0" y="0"/>
          <a:ext cx="0" cy="0"/>
          <a:chOff x="0" y="0"/>
          <a:chExt cx="0" cy="0"/>
        </a:xfrm>
      </p:grpSpPr>
      <p:sp>
        <p:nvSpPr>
          <p:cNvPr id="798" name="Google Shape;798;p40"/>
          <p:cNvSpPr txBox="1"/>
          <p:nvPr>
            <p:ph type="title"/>
          </p:nvPr>
        </p:nvSpPr>
        <p:spPr>
          <a:xfrm>
            <a:off x="311700" y="284950"/>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000"/>
              <a:t>And tables to compare data</a:t>
            </a:r>
            <a:endParaRPr sz="3000"/>
          </a:p>
        </p:txBody>
      </p:sp>
      <p:graphicFrame>
        <p:nvGraphicFramePr>
          <p:cNvPr id="799" name="Google Shape;799;p40"/>
          <p:cNvGraphicFramePr/>
          <p:nvPr/>
        </p:nvGraphicFramePr>
        <p:xfrm>
          <a:off x="907338" y="1607000"/>
          <a:ext cx="3000000" cy="3000000"/>
        </p:xfrm>
        <a:graphic>
          <a:graphicData uri="http://schemas.openxmlformats.org/drawingml/2006/table">
            <a:tbl>
              <a:tblPr>
                <a:noFill/>
                <a:tableStyleId>{DDCF2CE0-E430-493D-871E-EBEA44C79312}</a:tableStyleId>
              </a:tblPr>
              <a:tblGrid>
                <a:gridCol w="1797775"/>
                <a:gridCol w="1797775"/>
                <a:gridCol w="1797775"/>
                <a:gridCol w="1797775"/>
              </a:tblGrid>
              <a:tr h="613125">
                <a:tc>
                  <a:txBody>
                    <a:bodyPr/>
                    <a:lstStyle/>
                    <a:p>
                      <a:pPr indent="0" lvl="0" marL="0" rtl="0" algn="l">
                        <a:spcBef>
                          <a:spcPts val="0"/>
                        </a:spcBef>
                        <a:spcAft>
                          <a:spcPts val="0"/>
                        </a:spcAft>
                        <a:buNone/>
                      </a:pPr>
                      <a:r>
                        <a:t/>
                      </a:r>
                      <a:endParaRPr b="1">
                        <a:solidFill>
                          <a:schemeClr val="lt1"/>
                        </a:solidFill>
                        <a:latin typeface="Rubik"/>
                        <a:ea typeface="Rubik"/>
                        <a:cs typeface="Rubik"/>
                        <a:sym typeface="Rubik"/>
                      </a:endParaRPr>
                    </a:p>
                  </a:txBody>
                  <a:tcPr marT="91425" marB="91425" marR="91425" marL="91425">
                    <a:lnL cap="flat" cmpd="sng" w="9525">
                      <a:solidFill>
                        <a:srgbClr val="EA6F21">
                          <a:alpha val="0"/>
                        </a:srgbClr>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alpha val="0"/>
                        </a:srgbClr>
                      </a:solidFill>
                      <a:prstDash val="solid"/>
                      <a:round/>
                      <a:headEnd len="sm" w="sm" type="none"/>
                      <a:tailEnd len="sm" w="sm" type="none"/>
                    </a:lnT>
                    <a:lnB cap="flat" cmpd="sng" w="9525">
                      <a:solidFill>
                        <a:srgbClr val="EA6F21">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GB">
                          <a:solidFill>
                            <a:schemeClr val="lt1"/>
                          </a:solidFill>
                          <a:latin typeface="Rubik"/>
                          <a:ea typeface="Rubik"/>
                          <a:cs typeface="Rubik"/>
                          <a:sym typeface="Rubik"/>
                        </a:rPr>
                        <a:t>1P</a:t>
                      </a:r>
                      <a:endParaRPr b="1">
                        <a:solidFill>
                          <a:schemeClr val="lt1"/>
                        </a:solidFill>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solidFill>
                      <a:srgbClr val="F7C73C">
                        <a:alpha val="97650"/>
                      </a:srgbClr>
                    </a:solidFill>
                  </a:tcPr>
                </a:tc>
                <a:tc>
                  <a:txBody>
                    <a:bodyPr/>
                    <a:lstStyle/>
                    <a:p>
                      <a:pPr indent="0" lvl="0" marL="0" rtl="0" algn="ctr">
                        <a:spcBef>
                          <a:spcPts val="0"/>
                        </a:spcBef>
                        <a:spcAft>
                          <a:spcPts val="0"/>
                        </a:spcAft>
                        <a:buNone/>
                      </a:pPr>
                      <a:r>
                        <a:rPr b="1" lang="en-GB">
                          <a:solidFill>
                            <a:schemeClr val="lt1"/>
                          </a:solidFill>
                          <a:latin typeface="Rubik"/>
                          <a:ea typeface="Rubik"/>
                          <a:cs typeface="Rubik"/>
                          <a:sym typeface="Rubik"/>
                        </a:rPr>
                        <a:t>2P</a:t>
                      </a:r>
                      <a:endParaRPr b="1">
                        <a:solidFill>
                          <a:schemeClr val="lt1"/>
                        </a:solidFill>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solidFill>
                      <a:srgbClr val="F7C73C">
                        <a:alpha val="97650"/>
                      </a:srgbClr>
                    </a:solidFill>
                  </a:tcPr>
                </a:tc>
                <a:tc>
                  <a:txBody>
                    <a:bodyPr/>
                    <a:lstStyle/>
                    <a:p>
                      <a:pPr indent="0" lvl="0" marL="0" rtl="0" algn="ctr">
                        <a:spcBef>
                          <a:spcPts val="0"/>
                        </a:spcBef>
                        <a:spcAft>
                          <a:spcPts val="0"/>
                        </a:spcAft>
                        <a:buNone/>
                      </a:pPr>
                      <a:r>
                        <a:rPr b="1" lang="en-GB">
                          <a:solidFill>
                            <a:schemeClr val="lt1"/>
                          </a:solidFill>
                          <a:latin typeface="Rubik"/>
                          <a:ea typeface="Rubik"/>
                          <a:cs typeface="Rubik"/>
                          <a:sym typeface="Rubik"/>
                        </a:rPr>
                        <a:t>3P</a:t>
                      </a:r>
                      <a:endParaRPr b="1">
                        <a:solidFill>
                          <a:schemeClr val="lt1"/>
                        </a:solidFill>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solidFill>
                      <a:srgbClr val="F7C73C">
                        <a:alpha val="97650"/>
                      </a:srgbClr>
                    </a:solidFill>
                  </a:tcPr>
                </a:tc>
              </a:tr>
              <a:tr h="607175">
                <a:tc>
                  <a:txBody>
                    <a:bodyPr/>
                    <a:lstStyle/>
                    <a:p>
                      <a:pPr indent="0" lvl="0" marL="0" rtl="0" algn="l">
                        <a:spcBef>
                          <a:spcPts val="0"/>
                        </a:spcBef>
                        <a:spcAft>
                          <a:spcPts val="0"/>
                        </a:spcAft>
                        <a:buNone/>
                      </a:pPr>
                      <a:r>
                        <a:rPr b="1" lang="en-GB">
                          <a:solidFill>
                            <a:srgbClr val="FFFFFF"/>
                          </a:solidFill>
                          <a:latin typeface="Rubik"/>
                          <a:ea typeface="Rubik"/>
                          <a:cs typeface="Rubik"/>
                          <a:sym typeface="Rubik"/>
                        </a:rPr>
                        <a:t>DOGS</a:t>
                      </a:r>
                      <a:endParaRPr b="1">
                        <a:solidFill>
                          <a:srgbClr val="FFFFFF"/>
                        </a:solidFill>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alpha val="0"/>
                        </a:srgbClr>
                      </a:solidFill>
                      <a:prstDash val="solid"/>
                      <a:round/>
                      <a:headEnd len="sm" w="sm" type="none"/>
                      <a:tailEnd len="sm" w="sm" type="none"/>
                    </a:lnT>
                    <a:lnB cap="flat" cmpd="sng" w="9525">
                      <a:solidFill>
                        <a:srgbClr val="EA6F21"/>
                      </a:solidFill>
                      <a:prstDash val="solid"/>
                      <a:round/>
                      <a:headEnd len="sm" w="sm" type="none"/>
                      <a:tailEnd len="sm" w="sm" type="none"/>
                    </a:lnB>
                    <a:solidFill>
                      <a:srgbClr val="EA6F21">
                        <a:alpha val="97650"/>
                      </a:srgbClr>
                    </a:solidFill>
                  </a:tcPr>
                </a:tc>
                <a:tc>
                  <a:txBody>
                    <a:bodyPr/>
                    <a:lstStyle/>
                    <a:p>
                      <a:pPr indent="0" lvl="0" marL="0" rtl="0" algn="l">
                        <a:spcBef>
                          <a:spcPts val="0"/>
                        </a:spcBef>
                        <a:spcAft>
                          <a:spcPts val="0"/>
                        </a:spcAft>
                        <a:buNone/>
                      </a:pPr>
                      <a:r>
                        <a:rPr b="1" lang="en-GB">
                          <a:latin typeface="Rubik"/>
                          <a:ea typeface="Rubik"/>
                          <a:cs typeface="Rubik"/>
                          <a:sym typeface="Rubik"/>
                        </a:rPr>
                        <a:t>150,000</a:t>
                      </a:r>
                      <a:endParaRPr b="1">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tcPr>
                </a:tc>
                <a:tc>
                  <a:txBody>
                    <a:bodyPr/>
                    <a:lstStyle/>
                    <a:p>
                      <a:pPr indent="0" lvl="0" marL="0" rtl="0" algn="l">
                        <a:spcBef>
                          <a:spcPts val="0"/>
                        </a:spcBef>
                        <a:spcAft>
                          <a:spcPts val="0"/>
                        </a:spcAft>
                        <a:buNone/>
                      </a:pPr>
                      <a:r>
                        <a:rPr b="1" lang="en-GB">
                          <a:latin typeface="Rubik"/>
                          <a:ea typeface="Rubik"/>
                          <a:cs typeface="Rubik"/>
                          <a:sym typeface="Rubik"/>
                        </a:rPr>
                        <a:t>160,000</a:t>
                      </a:r>
                      <a:endParaRPr b="1">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tcPr>
                </a:tc>
                <a:tc>
                  <a:txBody>
                    <a:bodyPr/>
                    <a:lstStyle/>
                    <a:p>
                      <a:pPr indent="0" lvl="0" marL="0" rtl="0" algn="l">
                        <a:spcBef>
                          <a:spcPts val="0"/>
                        </a:spcBef>
                        <a:spcAft>
                          <a:spcPts val="0"/>
                        </a:spcAft>
                        <a:buNone/>
                      </a:pPr>
                      <a:r>
                        <a:rPr b="1" lang="en-GB">
                          <a:latin typeface="Rubik"/>
                          <a:ea typeface="Rubik"/>
                          <a:cs typeface="Rubik"/>
                          <a:sym typeface="Rubik"/>
                        </a:rPr>
                        <a:t>350,000</a:t>
                      </a:r>
                      <a:endParaRPr b="1">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tcPr>
                </a:tc>
              </a:tr>
              <a:tr h="607175">
                <a:tc>
                  <a:txBody>
                    <a:bodyPr/>
                    <a:lstStyle/>
                    <a:p>
                      <a:pPr indent="0" lvl="0" marL="0" rtl="0" algn="l">
                        <a:spcBef>
                          <a:spcPts val="0"/>
                        </a:spcBef>
                        <a:spcAft>
                          <a:spcPts val="0"/>
                        </a:spcAft>
                        <a:buNone/>
                      </a:pPr>
                      <a:r>
                        <a:rPr b="1" lang="en-GB">
                          <a:solidFill>
                            <a:srgbClr val="FFFFFF"/>
                          </a:solidFill>
                          <a:latin typeface="Rubik"/>
                          <a:ea typeface="Rubik"/>
                          <a:cs typeface="Rubik"/>
                          <a:sym typeface="Rubik"/>
                        </a:rPr>
                        <a:t>CATS</a:t>
                      </a:r>
                      <a:endParaRPr b="1">
                        <a:solidFill>
                          <a:srgbClr val="FFFFFF"/>
                        </a:solidFill>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solidFill>
                      <a:srgbClr val="EA6F21">
                        <a:alpha val="97650"/>
                      </a:srgbClr>
                    </a:solidFill>
                  </a:tcPr>
                </a:tc>
                <a:tc>
                  <a:txBody>
                    <a:bodyPr/>
                    <a:lstStyle/>
                    <a:p>
                      <a:pPr indent="0" lvl="0" marL="0" rtl="0" algn="l">
                        <a:spcBef>
                          <a:spcPts val="0"/>
                        </a:spcBef>
                        <a:spcAft>
                          <a:spcPts val="0"/>
                        </a:spcAft>
                        <a:buNone/>
                      </a:pPr>
                      <a:r>
                        <a:rPr b="1" lang="en-GB">
                          <a:latin typeface="Rubik"/>
                          <a:ea typeface="Rubik"/>
                          <a:cs typeface="Rubik"/>
                          <a:sym typeface="Rubik"/>
                        </a:rPr>
                        <a:t>99,000</a:t>
                      </a:r>
                      <a:endParaRPr b="1">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tcPr>
                </a:tc>
                <a:tc>
                  <a:txBody>
                    <a:bodyPr/>
                    <a:lstStyle/>
                    <a:p>
                      <a:pPr indent="0" lvl="0" marL="0" rtl="0" algn="l">
                        <a:spcBef>
                          <a:spcPts val="0"/>
                        </a:spcBef>
                        <a:spcAft>
                          <a:spcPts val="0"/>
                        </a:spcAft>
                        <a:buNone/>
                      </a:pPr>
                      <a:r>
                        <a:rPr b="1" lang="en-GB">
                          <a:latin typeface="Rubik"/>
                          <a:ea typeface="Rubik"/>
                          <a:cs typeface="Rubik"/>
                          <a:sym typeface="Rubik"/>
                        </a:rPr>
                        <a:t>150,000</a:t>
                      </a:r>
                      <a:endParaRPr b="1">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tcPr>
                </a:tc>
                <a:tc>
                  <a:txBody>
                    <a:bodyPr/>
                    <a:lstStyle/>
                    <a:p>
                      <a:pPr indent="0" lvl="0" marL="0" rtl="0" algn="l">
                        <a:spcBef>
                          <a:spcPts val="0"/>
                        </a:spcBef>
                        <a:spcAft>
                          <a:spcPts val="0"/>
                        </a:spcAft>
                        <a:buNone/>
                      </a:pPr>
                      <a:r>
                        <a:rPr b="1" lang="en-GB">
                          <a:latin typeface="Rubik"/>
                          <a:ea typeface="Rubik"/>
                          <a:cs typeface="Rubik"/>
                          <a:sym typeface="Rubik"/>
                        </a:rPr>
                        <a:t>255,000</a:t>
                      </a:r>
                      <a:endParaRPr b="1">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tcPr>
                </a:tc>
              </a:tr>
              <a:tr h="547350">
                <a:tc>
                  <a:txBody>
                    <a:bodyPr/>
                    <a:lstStyle/>
                    <a:p>
                      <a:pPr indent="0" lvl="0" marL="0" rtl="0" algn="l">
                        <a:spcBef>
                          <a:spcPts val="0"/>
                        </a:spcBef>
                        <a:spcAft>
                          <a:spcPts val="0"/>
                        </a:spcAft>
                        <a:buNone/>
                      </a:pPr>
                      <a:r>
                        <a:rPr b="1" lang="en-GB">
                          <a:solidFill>
                            <a:srgbClr val="FFFFFF"/>
                          </a:solidFill>
                          <a:latin typeface="Rubik"/>
                          <a:ea typeface="Rubik"/>
                          <a:cs typeface="Rubik"/>
                          <a:sym typeface="Rubik"/>
                        </a:rPr>
                        <a:t>ELEPHANTS</a:t>
                      </a:r>
                      <a:endParaRPr b="1">
                        <a:solidFill>
                          <a:srgbClr val="FFFFFF"/>
                        </a:solidFill>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solidFill>
                      <a:srgbClr val="EA6F21">
                        <a:alpha val="97650"/>
                      </a:srgbClr>
                    </a:solidFill>
                  </a:tcPr>
                </a:tc>
                <a:tc>
                  <a:txBody>
                    <a:bodyPr/>
                    <a:lstStyle/>
                    <a:p>
                      <a:pPr indent="0" lvl="0" marL="0" rtl="0" algn="l">
                        <a:spcBef>
                          <a:spcPts val="0"/>
                        </a:spcBef>
                        <a:spcAft>
                          <a:spcPts val="0"/>
                        </a:spcAft>
                        <a:buNone/>
                      </a:pPr>
                      <a:r>
                        <a:rPr b="1" lang="en-GB">
                          <a:latin typeface="Rubik"/>
                          <a:ea typeface="Rubik"/>
                          <a:cs typeface="Rubik"/>
                          <a:sym typeface="Rubik"/>
                        </a:rPr>
                        <a:t>25,000</a:t>
                      </a:r>
                      <a:endParaRPr b="1">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tcPr>
                </a:tc>
                <a:tc>
                  <a:txBody>
                    <a:bodyPr/>
                    <a:lstStyle/>
                    <a:p>
                      <a:pPr indent="0" lvl="0" marL="0" rtl="0" algn="l">
                        <a:spcBef>
                          <a:spcPts val="0"/>
                        </a:spcBef>
                        <a:spcAft>
                          <a:spcPts val="0"/>
                        </a:spcAft>
                        <a:buNone/>
                      </a:pPr>
                      <a:r>
                        <a:rPr b="1" lang="en-GB">
                          <a:latin typeface="Rubik"/>
                          <a:ea typeface="Rubik"/>
                          <a:cs typeface="Rubik"/>
                          <a:sym typeface="Rubik"/>
                        </a:rPr>
                        <a:t>125,000</a:t>
                      </a:r>
                      <a:endParaRPr b="1">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tcPr>
                </a:tc>
                <a:tc>
                  <a:txBody>
                    <a:bodyPr/>
                    <a:lstStyle/>
                    <a:p>
                      <a:pPr indent="0" lvl="0" marL="0" rtl="0" algn="l">
                        <a:spcBef>
                          <a:spcPts val="0"/>
                        </a:spcBef>
                        <a:spcAft>
                          <a:spcPts val="0"/>
                        </a:spcAft>
                        <a:buNone/>
                      </a:pPr>
                      <a:r>
                        <a:rPr b="1" lang="en-GB">
                          <a:latin typeface="Rubik"/>
                          <a:ea typeface="Rubik"/>
                          <a:cs typeface="Rubik"/>
                          <a:sym typeface="Rubik"/>
                        </a:rPr>
                        <a:t>99,000</a:t>
                      </a:r>
                      <a:endParaRPr b="1">
                        <a:latin typeface="Rubik"/>
                        <a:ea typeface="Rubik"/>
                        <a:cs typeface="Rubik"/>
                        <a:sym typeface="Rubik"/>
                      </a:endParaRPr>
                    </a:p>
                  </a:txBody>
                  <a:tcPr marT="91425" marB="91425" marR="91425" marL="91425">
                    <a:lnL cap="flat" cmpd="sng" w="9525">
                      <a:solidFill>
                        <a:srgbClr val="EA6F21"/>
                      </a:solidFill>
                      <a:prstDash val="solid"/>
                      <a:round/>
                      <a:headEnd len="sm" w="sm" type="none"/>
                      <a:tailEnd len="sm" w="sm" type="none"/>
                    </a:lnL>
                    <a:lnR cap="flat" cmpd="sng" w="9525">
                      <a:solidFill>
                        <a:srgbClr val="EA6F21"/>
                      </a:solidFill>
                      <a:prstDash val="solid"/>
                      <a:round/>
                      <a:headEnd len="sm" w="sm" type="none"/>
                      <a:tailEnd len="sm" w="sm" type="none"/>
                    </a:lnR>
                    <a:lnT cap="flat" cmpd="sng" w="9525">
                      <a:solidFill>
                        <a:srgbClr val="EA6F21"/>
                      </a:solidFill>
                      <a:prstDash val="solid"/>
                      <a:round/>
                      <a:headEnd len="sm" w="sm" type="none"/>
                      <a:tailEnd len="sm" w="sm" type="none"/>
                    </a:lnT>
                    <a:lnB cap="flat" cmpd="sng" w="9525">
                      <a:solidFill>
                        <a:srgbClr val="EA6F21"/>
                      </a:solidFill>
                      <a:prstDash val="solid"/>
                      <a:round/>
                      <a:headEnd len="sm" w="sm" type="none"/>
                      <a:tailEnd len="sm" w="sm" type="none"/>
                    </a:lnB>
                  </a:tcPr>
                </a:tc>
              </a:tr>
            </a:tbl>
          </a:graphicData>
        </a:graphic>
      </p:graphicFrame>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3" name="Shape 803"/>
        <p:cNvGrpSpPr/>
        <p:nvPr/>
      </p:nvGrpSpPr>
      <p:grpSpPr>
        <a:xfrm>
          <a:off x="0" y="0"/>
          <a:ext cx="0" cy="0"/>
          <a:chOff x="0" y="0"/>
          <a:chExt cx="0" cy="0"/>
        </a:xfrm>
      </p:grpSpPr>
      <p:sp>
        <p:nvSpPr>
          <p:cNvPr id="804" name="Google Shape;804;p41"/>
          <p:cNvSpPr txBox="1"/>
          <p:nvPr>
            <p:ph type="title"/>
          </p:nvPr>
        </p:nvSpPr>
        <p:spPr>
          <a:xfrm>
            <a:off x="311700" y="2529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000"/>
              <a:t>Or charts</a:t>
            </a:r>
            <a:endParaRPr sz="3000"/>
          </a:p>
        </p:txBody>
      </p:sp>
      <p:sp>
        <p:nvSpPr>
          <p:cNvPr id="805" name="Google Shape;805;p41"/>
          <p:cNvSpPr txBox="1"/>
          <p:nvPr>
            <p:ph idx="4294967295" type="body"/>
          </p:nvPr>
        </p:nvSpPr>
        <p:spPr>
          <a:xfrm>
            <a:off x="53875" y="463977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000"/>
              <a:t>Charts are a more visual way to present and compare data. You can insert them from Google Sheets if you are working on Google Slides or from Excel for PowerPoint users. Or can create them using shapes, like the one above.</a:t>
            </a:r>
            <a:endParaRPr i="1" sz="1000"/>
          </a:p>
        </p:txBody>
      </p:sp>
      <p:sp>
        <p:nvSpPr>
          <p:cNvPr id="806" name="Google Shape;806;p41"/>
          <p:cNvSpPr/>
          <p:nvPr/>
        </p:nvSpPr>
        <p:spPr>
          <a:xfrm flipH="1" rot="5341739">
            <a:off x="2902196" y="801484"/>
            <a:ext cx="3540508" cy="3540508"/>
          </a:xfrm>
          <a:prstGeom prst="blockArc">
            <a:avLst>
              <a:gd fmla="val 9926046" name="adj1"/>
              <a:gd fmla="val 16220256" name="adj2"/>
              <a:gd fmla="val 22397" name="adj3"/>
            </a:avLst>
          </a:prstGeom>
          <a:solidFill>
            <a:srgbClr val="DA4581">
              <a:alpha val="9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07" name="Google Shape;807;p41"/>
          <p:cNvSpPr/>
          <p:nvPr/>
        </p:nvSpPr>
        <p:spPr>
          <a:xfrm flipH="1" rot="5341739">
            <a:off x="2902196" y="801484"/>
            <a:ext cx="3540508" cy="3540508"/>
          </a:xfrm>
          <a:prstGeom prst="blockArc">
            <a:avLst>
              <a:gd fmla="val 7565045" name="adj1"/>
              <a:gd fmla="val 10386500" name="adj2"/>
              <a:gd fmla="val 22455" name="adj3"/>
            </a:avLst>
          </a:prstGeom>
          <a:solidFill>
            <a:srgbClr val="F7C73C">
              <a:alpha val="9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08" name="Google Shape;808;p41"/>
          <p:cNvSpPr/>
          <p:nvPr/>
        </p:nvSpPr>
        <p:spPr>
          <a:xfrm flipH="1" rot="5341739">
            <a:off x="2902196" y="801484"/>
            <a:ext cx="3540508" cy="3540508"/>
          </a:xfrm>
          <a:prstGeom prst="blockArc">
            <a:avLst>
              <a:gd fmla="val 21565017" name="adj1"/>
              <a:gd fmla="val 7784743" name="adj2"/>
              <a:gd fmla="val 22644" name="adj3"/>
            </a:avLst>
          </a:prstGeom>
          <a:solidFill>
            <a:srgbClr val="EA6F21">
              <a:alpha val="9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09" name="Google Shape;809;p41"/>
          <p:cNvSpPr/>
          <p:nvPr/>
        </p:nvSpPr>
        <p:spPr>
          <a:xfrm flipH="1" rot="5341739">
            <a:off x="2902196" y="801484"/>
            <a:ext cx="3540508" cy="3540508"/>
          </a:xfrm>
          <a:prstGeom prst="blockArc">
            <a:avLst>
              <a:gd fmla="val 16177254" name="adj1"/>
              <a:gd fmla="val 21595992" name="adj2"/>
              <a:gd fmla="val 22510" name="adj3"/>
            </a:avLst>
          </a:prstGeom>
          <a:solidFill>
            <a:srgbClr val="F7C73C">
              <a:alpha val="721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cxnSp>
        <p:nvCxnSpPr>
          <p:cNvPr id="810" name="Google Shape;810;p41"/>
          <p:cNvCxnSpPr/>
          <p:nvPr/>
        </p:nvCxnSpPr>
        <p:spPr>
          <a:xfrm>
            <a:off x="5936100" y="1529350"/>
            <a:ext cx="1181700" cy="11700"/>
          </a:xfrm>
          <a:prstGeom prst="straightConnector1">
            <a:avLst/>
          </a:prstGeom>
          <a:noFill/>
          <a:ln cap="flat" cmpd="sng" w="9525">
            <a:solidFill>
              <a:schemeClr val="dk2"/>
            </a:solidFill>
            <a:prstDash val="solid"/>
            <a:round/>
            <a:headEnd len="med" w="med" type="oval"/>
            <a:tailEnd len="med" w="med" type="oval"/>
          </a:ln>
        </p:spPr>
      </p:cxnSp>
      <p:cxnSp>
        <p:nvCxnSpPr>
          <p:cNvPr id="811" name="Google Shape;811;p41"/>
          <p:cNvCxnSpPr/>
          <p:nvPr/>
        </p:nvCxnSpPr>
        <p:spPr>
          <a:xfrm>
            <a:off x="5766250" y="3689750"/>
            <a:ext cx="1266000" cy="6900"/>
          </a:xfrm>
          <a:prstGeom prst="straightConnector1">
            <a:avLst/>
          </a:prstGeom>
          <a:noFill/>
          <a:ln cap="flat" cmpd="sng" w="9525">
            <a:solidFill>
              <a:schemeClr val="dk2"/>
            </a:solidFill>
            <a:prstDash val="solid"/>
            <a:round/>
            <a:headEnd len="med" w="med" type="oval"/>
            <a:tailEnd len="med" w="med" type="oval"/>
          </a:ln>
        </p:spPr>
      </p:cxnSp>
      <p:cxnSp>
        <p:nvCxnSpPr>
          <p:cNvPr id="812" name="Google Shape;812;p41"/>
          <p:cNvCxnSpPr/>
          <p:nvPr/>
        </p:nvCxnSpPr>
        <p:spPr>
          <a:xfrm flipH="1" rot="10800000">
            <a:off x="2134225" y="1767850"/>
            <a:ext cx="1194600" cy="8100"/>
          </a:xfrm>
          <a:prstGeom prst="straightConnector1">
            <a:avLst/>
          </a:prstGeom>
          <a:noFill/>
          <a:ln cap="flat" cmpd="sng" w="9525">
            <a:solidFill>
              <a:schemeClr val="dk2"/>
            </a:solidFill>
            <a:prstDash val="solid"/>
            <a:round/>
            <a:headEnd len="med" w="med" type="oval"/>
            <a:tailEnd len="med" w="med" type="oval"/>
          </a:ln>
        </p:spPr>
      </p:cxnSp>
      <p:cxnSp>
        <p:nvCxnSpPr>
          <p:cNvPr id="813" name="Google Shape;813;p41"/>
          <p:cNvCxnSpPr>
            <a:stCxn id="814" idx="3"/>
          </p:cNvCxnSpPr>
          <p:nvPr/>
        </p:nvCxnSpPr>
        <p:spPr>
          <a:xfrm>
            <a:off x="2446925" y="3879775"/>
            <a:ext cx="1442100" cy="5400"/>
          </a:xfrm>
          <a:prstGeom prst="straightConnector1">
            <a:avLst/>
          </a:prstGeom>
          <a:noFill/>
          <a:ln cap="flat" cmpd="sng" w="9525">
            <a:solidFill>
              <a:schemeClr val="dk2"/>
            </a:solidFill>
            <a:prstDash val="solid"/>
            <a:round/>
            <a:headEnd len="med" w="med" type="oval"/>
            <a:tailEnd len="med" w="med" type="oval"/>
          </a:ln>
        </p:spPr>
      </p:cxnSp>
      <p:sp>
        <p:nvSpPr>
          <p:cNvPr id="815" name="Google Shape;815;p41"/>
          <p:cNvSpPr txBox="1"/>
          <p:nvPr/>
        </p:nvSpPr>
        <p:spPr>
          <a:xfrm>
            <a:off x="7363500" y="1217950"/>
            <a:ext cx="14688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3000">
                <a:latin typeface="Rubik"/>
                <a:ea typeface="Rubik"/>
                <a:cs typeface="Rubik"/>
                <a:sym typeface="Rubik"/>
              </a:rPr>
              <a:t>21.80%</a:t>
            </a:r>
            <a:endParaRPr sz="3000">
              <a:latin typeface="Rubik"/>
              <a:ea typeface="Rubik"/>
              <a:cs typeface="Rubik"/>
              <a:sym typeface="Rubik"/>
            </a:endParaRPr>
          </a:p>
        </p:txBody>
      </p:sp>
      <p:sp>
        <p:nvSpPr>
          <p:cNvPr id="816" name="Google Shape;816;p41"/>
          <p:cNvSpPr txBox="1"/>
          <p:nvPr/>
        </p:nvSpPr>
        <p:spPr>
          <a:xfrm>
            <a:off x="7277725" y="3378350"/>
            <a:ext cx="14688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3000">
                <a:latin typeface="Rubik"/>
                <a:ea typeface="Rubik"/>
                <a:cs typeface="Rubik"/>
                <a:sym typeface="Rubik"/>
              </a:rPr>
              <a:t>32.70%</a:t>
            </a:r>
            <a:endParaRPr sz="3000">
              <a:latin typeface="Rubik"/>
              <a:ea typeface="Rubik"/>
              <a:cs typeface="Rubik"/>
              <a:sym typeface="Rubik"/>
            </a:endParaRPr>
          </a:p>
        </p:txBody>
      </p:sp>
      <p:sp>
        <p:nvSpPr>
          <p:cNvPr id="814" name="Google Shape;814;p41"/>
          <p:cNvSpPr txBox="1"/>
          <p:nvPr/>
        </p:nvSpPr>
        <p:spPr>
          <a:xfrm>
            <a:off x="891125" y="3562975"/>
            <a:ext cx="15558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3000">
                <a:latin typeface="Rubik"/>
                <a:ea typeface="Rubik"/>
                <a:cs typeface="Rubik"/>
                <a:sym typeface="Rubik"/>
              </a:rPr>
              <a:t>10.90%</a:t>
            </a:r>
            <a:endParaRPr sz="3000">
              <a:latin typeface="Rubik"/>
              <a:ea typeface="Rubik"/>
              <a:cs typeface="Rubik"/>
              <a:sym typeface="Rubik"/>
            </a:endParaRPr>
          </a:p>
        </p:txBody>
      </p:sp>
      <p:sp>
        <p:nvSpPr>
          <p:cNvPr id="817" name="Google Shape;817;p41"/>
          <p:cNvSpPr txBox="1"/>
          <p:nvPr/>
        </p:nvSpPr>
        <p:spPr>
          <a:xfrm>
            <a:off x="311700" y="1445525"/>
            <a:ext cx="15558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3000">
                <a:latin typeface="Rubik"/>
                <a:ea typeface="Rubik"/>
                <a:cs typeface="Rubik"/>
                <a:sym typeface="Rubik"/>
              </a:rPr>
              <a:t>34.50</a:t>
            </a:r>
            <a:r>
              <a:rPr lang="en-GB" sz="3000">
                <a:latin typeface="Rubik"/>
                <a:ea typeface="Rubik"/>
                <a:cs typeface="Rubik"/>
                <a:sym typeface="Rubik"/>
              </a:rPr>
              <a:t>%</a:t>
            </a:r>
            <a:endParaRPr sz="3000">
              <a:latin typeface="Rubik"/>
              <a:ea typeface="Rubik"/>
              <a:cs typeface="Rubik"/>
              <a:sym typeface="Rubik"/>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1" name="Shape 821"/>
        <p:cNvGrpSpPr/>
        <p:nvPr/>
      </p:nvGrpSpPr>
      <p:grpSpPr>
        <a:xfrm>
          <a:off x="0" y="0"/>
          <a:ext cx="0" cy="0"/>
          <a:chOff x="0" y="0"/>
          <a:chExt cx="0" cy="0"/>
        </a:xfrm>
      </p:grpSpPr>
      <p:sp>
        <p:nvSpPr>
          <p:cNvPr id="822" name="Google Shape;822;p42"/>
          <p:cNvSpPr txBox="1"/>
          <p:nvPr>
            <p:ph type="title"/>
          </p:nvPr>
        </p:nvSpPr>
        <p:spPr>
          <a:xfrm>
            <a:off x="469525" y="240050"/>
            <a:ext cx="7097700" cy="583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a:t>Add your map title</a:t>
            </a:r>
            <a:endParaRPr/>
          </a:p>
        </p:txBody>
      </p:sp>
      <p:sp>
        <p:nvSpPr>
          <p:cNvPr id="823" name="Google Shape;823;p42"/>
          <p:cNvSpPr/>
          <p:nvPr/>
        </p:nvSpPr>
        <p:spPr>
          <a:xfrm>
            <a:off x="7464282" y="2050175"/>
            <a:ext cx="1275300" cy="9765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i="0" lang="en-GB" u="none" strike="noStrike">
                <a:latin typeface="Rubik"/>
                <a:ea typeface="Rubik"/>
                <a:cs typeface="Rubik"/>
                <a:sym typeface="Rubik"/>
              </a:rPr>
              <a:t>Also, you can use them to show markets. </a:t>
            </a:r>
            <a:endParaRPr>
              <a:latin typeface="Rubik"/>
              <a:ea typeface="Rubik"/>
              <a:cs typeface="Rubik"/>
              <a:sym typeface="Rubik"/>
            </a:endParaRPr>
          </a:p>
        </p:txBody>
      </p:sp>
      <p:sp>
        <p:nvSpPr>
          <p:cNvPr id="824" name="Google Shape;824;p42"/>
          <p:cNvSpPr/>
          <p:nvPr/>
        </p:nvSpPr>
        <p:spPr>
          <a:xfrm>
            <a:off x="469525" y="1667375"/>
            <a:ext cx="1013700" cy="562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latin typeface="Rubik"/>
                <a:ea typeface="Rubik"/>
                <a:cs typeface="Rubik"/>
                <a:sym typeface="Rubik"/>
              </a:rPr>
              <a:t>You can use maps to showcase your offices.</a:t>
            </a:r>
            <a:endParaRPr>
              <a:latin typeface="Rubik"/>
              <a:ea typeface="Rubik"/>
              <a:cs typeface="Rubik"/>
              <a:sym typeface="Rubik"/>
            </a:endParaRPr>
          </a:p>
        </p:txBody>
      </p:sp>
      <p:sp>
        <p:nvSpPr>
          <p:cNvPr id="825" name="Google Shape;825;p42"/>
          <p:cNvSpPr/>
          <p:nvPr/>
        </p:nvSpPr>
        <p:spPr>
          <a:xfrm>
            <a:off x="469535" y="3447700"/>
            <a:ext cx="1803300" cy="729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latin typeface="Rubik"/>
                <a:ea typeface="Rubik"/>
                <a:cs typeface="Rubik"/>
                <a:sym typeface="Rubik"/>
              </a:rPr>
              <a:t>Or as charts, highlighting the countries and adding your data. </a:t>
            </a:r>
            <a:endParaRPr>
              <a:latin typeface="Rubik"/>
              <a:ea typeface="Rubik"/>
              <a:cs typeface="Rubik"/>
              <a:sym typeface="Rubik"/>
            </a:endParaRPr>
          </a:p>
        </p:txBody>
      </p:sp>
      <p:cxnSp>
        <p:nvCxnSpPr>
          <p:cNvPr id="826" name="Google Shape;826;p42"/>
          <p:cNvCxnSpPr>
            <a:endCxn id="824" idx="0"/>
          </p:cNvCxnSpPr>
          <p:nvPr/>
        </p:nvCxnSpPr>
        <p:spPr>
          <a:xfrm rot="10800000">
            <a:off x="976375" y="1667375"/>
            <a:ext cx="1201200" cy="82800"/>
          </a:xfrm>
          <a:prstGeom prst="bentConnector4">
            <a:avLst>
              <a:gd fmla="val 28902" name="adj1"/>
              <a:gd fmla="val 387591" name="adj2"/>
            </a:avLst>
          </a:prstGeom>
          <a:noFill/>
          <a:ln cap="flat" cmpd="sng" w="19050">
            <a:solidFill>
              <a:srgbClr val="595959"/>
            </a:solidFill>
            <a:prstDash val="solid"/>
            <a:miter lim="800000"/>
            <a:headEnd len="sm" w="sm" type="none"/>
            <a:tailEnd len="sm" w="sm" type="none"/>
          </a:ln>
        </p:spPr>
      </p:cxnSp>
      <p:cxnSp>
        <p:nvCxnSpPr>
          <p:cNvPr id="827" name="Google Shape;827;p42"/>
          <p:cNvCxnSpPr>
            <a:endCxn id="825" idx="0"/>
          </p:cNvCxnSpPr>
          <p:nvPr/>
        </p:nvCxnSpPr>
        <p:spPr>
          <a:xfrm rot="10800000">
            <a:off x="1371185" y="3447700"/>
            <a:ext cx="1986600" cy="308400"/>
          </a:xfrm>
          <a:prstGeom prst="bentConnector4">
            <a:avLst>
              <a:gd fmla="val 27307" name="adj1"/>
              <a:gd fmla="val 177213" name="adj2"/>
            </a:avLst>
          </a:prstGeom>
          <a:noFill/>
          <a:ln cap="flat" cmpd="sng" w="19050">
            <a:solidFill>
              <a:srgbClr val="595959"/>
            </a:solidFill>
            <a:prstDash val="solid"/>
            <a:miter lim="800000"/>
            <a:headEnd len="sm" w="sm" type="none"/>
            <a:tailEnd len="sm" w="sm" type="none"/>
          </a:ln>
        </p:spPr>
      </p:cxnSp>
      <p:cxnSp>
        <p:nvCxnSpPr>
          <p:cNvPr id="828" name="Google Shape;828;p42"/>
          <p:cNvCxnSpPr>
            <a:endCxn id="823" idx="0"/>
          </p:cNvCxnSpPr>
          <p:nvPr/>
        </p:nvCxnSpPr>
        <p:spPr>
          <a:xfrm flipH="1" rot="10800000">
            <a:off x="6232032" y="2050175"/>
            <a:ext cx="1869900" cy="713700"/>
          </a:xfrm>
          <a:prstGeom prst="bentConnector4">
            <a:avLst>
              <a:gd fmla="val 32950" name="adj1"/>
              <a:gd fmla="val 133365" name="adj2"/>
            </a:avLst>
          </a:prstGeom>
          <a:noFill/>
          <a:ln cap="flat" cmpd="sng" w="19050">
            <a:solidFill>
              <a:srgbClr val="595959"/>
            </a:solidFill>
            <a:prstDash val="solid"/>
            <a:miter lim="800000"/>
            <a:headEnd len="sm" w="sm" type="none"/>
            <a:tailEnd len="sm" w="sm" type="none"/>
          </a:ln>
        </p:spPr>
      </p:cxnSp>
      <p:sp>
        <p:nvSpPr>
          <p:cNvPr id="829" name="Google Shape;829;p42"/>
          <p:cNvSpPr/>
          <p:nvPr/>
        </p:nvSpPr>
        <p:spPr>
          <a:xfrm rot="8497951">
            <a:off x="2040214" y="1582710"/>
            <a:ext cx="393682" cy="240358"/>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30" name="Google Shape;830;p42"/>
          <p:cNvSpPr/>
          <p:nvPr/>
        </p:nvSpPr>
        <p:spPr>
          <a:xfrm rot="8497951">
            <a:off x="3056989" y="3602560"/>
            <a:ext cx="393682" cy="240358"/>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DA4581"/>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31" name="Google Shape;831;p42"/>
          <p:cNvSpPr/>
          <p:nvPr/>
        </p:nvSpPr>
        <p:spPr>
          <a:xfrm rot="8497951">
            <a:off x="6127789" y="2591785"/>
            <a:ext cx="393682" cy="240358"/>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5" name="Shape 835"/>
        <p:cNvGrpSpPr/>
        <p:nvPr/>
      </p:nvGrpSpPr>
      <p:grpSpPr>
        <a:xfrm>
          <a:off x="0" y="0"/>
          <a:ext cx="0" cy="0"/>
          <a:chOff x="0" y="0"/>
          <a:chExt cx="0" cy="0"/>
        </a:xfrm>
      </p:grpSpPr>
      <p:sp>
        <p:nvSpPr>
          <p:cNvPr id="836" name="Google Shape;836;p43"/>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000"/>
              <a:t>You can create your own </a:t>
            </a:r>
            <a:r>
              <a:rPr lang="en-GB" sz="3000">
                <a:solidFill>
                  <a:srgbClr val="000000"/>
                </a:solidFill>
              </a:rPr>
              <a:t>infographics</a:t>
            </a:r>
            <a:endParaRPr sz="3000">
              <a:solidFill>
                <a:srgbClr val="000000"/>
              </a:solidFill>
            </a:endParaRPr>
          </a:p>
        </p:txBody>
      </p:sp>
      <p:sp>
        <p:nvSpPr>
          <p:cNvPr id="837" name="Google Shape;837;p43"/>
          <p:cNvSpPr txBox="1"/>
          <p:nvPr>
            <p:ph idx="4294967295" type="body"/>
          </p:nvPr>
        </p:nvSpPr>
        <p:spPr>
          <a:xfrm>
            <a:off x="71450" y="4662750"/>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000"/>
              <a:t>You can create them using shapes, or simply use the one provided above.</a:t>
            </a:r>
            <a:endParaRPr i="1" sz="1000"/>
          </a:p>
        </p:txBody>
      </p:sp>
      <p:sp>
        <p:nvSpPr>
          <p:cNvPr id="838" name="Google Shape;838;p43"/>
          <p:cNvSpPr/>
          <p:nvPr/>
        </p:nvSpPr>
        <p:spPr>
          <a:xfrm>
            <a:off x="1133675" y="3001054"/>
            <a:ext cx="2770500" cy="1107900"/>
          </a:xfrm>
          <a:prstGeom prst="diamond">
            <a:avLst/>
          </a:prstGeom>
          <a:solidFill>
            <a:srgbClr val="F7C73C">
              <a:alpha val="976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9" name="Google Shape;839;p43"/>
          <p:cNvSpPr/>
          <p:nvPr/>
        </p:nvSpPr>
        <p:spPr>
          <a:xfrm>
            <a:off x="1133675" y="2447153"/>
            <a:ext cx="2770500" cy="1107900"/>
          </a:xfrm>
          <a:prstGeom prst="diamond">
            <a:avLst/>
          </a:prstGeom>
          <a:solidFill>
            <a:srgbClr val="DA4581">
              <a:alpha val="976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0" name="Google Shape;840;p43"/>
          <p:cNvSpPr/>
          <p:nvPr/>
        </p:nvSpPr>
        <p:spPr>
          <a:xfrm>
            <a:off x="1133675" y="1893251"/>
            <a:ext cx="2770500" cy="1107900"/>
          </a:xfrm>
          <a:prstGeom prst="diamond">
            <a:avLst/>
          </a:prstGeom>
          <a:solidFill>
            <a:srgbClr val="EA6F21">
              <a:alpha val="976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1" name="Google Shape;841;p43"/>
          <p:cNvSpPr/>
          <p:nvPr/>
        </p:nvSpPr>
        <p:spPr>
          <a:xfrm>
            <a:off x="1133675" y="1339350"/>
            <a:ext cx="2770500" cy="1107900"/>
          </a:xfrm>
          <a:prstGeom prst="diamond">
            <a:avLst/>
          </a:prstGeom>
          <a:solidFill>
            <a:srgbClr val="F7C7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842" name="Google Shape;842;p43"/>
          <p:cNvCxnSpPr/>
          <p:nvPr/>
        </p:nvCxnSpPr>
        <p:spPr>
          <a:xfrm>
            <a:off x="3910700" y="1894450"/>
            <a:ext cx="1471200" cy="10800"/>
          </a:xfrm>
          <a:prstGeom prst="straightConnector1">
            <a:avLst/>
          </a:prstGeom>
          <a:noFill/>
          <a:ln cap="flat" cmpd="sng" w="9525">
            <a:solidFill>
              <a:schemeClr val="dk2"/>
            </a:solidFill>
            <a:prstDash val="solid"/>
            <a:round/>
            <a:headEnd len="med" w="med" type="oval"/>
            <a:tailEnd len="med" w="med" type="diamond"/>
          </a:ln>
        </p:spPr>
      </p:cxnSp>
      <p:cxnSp>
        <p:nvCxnSpPr>
          <p:cNvPr id="843" name="Google Shape;843;p43"/>
          <p:cNvCxnSpPr/>
          <p:nvPr/>
        </p:nvCxnSpPr>
        <p:spPr>
          <a:xfrm>
            <a:off x="3910700" y="2447750"/>
            <a:ext cx="1471200" cy="10800"/>
          </a:xfrm>
          <a:prstGeom prst="straightConnector1">
            <a:avLst/>
          </a:prstGeom>
          <a:noFill/>
          <a:ln cap="flat" cmpd="sng" w="9525">
            <a:solidFill>
              <a:schemeClr val="dk2"/>
            </a:solidFill>
            <a:prstDash val="solid"/>
            <a:round/>
            <a:headEnd len="med" w="med" type="oval"/>
            <a:tailEnd len="med" w="med" type="diamond"/>
          </a:ln>
        </p:spPr>
      </p:cxnSp>
      <p:cxnSp>
        <p:nvCxnSpPr>
          <p:cNvPr id="844" name="Google Shape;844;p43"/>
          <p:cNvCxnSpPr/>
          <p:nvPr/>
        </p:nvCxnSpPr>
        <p:spPr>
          <a:xfrm>
            <a:off x="3910700" y="3001050"/>
            <a:ext cx="1471200" cy="10800"/>
          </a:xfrm>
          <a:prstGeom prst="straightConnector1">
            <a:avLst/>
          </a:prstGeom>
          <a:noFill/>
          <a:ln cap="flat" cmpd="sng" w="9525">
            <a:solidFill>
              <a:schemeClr val="dk2"/>
            </a:solidFill>
            <a:prstDash val="solid"/>
            <a:round/>
            <a:headEnd len="med" w="med" type="oval"/>
            <a:tailEnd len="med" w="med" type="diamond"/>
          </a:ln>
        </p:spPr>
      </p:cxnSp>
      <p:cxnSp>
        <p:nvCxnSpPr>
          <p:cNvPr id="845" name="Google Shape;845;p43"/>
          <p:cNvCxnSpPr/>
          <p:nvPr/>
        </p:nvCxnSpPr>
        <p:spPr>
          <a:xfrm>
            <a:off x="3910700" y="3554350"/>
            <a:ext cx="1471200" cy="10800"/>
          </a:xfrm>
          <a:prstGeom prst="straightConnector1">
            <a:avLst/>
          </a:prstGeom>
          <a:noFill/>
          <a:ln cap="flat" cmpd="sng" w="9525">
            <a:solidFill>
              <a:schemeClr val="dk2"/>
            </a:solidFill>
            <a:prstDash val="solid"/>
            <a:round/>
            <a:headEnd len="med" w="med" type="oval"/>
            <a:tailEnd len="med" w="med" type="diamond"/>
          </a:ln>
        </p:spPr>
      </p:cxnSp>
      <p:sp>
        <p:nvSpPr>
          <p:cNvPr id="846" name="Google Shape;846;p43"/>
          <p:cNvSpPr txBox="1"/>
          <p:nvPr>
            <p:ph idx="4294967295" type="body"/>
          </p:nvPr>
        </p:nvSpPr>
        <p:spPr>
          <a:xfrm>
            <a:off x="5471100" y="1695850"/>
            <a:ext cx="33726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a:t>Something about this.</a:t>
            </a:r>
            <a:endParaRPr i="1"/>
          </a:p>
        </p:txBody>
      </p:sp>
      <p:sp>
        <p:nvSpPr>
          <p:cNvPr id="847" name="Google Shape;847;p43"/>
          <p:cNvSpPr txBox="1"/>
          <p:nvPr>
            <p:ph idx="4294967295" type="body"/>
          </p:nvPr>
        </p:nvSpPr>
        <p:spPr>
          <a:xfrm>
            <a:off x="5459700" y="2243200"/>
            <a:ext cx="33726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a:t>Something about this.</a:t>
            </a:r>
            <a:endParaRPr i="1"/>
          </a:p>
        </p:txBody>
      </p:sp>
      <p:sp>
        <p:nvSpPr>
          <p:cNvPr id="848" name="Google Shape;848;p43"/>
          <p:cNvSpPr txBox="1"/>
          <p:nvPr>
            <p:ph idx="4294967295" type="body"/>
          </p:nvPr>
        </p:nvSpPr>
        <p:spPr>
          <a:xfrm>
            <a:off x="5482875" y="2790550"/>
            <a:ext cx="33726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a:t>Something about this.</a:t>
            </a:r>
            <a:endParaRPr i="1"/>
          </a:p>
        </p:txBody>
      </p:sp>
      <p:sp>
        <p:nvSpPr>
          <p:cNvPr id="849" name="Google Shape;849;p43"/>
          <p:cNvSpPr txBox="1"/>
          <p:nvPr>
            <p:ph idx="4294967295" type="body"/>
          </p:nvPr>
        </p:nvSpPr>
        <p:spPr>
          <a:xfrm>
            <a:off x="5471475" y="3337900"/>
            <a:ext cx="33726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a:t>Something about this.</a:t>
            </a:r>
            <a:endParaRPr i="1"/>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3" name="Shape 853"/>
        <p:cNvGrpSpPr/>
        <p:nvPr/>
      </p:nvGrpSpPr>
      <p:grpSpPr>
        <a:xfrm>
          <a:off x="0" y="0"/>
          <a:ext cx="0" cy="0"/>
          <a:chOff x="0" y="0"/>
          <a:chExt cx="0" cy="0"/>
        </a:xfrm>
      </p:grpSpPr>
      <p:sp>
        <p:nvSpPr>
          <p:cNvPr id="854" name="Google Shape;854;p44"/>
          <p:cNvSpPr txBox="1"/>
          <p:nvPr>
            <p:ph type="title"/>
          </p:nvPr>
        </p:nvSpPr>
        <p:spPr>
          <a:xfrm>
            <a:off x="311700" y="22545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You can add your services</a:t>
            </a:r>
            <a:endParaRPr/>
          </a:p>
        </p:txBody>
      </p:sp>
      <p:sp>
        <p:nvSpPr>
          <p:cNvPr id="855" name="Google Shape;855;p44"/>
          <p:cNvSpPr txBox="1"/>
          <p:nvPr/>
        </p:nvSpPr>
        <p:spPr>
          <a:xfrm>
            <a:off x="1446600" y="2818200"/>
            <a:ext cx="17598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Rubik"/>
                <a:ea typeface="Rubik"/>
                <a:cs typeface="Rubik"/>
                <a:sym typeface="Rubik"/>
              </a:rPr>
              <a:t>Something about service or product number 1.</a:t>
            </a:r>
            <a:endParaRPr>
              <a:latin typeface="Rubik"/>
              <a:ea typeface="Rubik"/>
              <a:cs typeface="Rubik"/>
              <a:sym typeface="Rubik"/>
            </a:endParaRPr>
          </a:p>
        </p:txBody>
      </p:sp>
      <p:sp>
        <p:nvSpPr>
          <p:cNvPr id="856" name="Google Shape;856;p44"/>
          <p:cNvSpPr txBox="1"/>
          <p:nvPr/>
        </p:nvSpPr>
        <p:spPr>
          <a:xfrm>
            <a:off x="3613550" y="2349100"/>
            <a:ext cx="18105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Rubik"/>
                <a:ea typeface="Rubik"/>
                <a:cs typeface="Rubik"/>
                <a:sym typeface="Rubik"/>
              </a:rPr>
              <a:t>Something about service or product number 2.</a:t>
            </a:r>
            <a:endParaRPr>
              <a:latin typeface="Rubik"/>
              <a:ea typeface="Rubik"/>
              <a:cs typeface="Rubik"/>
              <a:sym typeface="Rubik"/>
            </a:endParaRPr>
          </a:p>
        </p:txBody>
      </p:sp>
      <p:sp>
        <p:nvSpPr>
          <p:cNvPr id="857" name="Google Shape;857;p44"/>
          <p:cNvSpPr txBox="1"/>
          <p:nvPr/>
        </p:nvSpPr>
        <p:spPr>
          <a:xfrm>
            <a:off x="5755000" y="2818200"/>
            <a:ext cx="17598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Rubik"/>
                <a:ea typeface="Rubik"/>
                <a:cs typeface="Rubik"/>
                <a:sym typeface="Rubik"/>
              </a:rPr>
              <a:t>Something about service or product number 3.</a:t>
            </a:r>
            <a:endParaRPr>
              <a:latin typeface="Rubik"/>
              <a:ea typeface="Rubik"/>
              <a:cs typeface="Rubik"/>
              <a:sym typeface="Rubik"/>
            </a:endParaRPr>
          </a:p>
        </p:txBody>
      </p:sp>
      <p:sp>
        <p:nvSpPr>
          <p:cNvPr id="858" name="Google Shape;858;p44"/>
          <p:cNvSpPr txBox="1"/>
          <p:nvPr/>
        </p:nvSpPr>
        <p:spPr>
          <a:xfrm>
            <a:off x="1523975" y="1877625"/>
            <a:ext cx="1682400" cy="404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FFFFFF"/>
                </a:solidFill>
                <a:latin typeface="Rubik"/>
                <a:ea typeface="Rubik"/>
                <a:cs typeface="Rubik"/>
                <a:sym typeface="Rubik"/>
              </a:rPr>
              <a:t>PRODUCT  I</a:t>
            </a:r>
            <a:endParaRPr b="1">
              <a:solidFill>
                <a:srgbClr val="FFFFFF"/>
              </a:solidFill>
              <a:latin typeface="Rubik"/>
              <a:ea typeface="Rubik"/>
              <a:cs typeface="Rubik"/>
              <a:sym typeface="Rubik"/>
            </a:endParaRPr>
          </a:p>
        </p:txBody>
      </p:sp>
      <p:sp>
        <p:nvSpPr>
          <p:cNvPr id="859" name="Google Shape;859;p44"/>
          <p:cNvSpPr txBox="1"/>
          <p:nvPr/>
        </p:nvSpPr>
        <p:spPr>
          <a:xfrm>
            <a:off x="3680200" y="1419225"/>
            <a:ext cx="1682400" cy="404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FFFFFF"/>
                </a:solidFill>
                <a:latin typeface="Rubik"/>
                <a:ea typeface="Rubik"/>
                <a:cs typeface="Rubik"/>
                <a:sym typeface="Rubik"/>
              </a:rPr>
              <a:t>SERVICE II</a:t>
            </a:r>
            <a:endParaRPr b="1">
              <a:solidFill>
                <a:srgbClr val="FFFFFF"/>
              </a:solidFill>
              <a:latin typeface="Rubik"/>
              <a:ea typeface="Rubik"/>
              <a:cs typeface="Rubik"/>
              <a:sym typeface="Rubik"/>
            </a:endParaRPr>
          </a:p>
        </p:txBody>
      </p:sp>
      <p:sp>
        <p:nvSpPr>
          <p:cNvPr id="860" name="Google Shape;860;p44"/>
          <p:cNvSpPr txBox="1"/>
          <p:nvPr/>
        </p:nvSpPr>
        <p:spPr>
          <a:xfrm>
            <a:off x="5834075" y="1877625"/>
            <a:ext cx="1682400" cy="404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FFFFFF"/>
                </a:solidFill>
                <a:latin typeface="Rubik"/>
                <a:ea typeface="Rubik"/>
                <a:cs typeface="Rubik"/>
                <a:sym typeface="Rubik"/>
              </a:rPr>
              <a:t>PRODUCT I</a:t>
            </a:r>
            <a:r>
              <a:rPr b="1" lang="en-GB">
                <a:solidFill>
                  <a:srgbClr val="FFFFFF"/>
                </a:solidFill>
                <a:latin typeface="Rubik"/>
                <a:ea typeface="Rubik"/>
                <a:cs typeface="Rubik"/>
                <a:sym typeface="Rubik"/>
              </a:rPr>
              <a:t>II</a:t>
            </a:r>
            <a:endParaRPr b="1">
              <a:solidFill>
                <a:srgbClr val="FFFFFF"/>
              </a:solidFill>
              <a:latin typeface="Rubik"/>
              <a:ea typeface="Rubik"/>
              <a:cs typeface="Rubik"/>
              <a:sym typeface="Rubik"/>
            </a:endParaRPr>
          </a:p>
        </p:txBody>
      </p:sp>
      <p:sp>
        <p:nvSpPr>
          <p:cNvPr id="861" name="Google Shape;861;p44"/>
          <p:cNvSpPr txBox="1"/>
          <p:nvPr/>
        </p:nvSpPr>
        <p:spPr>
          <a:xfrm>
            <a:off x="1746650" y="4157675"/>
            <a:ext cx="1210800" cy="339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FFFFFF"/>
                </a:solidFill>
                <a:latin typeface="Rubik"/>
                <a:ea typeface="Rubik"/>
                <a:cs typeface="Rubik"/>
                <a:sym typeface="Rubik"/>
              </a:rPr>
              <a:t>100.00</a:t>
            </a:r>
            <a:endParaRPr b="1">
              <a:solidFill>
                <a:srgbClr val="FFFFFF"/>
              </a:solidFill>
              <a:latin typeface="Rubik"/>
              <a:ea typeface="Rubik"/>
              <a:cs typeface="Rubik"/>
              <a:sym typeface="Rubik"/>
            </a:endParaRPr>
          </a:p>
        </p:txBody>
      </p:sp>
      <p:sp>
        <p:nvSpPr>
          <p:cNvPr id="862" name="Google Shape;862;p44"/>
          <p:cNvSpPr txBox="1"/>
          <p:nvPr/>
        </p:nvSpPr>
        <p:spPr>
          <a:xfrm>
            <a:off x="3952338" y="3712500"/>
            <a:ext cx="1210800" cy="339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FFFFFF"/>
                </a:solidFill>
                <a:latin typeface="Rubik"/>
                <a:ea typeface="Rubik"/>
                <a:cs typeface="Rubik"/>
                <a:sym typeface="Rubik"/>
              </a:rPr>
              <a:t>150.00</a:t>
            </a:r>
            <a:endParaRPr b="1">
              <a:solidFill>
                <a:srgbClr val="FFFFFF"/>
              </a:solidFill>
              <a:latin typeface="Rubik"/>
              <a:ea typeface="Rubik"/>
              <a:cs typeface="Rubik"/>
              <a:sym typeface="Rubik"/>
            </a:endParaRPr>
          </a:p>
        </p:txBody>
      </p:sp>
      <p:sp>
        <p:nvSpPr>
          <p:cNvPr id="863" name="Google Shape;863;p44"/>
          <p:cNvSpPr txBox="1"/>
          <p:nvPr/>
        </p:nvSpPr>
        <p:spPr>
          <a:xfrm>
            <a:off x="6069863" y="4157675"/>
            <a:ext cx="1210800" cy="339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FFFFFF"/>
                </a:solidFill>
                <a:latin typeface="Rubik"/>
                <a:ea typeface="Rubik"/>
                <a:cs typeface="Rubik"/>
                <a:sym typeface="Rubik"/>
              </a:rPr>
              <a:t> </a:t>
            </a:r>
            <a:r>
              <a:rPr b="1" lang="en-GB">
                <a:solidFill>
                  <a:srgbClr val="FFFFFF"/>
                </a:solidFill>
                <a:latin typeface="Rubik"/>
                <a:ea typeface="Rubik"/>
                <a:cs typeface="Rubik"/>
                <a:sym typeface="Rubik"/>
              </a:rPr>
              <a:t>200</a:t>
            </a:r>
            <a:r>
              <a:rPr b="1" lang="en-GB">
                <a:solidFill>
                  <a:srgbClr val="FFFFFF"/>
                </a:solidFill>
                <a:latin typeface="Rubik"/>
                <a:ea typeface="Rubik"/>
                <a:cs typeface="Rubik"/>
                <a:sym typeface="Rubik"/>
              </a:rPr>
              <a:t>.00</a:t>
            </a:r>
            <a:endParaRPr b="1">
              <a:solidFill>
                <a:srgbClr val="FFFFFF"/>
              </a:solidFill>
              <a:latin typeface="Rubik"/>
              <a:ea typeface="Rubik"/>
              <a:cs typeface="Rubik"/>
              <a:sym typeface="Rubik"/>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7" name="Shape 867"/>
        <p:cNvGrpSpPr/>
        <p:nvPr/>
      </p:nvGrpSpPr>
      <p:grpSpPr>
        <a:xfrm>
          <a:off x="0" y="0"/>
          <a:ext cx="0" cy="0"/>
          <a:chOff x="0" y="0"/>
          <a:chExt cx="0" cy="0"/>
        </a:xfrm>
      </p:grpSpPr>
      <p:sp>
        <p:nvSpPr>
          <p:cNvPr id="868" name="Google Shape;868;p45"/>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Add your title here</a:t>
            </a:r>
            <a:endParaRPr/>
          </a:p>
        </p:txBody>
      </p:sp>
      <p:sp>
        <p:nvSpPr>
          <p:cNvPr id="869" name="Google Shape;869;p45"/>
          <p:cNvSpPr/>
          <p:nvPr/>
        </p:nvSpPr>
        <p:spPr>
          <a:xfrm flipH="1" rot="5340408">
            <a:off x="386865" y="1303079"/>
            <a:ext cx="1799970" cy="1799970"/>
          </a:xfrm>
          <a:prstGeom prst="blockArc">
            <a:avLst>
              <a:gd fmla="val 10800000" name="adj1"/>
              <a:gd fmla="val 5154282" name="adj2"/>
              <a:gd fmla="val 8425" name="adj3"/>
            </a:avLst>
          </a:prstGeom>
          <a:solidFill>
            <a:srgbClr val="EA6F21">
              <a:alpha val="9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70" name="Google Shape;870;p45"/>
          <p:cNvSpPr/>
          <p:nvPr/>
        </p:nvSpPr>
        <p:spPr>
          <a:xfrm>
            <a:off x="2560200" y="1303175"/>
            <a:ext cx="1800000" cy="1800000"/>
          </a:xfrm>
          <a:prstGeom prst="blockArc">
            <a:avLst>
              <a:gd fmla="val 16156104" name="adj1"/>
              <a:gd fmla="val 5154282" name="adj2"/>
              <a:gd fmla="val 8425" name="adj3"/>
            </a:avLst>
          </a:prstGeom>
          <a:solidFill>
            <a:srgbClr val="F7C73C">
              <a:alpha val="9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71" name="Google Shape;871;p45"/>
          <p:cNvSpPr/>
          <p:nvPr/>
        </p:nvSpPr>
        <p:spPr>
          <a:xfrm>
            <a:off x="4838186" y="1303175"/>
            <a:ext cx="1800000" cy="1800000"/>
          </a:xfrm>
          <a:prstGeom prst="blockArc">
            <a:avLst>
              <a:gd fmla="val 21560621" name="adj1"/>
              <a:gd fmla="val 5154282" name="adj2"/>
              <a:gd fmla="val 8425" name="adj3"/>
            </a:avLst>
          </a:prstGeom>
          <a:solidFill>
            <a:srgbClr val="DA4581">
              <a:alpha val="9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72" name="Google Shape;872;p45"/>
          <p:cNvSpPr/>
          <p:nvPr/>
        </p:nvSpPr>
        <p:spPr>
          <a:xfrm>
            <a:off x="7020600" y="1303175"/>
            <a:ext cx="1800000" cy="1800000"/>
          </a:xfrm>
          <a:prstGeom prst="blockArc">
            <a:avLst>
              <a:gd fmla="val 5198936" name="adj1"/>
              <a:gd fmla="val 5154282" name="adj2"/>
              <a:gd fmla="val 8425" name="adj3"/>
            </a:avLst>
          </a:prstGeom>
          <a:solidFill>
            <a:srgbClr val="F7C73C">
              <a:alpha val="721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73" name="Google Shape;873;p45"/>
          <p:cNvSpPr txBox="1"/>
          <p:nvPr>
            <p:ph idx="4294967295" type="body"/>
          </p:nvPr>
        </p:nvSpPr>
        <p:spPr>
          <a:xfrm>
            <a:off x="-12525" y="47753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000"/>
              <a:t>Just select the colored shape and and adapt its size to represent your numbers.</a:t>
            </a:r>
            <a:endParaRPr i="1" sz="1000"/>
          </a:p>
        </p:txBody>
      </p:sp>
      <p:sp>
        <p:nvSpPr>
          <p:cNvPr id="874" name="Google Shape;874;p45"/>
          <p:cNvSpPr txBox="1"/>
          <p:nvPr/>
        </p:nvSpPr>
        <p:spPr>
          <a:xfrm>
            <a:off x="591625" y="1822850"/>
            <a:ext cx="13422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3000">
                <a:latin typeface="Rubik"/>
                <a:ea typeface="Rubik"/>
                <a:cs typeface="Rubik"/>
                <a:sym typeface="Rubik"/>
              </a:rPr>
              <a:t>75%</a:t>
            </a:r>
            <a:endParaRPr b="1" sz="3000">
              <a:latin typeface="Rubik"/>
              <a:ea typeface="Rubik"/>
              <a:cs typeface="Rubik"/>
              <a:sym typeface="Rubik"/>
            </a:endParaRPr>
          </a:p>
        </p:txBody>
      </p:sp>
      <p:sp>
        <p:nvSpPr>
          <p:cNvPr id="875" name="Google Shape;875;p45"/>
          <p:cNvSpPr txBox="1"/>
          <p:nvPr/>
        </p:nvSpPr>
        <p:spPr>
          <a:xfrm>
            <a:off x="2873500" y="1790675"/>
            <a:ext cx="12399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3000">
                <a:latin typeface="Rubik"/>
                <a:ea typeface="Rubik"/>
                <a:cs typeface="Rubik"/>
                <a:sym typeface="Rubik"/>
              </a:rPr>
              <a:t>50%</a:t>
            </a:r>
            <a:endParaRPr b="1" sz="3000">
              <a:latin typeface="Rubik"/>
              <a:ea typeface="Rubik"/>
              <a:cs typeface="Rubik"/>
              <a:sym typeface="Rubik"/>
            </a:endParaRPr>
          </a:p>
        </p:txBody>
      </p:sp>
      <p:sp>
        <p:nvSpPr>
          <p:cNvPr id="876" name="Google Shape;876;p45"/>
          <p:cNvSpPr txBox="1"/>
          <p:nvPr/>
        </p:nvSpPr>
        <p:spPr>
          <a:xfrm>
            <a:off x="5120575" y="1806775"/>
            <a:ext cx="12399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3000">
                <a:latin typeface="Rubik"/>
                <a:ea typeface="Rubik"/>
                <a:cs typeface="Rubik"/>
                <a:sym typeface="Rubik"/>
              </a:rPr>
              <a:t>25%</a:t>
            </a:r>
            <a:endParaRPr b="1" sz="3000">
              <a:latin typeface="Rubik"/>
              <a:ea typeface="Rubik"/>
              <a:cs typeface="Rubik"/>
              <a:sym typeface="Rubik"/>
            </a:endParaRPr>
          </a:p>
        </p:txBody>
      </p:sp>
      <p:sp>
        <p:nvSpPr>
          <p:cNvPr id="877" name="Google Shape;877;p45"/>
          <p:cNvSpPr txBox="1"/>
          <p:nvPr/>
        </p:nvSpPr>
        <p:spPr>
          <a:xfrm>
            <a:off x="7313600" y="1774600"/>
            <a:ext cx="12885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3000">
                <a:latin typeface="Rubik"/>
                <a:ea typeface="Rubik"/>
                <a:cs typeface="Rubik"/>
                <a:sym typeface="Rubik"/>
              </a:rPr>
              <a:t>100%</a:t>
            </a:r>
            <a:endParaRPr b="1" sz="3000">
              <a:latin typeface="Rubik"/>
              <a:ea typeface="Rubik"/>
              <a:cs typeface="Rubik"/>
              <a:sym typeface="Rubik"/>
            </a:endParaRPr>
          </a:p>
        </p:txBody>
      </p:sp>
      <p:sp>
        <p:nvSpPr>
          <p:cNvPr id="878" name="Google Shape;878;p45"/>
          <p:cNvSpPr txBox="1"/>
          <p:nvPr/>
        </p:nvSpPr>
        <p:spPr>
          <a:xfrm>
            <a:off x="449100" y="3198325"/>
            <a:ext cx="1675500" cy="841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latin typeface="Rubik"/>
                <a:ea typeface="Rubik"/>
                <a:cs typeface="Rubik"/>
                <a:sym typeface="Rubik"/>
              </a:rPr>
              <a:t>Lorem ipsum dolor sit amet, consectetuer adipiscing elit.</a:t>
            </a:r>
            <a:endParaRPr>
              <a:latin typeface="Rubik"/>
              <a:ea typeface="Rubik"/>
              <a:cs typeface="Rubik"/>
              <a:sym typeface="Rubik"/>
            </a:endParaRPr>
          </a:p>
        </p:txBody>
      </p:sp>
      <p:sp>
        <p:nvSpPr>
          <p:cNvPr id="879" name="Google Shape;879;p45"/>
          <p:cNvSpPr txBox="1"/>
          <p:nvPr/>
        </p:nvSpPr>
        <p:spPr>
          <a:xfrm>
            <a:off x="2655700" y="3198325"/>
            <a:ext cx="1675500" cy="841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latin typeface="Rubik"/>
                <a:ea typeface="Rubik"/>
                <a:cs typeface="Rubik"/>
                <a:sym typeface="Rubik"/>
              </a:rPr>
              <a:t>Lorem ipsum dolor sit amet, consectetuer adipiscing elit.</a:t>
            </a:r>
            <a:endParaRPr>
              <a:latin typeface="Rubik"/>
              <a:ea typeface="Rubik"/>
              <a:cs typeface="Rubik"/>
              <a:sym typeface="Rubik"/>
            </a:endParaRPr>
          </a:p>
        </p:txBody>
      </p:sp>
      <p:sp>
        <p:nvSpPr>
          <p:cNvPr id="880" name="Google Shape;880;p45"/>
          <p:cNvSpPr txBox="1"/>
          <p:nvPr/>
        </p:nvSpPr>
        <p:spPr>
          <a:xfrm>
            <a:off x="4862300" y="3198325"/>
            <a:ext cx="1675500" cy="841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latin typeface="Rubik"/>
                <a:ea typeface="Rubik"/>
                <a:cs typeface="Rubik"/>
                <a:sym typeface="Rubik"/>
              </a:rPr>
              <a:t>Lorem ipsum dolor sit amet, consectetuer adipiscing elit.</a:t>
            </a:r>
            <a:endParaRPr>
              <a:latin typeface="Rubik"/>
              <a:ea typeface="Rubik"/>
              <a:cs typeface="Rubik"/>
              <a:sym typeface="Rubik"/>
            </a:endParaRPr>
          </a:p>
        </p:txBody>
      </p:sp>
      <p:sp>
        <p:nvSpPr>
          <p:cNvPr id="881" name="Google Shape;881;p45"/>
          <p:cNvSpPr txBox="1"/>
          <p:nvPr/>
        </p:nvSpPr>
        <p:spPr>
          <a:xfrm>
            <a:off x="7068900" y="3198325"/>
            <a:ext cx="1675500" cy="841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latin typeface="Rubik"/>
                <a:ea typeface="Rubik"/>
                <a:cs typeface="Rubik"/>
                <a:sym typeface="Rubik"/>
              </a:rPr>
              <a:t>Lorem ipsum dolor sit amet, consectetuer adipiscing elit.</a:t>
            </a:r>
            <a:endParaRPr>
              <a:latin typeface="Rubik"/>
              <a:ea typeface="Rubik"/>
              <a:cs typeface="Rubik"/>
              <a:sym typeface="Rubik"/>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5" name="Shape 885"/>
        <p:cNvGrpSpPr/>
        <p:nvPr/>
      </p:nvGrpSpPr>
      <p:grpSpPr>
        <a:xfrm>
          <a:off x="0" y="0"/>
          <a:ext cx="0" cy="0"/>
          <a:chOff x="0" y="0"/>
          <a:chExt cx="0" cy="0"/>
        </a:xfrm>
      </p:grpSpPr>
      <p:sp>
        <p:nvSpPr>
          <p:cNvPr id="886" name="Google Shape;886;p46"/>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t>Here goes your timeline</a:t>
            </a:r>
            <a:endParaRPr/>
          </a:p>
        </p:txBody>
      </p:sp>
      <p:sp>
        <p:nvSpPr>
          <p:cNvPr id="887" name="Google Shape;887;p46"/>
          <p:cNvSpPr/>
          <p:nvPr/>
        </p:nvSpPr>
        <p:spPr>
          <a:xfrm>
            <a:off x="311700" y="3555651"/>
            <a:ext cx="1566900" cy="993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0" lang="en-GB" u="none" strike="noStrike">
                <a:latin typeface="Rubik"/>
                <a:ea typeface="Rubik"/>
                <a:cs typeface="Rubik"/>
                <a:sym typeface="Rubik"/>
              </a:rPr>
              <a:t>Lorem ipsum dolor sit amet, consectetuer adipiscing elit.</a:t>
            </a:r>
            <a:endParaRPr>
              <a:latin typeface="Rubik"/>
              <a:ea typeface="Rubik"/>
              <a:cs typeface="Rubik"/>
              <a:sym typeface="Rubik"/>
            </a:endParaRPr>
          </a:p>
          <a:p>
            <a:pPr indent="0" lvl="0" marL="0" marR="0" rtl="0" algn="l">
              <a:spcBef>
                <a:spcPts val="0"/>
              </a:spcBef>
              <a:spcAft>
                <a:spcPts val="0"/>
              </a:spcAft>
              <a:buNone/>
            </a:pPr>
            <a:r>
              <a:t/>
            </a:r>
            <a:endParaRPr>
              <a:latin typeface="Rubik"/>
              <a:ea typeface="Rubik"/>
              <a:cs typeface="Rubik"/>
              <a:sym typeface="Rubik"/>
            </a:endParaRPr>
          </a:p>
        </p:txBody>
      </p:sp>
      <p:sp>
        <p:nvSpPr>
          <p:cNvPr id="888" name="Google Shape;888;p46"/>
          <p:cNvSpPr/>
          <p:nvPr/>
        </p:nvSpPr>
        <p:spPr>
          <a:xfrm>
            <a:off x="3788538" y="3555651"/>
            <a:ext cx="1566900" cy="993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0" lang="en-GB" u="none" strike="noStrike">
                <a:latin typeface="Rubik"/>
                <a:ea typeface="Rubik"/>
                <a:cs typeface="Rubik"/>
                <a:sym typeface="Rubik"/>
              </a:rPr>
              <a:t>Lorem ipsum dolor sit amet, consectetuer adipiscing elit.</a:t>
            </a:r>
            <a:endParaRPr>
              <a:latin typeface="Rubik"/>
              <a:ea typeface="Rubik"/>
              <a:cs typeface="Rubik"/>
              <a:sym typeface="Rubik"/>
            </a:endParaRPr>
          </a:p>
          <a:p>
            <a:pPr indent="0" lvl="0" marL="0" marR="0" rtl="0" algn="l">
              <a:spcBef>
                <a:spcPts val="0"/>
              </a:spcBef>
              <a:spcAft>
                <a:spcPts val="0"/>
              </a:spcAft>
              <a:buNone/>
            </a:pPr>
            <a:r>
              <a:t/>
            </a:r>
            <a:endParaRPr>
              <a:latin typeface="Rubik"/>
              <a:ea typeface="Rubik"/>
              <a:cs typeface="Rubik"/>
              <a:sym typeface="Rubik"/>
            </a:endParaRPr>
          </a:p>
        </p:txBody>
      </p:sp>
      <p:sp>
        <p:nvSpPr>
          <p:cNvPr id="889" name="Google Shape;889;p46"/>
          <p:cNvSpPr/>
          <p:nvPr/>
        </p:nvSpPr>
        <p:spPr>
          <a:xfrm>
            <a:off x="7166338" y="3555651"/>
            <a:ext cx="1566900" cy="993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0" lang="en-GB" u="none" strike="noStrike">
                <a:latin typeface="Rubik"/>
                <a:ea typeface="Rubik"/>
                <a:cs typeface="Rubik"/>
                <a:sym typeface="Rubik"/>
              </a:rPr>
              <a:t>Lorem ipsum dolor sit amet, consectetuer adipiscing elit.</a:t>
            </a:r>
            <a:endParaRPr>
              <a:latin typeface="Rubik"/>
              <a:ea typeface="Rubik"/>
              <a:cs typeface="Rubik"/>
              <a:sym typeface="Rubik"/>
            </a:endParaRPr>
          </a:p>
          <a:p>
            <a:pPr indent="0" lvl="0" marL="0" marR="0" rtl="0" algn="l">
              <a:spcBef>
                <a:spcPts val="0"/>
              </a:spcBef>
              <a:spcAft>
                <a:spcPts val="0"/>
              </a:spcAft>
              <a:buNone/>
            </a:pPr>
            <a:r>
              <a:t/>
            </a:r>
            <a:endParaRPr>
              <a:latin typeface="Rubik"/>
              <a:ea typeface="Rubik"/>
              <a:cs typeface="Rubik"/>
              <a:sym typeface="Rubik"/>
            </a:endParaRPr>
          </a:p>
        </p:txBody>
      </p:sp>
      <p:sp>
        <p:nvSpPr>
          <p:cNvPr id="890" name="Google Shape;890;p46"/>
          <p:cNvSpPr/>
          <p:nvPr/>
        </p:nvSpPr>
        <p:spPr>
          <a:xfrm>
            <a:off x="2055413" y="1721701"/>
            <a:ext cx="1566900" cy="993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0" lang="en-GB" u="none" strike="noStrike">
                <a:latin typeface="Rubik"/>
                <a:ea typeface="Rubik"/>
                <a:cs typeface="Rubik"/>
                <a:sym typeface="Rubik"/>
              </a:rPr>
              <a:t>Lorem ipsum dolor sit amet, consectetuer adipiscing elit.</a:t>
            </a:r>
            <a:endParaRPr>
              <a:latin typeface="Rubik"/>
              <a:ea typeface="Rubik"/>
              <a:cs typeface="Rubik"/>
              <a:sym typeface="Rubik"/>
            </a:endParaRPr>
          </a:p>
          <a:p>
            <a:pPr indent="0" lvl="0" marL="0" marR="0" rtl="0" algn="l">
              <a:spcBef>
                <a:spcPts val="0"/>
              </a:spcBef>
              <a:spcAft>
                <a:spcPts val="0"/>
              </a:spcAft>
              <a:buNone/>
            </a:pPr>
            <a:r>
              <a:t/>
            </a:r>
            <a:endParaRPr>
              <a:latin typeface="Rubik"/>
              <a:ea typeface="Rubik"/>
              <a:cs typeface="Rubik"/>
              <a:sym typeface="Rubik"/>
            </a:endParaRPr>
          </a:p>
        </p:txBody>
      </p:sp>
      <p:sp>
        <p:nvSpPr>
          <p:cNvPr id="891" name="Google Shape;891;p46"/>
          <p:cNvSpPr/>
          <p:nvPr/>
        </p:nvSpPr>
        <p:spPr>
          <a:xfrm>
            <a:off x="5400538" y="1721701"/>
            <a:ext cx="1566900" cy="993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0" lang="en-GB" u="none" strike="noStrike">
                <a:latin typeface="Rubik"/>
                <a:ea typeface="Rubik"/>
                <a:cs typeface="Rubik"/>
                <a:sym typeface="Rubik"/>
              </a:rPr>
              <a:t>Lorem ipsum dolor sit amet, consectetuer adipiscing elit.</a:t>
            </a:r>
            <a:endParaRPr>
              <a:latin typeface="Rubik"/>
              <a:ea typeface="Rubik"/>
              <a:cs typeface="Rubik"/>
              <a:sym typeface="Rubik"/>
            </a:endParaRPr>
          </a:p>
          <a:p>
            <a:pPr indent="0" lvl="0" marL="0" marR="0" rtl="0" algn="l">
              <a:spcBef>
                <a:spcPts val="0"/>
              </a:spcBef>
              <a:spcAft>
                <a:spcPts val="0"/>
              </a:spcAft>
              <a:buNone/>
            </a:pPr>
            <a:r>
              <a:t/>
            </a:r>
            <a:endParaRPr>
              <a:latin typeface="Rubik"/>
              <a:ea typeface="Rubik"/>
              <a:cs typeface="Rubik"/>
              <a:sym typeface="Rubik"/>
            </a:endParaRPr>
          </a:p>
        </p:txBody>
      </p:sp>
      <p:sp>
        <p:nvSpPr>
          <p:cNvPr id="892" name="Google Shape;892;p46"/>
          <p:cNvSpPr txBox="1"/>
          <p:nvPr/>
        </p:nvSpPr>
        <p:spPr>
          <a:xfrm>
            <a:off x="7169525" y="1784550"/>
            <a:ext cx="1287000" cy="4107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None/>
            </a:pPr>
            <a:r>
              <a:rPr b="1" lang="en-GB" sz="2400">
                <a:solidFill>
                  <a:srgbClr val="FFFFFF"/>
                </a:solidFill>
                <a:latin typeface="Fredoka One"/>
                <a:ea typeface="Fredoka One"/>
                <a:cs typeface="Fredoka One"/>
                <a:sym typeface="Fredoka One"/>
              </a:rPr>
              <a:t>2019</a:t>
            </a:r>
            <a:endParaRPr b="1" sz="2400">
              <a:solidFill>
                <a:srgbClr val="FFFFFF"/>
              </a:solidFill>
              <a:latin typeface="Fredoka One"/>
              <a:ea typeface="Fredoka One"/>
              <a:cs typeface="Fredoka One"/>
              <a:sym typeface="Fredoka One"/>
            </a:endParaRPr>
          </a:p>
        </p:txBody>
      </p:sp>
      <p:sp>
        <p:nvSpPr>
          <p:cNvPr id="893" name="Google Shape;893;p46"/>
          <p:cNvSpPr txBox="1"/>
          <p:nvPr/>
        </p:nvSpPr>
        <p:spPr>
          <a:xfrm>
            <a:off x="5539850" y="3851975"/>
            <a:ext cx="1287000" cy="4107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None/>
            </a:pPr>
            <a:r>
              <a:rPr b="1" lang="en-GB" sz="2400">
                <a:solidFill>
                  <a:srgbClr val="FFFFFF"/>
                </a:solidFill>
                <a:latin typeface="Fredoka One"/>
                <a:ea typeface="Fredoka One"/>
                <a:cs typeface="Fredoka One"/>
                <a:sym typeface="Fredoka One"/>
              </a:rPr>
              <a:t>2018</a:t>
            </a:r>
            <a:endParaRPr b="1" sz="2400">
              <a:solidFill>
                <a:srgbClr val="FFFFFF"/>
              </a:solidFill>
              <a:latin typeface="Fredoka One"/>
              <a:ea typeface="Fredoka One"/>
              <a:cs typeface="Fredoka One"/>
              <a:sym typeface="Fredoka One"/>
            </a:endParaRPr>
          </a:p>
        </p:txBody>
      </p:sp>
      <p:sp>
        <p:nvSpPr>
          <p:cNvPr id="894" name="Google Shape;894;p46"/>
          <p:cNvSpPr txBox="1"/>
          <p:nvPr/>
        </p:nvSpPr>
        <p:spPr>
          <a:xfrm>
            <a:off x="3821550" y="1784550"/>
            <a:ext cx="1287000" cy="410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2400">
                <a:solidFill>
                  <a:srgbClr val="FFFFFF"/>
                </a:solidFill>
                <a:latin typeface="Fredoka One"/>
                <a:ea typeface="Fredoka One"/>
                <a:cs typeface="Fredoka One"/>
                <a:sym typeface="Fredoka One"/>
              </a:rPr>
              <a:t>2017</a:t>
            </a:r>
            <a:endParaRPr b="1" sz="2400">
              <a:solidFill>
                <a:srgbClr val="FFFFFF"/>
              </a:solidFill>
              <a:latin typeface="Fredoka One"/>
              <a:ea typeface="Fredoka One"/>
              <a:cs typeface="Fredoka One"/>
              <a:sym typeface="Fredoka One"/>
            </a:endParaRPr>
          </a:p>
        </p:txBody>
      </p:sp>
      <p:sp>
        <p:nvSpPr>
          <p:cNvPr id="895" name="Google Shape;895;p46"/>
          <p:cNvSpPr txBox="1"/>
          <p:nvPr/>
        </p:nvSpPr>
        <p:spPr>
          <a:xfrm>
            <a:off x="2164750" y="3851975"/>
            <a:ext cx="1287000" cy="4107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None/>
            </a:pPr>
            <a:r>
              <a:rPr b="1" lang="en-GB" sz="2400">
                <a:solidFill>
                  <a:srgbClr val="FFFFFF"/>
                </a:solidFill>
                <a:latin typeface="Fredoka One"/>
                <a:ea typeface="Fredoka One"/>
                <a:cs typeface="Fredoka One"/>
                <a:sym typeface="Fredoka One"/>
              </a:rPr>
              <a:t>2016</a:t>
            </a:r>
            <a:endParaRPr b="1" sz="2400">
              <a:solidFill>
                <a:srgbClr val="FFFFFF"/>
              </a:solidFill>
              <a:latin typeface="Fredoka One"/>
              <a:ea typeface="Fredoka One"/>
              <a:cs typeface="Fredoka One"/>
              <a:sym typeface="Fredoka One"/>
            </a:endParaRPr>
          </a:p>
        </p:txBody>
      </p:sp>
      <p:sp>
        <p:nvSpPr>
          <p:cNvPr id="896" name="Google Shape;896;p46"/>
          <p:cNvSpPr txBox="1"/>
          <p:nvPr/>
        </p:nvSpPr>
        <p:spPr>
          <a:xfrm>
            <a:off x="425350" y="1784550"/>
            <a:ext cx="1287000" cy="4107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None/>
            </a:pPr>
            <a:r>
              <a:rPr b="1" lang="en-GB" sz="2400">
                <a:solidFill>
                  <a:srgbClr val="FFFFFF"/>
                </a:solidFill>
                <a:latin typeface="Fredoka One"/>
                <a:ea typeface="Fredoka One"/>
                <a:cs typeface="Fredoka One"/>
                <a:sym typeface="Fredoka One"/>
              </a:rPr>
              <a:t>2015</a:t>
            </a:r>
            <a:endParaRPr b="1" sz="2400">
              <a:solidFill>
                <a:srgbClr val="FFFFFF"/>
              </a:solidFill>
              <a:latin typeface="Fredoka One"/>
              <a:ea typeface="Fredoka One"/>
              <a:cs typeface="Fredoka One"/>
              <a:sym typeface="Fredoka One"/>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0" name="Shape 900"/>
        <p:cNvGrpSpPr/>
        <p:nvPr/>
      </p:nvGrpSpPr>
      <p:grpSpPr>
        <a:xfrm>
          <a:off x="0" y="0"/>
          <a:ext cx="0" cy="0"/>
          <a:chOff x="0" y="0"/>
          <a:chExt cx="0" cy="0"/>
        </a:xfrm>
      </p:grpSpPr>
      <p:sp>
        <p:nvSpPr>
          <p:cNvPr id="901" name="Google Shape;901;p47"/>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Or this timeline</a:t>
            </a:r>
            <a:endParaRPr/>
          </a:p>
        </p:txBody>
      </p:sp>
      <p:sp>
        <p:nvSpPr>
          <p:cNvPr id="902" name="Google Shape;902;p47"/>
          <p:cNvSpPr txBox="1"/>
          <p:nvPr>
            <p:ph idx="4294967295" type="body"/>
          </p:nvPr>
        </p:nvSpPr>
        <p:spPr>
          <a:xfrm>
            <a:off x="63675" y="46991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000"/>
              <a:t>Or, if you are working with Google Slides you can insert the ones provided by it.</a:t>
            </a:r>
            <a:endParaRPr i="1" sz="1000"/>
          </a:p>
        </p:txBody>
      </p:sp>
      <p:sp>
        <p:nvSpPr>
          <p:cNvPr id="903" name="Google Shape;903;p47"/>
          <p:cNvSpPr/>
          <p:nvPr/>
        </p:nvSpPr>
        <p:spPr>
          <a:xfrm>
            <a:off x="925067" y="1722350"/>
            <a:ext cx="1440000" cy="21600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500">
                <a:latin typeface="Rubik"/>
                <a:ea typeface="Rubik"/>
                <a:cs typeface="Rubik"/>
                <a:sym typeface="Rubik"/>
              </a:rPr>
              <a:t>You can use this slide to show milestones or the history of your subject.</a:t>
            </a:r>
            <a:endParaRPr sz="1500">
              <a:latin typeface="Rubik"/>
              <a:ea typeface="Rubik"/>
              <a:cs typeface="Rubik"/>
              <a:sym typeface="Rubik"/>
            </a:endParaRPr>
          </a:p>
        </p:txBody>
      </p:sp>
      <p:sp>
        <p:nvSpPr>
          <p:cNvPr id="904" name="Google Shape;904;p47"/>
          <p:cNvSpPr/>
          <p:nvPr/>
        </p:nvSpPr>
        <p:spPr>
          <a:xfrm>
            <a:off x="3089005" y="1700925"/>
            <a:ext cx="1440000" cy="21600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500">
                <a:latin typeface="Rubik"/>
                <a:ea typeface="Rubik"/>
                <a:cs typeface="Rubik"/>
                <a:sym typeface="Rubik"/>
              </a:rPr>
              <a:t>Or by changing the years with titles you can use it to show processes.</a:t>
            </a:r>
            <a:endParaRPr sz="1500">
              <a:latin typeface="Rubik"/>
              <a:ea typeface="Rubik"/>
              <a:cs typeface="Rubik"/>
              <a:sym typeface="Rubik"/>
            </a:endParaRPr>
          </a:p>
        </p:txBody>
      </p:sp>
      <p:sp>
        <p:nvSpPr>
          <p:cNvPr id="905" name="Google Shape;905;p47"/>
          <p:cNvSpPr/>
          <p:nvPr/>
        </p:nvSpPr>
        <p:spPr>
          <a:xfrm>
            <a:off x="5402842" y="1726618"/>
            <a:ext cx="1440000" cy="21600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500">
                <a:latin typeface="Rubik"/>
                <a:ea typeface="Rubik"/>
                <a:cs typeface="Rubik"/>
                <a:sym typeface="Rubik"/>
              </a:rPr>
              <a:t>It is also useful to show the evolution of historical events.</a:t>
            </a:r>
            <a:endParaRPr sz="1500">
              <a:latin typeface="Rubik"/>
              <a:ea typeface="Rubik"/>
              <a:cs typeface="Rubik"/>
              <a:sym typeface="Rubik"/>
            </a:endParaRPr>
          </a:p>
        </p:txBody>
      </p:sp>
      <p:sp>
        <p:nvSpPr>
          <p:cNvPr id="906" name="Google Shape;906;p47"/>
          <p:cNvSpPr/>
          <p:nvPr/>
        </p:nvSpPr>
        <p:spPr>
          <a:xfrm>
            <a:off x="7510225" y="1726625"/>
            <a:ext cx="1440000" cy="21600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500">
                <a:latin typeface="Rubik"/>
                <a:ea typeface="Rubik"/>
                <a:cs typeface="Rubik"/>
                <a:sym typeface="Rubik"/>
              </a:rPr>
              <a:t>Just add your text and the related years.</a:t>
            </a:r>
            <a:endParaRPr sz="1500">
              <a:latin typeface="Rubik"/>
              <a:ea typeface="Rubik"/>
              <a:cs typeface="Rubik"/>
              <a:sym typeface="Rubik"/>
            </a:endParaRPr>
          </a:p>
        </p:txBody>
      </p:sp>
      <p:sp>
        <p:nvSpPr>
          <p:cNvPr id="907" name="Google Shape;907;p47"/>
          <p:cNvSpPr txBox="1"/>
          <p:nvPr/>
        </p:nvSpPr>
        <p:spPr>
          <a:xfrm rot="-5400000">
            <a:off x="-639450" y="2437950"/>
            <a:ext cx="22542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EA6F21"/>
                </a:solidFill>
                <a:latin typeface="Fredoka One"/>
                <a:ea typeface="Fredoka One"/>
                <a:cs typeface="Fredoka One"/>
                <a:sym typeface="Fredoka One"/>
              </a:rPr>
              <a:t>2016</a:t>
            </a:r>
            <a:endParaRPr b="1" sz="6000">
              <a:solidFill>
                <a:srgbClr val="EA6F21"/>
              </a:solidFill>
              <a:latin typeface="Fredoka One"/>
              <a:ea typeface="Fredoka One"/>
              <a:cs typeface="Fredoka One"/>
              <a:sym typeface="Fredoka One"/>
            </a:endParaRPr>
          </a:p>
        </p:txBody>
      </p:sp>
      <p:sp>
        <p:nvSpPr>
          <p:cNvPr id="908" name="Google Shape;908;p47"/>
          <p:cNvSpPr txBox="1"/>
          <p:nvPr/>
        </p:nvSpPr>
        <p:spPr>
          <a:xfrm rot="-5400000">
            <a:off x="1425496" y="2478125"/>
            <a:ext cx="22542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F7C73C"/>
                </a:solidFill>
                <a:latin typeface="Fredoka One"/>
                <a:ea typeface="Fredoka One"/>
                <a:cs typeface="Fredoka One"/>
                <a:sym typeface="Fredoka One"/>
              </a:rPr>
              <a:t>2017</a:t>
            </a:r>
            <a:endParaRPr b="1" sz="6000">
              <a:solidFill>
                <a:srgbClr val="F7C73C"/>
              </a:solidFill>
              <a:latin typeface="Fredoka One"/>
              <a:ea typeface="Fredoka One"/>
              <a:cs typeface="Fredoka One"/>
              <a:sym typeface="Fredoka One"/>
            </a:endParaRPr>
          </a:p>
        </p:txBody>
      </p:sp>
      <p:sp>
        <p:nvSpPr>
          <p:cNvPr id="909" name="Google Shape;909;p47"/>
          <p:cNvSpPr txBox="1"/>
          <p:nvPr/>
        </p:nvSpPr>
        <p:spPr>
          <a:xfrm rot="-5400000">
            <a:off x="3772463" y="2433715"/>
            <a:ext cx="22542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DA4581"/>
                </a:solidFill>
                <a:latin typeface="Fredoka One"/>
                <a:ea typeface="Fredoka One"/>
                <a:cs typeface="Fredoka One"/>
                <a:sym typeface="Fredoka One"/>
              </a:rPr>
              <a:t>2018</a:t>
            </a:r>
            <a:endParaRPr b="1" sz="6000">
              <a:solidFill>
                <a:srgbClr val="DA4581"/>
              </a:solidFill>
              <a:latin typeface="Fredoka One"/>
              <a:ea typeface="Fredoka One"/>
              <a:cs typeface="Fredoka One"/>
              <a:sym typeface="Fredoka One"/>
            </a:endParaRPr>
          </a:p>
        </p:txBody>
      </p:sp>
      <p:sp>
        <p:nvSpPr>
          <p:cNvPr id="910" name="Google Shape;910;p47"/>
          <p:cNvSpPr txBox="1"/>
          <p:nvPr/>
        </p:nvSpPr>
        <p:spPr>
          <a:xfrm rot="-5400000">
            <a:off x="5818274" y="2437949"/>
            <a:ext cx="22542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EA6F21"/>
                </a:solidFill>
                <a:latin typeface="Fredoka One"/>
                <a:ea typeface="Fredoka One"/>
                <a:cs typeface="Fredoka One"/>
                <a:sym typeface="Fredoka One"/>
              </a:rPr>
              <a:t>2019</a:t>
            </a:r>
            <a:endParaRPr b="1" sz="6000">
              <a:solidFill>
                <a:srgbClr val="EA6F21"/>
              </a:solidFill>
              <a:latin typeface="Fredoka One"/>
              <a:ea typeface="Fredoka One"/>
              <a:cs typeface="Fredoka One"/>
              <a:sym typeface="Fredoka One"/>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14" name="Shape 914"/>
        <p:cNvGrpSpPr/>
        <p:nvPr/>
      </p:nvGrpSpPr>
      <p:grpSpPr>
        <a:xfrm>
          <a:off x="0" y="0"/>
          <a:ext cx="0" cy="0"/>
          <a:chOff x="0" y="0"/>
          <a:chExt cx="0" cy="0"/>
        </a:xfrm>
      </p:grpSpPr>
      <p:sp>
        <p:nvSpPr>
          <p:cNvPr id="915" name="Google Shape;915;p48"/>
          <p:cNvSpPr txBox="1"/>
          <p:nvPr>
            <p:ph type="title"/>
          </p:nvPr>
        </p:nvSpPr>
        <p:spPr>
          <a:xfrm>
            <a:off x="646500" y="1080775"/>
            <a:ext cx="3381300" cy="14823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a:t>Add your title here</a:t>
            </a:r>
            <a:endParaRPr/>
          </a:p>
        </p:txBody>
      </p:sp>
      <p:sp>
        <p:nvSpPr>
          <p:cNvPr id="916" name="Google Shape;916;p48"/>
          <p:cNvSpPr txBox="1"/>
          <p:nvPr>
            <p:ph idx="1" type="subTitle"/>
          </p:nvPr>
        </p:nvSpPr>
        <p:spPr>
          <a:xfrm>
            <a:off x="646500" y="2650675"/>
            <a:ext cx="33813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t>If you are presenting a website, an internet product or an app, you can use this computer mockup to showcase it.</a:t>
            </a:r>
            <a:endParaRPr sz="1200"/>
          </a:p>
          <a:p>
            <a:pPr indent="0" lvl="0" marL="0" rtl="0" algn="l">
              <a:spcBef>
                <a:spcPts val="0"/>
              </a:spcBef>
              <a:spcAft>
                <a:spcPts val="0"/>
              </a:spcAft>
              <a:buNone/>
            </a:pPr>
            <a:r>
              <a:t/>
            </a:r>
            <a:endParaRPr sz="1200"/>
          </a:p>
          <a:p>
            <a:pPr indent="0" lvl="0" marL="0" rtl="0" algn="l">
              <a:spcBef>
                <a:spcPts val="0"/>
              </a:spcBef>
              <a:spcAft>
                <a:spcPts val="0"/>
              </a:spcAft>
              <a:buNone/>
            </a:pPr>
            <a:r>
              <a:rPr lang="en-GB" sz="1200"/>
              <a:t>Just replace the screenshot with your own.</a:t>
            </a:r>
            <a:endParaRPr sz="1200"/>
          </a:p>
        </p:txBody>
      </p:sp>
      <p:pic>
        <p:nvPicPr>
          <p:cNvPr id="917" name="Google Shape;917;p48"/>
          <p:cNvPicPr preferRelativeResize="0"/>
          <p:nvPr/>
        </p:nvPicPr>
        <p:blipFill>
          <a:blip r:embed="rId3">
            <a:alphaModFix/>
          </a:blip>
          <a:stretch>
            <a:fillRect/>
          </a:stretch>
        </p:blipFill>
        <p:spPr>
          <a:xfrm>
            <a:off x="4437375" y="1277550"/>
            <a:ext cx="3427876" cy="1927974"/>
          </a:xfrm>
          <a:prstGeom prst="rect">
            <a:avLst/>
          </a:prstGeom>
          <a:noFill/>
          <a:ln>
            <a:noFill/>
          </a:ln>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1" name="Shape 921"/>
        <p:cNvGrpSpPr/>
        <p:nvPr/>
      </p:nvGrpSpPr>
      <p:grpSpPr>
        <a:xfrm>
          <a:off x="0" y="0"/>
          <a:ext cx="0" cy="0"/>
          <a:chOff x="0" y="0"/>
          <a:chExt cx="0" cy="0"/>
        </a:xfrm>
      </p:grpSpPr>
      <p:sp>
        <p:nvSpPr>
          <p:cNvPr id="922" name="Google Shape;922;p49"/>
          <p:cNvSpPr txBox="1"/>
          <p:nvPr>
            <p:ph type="title"/>
          </p:nvPr>
        </p:nvSpPr>
        <p:spPr>
          <a:xfrm>
            <a:off x="646500" y="1080775"/>
            <a:ext cx="3381300" cy="14823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a:t>Add your title here</a:t>
            </a:r>
            <a:endParaRPr/>
          </a:p>
        </p:txBody>
      </p:sp>
      <p:sp>
        <p:nvSpPr>
          <p:cNvPr id="923" name="Google Shape;923;p49"/>
          <p:cNvSpPr txBox="1"/>
          <p:nvPr>
            <p:ph idx="1" type="subTitle"/>
          </p:nvPr>
        </p:nvSpPr>
        <p:spPr>
          <a:xfrm>
            <a:off x="646500" y="2650675"/>
            <a:ext cx="33813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solidFill>
                  <a:schemeClr val="dk1"/>
                </a:solidFill>
              </a:rPr>
              <a:t>If you are presenting a website, an internet product or an app, you can use this laptop mockup to showcase it.</a:t>
            </a:r>
            <a:endParaRPr sz="1200">
              <a:solidFill>
                <a:schemeClr val="dk1"/>
              </a:solidFill>
            </a:endParaRPr>
          </a:p>
          <a:p>
            <a:pPr indent="0" lvl="0" marL="0" rtl="0" algn="l">
              <a:spcBef>
                <a:spcPts val="0"/>
              </a:spcBef>
              <a:spcAft>
                <a:spcPts val="0"/>
              </a:spcAft>
              <a:buClr>
                <a:schemeClr val="dk1"/>
              </a:buClr>
              <a:buSzPts val="1100"/>
              <a:buFont typeface="Arial"/>
              <a:buNone/>
            </a:pPr>
            <a:r>
              <a:t/>
            </a:r>
            <a:endParaRPr sz="1200">
              <a:solidFill>
                <a:schemeClr val="dk1"/>
              </a:solidFill>
            </a:endParaRPr>
          </a:p>
          <a:p>
            <a:pPr indent="0" lvl="0" marL="0" rtl="0" algn="l">
              <a:spcBef>
                <a:spcPts val="0"/>
              </a:spcBef>
              <a:spcAft>
                <a:spcPts val="0"/>
              </a:spcAft>
              <a:buClr>
                <a:schemeClr val="dk1"/>
              </a:buClr>
              <a:buSzPts val="1100"/>
              <a:buFont typeface="Arial"/>
              <a:buNone/>
            </a:pPr>
            <a:r>
              <a:rPr lang="en-GB" sz="1200">
                <a:solidFill>
                  <a:schemeClr val="dk1"/>
                </a:solidFill>
              </a:rPr>
              <a:t>Just replace the screenshot with your own.</a:t>
            </a:r>
            <a:endParaRPr/>
          </a:p>
        </p:txBody>
      </p:sp>
      <p:pic>
        <p:nvPicPr>
          <p:cNvPr id="924" name="Google Shape;924;p49"/>
          <p:cNvPicPr preferRelativeResize="0"/>
          <p:nvPr/>
        </p:nvPicPr>
        <p:blipFill>
          <a:blip r:embed="rId3">
            <a:alphaModFix/>
          </a:blip>
          <a:stretch>
            <a:fillRect/>
          </a:stretch>
        </p:blipFill>
        <p:spPr>
          <a:xfrm>
            <a:off x="4362375" y="1554200"/>
            <a:ext cx="3202876" cy="1801425"/>
          </a:xfrm>
          <a:prstGeom prst="rect">
            <a:avLst/>
          </a:prstGeom>
          <a:noFill/>
          <a:ln>
            <a:noFill/>
          </a:ln>
        </p:spPr>
      </p:pic>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8" name="Shape 928"/>
        <p:cNvGrpSpPr/>
        <p:nvPr/>
      </p:nvGrpSpPr>
      <p:grpSpPr>
        <a:xfrm>
          <a:off x="0" y="0"/>
          <a:ext cx="0" cy="0"/>
          <a:chOff x="0" y="0"/>
          <a:chExt cx="0" cy="0"/>
        </a:xfrm>
      </p:grpSpPr>
      <p:sp>
        <p:nvSpPr>
          <p:cNvPr id="929" name="Google Shape;929;p50"/>
          <p:cNvSpPr txBox="1"/>
          <p:nvPr>
            <p:ph type="title"/>
          </p:nvPr>
        </p:nvSpPr>
        <p:spPr>
          <a:xfrm>
            <a:off x="646500" y="1080775"/>
            <a:ext cx="3381300" cy="14823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a:t>Add your title here</a:t>
            </a:r>
            <a:endParaRPr/>
          </a:p>
        </p:txBody>
      </p:sp>
      <p:sp>
        <p:nvSpPr>
          <p:cNvPr id="930" name="Google Shape;930;p50"/>
          <p:cNvSpPr txBox="1"/>
          <p:nvPr>
            <p:ph idx="1" type="subTitle"/>
          </p:nvPr>
        </p:nvSpPr>
        <p:spPr>
          <a:xfrm>
            <a:off x="646500" y="2650675"/>
            <a:ext cx="33813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solidFill>
                  <a:schemeClr val="dk1"/>
                </a:solidFill>
              </a:rPr>
              <a:t>If you are presenting a website, an internet product or an app, you can use this smartphone mockup to showcase it.</a:t>
            </a:r>
            <a:endParaRPr sz="1200">
              <a:solidFill>
                <a:schemeClr val="dk1"/>
              </a:solidFill>
            </a:endParaRPr>
          </a:p>
          <a:p>
            <a:pPr indent="0" lvl="0" marL="0" rtl="0" algn="l">
              <a:spcBef>
                <a:spcPts val="0"/>
              </a:spcBef>
              <a:spcAft>
                <a:spcPts val="0"/>
              </a:spcAft>
              <a:buClr>
                <a:schemeClr val="dk1"/>
              </a:buClr>
              <a:buSzPts val="1100"/>
              <a:buFont typeface="Arial"/>
              <a:buNone/>
            </a:pPr>
            <a:r>
              <a:t/>
            </a:r>
            <a:endParaRPr sz="1200">
              <a:solidFill>
                <a:schemeClr val="dk1"/>
              </a:solidFill>
            </a:endParaRPr>
          </a:p>
          <a:p>
            <a:pPr indent="0" lvl="0" marL="0" rtl="0" algn="l">
              <a:spcBef>
                <a:spcPts val="0"/>
              </a:spcBef>
              <a:spcAft>
                <a:spcPts val="0"/>
              </a:spcAft>
              <a:buClr>
                <a:schemeClr val="dk1"/>
              </a:buClr>
              <a:buSzPts val="1100"/>
              <a:buFont typeface="Arial"/>
              <a:buNone/>
            </a:pPr>
            <a:r>
              <a:rPr lang="en-GB" sz="1200">
                <a:solidFill>
                  <a:schemeClr val="dk1"/>
                </a:solidFill>
              </a:rPr>
              <a:t>Just replace the screenshot with your own.</a:t>
            </a:r>
            <a:endParaRPr/>
          </a:p>
        </p:txBody>
      </p:sp>
      <p:pic>
        <p:nvPicPr>
          <p:cNvPr id="931" name="Google Shape;931;p50"/>
          <p:cNvPicPr preferRelativeResize="0"/>
          <p:nvPr/>
        </p:nvPicPr>
        <p:blipFill rotWithShape="1">
          <a:blip r:embed="rId3">
            <a:alphaModFix/>
          </a:blip>
          <a:srcRect b="0" l="3098" r="7086" t="0"/>
          <a:stretch/>
        </p:blipFill>
        <p:spPr>
          <a:xfrm rot="-5400000">
            <a:off x="4411125" y="1517900"/>
            <a:ext cx="3196501" cy="1997300"/>
          </a:xfrm>
          <a:prstGeom prst="rect">
            <a:avLst/>
          </a:prstGeom>
          <a:noFill/>
          <a:ln>
            <a:noFill/>
          </a:ln>
        </p:spPr>
      </p:pic>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35" name="Shape 935"/>
        <p:cNvGrpSpPr/>
        <p:nvPr/>
      </p:nvGrpSpPr>
      <p:grpSpPr>
        <a:xfrm>
          <a:off x="0" y="0"/>
          <a:ext cx="0" cy="0"/>
          <a:chOff x="0" y="0"/>
          <a:chExt cx="0" cy="0"/>
        </a:xfrm>
      </p:grpSpPr>
      <p:sp>
        <p:nvSpPr>
          <p:cNvPr id="936" name="Google Shape;936;p51"/>
          <p:cNvSpPr txBox="1"/>
          <p:nvPr>
            <p:ph type="title"/>
          </p:nvPr>
        </p:nvSpPr>
        <p:spPr>
          <a:xfrm>
            <a:off x="646500" y="1080775"/>
            <a:ext cx="3381300" cy="14823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a:t>Add your title here</a:t>
            </a:r>
            <a:endParaRPr/>
          </a:p>
        </p:txBody>
      </p:sp>
      <p:sp>
        <p:nvSpPr>
          <p:cNvPr id="937" name="Google Shape;937;p51"/>
          <p:cNvSpPr txBox="1"/>
          <p:nvPr>
            <p:ph idx="1" type="subTitle"/>
          </p:nvPr>
        </p:nvSpPr>
        <p:spPr>
          <a:xfrm>
            <a:off x="646500" y="2650675"/>
            <a:ext cx="33813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solidFill>
                  <a:schemeClr val="dk1"/>
                </a:solidFill>
              </a:rPr>
              <a:t>If you are presenting a website, an internet product or an app, you can use this tablet mockup to showcase it.</a:t>
            </a:r>
            <a:endParaRPr sz="1200">
              <a:solidFill>
                <a:schemeClr val="dk1"/>
              </a:solidFill>
            </a:endParaRPr>
          </a:p>
          <a:p>
            <a:pPr indent="0" lvl="0" marL="0" rtl="0" algn="l">
              <a:spcBef>
                <a:spcPts val="0"/>
              </a:spcBef>
              <a:spcAft>
                <a:spcPts val="0"/>
              </a:spcAft>
              <a:buClr>
                <a:schemeClr val="dk1"/>
              </a:buClr>
              <a:buSzPts val="1100"/>
              <a:buFont typeface="Arial"/>
              <a:buNone/>
            </a:pPr>
            <a:r>
              <a:t/>
            </a:r>
            <a:endParaRPr sz="1200">
              <a:solidFill>
                <a:schemeClr val="dk1"/>
              </a:solidFill>
            </a:endParaRPr>
          </a:p>
          <a:p>
            <a:pPr indent="0" lvl="0" marL="0" rtl="0" algn="l">
              <a:spcBef>
                <a:spcPts val="0"/>
              </a:spcBef>
              <a:spcAft>
                <a:spcPts val="0"/>
              </a:spcAft>
              <a:buClr>
                <a:schemeClr val="dk1"/>
              </a:buClr>
              <a:buSzPts val="1100"/>
              <a:buFont typeface="Arial"/>
              <a:buNone/>
            </a:pPr>
            <a:r>
              <a:rPr lang="en-GB" sz="1200">
                <a:solidFill>
                  <a:schemeClr val="dk1"/>
                </a:solidFill>
              </a:rPr>
              <a:t>Just replace the screenshot with your own.</a:t>
            </a:r>
            <a:endParaRPr/>
          </a:p>
        </p:txBody>
      </p:sp>
      <p:pic>
        <p:nvPicPr>
          <p:cNvPr id="938" name="Google Shape;938;p51"/>
          <p:cNvPicPr preferRelativeResize="0"/>
          <p:nvPr/>
        </p:nvPicPr>
        <p:blipFill rotWithShape="1">
          <a:blip r:embed="rId3">
            <a:alphaModFix/>
          </a:blip>
          <a:srcRect b="0" l="16677" r="11776" t="0"/>
          <a:stretch/>
        </p:blipFill>
        <p:spPr>
          <a:xfrm rot="-5400000">
            <a:off x="4400651" y="1317326"/>
            <a:ext cx="3075374" cy="2412425"/>
          </a:xfrm>
          <a:prstGeom prst="rect">
            <a:avLst/>
          </a:prstGeom>
          <a:noFill/>
          <a:ln>
            <a:noFill/>
          </a:ln>
        </p:spPr>
      </p:pic>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2" name="Shape 942"/>
        <p:cNvGrpSpPr/>
        <p:nvPr/>
      </p:nvGrpSpPr>
      <p:grpSpPr>
        <a:xfrm>
          <a:off x="0" y="0"/>
          <a:ext cx="0" cy="0"/>
          <a:chOff x="0" y="0"/>
          <a:chExt cx="0" cy="0"/>
        </a:xfrm>
      </p:grpSpPr>
      <p:grpSp>
        <p:nvGrpSpPr>
          <p:cNvPr id="943" name="Google Shape;943;p52"/>
          <p:cNvGrpSpPr/>
          <p:nvPr/>
        </p:nvGrpSpPr>
        <p:grpSpPr>
          <a:xfrm>
            <a:off x="4350367" y="494030"/>
            <a:ext cx="4488843" cy="4338904"/>
            <a:chOff x="602325" y="-1649381"/>
            <a:chExt cx="7640583" cy="7057424"/>
          </a:xfrm>
        </p:grpSpPr>
        <p:sp>
          <p:nvSpPr>
            <p:cNvPr id="944" name="Google Shape;944;p52"/>
            <p:cNvSpPr/>
            <p:nvPr/>
          </p:nvSpPr>
          <p:spPr>
            <a:xfrm rot="9357521">
              <a:off x="2453765" y="360389"/>
              <a:ext cx="3435959" cy="4545342"/>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45" name="Google Shape;945;p52"/>
            <p:cNvSpPr/>
            <p:nvPr/>
          </p:nvSpPr>
          <p:spPr>
            <a:xfrm rot="-1255264">
              <a:off x="1943211" y="1054939"/>
              <a:ext cx="5898643" cy="3327645"/>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46" name="Google Shape;946;p52"/>
            <p:cNvSpPr/>
            <p:nvPr/>
          </p:nvSpPr>
          <p:spPr>
            <a:xfrm flipH="1" rot="2116643">
              <a:off x="1397061" y="-493313"/>
              <a:ext cx="5427095" cy="4478085"/>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47" name="Google Shape;947;p52"/>
            <p:cNvSpPr/>
            <p:nvPr/>
          </p:nvSpPr>
          <p:spPr>
            <a:xfrm rot="2956074">
              <a:off x="6728562" y="402929"/>
              <a:ext cx="610403" cy="448166"/>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48" name="Google Shape;948;p52"/>
            <p:cNvSpPr/>
            <p:nvPr/>
          </p:nvSpPr>
          <p:spPr>
            <a:xfrm rot="-3121704">
              <a:off x="5301802" y="189188"/>
              <a:ext cx="668124" cy="516455"/>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49" name="Google Shape;949;p52"/>
            <p:cNvSpPr/>
            <p:nvPr/>
          </p:nvSpPr>
          <p:spPr>
            <a:xfrm rot="-9925547">
              <a:off x="1279806" y="3086324"/>
              <a:ext cx="663648" cy="522887"/>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50" name="Google Shape;950;p52"/>
            <p:cNvSpPr/>
            <p:nvPr/>
          </p:nvSpPr>
          <p:spPr>
            <a:xfrm rot="2464905">
              <a:off x="5807476" y="4148301"/>
              <a:ext cx="665426" cy="518892"/>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51" name="Google Shape;951;p52"/>
            <p:cNvSpPr/>
            <p:nvPr/>
          </p:nvSpPr>
          <p:spPr>
            <a:xfrm rot="7648571">
              <a:off x="1530928" y="3793477"/>
              <a:ext cx="514610" cy="379315"/>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952" name="Google Shape;952;p52"/>
          <p:cNvGrpSpPr/>
          <p:nvPr/>
        </p:nvGrpSpPr>
        <p:grpSpPr>
          <a:xfrm>
            <a:off x="83167" y="494030"/>
            <a:ext cx="4488843" cy="4338904"/>
            <a:chOff x="602325" y="-1649381"/>
            <a:chExt cx="7640583" cy="7057424"/>
          </a:xfrm>
        </p:grpSpPr>
        <p:sp>
          <p:nvSpPr>
            <p:cNvPr id="953" name="Google Shape;953;p52"/>
            <p:cNvSpPr/>
            <p:nvPr/>
          </p:nvSpPr>
          <p:spPr>
            <a:xfrm rot="9357521">
              <a:off x="2453765" y="360389"/>
              <a:ext cx="3435959" cy="4545342"/>
            </a:xfrm>
            <a:custGeom>
              <a:rect b="b" l="l" r="r" t="t"/>
              <a:pathLst>
                <a:path extrusionOk="0" h="2361406" w="1241502">
                  <a:moveTo>
                    <a:pt x="620751" y="2361406"/>
                  </a:moveTo>
                  <a:cubicBezTo>
                    <a:pt x="277920" y="2361406"/>
                    <a:pt x="0" y="2138844"/>
                    <a:pt x="0" y="1745298"/>
                  </a:cubicBezTo>
                  <a:cubicBezTo>
                    <a:pt x="0" y="1351752"/>
                    <a:pt x="153331" y="-15315"/>
                    <a:pt x="620751" y="129"/>
                  </a:cubicBezTo>
                  <a:cubicBezTo>
                    <a:pt x="1088171" y="15573"/>
                    <a:pt x="1241502" y="1351752"/>
                    <a:pt x="1241502" y="1745298"/>
                  </a:cubicBezTo>
                  <a:cubicBezTo>
                    <a:pt x="1241502" y="2138844"/>
                    <a:pt x="963582" y="2361406"/>
                    <a:pt x="620751" y="2361406"/>
                  </a:cubicBezTo>
                  <a:close/>
                </a:path>
              </a:pathLst>
            </a:custGeom>
            <a:solidFill>
              <a:srgbClr val="EA6F21">
                <a:alpha val="749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54" name="Google Shape;954;p52"/>
            <p:cNvSpPr/>
            <p:nvPr/>
          </p:nvSpPr>
          <p:spPr>
            <a:xfrm rot="-1255264">
              <a:off x="1943211" y="1054939"/>
              <a:ext cx="5898643" cy="3327645"/>
            </a:xfrm>
            <a:custGeom>
              <a:rect b="b" l="l" r="r" t="t"/>
              <a:pathLst>
                <a:path extrusionOk="0" h="2661424" w="5137309">
                  <a:moveTo>
                    <a:pt x="313" y="1330712"/>
                  </a:moveTo>
                  <a:cubicBezTo>
                    <a:pt x="-21990" y="915447"/>
                    <a:pt x="1150269" y="0"/>
                    <a:pt x="2568811" y="0"/>
                  </a:cubicBezTo>
                  <a:cubicBezTo>
                    <a:pt x="3987353" y="0"/>
                    <a:pt x="5137309" y="595780"/>
                    <a:pt x="5137309" y="1330712"/>
                  </a:cubicBezTo>
                  <a:cubicBezTo>
                    <a:pt x="5137309" y="2065644"/>
                    <a:pt x="3987353" y="2661424"/>
                    <a:pt x="2568811" y="2661424"/>
                  </a:cubicBezTo>
                  <a:cubicBezTo>
                    <a:pt x="1150269" y="2661424"/>
                    <a:pt x="22616" y="1745977"/>
                    <a:pt x="313" y="1330712"/>
                  </a:cubicBezTo>
                  <a:close/>
                </a:path>
              </a:pathLst>
            </a:custGeom>
            <a:solidFill>
              <a:srgbClr val="DA4581">
                <a:alpha val="7216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55" name="Google Shape;955;p52"/>
            <p:cNvSpPr/>
            <p:nvPr/>
          </p:nvSpPr>
          <p:spPr>
            <a:xfrm flipH="1" rot="2116643">
              <a:off x="1397061" y="-493313"/>
              <a:ext cx="5427095" cy="4478085"/>
            </a:xfrm>
            <a:custGeom>
              <a:rect b="b" l="l" r="r" t="t"/>
              <a:pathLst>
                <a:path extrusionOk="0" h="3369476" w="4713292">
                  <a:moveTo>
                    <a:pt x="479927" y="2904214"/>
                  </a:moveTo>
                  <a:cubicBezTo>
                    <a:pt x="-213927" y="2423472"/>
                    <a:pt x="-103654" y="193279"/>
                    <a:pt x="479927" y="19765"/>
                  </a:cubicBezTo>
                  <a:cubicBezTo>
                    <a:pt x="1063508" y="-153749"/>
                    <a:pt x="1607440" y="861996"/>
                    <a:pt x="2375634" y="1238660"/>
                  </a:cubicBezTo>
                  <a:cubicBezTo>
                    <a:pt x="3143828" y="1615324"/>
                    <a:pt x="5107683" y="2158271"/>
                    <a:pt x="4643049" y="2904214"/>
                  </a:cubicBezTo>
                  <a:cubicBezTo>
                    <a:pt x="4178415" y="3650157"/>
                    <a:pt x="1173781" y="3384956"/>
                    <a:pt x="479927" y="2904214"/>
                  </a:cubicBezTo>
                  <a:close/>
                </a:path>
              </a:pathLst>
            </a:custGeom>
            <a:solidFill>
              <a:srgbClr val="F7C73C">
                <a:alpha val="7216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56" name="Google Shape;956;p52"/>
            <p:cNvSpPr/>
            <p:nvPr/>
          </p:nvSpPr>
          <p:spPr>
            <a:xfrm rot="2956074">
              <a:off x="6728562" y="402929"/>
              <a:ext cx="610403" cy="448166"/>
            </a:xfrm>
            <a:custGeom>
              <a:rect b="b" l="l" r="r" t="t"/>
              <a:pathLst>
                <a:path extrusionOk="0" h="2661424" w="5139382">
                  <a:moveTo>
                    <a:pt x="2333" y="1330712"/>
                  </a:moveTo>
                  <a:cubicBezTo>
                    <a:pt x="-60444" y="588324"/>
                    <a:pt x="1152289" y="0"/>
                    <a:pt x="2570831" y="0"/>
                  </a:cubicBezTo>
                  <a:cubicBezTo>
                    <a:pt x="3989373" y="0"/>
                    <a:pt x="5123482" y="165412"/>
                    <a:pt x="5139329" y="1330712"/>
                  </a:cubicBezTo>
                  <a:cubicBezTo>
                    <a:pt x="5148487" y="2546764"/>
                    <a:pt x="3989373" y="2661424"/>
                    <a:pt x="2570831" y="2661424"/>
                  </a:cubicBezTo>
                  <a:cubicBezTo>
                    <a:pt x="1152289" y="2661424"/>
                    <a:pt x="65110" y="2073100"/>
                    <a:pt x="2333"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57" name="Google Shape;957;p52"/>
            <p:cNvSpPr/>
            <p:nvPr/>
          </p:nvSpPr>
          <p:spPr>
            <a:xfrm rot="-3121704">
              <a:off x="5301802" y="189188"/>
              <a:ext cx="668124" cy="516455"/>
            </a:xfrm>
            <a:custGeom>
              <a:rect b="b" l="l" r="r" t="t"/>
              <a:pathLst>
                <a:path extrusionOk="0" h="2661424" w="5138467">
                  <a:moveTo>
                    <a:pt x="1418" y="1330712"/>
                  </a:moveTo>
                  <a:cubicBezTo>
                    <a:pt x="49776" y="525844"/>
                    <a:pt x="1151374" y="0"/>
                    <a:pt x="2569916" y="0"/>
                  </a:cubicBezTo>
                  <a:cubicBezTo>
                    <a:pt x="3988458" y="0"/>
                    <a:pt x="5122567" y="165412"/>
                    <a:pt x="5138414" y="1330712"/>
                  </a:cubicBezTo>
                  <a:cubicBezTo>
                    <a:pt x="5147572" y="2546764"/>
                    <a:pt x="3988458" y="2661424"/>
                    <a:pt x="2569916" y="2661424"/>
                  </a:cubicBezTo>
                  <a:cubicBezTo>
                    <a:pt x="1151374" y="2661424"/>
                    <a:pt x="-46940" y="2135580"/>
                    <a:pt x="1418" y="1330712"/>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58" name="Google Shape;958;p52"/>
            <p:cNvSpPr/>
            <p:nvPr/>
          </p:nvSpPr>
          <p:spPr>
            <a:xfrm rot="-9925547">
              <a:off x="1279806" y="3086324"/>
              <a:ext cx="663648" cy="522887"/>
            </a:xfrm>
            <a:custGeom>
              <a:rect b="b" l="l" r="r" t="t"/>
              <a:pathLst>
                <a:path extrusionOk="0" h="2661424" w="5138351">
                  <a:moveTo>
                    <a:pt x="1302" y="1330712"/>
                  </a:moveTo>
                  <a:cubicBezTo>
                    <a:pt x="47591" y="617007"/>
                    <a:pt x="1151258" y="0"/>
                    <a:pt x="2569800" y="0"/>
                  </a:cubicBezTo>
                  <a:cubicBezTo>
                    <a:pt x="3988342" y="0"/>
                    <a:pt x="5122451" y="165412"/>
                    <a:pt x="5138298" y="1330712"/>
                  </a:cubicBezTo>
                  <a:cubicBezTo>
                    <a:pt x="5147456" y="2546764"/>
                    <a:pt x="3988342" y="2661424"/>
                    <a:pt x="2569800" y="2661424"/>
                  </a:cubicBezTo>
                  <a:cubicBezTo>
                    <a:pt x="1151258" y="2661424"/>
                    <a:pt x="-44987" y="2044417"/>
                    <a:pt x="1302" y="1330712"/>
                  </a:cubicBezTo>
                  <a:close/>
                </a:path>
              </a:pathLst>
            </a:custGeom>
            <a:solidFill>
              <a:srgbClr val="DA458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59" name="Google Shape;959;p52"/>
            <p:cNvSpPr/>
            <p:nvPr/>
          </p:nvSpPr>
          <p:spPr>
            <a:xfrm rot="2464905">
              <a:off x="5807476" y="4148301"/>
              <a:ext cx="665426" cy="518892"/>
            </a:xfrm>
            <a:custGeom>
              <a:rect b="b" l="l" r="r" t="t"/>
              <a:pathLst>
                <a:path extrusionOk="0" h="2661424" w="5144408">
                  <a:moveTo>
                    <a:pt x="7359" y="1330712"/>
                  </a:moveTo>
                  <a:cubicBezTo>
                    <a:pt x="123043" y="472827"/>
                    <a:pt x="1157315" y="0"/>
                    <a:pt x="2575857" y="0"/>
                  </a:cubicBezTo>
                  <a:cubicBezTo>
                    <a:pt x="3994399" y="0"/>
                    <a:pt x="5128508" y="165412"/>
                    <a:pt x="5144355" y="1330712"/>
                  </a:cubicBezTo>
                  <a:cubicBezTo>
                    <a:pt x="5153513" y="2546764"/>
                    <a:pt x="3994399" y="2661424"/>
                    <a:pt x="2575857" y="2661424"/>
                  </a:cubicBezTo>
                  <a:cubicBezTo>
                    <a:pt x="1157315" y="2661424"/>
                    <a:pt x="-108325" y="2188597"/>
                    <a:pt x="7359" y="1330712"/>
                  </a:cubicBezTo>
                  <a:close/>
                </a:path>
              </a:pathLst>
            </a:custGeom>
            <a:solidFill>
              <a:srgbClr val="EA6F21">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60" name="Google Shape;960;p52"/>
            <p:cNvSpPr/>
            <p:nvPr/>
          </p:nvSpPr>
          <p:spPr>
            <a:xfrm rot="7648571">
              <a:off x="1530928" y="3793477"/>
              <a:ext cx="514610" cy="379315"/>
            </a:xfrm>
            <a:custGeom>
              <a:rect b="b" l="l" r="r" t="t"/>
              <a:pathLst>
                <a:path extrusionOk="0" h="2661452" w="5445303">
                  <a:moveTo>
                    <a:pt x="11124" y="1344067"/>
                  </a:moveTo>
                  <a:cubicBezTo>
                    <a:pt x="195014" y="481541"/>
                    <a:pt x="1971082" y="2243"/>
                    <a:pt x="2876773" y="21"/>
                  </a:cubicBezTo>
                  <a:cubicBezTo>
                    <a:pt x="3782464" y="-2201"/>
                    <a:pt x="5429424" y="165433"/>
                    <a:pt x="5445271" y="1330733"/>
                  </a:cubicBezTo>
                  <a:cubicBezTo>
                    <a:pt x="5454429" y="2546785"/>
                    <a:pt x="3782464" y="2659223"/>
                    <a:pt x="2876773" y="2661445"/>
                  </a:cubicBezTo>
                  <a:cubicBezTo>
                    <a:pt x="1971082" y="2663667"/>
                    <a:pt x="-172766" y="2206593"/>
                    <a:pt x="11124" y="1344067"/>
                  </a:cubicBezTo>
                  <a:close/>
                </a:path>
              </a:pathLst>
            </a:custGeom>
            <a:solidFill>
              <a:srgbClr val="F7C73C">
                <a:alpha val="976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961" name="Google Shape;961;p52"/>
          <p:cNvSpPr txBox="1"/>
          <p:nvPr>
            <p:ph idx="4294967295" type="title"/>
          </p:nvPr>
        </p:nvSpPr>
        <p:spPr>
          <a:xfrm>
            <a:off x="311700" y="284950"/>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solidFill>
                  <a:srgbClr val="000000"/>
                </a:solidFill>
              </a:rPr>
              <a:t>Here you can introduce the people that makes it all possible.</a:t>
            </a:r>
            <a:endParaRPr>
              <a:solidFill>
                <a:srgbClr val="000000"/>
              </a:solidFill>
            </a:endParaRPr>
          </a:p>
        </p:txBody>
      </p:sp>
      <p:pic>
        <p:nvPicPr>
          <p:cNvPr id="962" name="Google Shape;962;p52"/>
          <p:cNvPicPr preferRelativeResize="0"/>
          <p:nvPr/>
        </p:nvPicPr>
        <p:blipFill rotWithShape="1">
          <a:blip r:embed="rId3">
            <a:alphaModFix/>
          </a:blip>
          <a:srcRect b="44665" l="21217" r="22845" t="17834"/>
          <a:stretch/>
        </p:blipFill>
        <p:spPr>
          <a:xfrm>
            <a:off x="483300" y="2143125"/>
            <a:ext cx="1800000" cy="1800000"/>
          </a:xfrm>
          <a:prstGeom prst="ellipse">
            <a:avLst/>
          </a:prstGeom>
          <a:noFill/>
          <a:ln>
            <a:noFill/>
          </a:ln>
        </p:spPr>
      </p:pic>
      <p:pic>
        <p:nvPicPr>
          <p:cNvPr id="963" name="Google Shape;963;p52"/>
          <p:cNvPicPr preferRelativeResize="0"/>
          <p:nvPr/>
        </p:nvPicPr>
        <p:blipFill rotWithShape="1">
          <a:blip r:embed="rId4">
            <a:alphaModFix/>
          </a:blip>
          <a:srcRect b="37339" l="28591" r="20197" t="29843"/>
          <a:stretch/>
        </p:blipFill>
        <p:spPr>
          <a:xfrm>
            <a:off x="4682238" y="2143125"/>
            <a:ext cx="1800000" cy="1800000"/>
          </a:xfrm>
          <a:prstGeom prst="ellipse">
            <a:avLst/>
          </a:prstGeom>
          <a:noFill/>
          <a:ln>
            <a:noFill/>
          </a:ln>
        </p:spPr>
      </p:pic>
      <p:sp>
        <p:nvSpPr>
          <p:cNvPr id="964" name="Google Shape;964;p52"/>
          <p:cNvSpPr txBox="1"/>
          <p:nvPr/>
        </p:nvSpPr>
        <p:spPr>
          <a:xfrm>
            <a:off x="2346725" y="2244825"/>
            <a:ext cx="1666500" cy="1596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600">
                <a:latin typeface="Rubik"/>
                <a:ea typeface="Rubik"/>
                <a:cs typeface="Rubik"/>
                <a:sym typeface="Rubik"/>
              </a:rPr>
              <a:t>Add their names, what they do and what makes them so awesome!</a:t>
            </a:r>
            <a:endParaRPr sz="1600">
              <a:latin typeface="Rubik"/>
              <a:ea typeface="Rubik"/>
              <a:cs typeface="Rubik"/>
              <a:sym typeface="Rubik"/>
            </a:endParaRPr>
          </a:p>
        </p:txBody>
      </p:sp>
      <p:sp>
        <p:nvSpPr>
          <p:cNvPr id="965" name="Google Shape;965;p52"/>
          <p:cNvSpPr txBox="1"/>
          <p:nvPr/>
        </p:nvSpPr>
        <p:spPr>
          <a:xfrm>
            <a:off x="6592500" y="2244825"/>
            <a:ext cx="1666500" cy="1596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600">
                <a:latin typeface="Rubik"/>
                <a:ea typeface="Rubik"/>
                <a:cs typeface="Rubik"/>
                <a:sym typeface="Rubik"/>
              </a:rPr>
              <a:t>Add their names, what they do and what makes them so awesome!</a:t>
            </a:r>
            <a:endParaRPr sz="1600">
              <a:latin typeface="Rubik"/>
              <a:ea typeface="Rubik"/>
              <a:cs typeface="Rubik"/>
              <a:sym typeface="Rubik"/>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69" name="Shape 969"/>
        <p:cNvGrpSpPr/>
        <p:nvPr/>
      </p:nvGrpSpPr>
      <p:grpSpPr>
        <a:xfrm>
          <a:off x="0" y="0"/>
          <a:ext cx="0" cy="0"/>
          <a:chOff x="0" y="0"/>
          <a:chExt cx="0" cy="0"/>
        </a:xfrm>
      </p:grpSpPr>
      <p:sp>
        <p:nvSpPr>
          <p:cNvPr id="970" name="Google Shape;970;p53"/>
          <p:cNvSpPr txBox="1"/>
          <p:nvPr>
            <p:ph type="title"/>
          </p:nvPr>
        </p:nvSpPr>
        <p:spPr>
          <a:xfrm>
            <a:off x="2164550" y="1050225"/>
            <a:ext cx="5004300" cy="2753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6000"/>
              <a:t>Thank you!</a:t>
            </a:r>
            <a:endParaRPr sz="6000"/>
          </a:p>
          <a:p>
            <a:pPr indent="0" lvl="0" marL="0" rtl="0" algn="ctr">
              <a:lnSpc>
                <a:spcPct val="115000"/>
              </a:lnSpc>
              <a:spcBef>
                <a:spcPts val="0"/>
              </a:spcBef>
              <a:spcAft>
                <a:spcPts val="0"/>
              </a:spcAft>
              <a:buClr>
                <a:schemeClr val="dk1"/>
              </a:buClr>
              <a:buSzPts val="1100"/>
              <a:buFont typeface="Arial"/>
              <a:buNone/>
            </a:pPr>
            <a:r>
              <a:rPr lang="en-GB" sz="1800">
                <a:latin typeface="Rubik"/>
                <a:ea typeface="Rubik"/>
                <a:cs typeface="Rubik"/>
                <a:sym typeface="Rubik"/>
              </a:rPr>
              <a:t>Fonts used: Rubik and </a:t>
            </a:r>
            <a:r>
              <a:rPr lang="en-GB" sz="1800"/>
              <a:t>Fredoka One</a:t>
            </a:r>
            <a:endParaRPr sz="1800"/>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74" name="Shape 974"/>
        <p:cNvGrpSpPr/>
        <p:nvPr/>
      </p:nvGrpSpPr>
      <p:grpSpPr>
        <a:xfrm>
          <a:off x="0" y="0"/>
          <a:ext cx="0" cy="0"/>
          <a:chOff x="0" y="0"/>
          <a:chExt cx="0" cy="0"/>
        </a:xfrm>
      </p:grpSpPr>
      <p:sp>
        <p:nvSpPr>
          <p:cNvPr id="975" name="Google Shape;975;p54"/>
          <p:cNvSpPr txBox="1"/>
          <p:nvPr/>
        </p:nvSpPr>
        <p:spPr>
          <a:xfrm>
            <a:off x="1553750" y="1229225"/>
            <a:ext cx="5711700" cy="28224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GB" sz="3400">
                <a:solidFill>
                  <a:schemeClr val="lt1"/>
                </a:solidFill>
                <a:latin typeface="Fredoka One"/>
                <a:ea typeface="Fredoka One"/>
                <a:cs typeface="Fredoka One"/>
                <a:sym typeface="Fredoka One"/>
              </a:rPr>
              <a:t>Presentation Template:</a:t>
            </a:r>
            <a:r>
              <a:rPr lang="en-GB" sz="3400">
                <a:solidFill>
                  <a:schemeClr val="lt1"/>
                </a:solidFill>
                <a:uFill>
                  <a:noFill/>
                </a:uFill>
                <a:latin typeface="Fredoka One"/>
                <a:ea typeface="Fredoka One"/>
                <a:cs typeface="Fredoka One"/>
                <a:sym typeface="Fredoka One"/>
                <a:hlinkClick r:id="rId3">
                  <a:extLst>
                    <a:ext uri="{A12FA001-AC4F-418D-AE19-62706E023703}">
                      <ahyp:hlinkClr val="tx"/>
                    </a:ext>
                  </a:extLst>
                </a:hlinkClick>
              </a:rPr>
              <a:t> </a:t>
            </a:r>
            <a:r>
              <a:rPr lang="en-GB" sz="3400" u="sng">
                <a:solidFill>
                  <a:schemeClr val="lt1"/>
                </a:solidFill>
                <a:latin typeface="Fredoka One"/>
                <a:ea typeface="Fredoka One"/>
                <a:cs typeface="Fredoka One"/>
                <a:sym typeface="Fredoka One"/>
                <a:hlinkClick r:id="rId4">
                  <a:extLst>
                    <a:ext uri="{A12FA001-AC4F-418D-AE19-62706E023703}">
                      <ahyp:hlinkClr val="tx"/>
                    </a:ext>
                  </a:extLst>
                </a:hlinkClick>
              </a:rPr>
              <a:t>SlidesMania</a:t>
            </a:r>
            <a:endParaRPr sz="3400" u="sng">
              <a:solidFill>
                <a:schemeClr val="lt1"/>
              </a:solidFill>
              <a:latin typeface="Fredoka One"/>
              <a:ea typeface="Fredoka One"/>
              <a:cs typeface="Fredoka One"/>
              <a:sym typeface="Fredoka One"/>
              <a:hlinkClick r:id="rId5">
                <a:extLst>
                  <a:ext uri="{A12FA001-AC4F-418D-AE19-62706E023703}">
                    <ahyp:hlinkClr val="tx"/>
                  </a:ext>
                </a:extLst>
              </a:hlinkClick>
            </a:endParaRPr>
          </a:p>
          <a:p>
            <a:pPr indent="0" lvl="0" marL="0" rtl="0" algn="l">
              <a:lnSpc>
                <a:spcPct val="115000"/>
              </a:lnSpc>
              <a:spcBef>
                <a:spcPts val="0"/>
              </a:spcBef>
              <a:spcAft>
                <a:spcPts val="0"/>
              </a:spcAft>
              <a:buNone/>
            </a:pPr>
            <a:r>
              <a:t/>
            </a:r>
            <a:endParaRPr sz="2400">
              <a:solidFill>
                <a:schemeClr val="lt1"/>
              </a:solidFill>
              <a:latin typeface="Fredoka One"/>
              <a:ea typeface="Fredoka One"/>
              <a:cs typeface="Fredoka One"/>
              <a:sym typeface="Fredoka One"/>
            </a:endParaRPr>
          </a:p>
          <a:p>
            <a:pPr indent="0" lvl="0" marL="0" rtl="0" algn="ctr">
              <a:lnSpc>
                <a:spcPct val="115000"/>
              </a:lnSpc>
              <a:spcBef>
                <a:spcPts val="0"/>
              </a:spcBef>
              <a:spcAft>
                <a:spcPts val="0"/>
              </a:spcAft>
              <a:buNone/>
            </a:pPr>
            <a:r>
              <a:rPr lang="en-GB" sz="2400">
                <a:solidFill>
                  <a:schemeClr val="lt1"/>
                </a:solidFill>
                <a:latin typeface="Rubik"/>
                <a:ea typeface="Rubik"/>
                <a:cs typeface="Rubik"/>
                <a:sym typeface="Rubik"/>
              </a:rPr>
              <a:t>I</a:t>
            </a:r>
            <a:r>
              <a:rPr lang="en-GB" sz="2400">
                <a:solidFill>
                  <a:schemeClr val="lt1"/>
                </a:solidFill>
                <a:latin typeface="Rubik"/>
                <a:ea typeface="Rubik"/>
                <a:cs typeface="Rubik"/>
                <a:sym typeface="Rubik"/>
              </a:rPr>
              <a:t>mages: Unsplash</a:t>
            </a:r>
            <a:endParaRPr sz="2400">
              <a:solidFill>
                <a:schemeClr val="lt1"/>
              </a:solidFill>
              <a:latin typeface="Rubik"/>
              <a:ea typeface="Rubik"/>
              <a:cs typeface="Rubik"/>
              <a:sym typeface="Rubik"/>
            </a:endParaRPr>
          </a:p>
          <a:p>
            <a:pPr indent="0" lvl="0" marL="0" rtl="0" algn="ctr">
              <a:lnSpc>
                <a:spcPct val="115000"/>
              </a:lnSpc>
              <a:spcBef>
                <a:spcPts val="0"/>
              </a:spcBef>
              <a:spcAft>
                <a:spcPts val="0"/>
              </a:spcAft>
              <a:buNone/>
            </a:pPr>
            <a:r>
              <a:rPr lang="en-GB">
                <a:solidFill>
                  <a:schemeClr val="lt1"/>
                </a:solidFill>
                <a:latin typeface="Rubik"/>
                <a:ea typeface="Rubik"/>
                <a:cs typeface="Rubik"/>
                <a:sym typeface="Rubik"/>
              </a:rPr>
              <a:t>Please keep this slide or mention us and the other resources used in the footer of a slide.</a:t>
            </a:r>
            <a:endParaRPr>
              <a:solidFill>
                <a:schemeClr val="lt1"/>
              </a:solidFill>
              <a:latin typeface="Rubik"/>
              <a:ea typeface="Rubik"/>
              <a:cs typeface="Rubik"/>
              <a:sym typeface="Rubik"/>
            </a:endParaRPr>
          </a:p>
          <a:p>
            <a:pPr indent="0" lvl="0" marL="0" rtl="0" algn="ctr">
              <a:lnSpc>
                <a:spcPct val="115000"/>
              </a:lnSpc>
              <a:spcBef>
                <a:spcPts val="0"/>
              </a:spcBef>
              <a:spcAft>
                <a:spcPts val="0"/>
              </a:spcAft>
              <a:buNone/>
            </a:pPr>
            <a:r>
              <a:t/>
            </a:r>
            <a:endParaRPr sz="2400">
              <a:solidFill>
                <a:schemeClr val="lt1"/>
              </a:solidFill>
              <a:latin typeface="Rubik"/>
              <a:ea typeface="Rubik"/>
              <a:cs typeface="Rubik"/>
              <a:sym typeface="Rubik"/>
            </a:endParaRPr>
          </a:p>
        </p:txBody>
      </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79" name="Shape 979"/>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Base_Template_SlidesMania">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