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8" r:id="rId3"/>
    <p:sldId id="257" r:id="rId4"/>
    <p:sldId id="265" r:id="rId5"/>
    <p:sldId id="285" r:id="rId6"/>
    <p:sldId id="283" r:id="rId7"/>
    <p:sldId id="260" r:id="rId8"/>
    <p:sldId id="261" r:id="rId9"/>
    <p:sldId id="286" r:id="rId10"/>
    <p:sldId id="277" r:id="rId11"/>
    <p:sldId id="278" r:id="rId12"/>
    <p:sldId id="287" r:id="rId13"/>
    <p:sldId id="280" r:id="rId14"/>
    <p:sldId id="274" r:id="rId15"/>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4D44E"/>
    <a:srgbClr val="43A78F"/>
    <a:srgbClr val="F6DE76"/>
    <a:srgbClr val="82CDBC"/>
    <a:srgbClr val="8189A2"/>
    <a:srgbClr val="535A71"/>
    <a:srgbClr val="F47844"/>
    <a:srgbClr val="D8B20E"/>
    <a:srgbClr val="D2450C"/>
    <a:srgbClr val="358EB1"/>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17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theme" Target="theme/theme1.xml"/><Relationship Id="rId3" Type="http://schemas.openxmlformats.org/officeDocument/2006/relationships/slide" Target="slides/slide2.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presProps" Target="pres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tableStyles" Target="tableStyle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dPt>
            <c:idx val="0"/>
            <c:bubble3D val="0"/>
            <c:spPr>
              <a:solidFill>
                <a:srgbClr val="21D7CD"/>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EB2264"/>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rgbClr val="92D050"/>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5.png"/><Relationship Id="rId7" Type="http://schemas.openxmlformats.org/officeDocument/2006/relationships/image" Target="../media/image9.png"/><Relationship Id="rId2" Type="http://schemas.openxmlformats.org/officeDocument/2006/relationships/image" Target="../media/image4.png"/><Relationship Id="rId1" Type="http://schemas.openxmlformats.org/officeDocument/2006/relationships/slideMaster" Target="../slideMasters/slideMaster1.xml"/><Relationship Id="rId6" Type="http://schemas.openxmlformats.org/officeDocument/2006/relationships/image" Target="../media/image8.png"/><Relationship Id="rId5" Type="http://schemas.openxmlformats.org/officeDocument/2006/relationships/image" Target="../media/image7.png"/><Relationship Id="rId4" Type="http://schemas.openxmlformats.org/officeDocument/2006/relationships/image" Target="../media/image6.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Master" Target="../slideMasters/slideMaster1.xml"/><Relationship Id="rId4" Type="http://schemas.openxmlformats.org/officeDocument/2006/relationships/image" Target="../media/image12.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png"/><Relationship Id="rId1" Type="http://schemas.openxmlformats.org/officeDocument/2006/relationships/slideMaster" Target="../slideMasters/slideMaster1.xml"/><Relationship Id="rId4" Type="http://schemas.openxmlformats.org/officeDocument/2006/relationships/image" Target="../media/image15.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7.png"/><Relationship Id="rId2" Type="http://schemas.openxmlformats.org/officeDocument/2006/relationships/image" Target="../media/image16.png"/><Relationship Id="rId1" Type="http://schemas.openxmlformats.org/officeDocument/2006/relationships/slideMaster" Target="../slideMasters/slideMaster1.xml"/><Relationship Id="rId5" Type="http://schemas.openxmlformats.org/officeDocument/2006/relationships/image" Target="../media/image19.png"/><Relationship Id="rId4" Type="http://schemas.openxmlformats.org/officeDocument/2006/relationships/image" Target="../media/image18.png"/></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21.png"/><Relationship Id="rId2" Type="http://schemas.openxmlformats.org/officeDocument/2006/relationships/image" Target="../media/image20.png"/><Relationship Id="rId1" Type="http://schemas.openxmlformats.org/officeDocument/2006/relationships/slideMaster" Target="../slideMasters/slideMaster1.xml"/><Relationship Id="rId5" Type="http://schemas.openxmlformats.org/officeDocument/2006/relationships/image" Target="../media/image23.png"/><Relationship Id="rId4" Type="http://schemas.openxmlformats.org/officeDocument/2006/relationships/image" Target="../media/image22.pn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4.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5.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5906530" y="3785280"/>
            <a:ext cx="5983600" cy="1149285"/>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87" name="Group 186">
            <a:extLst>
              <a:ext uri="{FF2B5EF4-FFF2-40B4-BE49-F238E27FC236}">
                <a16:creationId xmlns:a16="http://schemas.microsoft.com/office/drawing/2014/main" id="{D5F892E4-5ED7-49CA-BFE2-BF772B0EDDF0}"/>
              </a:ext>
            </a:extLst>
          </p:cNvPr>
          <p:cNvGrpSpPr/>
          <p:nvPr userDrawn="1"/>
        </p:nvGrpSpPr>
        <p:grpSpPr>
          <a:xfrm>
            <a:off x="0" y="-28601"/>
            <a:ext cx="6220918" cy="6886601"/>
            <a:chOff x="0" y="-28601"/>
            <a:chExt cx="6220918" cy="6886601"/>
          </a:xfrm>
        </p:grpSpPr>
        <p:pic>
          <p:nvPicPr>
            <p:cNvPr id="3" name="Picture 2">
              <a:extLst>
                <a:ext uri="{FF2B5EF4-FFF2-40B4-BE49-F238E27FC236}">
                  <a16:creationId xmlns:a16="http://schemas.microsoft.com/office/drawing/2014/main" id="{7F2499E5-BC6C-4665-9C2C-2ECE22E5CFE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9193"/>
            <a:stretch/>
          </p:blipFill>
          <p:spPr>
            <a:xfrm flipH="1">
              <a:off x="0" y="0"/>
              <a:ext cx="6220918" cy="6858000"/>
            </a:xfrm>
            <a:prstGeom prst="rect">
              <a:avLst/>
            </a:prstGeom>
          </p:spPr>
        </p:pic>
        <p:grpSp>
          <p:nvGrpSpPr>
            <p:cNvPr id="129" name="Group 128">
              <a:extLst>
                <a:ext uri="{FF2B5EF4-FFF2-40B4-BE49-F238E27FC236}">
                  <a16:creationId xmlns:a16="http://schemas.microsoft.com/office/drawing/2014/main" id="{DF746E72-B403-4603-AA20-DA2216D71818}"/>
                </a:ext>
              </a:extLst>
            </p:cNvPr>
            <p:cNvGrpSpPr/>
            <p:nvPr userDrawn="1"/>
          </p:nvGrpSpPr>
          <p:grpSpPr>
            <a:xfrm>
              <a:off x="2850898" y="2249905"/>
              <a:ext cx="1476667" cy="1356949"/>
              <a:chOff x="2850898" y="2249905"/>
              <a:chExt cx="1476667" cy="1356949"/>
            </a:xfrm>
            <a:effectLst>
              <a:outerShdw blurRad="50800" sx="102000" sy="102000" algn="ctr" rotWithShape="0">
                <a:prstClr val="black">
                  <a:alpha val="30000"/>
                </a:prstClr>
              </a:outerShdw>
            </a:effectLst>
          </p:grpSpPr>
          <p:sp>
            <p:nvSpPr>
              <p:cNvPr id="87" name="Oval 86">
                <a:extLst>
                  <a:ext uri="{FF2B5EF4-FFF2-40B4-BE49-F238E27FC236}">
                    <a16:creationId xmlns:a16="http://schemas.microsoft.com/office/drawing/2014/main" id="{6BDEC584-DF7A-494E-9B03-1CC9477C25AD}"/>
                  </a:ext>
                </a:extLst>
              </p:cNvPr>
              <p:cNvSpPr/>
              <p:nvPr userDrawn="1"/>
            </p:nvSpPr>
            <p:spPr>
              <a:xfrm>
                <a:off x="2850898" y="2257048"/>
                <a:ext cx="1476667" cy="1349806"/>
              </a:xfrm>
              <a:prstGeom prst="ellipse">
                <a:avLst/>
              </a:prstGeom>
              <a:solidFill>
                <a:srgbClr val="F478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0" name="Freeform: Shape 89">
                <a:extLst>
                  <a:ext uri="{FF2B5EF4-FFF2-40B4-BE49-F238E27FC236}">
                    <a16:creationId xmlns:a16="http://schemas.microsoft.com/office/drawing/2014/main" id="{93AB1B4A-8C30-4D4E-B676-FC36AE229660}"/>
                  </a:ext>
                </a:extLst>
              </p:cNvPr>
              <p:cNvSpPr/>
              <p:nvPr userDrawn="1"/>
            </p:nvSpPr>
            <p:spPr>
              <a:xfrm rot="243148">
                <a:off x="2853297" y="2249905"/>
                <a:ext cx="1222882" cy="1264221"/>
              </a:xfrm>
              <a:custGeom>
                <a:avLst/>
                <a:gdLst>
                  <a:gd name="connsiteX0" fmla="*/ 738334 w 1222882"/>
                  <a:gd name="connsiteY0" fmla="*/ 0 h 1264221"/>
                  <a:gd name="connsiteX1" fmla="*/ 1151144 w 1222882"/>
                  <a:gd name="connsiteY1" fmla="*/ 115263 h 1264221"/>
                  <a:gd name="connsiteX2" fmla="*/ 1222882 w 1222882"/>
                  <a:gd name="connsiteY2" fmla="*/ 169367 h 1264221"/>
                  <a:gd name="connsiteX3" fmla="*/ 1157281 w 1222882"/>
                  <a:gd name="connsiteY3" fmla="*/ 136819 h 1264221"/>
                  <a:gd name="connsiteX4" fmla="*/ 869888 w 1222882"/>
                  <a:gd name="connsiteY4" fmla="*/ 83782 h 1264221"/>
                  <a:gd name="connsiteX5" fmla="*/ 131554 w 1222882"/>
                  <a:gd name="connsiteY5" fmla="*/ 758685 h 1264221"/>
                  <a:gd name="connsiteX6" fmla="*/ 347807 w 1222882"/>
                  <a:gd name="connsiteY6" fmla="*/ 1235914 h 1264221"/>
                  <a:gd name="connsiteX7" fmla="*/ 385340 w 1222882"/>
                  <a:gd name="connsiteY7" fmla="*/ 1264221 h 1264221"/>
                  <a:gd name="connsiteX8" fmla="*/ 325524 w 1222882"/>
                  <a:gd name="connsiteY8" fmla="*/ 1234543 h 1264221"/>
                  <a:gd name="connsiteX9" fmla="*/ 0 w 1222882"/>
                  <a:gd name="connsiteY9" fmla="*/ 674903 h 1264221"/>
                  <a:gd name="connsiteX10" fmla="*/ 738334 w 1222882"/>
                  <a:gd name="connsiteY10" fmla="*/ 0 h 12642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222882" h="1264221">
                    <a:moveTo>
                      <a:pt x="738334" y="0"/>
                    </a:moveTo>
                    <a:cubicBezTo>
                      <a:pt x="891248" y="0"/>
                      <a:pt x="1033305" y="42492"/>
                      <a:pt x="1151144" y="115263"/>
                    </a:cubicBezTo>
                    <a:lnTo>
                      <a:pt x="1222882" y="169367"/>
                    </a:lnTo>
                    <a:lnTo>
                      <a:pt x="1157281" y="136819"/>
                    </a:lnTo>
                    <a:cubicBezTo>
                      <a:pt x="1068948" y="102667"/>
                      <a:pt x="971831" y="83782"/>
                      <a:pt x="869888" y="83782"/>
                    </a:cubicBezTo>
                    <a:cubicBezTo>
                      <a:pt x="462117" y="83782"/>
                      <a:pt x="131554" y="385946"/>
                      <a:pt x="131554" y="758685"/>
                    </a:cubicBezTo>
                    <a:cubicBezTo>
                      <a:pt x="131554" y="945055"/>
                      <a:pt x="214195" y="1113780"/>
                      <a:pt x="347807" y="1235914"/>
                    </a:cubicBezTo>
                    <a:lnTo>
                      <a:pt x="385340" y="1264221"/>
                    </a:lnTo>
                    <a:lnTo>
                      <a:pt x="325524" y="1234543"/>
                    </a:lnTo>
                    <a:cubicBezTo>
                      <a:pt x="129126" y="1113259"/>
                      <a:pt x="0" y="907865"/>
                      <a:pt x="0" y="674903"/>
                    </a:cubicBezTo>
                    <a:cubicBezTo>
                      <a:pt x="0" y="302164"/>
                      <a:pt x="330563" y="0"/>
                      <a:pt x="738334" y="0"/>
                    </a:cubicBezTo>
                    <a:close/>
                  </a:path>
                </a:pathLst>
              </a:custGeom>
              <a:solidFill>
                <a:srgbClr val="D2450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Freeform: Shape 95">
                <a:extLst>
                  <a:ext uri="{FF2B5EF4-FFF2-40B4-BE49-F238E27FC236}">
                    <a16:creationId xmlns:a16="http://schemas.microsoft.com/office/drawing/2014/main" id="{7FBD95C6-8791-4DE4-80AA-0A0FA18BCF55}"/>
                  </a:ext>
                </a:extLst>
              </p:cNvPr>
              <p:cNvSpPr/>
              <p:nvPr userDrawn="1"/>
            </p:nvSpPr>
            <p:spPr>
              <a:xfrm>
                <a:off x="3831578" y="2819482"/>
                <a:ext cx="436196" cy="700588"/>
              </a:xfrm>
              <a:custGeom>
                <a:avLst/>
                <a:gdLst>
                  <a:gd name="connsiteX0" fmla="*/ 466992 w 486584"/>
                  <a:gd name="connsiteY0" fmla="*/ 0 h 781518"/>
                  <a:gd name="connsiteX1" fmla="*/ 471584 w 486584"/>
                  <a:gd name="connsiteY1" fmla="*/ 13522 h 781518"/>
                  <a:gd name="connsiteX2" fmla="*/ 486584 w 486584"/>
                  <a:gd name="connsiteY2" fmla="*/ 149538 h 781518"/>
                  <a:gd name="connsiteX3" fmla="*/ 35643 w 486584"/>
                  <a:gd name="connsiteY3" fmla="*/ 771404 h 781518"/>
                  <a:gd name="connsiteX4" fmla="*/ 0 w 486584"/>
                  <a:gd name="connsiteY4" fmla="*/ 781518 h 781518"/>
                  <a:gd name="connsiteX5" fmla="*/ 0 w 486584"/>
                  <a:gd name="connsiteY5" fmla="*/ 691089 h 781518"/>
                  <a:gd name="connsiteX6" fmla="*/ 50873 w 486584"/>
                  <a:gd name="connsiteY6" fmla="*/ 667646 h 781518"/>
                  <a:gd name="connsiteX7" fmla="*/ 463492 w 486584"/>
                  <a:gd name="connsiteY7" fmla="*/ 63359 h 78151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86584" h="781518">
                    <a:moveTo>
                      <a:pt x="466992" y="0"/>
                    </a:moveTo>
                    <a:lnTo>
                      <a:pt x="471584" y="13522"/>
                    </a:lnTo>
                    <a:cubicBezTo>
                      <a:pt x="481419" y="57456"/>
                      <a:pt x="486584" y="102946"/>
                      <a:pt x="486584" y="149538"/>
                    </a:cubicBezTo>
                    <a:cubicBezTo>
                      <a:pt x="486584" y="429092"/>
                      <a:pt x="300642" y="668948"/>
                      <a:pt x="35643" y="771404"/>
                    </a:cubicBezTo>
                    <a:lnTo>
                      <a:pt x="0" y="781518"/>
                    </a:lnTo>
                    <a:lnTo>
                      <a:pt x="0" y="691089"/>
                    </a:lnTo>
                    <a:lnTo>
                      <a:pt x="50873" y="667646"/>
                    </a:lnTo>
                    <a:cubicBezTo>
                      <a:pt x="277242" y="538476"/>
                      <a:pt x="435154" y="318425"/>
                      <a:pt x="463492" y="63359"/>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7" name="Group 136">
              <a:extLst>
                <a:ext uri="{FF2B5EF4-FFF2-40B4-BE49-F238E27FC236}">
                  <a16:creationId xmlns:a16="http://schemas.microsoft.com/office/drawing/2014/main" id="{ACC7B448-793C-4C88-8C60-C0BA555F465D}"/>
                </a:ext>
              </a:extLst>
            </p:cNvPr>
            <p:cNvGrpSpPr/>
            <p:nvPr userDrawn="1"/>
          </p:nvGrpSpPr>
          <p:grpSpPr>
            <a:xfrm>
              <a:off x="81166" y="2543941"/>
              <a:ext cx="1914733" cy="1873131"/>
              <a:chOff x="81166" y="2543941"/>
              <a:chExt cx="1914733" cy="1873131"/>
            </a:xfrm>
            <a:effectLst>
              <a:outerShdw blurRad="25400" sx="102000" sy="102000" algn="ctr" rotWithShape="0">
                <a:prstClr val="black">
                  <a:alpha val="40000"/>
                </a:prstClr>
              </a:outerShdw>
            </a:effectLst>
          </p:grpSpPr>
          <p:sp>
            <p:nvSpPr>
              <p:cNvPr id="76" name="Oval 75">
                <a:extLst>
                  <a:ext uri="{FF2B5EF4-FFF2-40B4-BE49-F238E27FC236}">
                    <a16:creationId xmlns:a16="http://schemas.microsoft.com/office/drawing/2014/main" id="{404933F7-CC20-4C10-8A9C-D18654238EF9}"/>
                  </a:ext>
                </a:extLst>
              </p:cNvPr>
              <p:cNvSpPr/>
              <p:nvPr userDrawn="1"/>
            </p:nvSpPr>
            <p:spPr>
              <a:xfrm>
                <a:off x="81166" y="2546867"/>
                <a:ext cx="1914733" cy="1870205"/>
              </a:xfrm>
              <a:prstGeom prst="ellipse">
                <a:avLst/>
              </a:prstGeom>
              <a:solidFill>
                <a:srgbClr val="82CDB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Freeform: Shape 79">
                <a:extLst>
                  <a:ext uri="{FF2B5EF4-FFF2-40B4-BE49-F238E27FC236}">
                    <a16:creationId xmlns:a16="http://schemas.microsoft.com/office/drawing/2014/main" id="{60949BDF-77EF-4A90-B15A-50CF577A009C}"/>
                  </a:ext>
                </a:extLst>
              </p:cNvPr>
              <p:cNvSpPr/>
              <p:nvPr userDrawn="1"/>
            </p:nvSpPr>
            <p:spPr>
              <a:xfrm>
                <a:off x="81181" y="2543941"/>
                <a:ext cx="1895651" cy="1349806"/>
              </a:xfrm>
              <a:custGeom>
                <a:avLst/>
                <a:gdLst>
                  <a:gd name="connsiteX0" fmla="*/ 957367 w 1895651"/>
                  <a:gd name="connsiteY0" fmla="*/ 0 h 1349806"/>
                  <a:gd name="connsiteX1" fmla="*/ 1895284 w 1895651"/>
                  <a:gd name="connsiteY1" fmla="*/ 746647 h 1349806"/>
                  <a:gd name="connsiteX2" fmla="*/ 1895651 w 1895651"/>
                  <a:gd name="connsiteY2" fmla="*/ 749001 h 1349806"/>
                  <a:gd name="connsiteX3" fmla="*/ 1880351 w 1895651"/>
                  <a:gd name="connsiteY3" fmla="*/ 717978 h 1349806"/>
                  <a:gd name="connsiteX4" fmla="*/ 1038533 w 1895651"/>
                  <a:gd name="connsiteY4" fmla="*/ 228600 h 1349806"/>
                  <a:gd name="connsiteX5" fmla="*/ 81166 w 1895651"/>
                  <a:gd name="connsiteY5" fmla="*/ 1163703 h 1349806"/>
                  <a:gd name="connsiteX6" fmla="*/ 86109 w 1895651"/>
                  <a:gd name="connsiteY6" fmla="*/ 1259312 h 1349806"/>
                  <a:gd name="connsiteX7" fmla="*/ 100249 w 1895651"/>
                  <a:gd name="connsiteY7" fmla="*/ 1349806 h 1349806"/>
                  <a:gd name="connsiteX8" fmla="*/ 75235 w 1895651"/>
                  <a:gd name="connsiteY8" fmla="*/ 1299087 h 1349806"/>
                  <a:gd name="connsiteX9" fmla="*/ 0 w 1895651"/>
                  <a:gd name="connsiteY9" fmla="*/ 935103 h 1349806"/>
                  <a:gd name="connsiteX10" fmla="*/ 957367 w 1895651"/>
                  <a:gd name="connsiteY10" fmla="*/ 0 h 13498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895651" h="1349806">
                    <a:moveTo>
                      <a:pt x="957367" y="0"/>
                    </a:moveTo>
                    <a:cubicBezTo>
                      <a:pt x="1420014" y="0"/>
                      <a:pt x="1806013" y="320537"/>
                      <a:pt x="1895284" y="746647"/>
                    </a:cubicBezTo>
                    <a:lnTo>
                      <a:pt x="1895651" y="749001"/>
                    </a:lnTo>
                    <a:lnTo>
                      <a:pt x="1880351" y="717978"/>
                    </a:lnTo>
                    <a:cubicBezTo>
                      <a:pt x="1718231" y="426482"/>
                      <a:pt x="1402041" y="228600"/>
                      <a:pt x="1038533" y="228600"/>
                    </a:cubicBezTo>
                    <a:cubicBezTo>
                      <a:pt x="509794" y="228600"/>
                      <a:pt x="81166" y="647260"/>
                      <a:pt x="81166" y="1163703"/>
                    </a:cubicBezTo>
                    <a:cubicBezTo>
                      <a:pt x="81166" y="1195981"/>
                      <a:pt x="82840" y="1227877"/>
                      <a:pt x="86109" y="1259312"/>
                    </a:cubicBezTo>
                    <a:lnTo>
                      <a:pt x="100249" y="1349806"/>
                    </a:lnTo>
                    <a:lnTo>
                      <a:pt x="75235" y="1299087"/>
                    </a:lnTo>
                    <a:cubicBezTo>
                      <a:pt x="26789" y="1187213"/>
                      <a:pt x="0" y="1064214"/>
                      <a:pt x="0" y="935103"/>
                    </a:cubicBezTo>
                    <a:cubicBezTo>
                      <a:pt x="0" y="418660"/>
                      <a:pt x="428628" y="0"/>
                      <a:pt x="957367" y="0"/>
                    </a:cubicBezTo>
                    <a:close/>
                  </a:path>
                </a:pathLst>
              </a:custGeom>
              <a:solidFill>
                <a:srgbClr val="43A78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Freeform: Shape 102">
                <a:extLst>
                  <a:ext uri="{FF2B5EF4-FFF2-40B4-BE49-F238E27FC236}">
                    <a16:creationId xmlns:a16="http://schemas.microsoft.com/office/drawing/2014/main" id="{2BFB7DD8-7F73-4F19-B743-B5D4959C9DA7}"/>
                  </a:ext>
                </a:extLst>
              </p:cNvPr>
              <p:cNvSpPr/>
              <p:nvPr userDrawn="1"/>
            </p:nvSpPr>
            <p:spPr>
              <a:xfrm rot="955983">
                <a:off x="1219078" y="3644954"/>
                <a:ext cx="527400" cy="754589"/>
              </a:xfrm>
              <a:custGeom>
                <a:avLst/>
                <a:gdLst>
                  <a:gd name="connsiteX0" fmla="*/ 739948 w 756267"/>
                  <a:gd name="connsiteY0" fmla="*/ 0 h 1082045"/>
                  <a:gd name="connsiteX1" fmla="*/ 751324 w 756267"/>
                  <a:gd name="connsiteY1" fmla="*/ 72804 h 1082045"/>
                  <a:gd name="connsiteX2" fmla="*/ 756267 w 756267"/>
                  <a:gd name="connsiteY2" fmla="*/ 168413 h 1082045"/>
                  <a:gd name="connsiteX3" fmla="*/ 171550 w 756267"/>
                  <a:gd name="connsiteY3" fmla="*/ 1030031 h 1082045"/>
                  <a:gd name="connsiteX4" fmla="*/ 0 w 756267"/>
                  <a:gd name="connsiteY4" fmla="*/ 1082045 h 1082045"/>
                  <a:gd name="connsiteX5" fmla="*/ 0 w 756267"/>
                  <a:gd name="connsiteY5" fmla="*/ 884674 h 1082045"/>
                  <a:gd name="connsiteX6" fmla="*/ 69731 w 756267"/>
                  <a:gd name="connsiteY6" fmla="*/ 864910 h 1082045"/>
                  <a:gd name="connsiteX7" fmla="*/ 739859 w 756267"/>
                  <a:gd name="connsiteY7" fmla="*/ 1725 h 1082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56267" h="1082045">
                    <a:moveTo>
                      <a:pt x="739948" y="0"/>
                    </a:moveTo>
                    <a:lnTo>
                      <a:pt x="751324" y="72804"/>
                    </a:lnTo>
                    <a:cubicBezTo>
                      <a:pt x="754593" y="104240"/>
                      <a:pt x="756267" y="136135"/>
                      <a:pt x="756267" y="168413"/>
                    </a:cubicBezTo>
                    <a:cubicBezTo>
                      <a:pt x="756267" y="555745"/>
                      <a:pt x="515164" y="888075"/>
                      <a:pt x="171550" y="1030031"/>
                    </a:cubicBezTo>
                    <a:lnTo>
                      <a:pt x="0" y="1082045"/>
                    </a:lnTo>
                    <a:lnTo>
                      <a:pt x="0" y="884674"/>
                    </a:lnTo>
                    <a:lnTo>
                      <a:pt x="69731" y="864910"/>
                    </a:lnTo>
                    <a:cubicBezTo>
                      <a:pt x="433093" y="724960"/>
                      <a:pt x="698886" y="395801"/>
                      <a:pt x="739859" y="1725"/>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7" name="Group 146">
              <a:extLst>
                <a:ext uri="{FF2B5EF4-FFF2-40B4-BE49-F238E27FC236}">
                  <a16:creationId xmlns:a16="http://schemas.microsoft.com/office/drawing/2014/main" id="{D2B34B04-B7B8-45E3-8486-0C44ACC5A22E}"/>
                </a:ext>
              </a:extLst>
            </p:cNvPr>
            <p:cNvGrpSpPr/>
            <p:nvPr userDrawn="1"/>
          </p:nvGrpSpPr>
          <p:grpSpPr>
            <a:xfrm>
              <a:off x="3683592" y="-28601"/>
              <a:ext cx="1914368" cy="1133503"/>
              <a:chOff x="3683592" y="-28601"/>
              <a:chExt cx="1914368" cy="1133503"/>
            </a:xfrm>
            <a:effectLst>
              <a:outerShdw blurRad="25400" dist="38100" dir="5400000" algn="t" rotWithShape="0">
                <a:prstClr val="black">
                  <a:alpha val="16000"/>
                </a:prstClr>
              </a:outerShdw>
            </a:effectLst>
          </p:grpSpPr>
          <p:sp>
            <p:nvSpPr>
              <p:cNvPr id="106" name="Freeform: Shape 105">
                <a:extLst>
                  <a:ext uri="{FF2B5EF4-FFF2-40B4-BE49-F238E27FC236}">
                    <a16:creationId xmlns:a16="http://schemas.microsoft.com/office/drawing/2014/main" id="{48A226A7-0784-401D-A3C9-3D5AA415310B}"/>
                  </a:ext>
                </a:extLst>
              </p:cNvPr>
              <p:cNvSpPr/>
              <p:nvPr userDrawn="1"/>
            </p:nvSpPr>
            <p:spPr>
              <a:xfrm>
                <a:off x="3683592" y="-5852"/>
                <a:ext cx="1914368" cy="1110754"/>
              </a:xfrm>
              <a:custGeom>
                <a:avLst/>
                <a:gdLst>
                  <a:gd name="connsiteX0" fmla="*/ 44307 w 1881536"/>
                  <a:gd name="connsiteY0" fmla="*/ 0 h 1091704"/>
                  <a:gd name="connsiteX1" fmla="*/ 1837230 w 1881536"/>
                  <a:gd name="connsiteY1" fmla="*/ 0 h 1091704"/>
                  <a:gd name="connsiteX2" fmla="*/ 1862423 w 1881536"/>
                  <a:gd name="connsiteY2" fmla="*/ 73133 h 1091704"/>
                  <a:gd name="connsiteX3" fmla="*/ 1881536 w 1881536"/>
                  <a:gd name="connsiteY3" fmla="*/ 243979 h 1091704"/>
                  <a:gd name="connsiteX4" fmla="*/ 940768 w 1881536"/>
                  <a:gd name="connsiteY4" fmla="*/ 1091704 h 1091704"/>
                  <a:gd name="connsiteX5" fmla="*/ 0 w 1881536"/>
                  <a:gd name="connsiteY5" fmla="*/ 243979 h 1091704"/>
                  <a:gd name="connsiteX6" fmla="*/ 19113 w 1881536"/>
                  <a:gd name="connsiteY6" fmla="*/ 73133 h 109170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81536" h="1091704">
                    <a:moveTo>
                      <a:pt x="44307" y="0"/>
                    </a:moveTo>
                    <a:lnTo>
                      <a:pt x="1837230" y="0"/>
                    </a:lnTo>
                    <a:lnTo>
                      <a:pt x="1862423" y="73133"/>
                    </a:lnTo>
                    <a:cubicBezTo>
                      <a:pt x="1874955" y="128318"/>
                      <a:pt x="1881536" y="185456"/>
                      <a:pt x="1881536" y="243979"/>
                    </a:cubicBezTo>
                    <a:cubicBezTo>
                      <a:pt x="1881536" y="712165"/>
                      <a:pt x="1460340" y="1091704"/>
                      <a:pt x="940768" y="1091704"/>
                    </a:cubicBezTo>
                    <a:cubicBezTo>
                      <a:pt x="421196" y="1091704"/>
                      <a:pt x="0" y="712165"/>
                      <a:pt x="0" y="243979"/>
                    </a:cubicBezTo>
                    <a:cubicBezTo>
                      <a:pt x="0" y="185456"/>
                      <a:pt x="6581" y="128318"/>
                      <a:pt x="19113" y="73133"/>
                    </a:cubicBezTo>
                    <a:close/>
                  </a:path>
                </a:pathLst>
              </a:custGeom>
              <a:solidFill>
                <a:srgbClr val="F4D4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Freeform: Shape 108">
                <a:extLst>
                  <a:ext uri="{FF2B5EF4-FFF2-40B4-BE49-F238E27FC236}">
                    <a16:creationId xmlns:a16="http://schemas.microsoft.com/office/drawing/2014/main" id="{E93B209E-B8E9-45FB-B593-F5ED83DD0892}"/>
                  </a:ext>
                </a:extLst>
              </p:cNvPr>
              <p:cNvSpPr/>
              <p:nvPr userDrawn="1"/>
            </p:nvSpPr>
            <p:spPr>
              <a:xfrm>
                <a:off x="3683592" y="167233"/>
                <a:ext cx="1914368" cy="932908"/>
              </a:xfrm>
              <a:custGeom>
                <a:avLst/>
                <a:gdLst>
                  <a:gd name="connsiteX0" fmla="*/ 7875 w 1914368"/>
                  <a:gd name="connsiteY0" fmla="*/ 0 h 932908"/>
                  <a:gd name="connsiteX1" fmla="*/ 19447 w 1914368"/>
                  <a:gd name="connsiteY1" fmla="*/ 103438 h 932908"/>
                  <a:gd name="connsiteX2" fmla="*/ 957184 w 1914368"/>
                  <a:gd name="connsiteY2" fmla="*/ 792128 h 932908"/>
                  <a:gd name="connsiteX3" fmla="*/ 1894921 w 1914368"/>
                  <a:gd name="connsiteY3" fmla="*/ 103438 h 932908"/>
                  <a:gd name="connsiteX4" fmla="*/ 1906493 w 1914368"/>
                  <a:gd name="connsiteY4" fmla="*/ 0 h 932908"/>
                  <a:gd name="connsiteX5" fmla="*/ 1914368 w 1914368"/>
                  <a:gd name="connsiteY5" fmla="*/ 70390 h 932908"/>
                  <a:gd name="connsiteX6" fmla="*/ 957184 w 1914368"/>
                  <a:gd name="connsiteY6" fmla="*/ 932908 h 932908"/>
                  <a:gd name="connsiteX7" fmla="*/ 0 w 1914368"/>
                  <a:gd name="connsiteY7" fmla="*/ 70390 h 9329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914368" h="932908">
                    <a:moveTo>
                      <a:pt x="7875" y="0"/>
                    </a:moveTo>
                    <a:lnTo>
                      <a:pt x="19447" y="103438"/>
                    </a:lnTo>
                    <a:cubicBezTo>
                      <a:pt x="108701" y="496473"/>
                      <a:pt x="494626" y="792128"/>
                      <a:pt x="957184" y="792128"/>
                    </a:cubicBezTo>
                    <a:cubicBezTo>
                      <a:pt x="1419742" y="792128"/>
                      <a:pt x="1805668" y="496473"/>
                      <a:pt x="1894921" y="103438"/>
                    </a:cubicBezTo>
                    <a:lnTo>
                      <a:pt x="1906493" y="0"/>
                    </a:lnTo>
                    <a:lnTo>
                      <a:pt x="1914368" y="70390"/>
                    </a:lnTo>
                    <a:cubicBezTo>
                      <a:pt x="1914368" y="546746"/>
                      <a:pt x="1485822" y="932908"/>
                      <a:pt x="957184" y="932908"/>
                    </a:cubicBezTo>
                    <a:cubicBezTo>
                      <a:pt x="428546" y="932908"/>
                      <a:pt x="0" y="546746"/>
                      <a:pt x="0" y="70390"/>
                    </a:cubicBezTo>
                    <a:close/>
                  </a:path>
                </a:pathLst>
              </a:custGeom>
              <a:solidFill>
                <a:srgbClr val="D8B2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Freeform: Shape 115">
                <a:extLst>
                  <a:ext uri="{FF2B5EF4-FFF2-40B4-BE49-F238E27FC236}">
                    <a16:creationId xmlns:a16="http://schemas.microsoft.com/office/drawing/2014/main" id="{DA909434-A2B2-47F7-93C0-2FA018BEAAA5}"/>
                  </a:ext>
                </a:extLst>
              </p:cNvPr>
              <p:cNvSpPr/>
              <p:nvPr userDrawn="1"/>
            </p:nvSpPr>
            <p:spPr>
              <a:xfrm rot="574862">
                <a:off x="3714420" y="-28601"/>
                <a:ext cx="183823" cy="385823"/>
              </a:xfrm>
              <a:custGeom>
                <a:avLst/>
                <a:gdLst>
                  <a:gd name="connsiteX0" fmla="*/ 4174 w 183823"/>
                  <a:gd name="connsiteY0" fmla="*/ 30324 h 385823"/>
                  <a:gd name="connsiteX1" fmla="*/ 183823 w 183823"/>
                  <a:gd name="connsiteY1" fmla="*/ 0 h 385823"/>
                  <a:gd name="connsiteX2" fmla="*/ 138788 w 183823"/>
                  <a:gd name="connsiteY2" fmla="*/ 108921 h 385823"/>
                  <a:gd name="connsiteX3" fmla="*/ 71077 w 183823"/>
                  <a:gd name="connsiteY3" fmla="*/ 363065 h 385823"/>
                  <a:gd name="connsiteX4" fmla="*/ 68096 w 183823"/>
                  <a:gd name="connsiteY4" fmla="*/ 385823 h 385823"/>
                  <a:gd name="connsiteX5" fmla="*/ 43033 w 183823"/>
                  <a:gd name="connsiteY5" fmla="*/ 324119 h 385823"/>
                  <a:gd name="connsiteX6" fmla="*/ 0 w 183823"/>
                  <a:gd name="connsiteY6" fmla="*/ 67632 h 38582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83823" h="385823">
                    <a:moveTo>
                      <a:pt x="4174" y="30324"/>
                    </a:moveTo>
                    <a:lnTo>
                      <a:pt x="183823" y="0"/>
                    </a:lnTo>
                    <a:lnTo>
                      <a:pt x="138788" y="108921"/>
                    </a:lnTo>
                    <a:cubicBezTo>
                      <a:pt x="109387" y="189911"/>
                      <a:pt x="86557" y="274928"/>
                      <a:pt x="71077" y="363065"/>
                    </a:cubicBezTo>
                    <a:lnTo>
                      <a:pt x="68096" y="385823"/>
                    </a:lnTo>
                    <a:lnTo>
                      <a:pt x="43033" y="324119"/>
                    </a:lnTo>
                    <a:cubicBezTo>
                      <a:pt x="15066" y="243095"/>
                      <a:pt x="0" y="156949"/>
                      <a:pt x="0" y="67632"/>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17" name="Oval 116">
              <a:extLst>
                <a:ext uri="{FF2B5EF4-FFF2-40B4-BE49-F238E27FC236}">
                  <a16:creationId xmlns:a16="http://schemas.microsoft.com/office/drawing/2014/main" id="{0DBB1651-849A-493C-AFAD-20289CFAD01D}"/>
                </a:ext>
              </a:extLst>
            </p:cNvPr>
            <p:cNvSpPr/>
            <p:nvPr userDrawn="1"/>
          </p:nvSpPr>
          <p:spPr>
            <a:xfrm>
              <a:off x="643671" y="5024804"/>
              <a:ext cx="1348151" cy="1336285"/>
            </a:xfrm>
            <a:prstGeom prst="ellipse">
              <a:avLst/>
            </a:prstGeom>
            <a:solidFill>
              <a:srgbClr val="8189A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Freeform: Shape 119">
              <a:extLst>
                <a:ext uri="{FF2B5EF4-FFF2-40B4-BE49-F238E27FC236}">
                  <a16:creationId xmlns:a16="http://schemas.microsoft.com/office/drawing/2014/main" id="{EEAEF7D0-39DA-47F8-B716-5A36B6994073}"/>
                </a:ext>
              </a:extLst>
            </p:cNvPr>
            <p:cNvSpPr/>
            <p:nvPr userDrawn="1"/>
          </p:nvSpPr>
          <p:spPr>
            <a:xfrm>
              <a:off x="643671" y="5638310"/>
              <a:ext cx="1348152" cy="722779"/>
            </a:xfrm>
            <a:custGeom>
              <a:avLst/>
              <a:gdLst>
                <a:gd name="connsiteX0" fmla="*/ 1342595 w 1348152"/>
                <a:gd name="connsiteY0" fmla="*/ 0 h 722779"/>
                <a:gd name="connsiteX1" fmla="*/ 1348152 w 1348152"/>
                <a:gd name="connsiteY1" fmla="*/ 54636 h 722779"/>
                <a:gd name="connsiteX2" fmla="*/ 674076 w 1348152"/>
                <a:gd name="connsiteY2" fmla="*/ 722779 h 722779"/>
                <a:gd name="connsiteX3" fmla="*/ 0 w 1348152"/>
                <a:gd name="connsiteY3" fmla="*/ 54636 h 722779"/>
                <a:gd name="connsiteX4" fmla="*/ 5556 w 1348152"/>
                <a:gd name="connsiteY4" fmla="*/ 10 h 722779"/>
                <a:gd name="connsiteX5" fmla="*/ 13694 w 1348152"/>
                <a:gd name="connsiteY5" fmla="*/ 80028 h 722779"/>
                <a:gd name="connsiteX6" fmla="*/ 674075 w 1348152"/>
                <a:gd name="connsiteY6" fmla="*/ 613517 h 722779"/>
                <a:gd name="connsiteX7" fmla="*/ 1334456 w 1348152"/>
                <a:gd name="connsiteY7" fmla="*/ 80028 h 72277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348152" h="722779">
                  <a:moveTo>
                    <a:pt x="1342595" y="0"/>
                  </a:moveTo>
                  <a:lnTo>
                    <a:pt x="1348152" y="54636"/>
                  </a:lnTo>
                  <a:cubicBezTo>
                    <a:pt x="1348152" y="423641"/>
                    <a:pt x="1046358" y="722779"/>
                    <a:pt x="674076" y="722779"/>
                  </a:cubicBezTo>
                  <a:cubicBezTo>
                    <a:pt x="301794" y="722779"/>
                    <a:pt x="0" y="423641"/>
                    <a:pt x="0" y="54636"/>
                  </a:cubicBezTo>
                  <a:lnTo>
                    <a:pt x="5556" y="10"/>
                  </a:lnTo>
                  <a:lnTo>
                    <a:pt x="13694" y="80028"/>
                  </a:lnTo>
                  <a:cubicBezTo>
                    <a:pt x="76549" y="384490"/>
                    <a:pt x="348328" y="613517"/>
                    <a:pt x="674075" y="613517"/>
                  </a:cubicBezTo>
                  <a:cubicBezTo>
                    <a:pt x="999822" y="613517"/>
                    <a:pt x="1271601" y="384490"/>
                    <a:pt x="1334456" y="80028"/>
                  </a:cubicBezTo>
                  <a:close/>
                </a:path>
              </a:pathLst>
            </a:custGeom>
            <a:solidFill>
              <a:srgbClr val="535A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Freeform: Shape 126">
              <a:extLst>
                <a:ext uri="{FF2B5EF4-FFF2-40B4-BE49-F238E27FC236}">
                  <a16:creationId xmlns:a16="http://schemas.microsoft.com/office/drawing/2014/main" id="{4153F307-86D8-4DA7-A1A4-317467AAAA85}"/>
                </a:ext>
              </a:extLst>
            </p:cNvPr>
            <p:cNvSpPr/>
            <p:nvPr userDrawn="1"/>
          </p:nvSpPr>
          <p:spPr>
            <a:xfrm rot="19739248">
              <a:off x="1441369" y="4940350"/>
              <a:ext cx="313714" cy="600421"/>
            </a:xfrm>
            <a:custGeom>
              <a:avLst/>
              <a:gdLst>
                <a:gd name="connsiteX0" fmla="*/ 32727 w 313714"/>
                <a:gd name="connsiteY0" fmla="*/ 0 h 600421"/>
                <a:gd name="connsiteX1" fmla="*/ 81198 w 313714"/>
                <a:gd name="connsiteY1" fmla="*/ 35031 h 600421"/>
                <a:gd name="connsiteX2" fmla="*/ 313714 w 313714"/>
                <a:gd name="connsiteY2" fmla="*/ 539317 h 600421"/>
                <a:gd name="connsiteX3" fmla="*/ 307499 w 313714"/>
                <a:gd name="connsiteY3" fmla="*/ 600421 h 600421"/>
                <a:gd name="connsiteX4" fmla="*/ 300043 w 313714"/>
                <a:gd name="connsiteY4" fmla="*/ 527107 h 600421"/>
                <a:gd name="connsiteX5" fmla="*/ 35302 w 313714"/>
                <a:gd name="connsiteY5" fmla="*/ 121149 h 600421"/>
                <a:gd name="connsiteX6" fmla="*/ 0 w 313714"/>
                <a:gd name="connsiteY6" fmla="*/ 99533 h 6004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13714" h="600421">
                  <a:moveTo>
                    <a:pt x="32727" y="0"/>
                  </a:moveTo>
                  <a:lnTo>
                    <a:pt x="81198" y="35031"/>
                  </a:lnTo>
                  <a:cubicBezTo>
                    <a:pt x="223622" y="157316"/>
                    <a:pt x="313714" y="337889"/>
                    <a:pt x="313714" y="539317"/>
                  </a:cubicBezTo>
                  <a:lnTo>
                    <a:pt x="307499" y="600421"/>
                  </a:lnTo>
                  <a:lnTo>
                    <a:pt x="300043" y="527107"/>
                  </a:lnTo>
                  <a:cubicBezTo>
                    <a:pt x="265733" y="360911"/>
                    <a:pt x="169053" y="217233"/>
                    <a:pt x="35302" y="121149"/>
                  </a:cubicBezTo>
                  <a:lnTo>
                    <a:pt x="0" y="99533"/>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3" name="Group 132">
              <a:extLst>
                <a:ext uri="{FF2B5EF4-FFF2-40B4-BE49-F238E27FC236}">
                  <a16:creationId xmlns:a16="http://schemas.microsoft.com/office/drawing/2014/main" id="{E2B6E779-28C6-4842-80A8-99139C17F955}"/>
                </a:ext>
              </a:extLst>
            </p:cNvPr>
            <p:cNvGrpSpPr/>
            <p:nvPr userDrawn="1"/>
          </p:nvGrpSpPr>
          <p:grpSpPr>
            <a:xfrm>
              <a:off x="141905" y="561642"/>
              <a:ext cx="1018680" cy="936092"/>
              <a:chOff x="690996" y="1272182"/>
              <a:chExt cx="1476667" cy="1356949"/>
            </a:xfrm>
            <a:effectLst>
              <a:outerShdw blurRad="63500" sx="102000" sy="102000" algn="ctr" rotWithShape="0">
                <a:prstClr val="black">
                  <a:alpha val="40000"/>
                </a:prstClr>
              </a:outerShdw>
            </a:effectLst>
          </p:grpSpPr>
          <p:sp>
            <p:nvSpPr>
              <p:cNvPr id="130" name="Oval 129">
                <a:extLst>
                  <a:ext uri="{FF2B5EF4-FFF2-40B4-BE49-F238E27FC236}">
                    <a16:creationId xmlns:a16="http://schemas.microsoft.com/office/drawing/2014/main" id="{D969F7B9-7B4D-4ED7-84E1-4EB05F0E62A4}"/>
                  </a:ext>
                </a:extLst>
              </p:cNvPr>
              <p:cNvSpPr/>
              <p:nvPr userDrawn="1"/>
            </p:nvSpPr>
            <p:spPr>
              <a:xfrm>
                <a:off x="690996" y="1279325"/>
                <a:ext cx="1476667" cy="1349806"/>
              </a:xfrm>
              <a:prstGeom prst="ellipse">
                <a:avLst/>
              </a:prstGeom>
              <a:solidFill>
                <a:srgbClr val="F4784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1" name="Freeform: Shape 130">
                <a:extLst>
                  <a:ext uri="{FF2B5EF4-FFF2-40B4-BE49-F238E27FC236}">
                    <a16:creationId xmlns:a16="http://schemas.microsoft.com/office/drawing/2014/main" id="{9641657A-564B-43F5-B06D-700CE39408BB}"/>
                  </a:ext>
                </a:extLst>
              </p:cNvPr>
              <p:cNvSpPr/>
              <p:nvPr userDrawn="1"/>
            </p:nvSpPr>
            <p:spPr>
              <a:xfrm rot="243148">
                <a:off x="693395" y="1272182"/>
                <a:ext cx="1222882" cy="1264221"/>
              </a:xfrm>
              <a:custGeom>
                <a:avLst/>
                <a:gdLst>
                  <a:gd name="connsiteX0" fmla="*/ 738334 w 1222882"/>
                  <a:gd name="connsiteY0" fmla="*/ 0 h 1264221"/>
                  <a:gd name="connsiteX1" fmla="*/ 1151144 w 1222882"/>
                  <a:gd name="connsiteY1" fmla="*/ 115263 h 1264221"/>
                  <a:gd name="connsiteX2" fmla="*/ 1222882 w 1222882"/>
                  <a:gd name="connsiteY2" fmla="*/ 169367 h 1264221"/>
                  <a:gd name="connsiteX3" fmla="*/ 1157281 w 1222882"/>
                  <a:gd name="connsiteY3" fmla="*/ 136819 h 1264221"/>
                  <a:gd name="connsiteX4" fmla="*/ 869888 w 1222882"/>
                  <a:gd name="connsiteY4" fmla="*/ 83782 h 1264221"/>
                  <a:gd name="connsiteX5" fmla="*/ 131554 w 1222882"/>
                  <a:gd name="connsiteY5" fmla="*/ 758685 h 1264221"/>
                  <a:gd name="connsiteX6" fmla="*/ 347807 w 1222882"/>
                  <a:gd name="connsiteY6" fmla="*/ 1235914 h 1264221"/>
                  <a:gd name="connsiteX7" fmla="*/ 385340 w 1222882"/>
                  <a:gd name="connsiteY7" fmla="*/ 1264221 h 1264221"/>
                  <a:gd name="connsiteX8" fmla="*/ 325524 w 1222882"/>
                  <a:gd name="connsiteY8" fmla="*/ 1234543 h 1264221"/>
                  <a:gd name="connsiteX9" fmla="*/ 0 w 1222882"/>
                  <a:gd name="connsiteY9" fmla="*/ 674903 h 1264221"/>
                  <a:gd name="connsiteX10" fmla="*/ 738334 w 1222882"/>
                  <a:gd name="connsiteY10" fmla="*/ 0 h 12642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222882" h="1264221">
                    <a:moveTo>
                      <a:pt x="738334" y="0"/>
                    </a:moveTo>
                    <a:cubicBezTo>
                      <a:pt x="891248" y="0"/>
                      <a:pt x="1033305" y="42492"/>
                      <a:pt x="1151144" y="115263"/>
                    </a:cubicBezTo>
                    <a:lnTo>
                      <a:pt x="1222882" y="169367"/>
                    </a:lnTo>
                    <a:lnTo>
                      <a:pt x="1157281" y="136819"/>
                    </a:lnTo>
                    <a:cubicBezTo>
                      <a:pt x="1068948" y="102667"/>
                      <a:pt x="971831" y="83782"/>
                      <a:pt x="869888" y="83782"/>
                    </a:cubicBezTo>
                    <a:cubicBezTo>
                      <a:pt x="462117" y="83782"/>
                      <a:pt x="131554" y="385946"/>
                      <a:pt x="131554" y="758685"/>
                    </a:cubicBezTo>
                    <a:cubicBezTo>
                      <a:pt x="131554" y="945055"/>
                      <a:pt x="214195" y="1113780"/>
                      <a:pt x="347807" y="1235914"/>
                    </a:cubicBezTo>
                    <a:lnTo>
                      <a:pt x="385340" y="1264221"/>
                    </a:lnTo>
                    <a:lnTo>
                      <a:pt x="325524" y="1234543"/>
                    </a:lnTo>
                    <a:cubicBezTo>
                      <a:pt x="129126" y="1113259"/>
                      <a:pt x="0" y="907865"/>
                      <a:pt x="0" y="674903"/>
                    </a:cubicBezTo>
                    <a:cubicBezTo>
                      <a:pt x="0" y="302164"/>
                      <a:pt x="330563" y="0"/>
                      <a:pt x="738334" y="0"/>
                    </a:cubicBezTo>
                    <a:close/>
                  </a:path>
                </a:pathLst>
              </a:custGeom>
              <a:solidFill>
                <a:srgbClr val="D2450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Freeform: Shape 131">
                <a:extLst>
                  <a:ext uri="{FF2B5EF4-FFF2-40B4-BE49-F238E27FC236}">
                    <a16:creationId xmlns:a16="http://schemas.microsoft.com/office/drawing/2014/main" id="{2AB84B03-F563-4A92-A4B2-1AF5304A4C00}"/>
                  </a:ext>
                </a:extLst>
              </p:cNvPr>
              <p:cNvSpPr/>
              <p:nvPr userDrawn="1"/>
            </p:nvSpPr>
            <p:spPr>
              <a:xfrm>
                <a:off x="1671676" y="1841759"/>
                <a:ext cx="436196" cy="700588"/>
              </a:xfrm>
              <a:custGeom>
                <a:avLst/>
                <a:gdLst>
                  <a:gd name="connsiteX0" fmla="*/ 466992 w 486584"/>
                  <a:gd name="connsiteY0" fmla="*/ 0 h 781518"/>
                  <a:gd name="connsiteX1" fmla="*/ 471584 w 486584"/>
                  <a:gd name="connsiteY1" fmla="*/ 13522 h 781518"/>
                  <a:gd name="connsiteX2" fmla="*/ 486584 w 486584"/>
                  <a:gd name="connsiteY2" fmla="*/ 149538 h 781518"/>
                  <a:gd name="connsiteX3" fmla="*/ 35643 w 486584"/>
                  <a:gd name="connsiteY3" fmla="*/ 771404 h 781518"/>
                  <a:gd name="connsiteX4" fmla="*/ 0 w 486584"/>
                  <a:gd name="connsiteY4" fmla="*/ 781518 h 781518"/>
                  <a:gd name="connsiteX5" fmla="*/ 0 w 486584"/>
                  <a:gd name="connsiteY5" fmla="*/ 691089 h 781518"/>
                  <a:gd name="connsiteX6" fmla="*/ 50873 w 486584"/>
                  <a:gd name="connsiteY6" fmla="*/ 667646 h 781518"/>
                  <a:gd name="connsiteX7" fmla="*/ 463492 w 486584"/>
                  <a:gd name="connsiteY7" fmla="*/ 63359 h 78151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86584" h="781518">
                    <a:moveTo>
                      <a:pt x="466992" y="0"/>
                    </a:moveTo>
                    <a:lnTo>
                      <a:pt x="471584" y="13522"/>
                    </a:lnTo>
                    <a:cubicBezTo>
                      <a:pt x="481419" y="57456"/>
                      <a:pt x="486584" y="102946"/>
                      <a:pt x="486584" y="149538"/>
                    </a:cubicBezTo>
                    <a:cubicBezTo>
                      <a:pt x="486584" y="429092"/>
                      <a:pt x="300642" y="668948"/>
                      <a:pt x="35643" y="771404"/>
                    </a:cubicBezTo>
                    <a:lnTo>
                      <a:pt x="0" y="781518"/>
                    </a:lnTo>
                    <a:lnTo>
                      <a:pt x="0" y="691089"/>
                    </a:lnTo>
                    <a:lnTo>
                      <a:pt x="50873" y="667646"/>
                    </a:lnTo>
                    <a:cubicBezTo>
                      <a:pt x="277242" y="538476"/>
                      <a:pt x="435154" y="318425"/>
                      <a:pt x="463492" y="63359"/>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a:extLst>
                <a:ext uri="{FF2B5EF4-FFF2-40B4-BE49-F238E27FC236}">
                  <a16:creationId xmlns:a16="http://schemas.microsoft.com/office/drawing/2014/main" id="{EEA03BAC-F2A1-4ACA-A3D1-8DFF50D55916}"/>
                </a:ext>
              </a:extLst>
            </p:cNvPr>
            <p:cNvGrpSpPr/>
            <p:nvPr userDrawn="1"/>
          </p:nvGrpSpPr>
          <p:grpSpPr>
            <a:xfrm rot="11284187">
              <a:off x="2050631" y="5713621"/>
              <a:ext cx="584862" cy="572155"/>
              <a:chOff x="81166" y="2543941"/>
              <a:chExt cx="1914733" cy="1873131"/>
            </a:xfrm>
          </p:grpSpPr>
          <p:sp>
            <p:nvSpPr>
              <p:cNvPr id="139" name="Oval 138">
                <a:extLst>
                  <a:ext uri="{FF2B5EF4-FFF2-40B4-BE49-F238E27FC236}">
                    <a16:creationId xmlns:a16="http://schemas.microsoft.com/office/drawing/2014/main" id="{11352556-DABC-44E4-B0A8-C7D8F34BF1C7}"/>
                  </a:ext>
                </a:extLst>
              </p:cNvPr>
              <p:cNvSpPr/>
              <p:nvPr userDrawn="1"/>
            </p:nvSpPr>
            <p:spPr>
              <a:xfrm>
                <a:off x="81166" y="2546867"/>
                <a:ext cx="1914733" cy="1870205"/>
              </a:xfrm>
              <a:prstGeom prst="ellipse">
                <a:avLst/>
              </a:prstGeom>
              <a:solidFill>
                <a:srgbClr val="82CDB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Freeform: Shape 139">
                <a:extLst>
                  <a:ext uri="{FF2B5EF4-FFF2-40B4-BE49-F238E27FC236}">
                    <a16:creationId xmlns:a16="http://schemas.microsoft.com/office/drawing/2014/main" id="{A0047343-8F03-4667-8572-9F559C60E0CD}"/>
                  </a:ext>
                </a:extLst>
              </p:cNvPr>
              <p:cNvSpPr/>
              <p:nvPr userDrawn="1"/>
            </p:nvSpPr>
            <p:spPr>
              <a:xfrm>
                <a:off x="81181" y="2543941"/>
                <a:ext cx="1895651" cy="1349806"/>
              </a:xfrm>
              <a:custGeom>
                <a:avLst/>
                <a:gdLst>
                  <a:gd name="connsiteX0" fmla="*/ 957367 w 1895651"/>
                  <a:gd name="connsiteY0" fmla="*/ 0 h 1349806"/>
                  <a:gd name="connsiteX1" fmla="*/ 1895284 w 1895651"/>
                  <a:gd name="connsiteY1" fmla="*/ 746647 h 1349806"/>
                  <a:gd name="connsiteX2" fmla="*/ 1895651 w 1895651"/>
                  <a:gd name="connsiteY2" fmla="*/ 749001 h 1349806"/>
                  <a:gd name="connsiteX3" fmla="*/ 1880351 w 1895651"/>
                  <a:gd name="connsiteY3" fmla="*/ 717978 h 1349806"/>
                  <a:gd name="connsiteX4" fmla="*/ 1038533 w 1895651"/>
                  <a:gd name="connsiteY4" fmla="*/ 228600 h 1349806"/>
                  <a:gd name="connsiteX5" fmla="*/ 81166 w 1895651"/>
                  <a:gd name="connsiteY5" fmla="*/ 1163703 h 1349806"/>
                  <a:gd name="connsiteX6" fmla="*/ 86109 w 1895651"/>
                  <a:gd name="connsiteY6" fmla="*/ 1259312 h 1349806"/>
                  <a:gd name="connsiteX7" fmla="*/ 100249 w 1895651"/>
                  <a:gd name="connsiteY7" fmla="*/ 1349806 h 1349806"/>
                  <a:gd name="connsiteX8" fmla="*/ 75235 w 1895651"/>
                  <a:gd name="connsiteY8" fmla="*/ 1299087 h 1349806"/>
                  <a:gd name="connsiteX9" fmla="*/ 0 w 1895651"/>
                  <a:gd name="connsiteY9" fmla="*/ 935103 h 1349806"/>
                  <a:gd name="connsiteX10" fmla="*/ 957367 w 1895651"/>
                  <a:gd name="connsiteY10" fmla="*/ 0 h 134980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895651" h="1349806">
                    <a:moveTo>
                      <a:pt x="957367" y="0"/>
                    </a:moveTo>
                    <a:cubicBezTo>
                      <a:pt x="1420014" y="0"/>
                      <a:pt x="1806013" y="320537"/>
                      <a:pt x="1895284" y="746647"/>
                    </a:cubicBezTo>
                    <a:lnTo>
                      <a:pt x="1895651" y="749001"/>
                    </a:lnTo>
                    <a:lnTo>
                      <a:pt x="1880351" y="717978"/>
                    </a:lnTo>
                    <a:cubicBezTo>
                      <a:pt x="1718231" y="426482"/>
                      <a:pt x="1402041" y="228600"/>
                      <a:pt x="1038533" y="228600"/>
                    </a:cubicBezTo>
                    <a:cubicBezTo>
                      <a:pt x="509794" y="228600"/>
                      <a:pt x="81166" y="647260"/>
                      <a:pt x="81166" y="1163703"/>
                    </a:cubicBezTo>
                    <a:cubicBezTo>
                      <a:pt x="81166" y="1195981"/>
                      <a:pt x="82840" y="1227877"/>
                      <a:pt x="86109" y="1259312"/>
                    </a:cubicBezTo>
                    <a:lnTo>
                      <a:pt x="100249" y="1349806"/>
                    </a:lnTo>
                    <a:lnTo>
                      <a:pt x="75235" y="1299087"/>
                    </a:lnTo>
                    <a:cubicBezTo>
                      <a:pt x="26789" y="1187213"/>
                      <a:pt x="0" y="1064214"/>
                      <a:pt x="0" y="935103"/>
                    </a:cubicBezTo>
                    <a:cubicBezTo>
                      <a:pt x="0" y="418660"/>
                      <a:pt x="428628" y="0"/>
                      <a:pt x="957367" y="0"/>
                    </a:cubicBezTo>
                    <a:close/>
                  </a:path>
                </a:pathLst>
              </a:custGeom>
              <a:solidFill>
                <a:srgbClr val="43A78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Freeform: Shape 140">
                <a:extLst>
                  <a:ext uri="{FF2B5EF4-FFF2-40B4-BE49-F238E27FC236}">
                    <a16:creationId xmlns:a16="http://schemas.microsoft.com/office/drawing/2014/main" id="{359C7CE2-EC7B-4820-8DEC-F6B38A6D1B4E}"/>
                  </a:ext>
                </a:extLst>
              </p:cNvPr>
              <p:cNvSpPr/>
              <p:nvPr userDrawn="1"/>
            </p:nvSpPr>
            <p:spPr>
              <a:xfrm rot="955983">
                <a:off x="1219078" y="3644954"/>
                <a:ext cx="527400" cy="754589"/>
              </a:xfrm>
              <a:custGeom>
                <a:avLst/>
                <a:gdLst>
                  <a:gd name="connsiteX0" fmla="*/ 739948 w 756267"/>
                  <a:gd name="connsiteY0" fmla="*/ 0 h 1082045"/>
                  <a:gd name="connsiteX1" fmla="*/ 751324 w 756267"/>
                  <a:gd name="connsiteY1" fmla="*/ 72804 h 1082045"/>
                  <a:gd name="connsiteX2" fmla="*/ 756267 w 756267"/>
                  <a:gd name="connsiteY2" fmla="*/ 168413 h 1082045"/>
                  <a:gd name="connsiteX3" fmla="*/ 171550 w 756267"/>
                  <a:gd name="connsiteY3" fmla="*/ 1030031 h 1082045"/>
                  <a:gd name="connsiteX4" fmla="*/ 0 w 756267"/>
                  <a:gd name="connsiteY4" fmla="*/ 1082045 h 1082045"/>
                  <a:gd name="connsiteX5" fmla="*/ 0 w 756267"/>
                  <a:gd name="connsiteY5" fmla="*/ 884674 h 1082045"/>
                  <a:gd name="connsiteX6" fmla="*/ 69731 w 756267"/>
                  <a:gd name="connsiteY6" fmla="*/ 864910 h 1082045"/>
                  <a:gd name="connsiteX7" fmla="*/ 739859 w 756267"/>
                  <a:gd name="connsiteY7" fmla="*/ 1725 h 1082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56267" h="1082045">
                    <a:moveTo>
                      <a:pt x="739948" y="0"/>
                    </a:moveTo>
                    <a:lnTo>
                      <a:pt x="751324" y="72804"/>
                    </a:lnTo>
                    <a:cubicBezTo>
                      <a:pt x="754593" y="104240"/>
                      <a:pt x="756267" y="136135"/>
                      <a:pt x="756267" y="168413"/>
                    </a:cubicBezTo>
                    <a:cubicBezTo>
                      <a:pt x="756267" y="555745"/>
                      <a:pt x="515164" y="888075"/>
                      <a:pt x="171550" y="1030031"/>
                    </a:cubicBezTo>
                    <a:lnTo>
                      <a:pt x="0" y="1082045"/>
                    </a:lnTo>
                    <a:lnTo>
                      <a:pt x="0" y="884674"/>
                    </a:lnTo>
                    <a:lnTo>
                      <a:pt x="69731" y="864910"/>
                    </a:lnTo>
                    <a:cubicBezTo>
                      <a:pt x="433093" y="724960"/>
                      <a:pt x="698886" y="395801"/>
                      <a:pt x="739859" y="1725"/>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3" name="Group 142">
              <a:extLst>
                <a:ext uri="{FF2B5EF4-FFF2-40B4-BE49-F238E27FC236}">
                  <a16:creationId xmlns:a16="http://schemas.microsoft.com/office/drawing/2014/main" id="{EB1DB9CD-4137-4514-AF12-3EA13FAB20C1}"/>
                </a:ext>
              </a:extLst>
            </p:cNvPr>
            <p:cNvGrpSpPr/>
            <p:nvPr userDrawn="1"/>
          </p:nvGrpSpPr>
          <p:grpSpPr>
            <a:xfrm>
              <a:off x="2918817" y="5143149"/>
              <a:ext cx="1018680" cy="936092"/>
              <a:chOff x="690996" y="1272182"/>
              <a:chExt cx="1476667" cy="1356949"/>
            </a:xfrm>
            <a:effectLst>
              <a:outerShdw blurRad="38100" sx="102000" sy="102000" algn="ctr" rotWithShape="0">
                <a:prstClr val="black">
                  <a:alpha val="27000"/>
                </a:prstClr>
              </a:outerShdw>
            </a:effectLst>
          </p:grpSpPr>
          <p:sp>
            <p:nvSpPr>
              <p:cNvPr id="144" name="Oval 143">
                <a:extLst>
                  <a:ext uri="{FF2B5EF4-FFF2-40B4-BE49-F238E27FC236}">
                    <a16:creationId xmlns:a16="http://schemas.microsoft.com/office/drawing/2014/main" id="{310E5CAE-2EEE-412C-B7C5-608C13A5822F}"/>
                  </a:ext>
                </a:extLst>
              </p:cNvPr>
              <p:cNvSpPr/>
              <p:nvPr userDrawn="1"/>
            </p:nvSpPr>
            <p:spPr>
              <a:xfrm>
                <a:off x="690996" y="1279325"/>
                <a:ext cx="1476667" cy="1349806"/>
              </a:xfrm>
              <a:prstGeom prst="ellipse">
                <a:avLst/>
              </a:prstGeom>
              <a:solidFill>
                <a:srgbClr val="F4D44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5" name="Freeform: Shape 144">
                <a:extLst>
                  <a:ext uri="{FF2B5EF4-FFF2-40B4-BE49-F238E27FC236}">
                    <a16:creationId xmlns:a16="http://schemas.microsoft.com/office/drawing/2014/main" id="{A6862A41-F831-40BD-B551-43A9CFC72950}"/>
                  </a:ext>
                </a:extLst>
              </p:cNvPr>
              <p:cNvSpPr/>
              <p:nvPr userDrawn="1"/>
            </p:nvSpPr>
            <p:spPr>
              <a:xfrm rot="243148">
                <a:off x="693395" y="1272182"/>
                <a:ext cx="1222882" cy="1264221"/>
              </a:xfrm>
              <a:custGeom>
                <a:avLst/>
                <a:gdLst>
                  <a:gd name="connsiteX0" fmla="*/ 738334 w 1222882"/>
                  <a:gd name="connsiteY0" fmla="*/ 0 h 1264221"/>
                  <a:gd name="connsiteX1" fmla="*/ 1151144 w 1222882"/>
                  <a:gd name="connsiteY1" fmla="*/ 115263 h 1264221"/>
                  <a:gd name="connsiteX2" fmla="*/ 1222882 w 1222882"/>
                  <a:gd name="connsiteY2" fmla="*/ 169367 h 1264221"/>
                  <a:gd name="connsiteX3" fmla="*/ 1157281 w 1222882"/>
                  <a:gd name="connsiteY3" fmla="*/ 136819 h 1264221"/>
                  <a:gd name="connsiteX4" fmla="*/ 869888 w 1222882"/>
                  <a:gd name="connsiteY4" fmla="*/ 83782 h 1264221"/>
                  <a:gd name="connsiteX5" fmla="*/ 131554 w 1222882"/>
                  <a:gd name="connsiteY5" fmla="*/ 758685 h 1264221"/>
                  <a:gd name="connsiteX6" fmla="*/ 347807 w 1222882"/>
                  <a:gd name="connsiteY6" fmla="*/ 1235914 h 1264221"/>
                  <a:gd name="connsiteX7" fmla="*/ 385340 w 1222882"/>
                  <a:gd name="connsiteY7" fmla="*/ 1264221 h 1264221"/>
                  <a:gd name="connsiteX8" fmla="*/ 325524 w 1222882"/>
                  <a:gd name="connsiteY8" fmla="*/ 1234543 h 1264221"/>
                  <a:gd name="connsiteX9" fmla="*/ 0 w 1222882"/>
                  <a:gd name="connsiteY9" fmla="*/ 674903 h 1264221"/>
                  <a:gd name="connsiteX10" fmla="*/ 738334 w 1222882"/>
                  <a:gd name="connsiteY10" fmla="*/ 0 h 12642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1222882" h="1264221">
                    <a:moveTo>
                      <a:pt x="738334" y="0"/>
                    </a:moveTo>
                    <a:cubicBezTo>
                      <a:pt x="891248" y="0"/>
                      <a:pt x="1033305" y="42492"/>
                      <a:pt x="1151144" y="115263"/>
                    </a:cubicBezTo>
                    <a:lnTo>
                      <a:pt x="1222882" y="169367"/>
                    </a:lnTo>
                    <a:lnTo>
                      <a:pt x="1157281" y="136819"/>
                    </a:lnTo>
                    <a:cubicBezTo>
                      <a:pt x="1068948" y="102667"/>
                      <a:pt x="971831" y="83782"/>
                      <a:pt x="869888" y="83782"/>
                    </a:cubicBezTo>
                    <a:cubicBezTo>
                      <a:pt x="462117" y="83782"/>
                      <a:pt x="131554" y="385946"/>
                      <a:pt x="131554" y="758685"/>
                    </a:cubicBezTo>
                    <a:cubicBezTo>
                      <a:pt x="131554" y="945055"/>
                      <a:pt x="214195" y="1113780"/>
                      <a:pt x="347807" y="1235914"/>
                    </a:cubicBezTo>
                    <a:lnTo>
                      <a:pt x="385340" y="1264221"/>
                    </a:lnTo>
                    <a:lnTo>
                      <a:pt x="325524" y="1234543"/>
                    </a:lnTo>
                    <a:cubicBezTo>
                      <a:pt x="129126" y="1113259"/>
                      <a:pt x="0" y="907865"/>
                      <a:pt x="0" y="674903"/>
                    </a:cubicBezTo>
                    <a:cubicBezTo>
                      <a:pt x="0" y="302164"/>
                      <a:pt x="330563" y="0"/>
                      <a:pt x="738334" y="0"/>
                    </a:cubicBezTo>
                    <a:close/>
                  </a:path>
                </a:pathLst>
              </a:custGeom>
              <a:solidFill>
                <a:srgbClr val="D8B20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Freeform: Shape 145">
                <a:extLst>
                  <a:ext uri="{FF2B5EF4-FFF2-40B4-BE49-F238E27FC236}">
                    <a16:creationId xmlns:a16="http://schemas.microsoft.com/office/drawing/2014/main" id="{1F624741-D860-4695-AAD8-1410B41DF4B8}"/>
                  </a:ext>
                </a:extLst>
              </p:cNvPr>
              <p:cNvSpPr/>
              <p:nvPr userDrawn="1"/>
            </p:nvSpPr>
            <p:spPr>
              <a:xfrm>
                <a:off x="1671676" y="1841759"/>
                <a:ext cx="436196" cy="700588"/>
              </a:xfrm>
              <a:custGeom>
                <a:avLst/>
                <a:gdLst>
                  <a:gd name="connsiteX0" fmla="*/ 466992 w 486584"/>
                  <a:gd name="connsiteY0" fmla="*/ 0 h 781518"/>
                  <a:gd name="connsiteX1" fmla="*/ 471584 w 486584"/>
                  <a:gd name="connsiteY1" fmla="*/ 13522 h 781518"/>
                  <a:gd name="connsiteX2" fmla="*/ 486584 w 486584"/>
                  <a:gd name="connsiteY2" fmla="*/ 149538 h 781518"/>
                  <a:gd name="connsiteX3" fmla="*/ 35643 w 486584"/>
                  <a:gd name="connsiteY3" fmla="*/ 771404 h 781518"/>
                  <a:gd name="connsiteX4" fmla="*/ 0 w 486584"/>
                  <a:gd name="connsiteY4" fmla="*/ 781518 h 781518"/>
                  <a:gd name="connsiteX5" fmla="*/ 0 w 486584"/>
                  <a:gd name="connsiteY5" fmla="*/ 691089 h 781518"/>
                  <a:gd name="connsiteX6" fmla="*/ 50873 w 486584"/>
                  <a:gd name="connsiteY6" fmla="*/ 667646 h 781518"/>
                  <a:gd name="connsiteX7" fmla="*/ 463492 w 486584"/>
                  <a:gd name="connsiteY7" fmla="*/ 63359 h 78151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86584" h="781518">
                    <a:moveTo>
                      <a:pt x="466992" y="0"/>
                    </a:moveTo>
                    <a:lnTo>
                      <a:pt x="471584" y="13522"/>
                    </a:lnTo>
                    <a:cubicBezTo>
                      <a:pt x="481419" y="57456"/>
                      <a:pt x="486584" y="102946"/>
                      <a:pt x="486584" y="149538"/>
                    </a:cubicBezTo>
                    <a:cubicBezTo>
                      <a:pt x="486584" y="429092"/>
                      <a:pt x="300642" y="668948"/>
                      <a:pt x="35643" y="771404"/>
                    </a:cubicBezTo>
                    <a:lnTo>
                      <a:pt x="0" y="781518"/>
                    </a:lnTo>
                    <a:lnTo>
                      <a:pt x="0" y="691089"/>
                    </a:lnTo>
                    <a:lnTo>
                      <a:pt x="50873" y="667646"/>
                    </a:lnTo>
                    <a:cubicBezTo>
                      <a:pt x="277242" y="538476"/>
                      <a:pt x="435154" y="318425"/>
                      <a:pt x="463492" y="63359"/>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8" name="Oval 147">
              <a:extLst>
                <a:ext uri="{FF2B5EF4-FFF2-40B4-BE49-F238E27FC236}">
                  <a16:creationId xmlns:a16="http://schemas.microsoft.com/office/drawing/2014/main" id="{709B5A64-E469-4173-9349-93C60C4E5C32}"/>
                </a:ext>
              </a:extLst>
            </p:cNvPr>
            <p:cNvSpPr/>
            <p:nvPr userDrawn="1"/>
          </p:nvSpPr>
          <p:spPr>
            <a:xfrm>
              <a:off x="281087" y="6268295"/>
              <a:ext cx="239843" cy="239124"/>
            </a:xfrm>
            <a:prstGeom prst="ellipse">
              <a:avLst/>
            </a:prstGeom>
            <a:solidFill>
              <a:srgbClr val="F4D44E"/>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a:extLst>
                <a:ext uri="{FF2B5EF4-FFF2-40B4-BE49-F238E27FC236}">
                  <a16:creationId xmlns:a16="http://schemas.microsoft.com/office/drawing/2014/main" id="{C3954094-FA26-4AF6-A140-343108B57F95}"/>
                </a:ext>
              </a:extLst>
            </p:cNvPr>
            <p:cNvSpPr/>
            <p:nvPr userDrawn="1"/>
          </p:nvSpPr>
          <p:spPr>
            <a:xfrm>
              <a:off x="3443749" y="4101882"/>
              <a:ext cx="239843" cy="239124"/>
            </a:xfrm>
            <a:prstGeom prst="ellipse">
              <a:avLst/>
            </a:prstGeom>
            <a:solidFill>
              <a:srgbClr val="43A78F"/>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a:extLst>
                <a:ext uri="{FF2B5EF4-FFF2-40B4-BE49-F238E27FC236}">
                  <a16:creationId xmlns:a16="http://schemas.microsoft.com/office/drawing/2014/main" id="{26DA3AFE-8274-42FD-BA09-8F50CE3B6A12}"/>
                </a:ext>
              </a:extLst>
            </p:cNvPr>
            <p:cNvSpPr/>
            <p:nvPr userDrawn="1"/>
          </p:nvSpPr>
          <p:spPr>
            <a:xfrm>
              <a:off x="1556018" y="1203141"/>
              <a:ext cx="239843" cy="239124"/>
            </a:xfrm>
            <a:prstGeom prst="ellipse">
              <a:avLst/>
            </a:prstGeom>
            <a:solidFill>
              <a:srgbClr val="8189A2"/>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a:extLst>
                <a:ext uri="{FF2B5EF4-FFF2-40B4-BE49-F238E27FC236}">
                  <a16:creationId xmlns:a16="http://schemas.microsoft.com/office/drawing/2014/main" id="{99D57DBB-39D6-4F97-9CE8-6F951DB71A88}"/>
                </a:ext>
              </a:extLst>
            </p:cNvPr>
            <p:cNvSpPr/>
            <p:nvPr userDrawn="1"/>
          </p:nvSpPr>
          <p:spPr>
            <a:xfrm>
              <a:off x="2650867" y="259478"/>
              <a:ext cx="239843" cy="239124"/>
            </a:xfrm>
            <a:prstGeom prst="ellipse">
              <a:avLst/>
            </a:prstGeom>
            <a:solidFill>
              <a:srgbClr val="43A78F"/>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a:extLst>
                <a:ext uri="{FF2B5EF4-FFF2-40B4-BE49-F238E27FC236}">
                  <a16:creationId xmlns:a16="http://schemas.microsoft.com/office/drawing/2014/main" id="{8094D1F3-CC4E-4A2F-8745-E66E63B831E7}"/>
                </a:ext>
              </a:extLst>
            </p:cNvPr>
            <p:cNvSpPr/>
            <p:nvPr userDrawn="1"/>
          </p:nvSpPr>
          <p:spPr>
            <a:xfrm>
              <a:off x="4640776" y="1669767"/>
              <a:ext cx="239843" cy="239124"/>
            </a:xfrm>
            <a:prstGeom prst="ellipse">
              <a:avLst/>
            </a:prstGeom>
            <a:solidFill>
              <a:srgbClr val="8189A2"/>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a:extLst>
                <a:ext uri="{FF2B5EF4-FFF2-40B4-BE49-F238E27FC236}">
                  <a16:creationId xmlns:a16="http://schemas.microsoft.com/office/drawing/2014/main" id="{2F72505D-C1D8-4BD0-9DCE-B222170CAE67}"/>
                </a:ext>
              </a:extLst>
            </p:cNvPr>
            <p:cNvSpPr/>
            <p:nvPr userDrawn="1"/>
          </p:nvSpPr>
          <p:spPr>
            <a:xfrm>
              <a:off x="4758700" y="6361089"/>
              <a:ext cx="239843" cy="239124"/>
            </a:xfrm>
            <a:prstGeom prst="ellipse">
              <a:avLst/>
            </a:prstGeom>
            <a:solidFill>
              <a:srgbClr val="43A78F"/>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a:extLst>
                <a:ext uri="{FF2B5EF4-FFF2-40B4-BE49-F238E27FC236}">
                  <a16:creationId xmlns:a16="http://schemas.microsoft.com/office/drawing/2014/main" id="{D2C7D13A-5B7F-4F8F-B48A-8C8B1F59E3ED}"/>
                </a:ext>
              </a:extLst>
            </p:cNvPr>
            <p:cNvSpPr/>
            <p:nvPr userDrawn="1"/>
          </p:nvSpPr>
          <p:spPr>
            <a:xfrm>
              <a:off x="3730812" y="6323109"/>
              <a:ext cx="239843" cy="239124"/>
            </a:xfrm>
            <a:prstGeom prst="ellipse">
              <a:avLst/>
            </a:prstGeom>
            <a:solidFill>
              <a:srgbClr val="F47844"/>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a:extLst>
                <a:ext uri="{FF2B5EF4-FFF2-40B4-BE49-F238E27FC236}">
                  <a16:creationId xmlns:a16="http://schemas.microsoft.com/office/drawing/2014/main" id="{B746A6C2-6872-4D0D-9147-171EEE63DF91}"/>
                </a:ext>
              </a:extLst>
            </p:cNvPr>
            <p:cNvSpPr/>
            <p:nvPr userDrawn="1"/>
          </p:nvSpPr>
          <p:spPr>
            <a:xfrm>
              <a:off x="1109768" y="2057215"/>
              <a:ext cx="239843" cy="239124"/>
            </a:xfrm>
            <a:prstGeom prst="ellipse">
              <a:avLst/>
            </a:prstGeom>
            <a:solidFill>
              <a:srgbClr val="F47844"/>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a:extLst>
                <a:ext uri="{FF2B5EF4-FFF2-40B4-BE49-F238E27FC236}">
                  <a16:creationId xmlns:a16="http://schemas.microsoft.com/office/drawing/2014/main" id="{501DB64C-EA0D-46B0-98AD-7CAF82FDB4E8}"/>
                </a:ext>
              </a:extLst>
            </p:cNvPr>
            <p:cNvSpPr/>
            <p:nvPr userDrawn="1"/>
          </p:nvSpPr>
          <p:spPr>
            <a:xfrm>
              <a:off x="3464738" y="1492897"/>
              <a:ext cx="239843" cy="239124"/>
            </a:xfrm>
            <a:prstGeom prst="ellipse">
              <a:avLst/>
            </a:prstGeom>
            <a:solidFill>
              <a:srgbClr val="43A78F"/>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a:extLst>
                <a:ext uri="{FF2B5EF4-FFF2-40B4-BE49-F238E27FC236}">
                  <a16:creationId xmlns:a16="http://schemas.microsoft.com/office/drawing/2014/main" id="{32F945DD-1741-412D-AE76-CA45DA65D862}"/>
                </a:ext>
              </a:extLst>
            </p:cNvPr>
            <p:cNvSpPr/>
            <p:nvPr userDrawn="1"/>
          </p:nvSpPr>
          <p:spPr>
            <a:xfrm>
              <a:off x="4332224" y="3530255"/>
              <a:ext cx="239843" cy="239124"/>
            </a:xfrm>
            <a:prstGeom prst="ellipse">
              <a:avLst/>
            </a:prstGeom>
            <a:solidFill>
              <a:srgbClr val="F47844"/>
            </a:solidFill>
            <a:ln>
              <a:noFill/>
            </a:ln>
            <a:effectLst>
              <a:outerShdw blurRad="50800" dist="38100" dir="5400000" algn="t"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221" name="Picture 220">
            <a:extLst>
              <a:ext uri="{FF2B5EF4-FFF2-40B4-BE49-F238E27FC236}">
                <a16:creationId xmlns:a16="http://schemas.microsoft.com/office/drawing/2014/main" id="{58BD3F7B-0212-4B69-9217-B06205794DDF}"/>
              </a:ext>
            </a:extLst>
          </p:cNvPr>
          <p:cNvPicPr>
            <a:picLocks noChangeAspect="1"/>
          </p:cNvPicPr>
          <p:nvPr userDrawn="1"/>
        </p:nvPicPr>
        <p:blipFill rotWithShape="1">
          <a:blip r:embed="rId3"/>
          <a:srcRect r="31111"/>
          <a:stretch/>
        </p:blipFill>
        <p:spPr>
          <a:xfrm>
            <a:off x="8743925" y="84436"/>
            <a:ext cx="3448075" cy="2706859"/>
          </a:xfrm>
          <a:prstGeom prst="rect">
            <a:avLst/>
          </a:pr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68235" y="2451167"/>
            <a:ext cx="4603816" cy="977833"/>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68235" y="3479315"/>
            <a:ext cx="4603816" cy="661668"/>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4" name="Rectangle 3">
            <a:extLst>
              <a:ext uri="{FF2B5EF4-FFF2-40B4-BE49-F238E27FC236}">
                <a16:creationId xmlns:a16="http://schemas.microsoft.com/office/drawing/2014/main" id="{EBB8E9B0-7431-455C-87D5-0358CBAD1319}"/>
              </a:ext>
            </a:extLst>
          </p:cNvPr>
          <p:cNvSpPr/>
          <p:nvPr userDrawn="1"/>
        </p:nvSpPr>
        <p:spPr>
          <a:xfrm>
            <a:off x="5606321" y="0"/>
            <a:ext cx="6585679" cy="6872990"/>
          </a:xfrm>
          <a:prstGeom prst="rect">
            <a:avLst/>
          </a:prstGeom>
          <a:solidFill>
            <a:srgbClr val="5F8B9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DD0AA310-79B4-4CBC-95F6-BA90E31BD7F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5791201" y="0"/>
            <a:ext cx="6400800" cy="6872990"/>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166" name="Picture 165">
            <a:extLst>
              <a:ext uri="{FF2B5EF4-FFF2-40B4-BE49-F238E27FC236}">
                <a16:creationId xmlns:a16="http://schemas.microsoft.com/office/drawing/2014/main" id="{874A41D8-8E13-4C77-8A0D-CEDFCE85887F}"/>
              </a:ext>
            </a:extLst>
          </p:cNvPr>
          <p:cNvPicPr>
            <a:picLocks noChangeAspect="1"/>
          </p:cNvPicPr>
          <p:nvPr userDrawn="1"/>
        </p:nvPicPr>
        <p:blipFill>
          <a:blip r:embed="rId2"/>
          <a:srcRect l="2175"/>
          <a:stretch>
            <a:fillRect/>
          </a:stretch>
        </p:blipFill>
        <p:spPr>
          <a:xfrm rot="21119309">
            <a:off x="-259344" y="-27197"/>
            <a:ext cx="6084799" cy="3295493"/>
          </a:xfrm>
          <a:custGeom>
            <a:avLst/>
            <a:gdLst>
              <a:gd name="connsiteX0" fmla="*/ 3272786 w 5968386"/>
              <a:gd name="connsiteY0" fmla="*/ 0 h 3295493"/>
              <a:gd name="connsiteX1" fmla="*/ 5968386 w 5968386"/>
              <a:gd name="connsiteY1" fmla="*/ 379394 h 3295493"/>
              <a:gd name="connsiteX2" fmla="*/ 5968386 w 5968386"/>
              <a:gd name="connsiteY2" fmla="*/ 3295493 h 3295493"/>
              <a:gd name="connsiteX3" fmla="*/ 0 w 5968386"/>
              <a:gd name="connsiteY3" fmla="*/ 3295493 h 3295493"/>
              <a:gd name="connsiteX4" fmla="*/ 463827 w 5968386"/>
              <a:gd name="connsiteY4" fmla="*/ 0 h 329549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968386" h="3295493">
                <a:moveTo>
                  <a:pt x="3272786" y="0"/>
                </a:moveTo>
                <a:lnTo>
                  <a:pt x="5968386" y="379394"/>
                </a:lnTo>
                <a:lnTo>
                  <a:pt x="5968386" y="3295493"/>
                </a:lnTo>
                <a:lnTo>
                  <a:pt x="0" y="3295493"/>
                </a:lnTo>
                <a:lnTo>
                  <a:pt x="463827" y="0"/>
                </a:lnTo>
                <a:close/>
              </a:path>
            </a:pathLst>
          </a:custGeom>
        </p:spPr>
      </p:pic>
      <p:sp>
        <p:nvSpPr>
          <p:cNvPr id="111" name="Rectangle 110">
            <a:extLst>
              <a:ext uri="{FF2B5EF4-FFF2-40B4-BE49-F238E27FC236}">
                <a16:creationId xmlns:a16="http://schemas.microsoft.com/office/drawing/2014/main" id="{66A24650-681C-4B83-808C-C90D196F6959}"/>
              </a:ext>
            </a:extLst>
          </p:cNvPr>
          <p:cNvSpPr/>
          <p:nvPr userDrawn="1"/>
        </p:nvSpPr>
        <p:spPr>
          <a:xfrm rot="9425159">
            <a:off x="108471" y="925568"/>
            <a:ext cx="4808755" cy="2587320"/>
          </a:xfrm>
          <a:prstGeom prst="rect">
            <a:avLst/>
          </a:prstGeom>
          <a:blipFill dpi="0" rotWithShape="1">
            <a:blip r:embed="rId3">
              <a:alphaModFix amt="24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09" name="Picture 108">
            <a:extLst>
              <a:ext uri="{FF2B5EF4-FFF2-40B4-BE49-F238E27FC236}">
                <a16:creationId xmlns:a16="http://schemas.microsoft.com/office/drawing/2014/main" id="{7814613E-46BD-44AB-8041-ACF97A35D927}"/>
              </a:ext>
            </a:extLst>
          </p:cNvPr>
          <p:cNvPicPr>
            <a:picLocks noChangeAspect="1"/>
          </p:cNvPicPr>
          <p:nvPr userDrawn="1"/>
        </p:nvPicPr>
        <p:blipFill>
          <a:blip r:embed="rId4"/>
          <a:stretch>
            <a:fillRect/>
          </a:stretch>
        </p:blipFill>
        <p:spPr>
          <a:xfrm rot="14984571">
            <a:off x="-109125" y="4043734"/>
            <a:ext cx="3737981" cy="2019057"/>
          </a:xfrm>
          <a:prstGeom prst="rect">
            <a:avLst/>
          </a:prstGeom>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34" name="Rectangle 133">
            <a:extLst>
              <a:ext uri="{FF2B5EF4-FFF2-40B4-BE49-F238E27FC236}">
                <a16:creationId xmlns:a16="http://schemas.microsoft.com/office/drawing/2014/main" id="{93E00A87-F50D-4732-BD7A-0AD491541301}"/>
              </a:ext>
            </a:extLst>
          </p:cNvPr>
          <p:cNvSpPr/>
          <p:nvPr userDrawn="1"/>
        </p:nvSpPr>
        <p:spPr>
          <a:xfrm rot="13342115">
            <a:off x="2069982" y="4735502"/>
            <a:ext cx="2663429" cy="1433041"/>
          </a:xfrm>
          <a:prstGeom prst="rect">
            <a:avLst/>
          </a:prstGeom>
          <a:blipFill dpi="0" rotWithShape="1">
            <a:blip r:embed="rId5">
              <a:alphaModFix amt="24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61" name="Picture 160">
            <a:extLst>
              <a:ext uri="{FF2B5EF4-FFF2-40B4-BE49-F238E27FC236}">
                <a16:creationId xmlns:a16="http://schemas.microsoft.com/office/drawing/2014/main" id="{1BC53084-FD1B-4BA3-ADAD-D85DEFC33206}"/>
              </a:ext>
            </a:extLst>
          </p:cNvPr>
          <p:cNvPicPr>
            <a:picLocks noChangeAspect="1"/>
          </p:cNvPicPr>
          <p:nvPr userDrawn="1"/>
        </p:nvPicPr>
        <p:blipFill>
          <a:blip r:embed="rId6"/>
          <a:srcRect/>
          <a:stretch>
            <a:fillRect/>
          </a:stretch>
        </p:blipFill>
        <p:spPr>
          <a:xfrm rot="18375414">
            <a:off x="8535024" y="3443854"/>
            <a:ext cx="5005250" cy="2706859"/>
          </a:xfrm>
          <a:custGeom>
            <a:avLst/>
            <a:gdLst>
              <a:gd name="connsiteX0" fmla="*/ 5005250 w 5005250"/>
              <a:gd name="connsiteY0" fmla="*/ 0 h 2706859"/>
              <a:gd name="connsiteX1" fmla="*/ 5005250 w 5005250"/>
              <a:gd name="connsiteY1" fmla="*/ 2706859 h 2706859"/>
              <a:gd name="connsiteX2" fmla="*/ 939715 w 5005250"/>
              <a:gd name="connsiteY2" fmla="*/ 2706859 h 2706859"/>
              <a:gd name="connsiteX3" fmla="*/ 0 w 5005250"/>
              <a:gd name="connsiteY3" fmla="*/ 1425573 h 2706859"/>
              <a:gd name="connsiteX4" fmla="*/ 0 w 5005250"/>
              <a:gd name="connsiteY4" fmla="*/ 0 h 270685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005250" h="2706859">
                <a:moveTo>
                  <a:pt x="5005250" y="0"/>
                </a:moveTo>
                <a:lnTo>
                  <a:pt x="5005250" y="2706859"/>
                </a:lnTo>
                <a:lnTo>
                  <a:pt x="939715" y="2706859"/>
                </a:lnTo>
                <a:lnTo>
                  <a:pt x="0" y="1425573"/>
                </a:lnTo>
                <a:lnTo>
                  <a:pt x="0" y="0"/>
                </a:lnTo>
                <a:close/>
              </a:path>
            </a:pathLst>
          </a:custGeom>
        </p:spPr>
      </p:pic>
      <p:sp>
        <p:nvSpPr>
          <p:cNvPr id="162" name="Rectangle 161">
            <a:extLst>
              <a:ext uri="{FF2B5EF4-FFF2-40B4-BE49-F238E27FC236}">
                <a16:creationId xmlns:a16="http://schemas.microsoft.com/office/drawing/2014/main" id="{2424EE09-0518-45EA-BB46-E145B473A4E2}"/>
              </a:ext>
            </a:extLst>
          </p:cNvPr>
          <p:cNvSpPr/>
          <p:nvPr userDrawn="1"/>
        </p:nvSpPr>
        <p:spPr>
          <a:xfrm rot="9363331">
            <a:off x="9244360" y="544937"/>
            <a:ext cx="3271681" cy="1760307"/>
          </a:xfrm>
          <a:prstGeom prst="rect">
            <a:avLst/>
          </a:prstGeom>
          <a:blipFill dpi="0" rotWithShape="1">
            <a:blip r:embed="rId5">
              <a:alphaModFix amt="24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71" name="Picture 170">
            <a:extLst>
              <a:ext uri="{FF2B5EF4-FFF2-40B4-BE49-F238E27FC236}">
                <a16:creationId xmlns:a16="http://schemas.microsoft.com/office/drawing/2014/main" id="{A22AF26F-9426-4039-8A56-0FAB0F096180}"/>
              </a:ext>
            </a:extLst>
          </p:cNvPr>
          <p:cNvPicPr>
            <a:picLocks noChangeAspect="1"/>
          </p:cNvPicPr>
          <p:nvPr userDrawn="1"/>
        </p:nvPicPr>
        <p:blipFill rotWithShape="1">
          <a:blip r:embed="rId7"/>
          <a:srcRect r="33546"/>
          <a:stretch/>
        </p:blipFill>
        <p:spPr>
          <a:xfrm>
            <a:off x="9724714" y="4022805"/>
            <a:ext cx="2467286" cy="2944623"/>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55" name="Picture 54">
            <a:extLst>
              <a:ext uri="{FF2B5EF4-FFF2-40B4-BE49-F238E27FC236}">
                <a16:creationId xmlns:a16="http://schemas.microsoft.com/office/drawing/2014/main" id="{86FADC4D-E35A-4553-A191-C3D6F52B7D89}"/>
              </a:ext>
            </a:extLst>
          </p:cNvPr>
          <p:cNvPicPr>
            <a:picLocks noChangeAspect="1"/>
          </p:cNvPicPr>
          <p:nvPr userDrawn="1"/>
        </p:nvPicPr>
        <p:blipFill>
          <a:blip r:embed="rId2"/>
          <a:stretch>
            <a:fillRect/>
          </a:stretch>
        </p:blipFill>
        <p:spPr>
          <a:xfrm>
            <a:off x="0" y="0"/>
            <a:ext cx="5474208" cy="6858000"/>
          </a:xfrm>
          <a:prstGeom prst="rect">
            <a:avLst/>
          </a:prstGeom>
        </p:spPr>
      </p:pic>
      <p:sp>
        <p:nvSpPr>
          <p:cNvPr id="47" name="Shape 47"/>
          <p:cNvSpPr txBox="1">
            <a:spLocks noGrp="1"/>
          </p:cNvSpPr>
          <p:nvPr>
            <p:ph type="title"/>
          </p:nvPr>
        </p:nvSpPr>
        <p:spPr>
          <a:xfrm>
            <a:off x="5635743" y="1183016"/>
            <a:ext cx="571805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635743" y="2166611"/>
            <a:ext cx="5718057" cy="3686000"/>
          </a:xfrm>
          <a:prstGeom prst="rect">
            <a:avLst/>
          </a:prstGeom>
        </p:spPr>
        <p:txBody>
          <a:bodyPr lIns="91425" tIns="91425" rIns="91425" bIns="91425" anchor="t" anchorCtr="0">
            <a:normAutofit/>
          </a:bodyPr>
          <a:lstStyle>
            <a:lvl1pPr marL="0" lvl="0" indent="0">
              <a:spcBef>
                <a:spcPts val="0"/>
              </a:spcBef>
              <a:buNone/>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4" name="Picture 3">
            <a:extLst>
              <a:ext uri="{FF2B5EF4-FFF2-40B4-BE49-F238E27FC236}">
                <a16:creationId xmlns:a16="http://schemas.microsoft.com/office/drawing/2014/main" id="{7A3533E3-66A7-4311-9566-7CA0F6D3DAE2}"/>
              </a:ext>
            </a:extLst>
          </p:cNvPr>
          <p:cNvPicPr>
            <a:picLocks noChangeAspect="1"/>
          </p:cNvPicPr>
          <p:nvPr userDrawn="1"/>
        </p:nvPicPr>
        <p:blipFill rotWithShape="1">
          <a:blip r:embed="rId3"/>
          <a:srcRect r="37527" b="39385"/>
          <a:stretch/>
        </p:blipFill>
        <p:spPr>
          <a:xfrm>
            <a:off x="10379076" y="5117467"/>
            <a:ext cx="1812924" cy="1740533"/>
          </a:xfrm>
          <a:prstGeom prst="rect">
            <a:avLst/>
          </a:prstGeom>
        </p:spPr>
      </p:pic>
      <p:sp>
        <p:nvSpPr>
          <p:cNvPr id="52" name="Rectangle 51">
            <a:extLst>
              <a:ext uri="{FF2B5EF4-FFF2-40B4-BE49-F238E27FC236}">
                <a16:creationId xmlns:a16="http://schemas.microsoft.com/office/drawing/2014/main" id="{3111537B-9252-461D-9558-79E7F96CBF14}"/>
              </a:ext>
            </a:extLst>
          </p:cNvPr>
          <p:cNvSpPr/>
          <p:nvPr userDrawn="1"/>
        </p:nvSpPr>
        <p:spPr>
          <a:xfrm>
            <a:off x="600297" y="902554"/>
            <a:ext cx="4197246" cy="5052892"/>
          </a:xfrm>
          <a:prstGeom prst="rect">
            <a:avLst/>
          </a:prstGeom>
          <a:blipFill dpi="0" rotWithShape="1">
            <a:blip r:embed="rId4" cstate="email">
              <a:alphaModFix amt="82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6" name="Picture 5">
            <a:extLst>
              <a:ext uri="{FF2B5EF4-FFF2-40B4-BE49-F238E27FC236}">
                <a16:creationId xmlns:a16="http://schemas.microsoft.com/office/drawing/2014/main" id="{A328D917-94EE-4201-84B0-803AC290DD4A}"/>
              </a:ext>
            </a:extLst>
          </p:cNvPr>
          <p:cNvPicPr>
            <a:picLocks noChangeAspect="1"/>
          </p:cNvPicPr>
          <p:nvPr userDrawn="1"/>
        </p:nvPicPr>
        <p:blipFill rotWithShape="1">
          <a:blip r:embed="rId2"/>
          <a:srcRect l="3492"/>
          <a:stretch/>
        </p:blipFill>
        <p:spPr>
          <a:xfrm>
            <a:off x="0" y="0"/>
            <a:ext cx="5771388" cy="6858000"/>
          </a:xfrm>
          <a:prstGeom prst="rect">
            <a:avLst/>
          </a:prstGeom>
        </p:spPr>
      </p:pic>
      <p:sp>
        <p:nvSpPr>
          <p:cNvPr id="62" name="Shape 62"/>
          <p:cNvSpPr txBox="1">
            <a:spLocks noGrp="1"/>
          </p:cNvSpPr>
          <p:nvPr>
            <p:ph type="title"/>
          </p:nvPr>
        </p:nvSpPr>
        <p:spPr>
          <a:xfrm>
            <a:off x="990079" y="863172"/>
            <a:ext cx="598222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990097" y="1921971"/>
            <a:ext cx="2953254" cy="429160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057146" y="1921971"/>
            <a:ext cx="2953253" cy="4310650"/>
          </a:xfrm>
          <a:prstGeom prst="rect">
            <a:avLst/>
          </a:prstGeom>
        </p:spPr>
        <p:txBody>
          <a:bodyPr lIns="91425" tIns="91425" rIns="91425" bIns="91425" anchor="t" anchorCtr="0">
            <a:normAutofit/>
          </a:bodyPr>
          <a:lstStyle>
            <a:lvl1pPr marL="0" lvl="0" indent="0">
              <a:spcBef>
                <a:spcPts val="0"/>
              </a:spcBef>
              <a:buSzPct val="100000"/>
              <a:buNone/>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12" name="Picture 11">
            <a:extLst>
              <a:ext uri="{FF2B5EF4-FFF2-40B4-BE49-F238E27FC236}">
                <a16:creationId xmlns:a16="http://schemas.microsoft.com/office/drawing/2014/main" id="{506BAC63-1D84-4E7C-95B2-153342C07A86}"/>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7629465" y="361950"/>
            <a:ext cx="1914262" cy="1560021"/>
          </a:xfrm>
          <a:prstGeom prst="rect">
            <a:avLst/>
          </a:prstGeom>
        </p:spPr>
      </p:pic>
      <p:pic>
        <p:nvPicPr>
          <p:cNvPr id="17" name="Picture 16">
            <a:extLst>
              <a:ext uri="{FF2B5EF4-FFF2-40B4-BE49-F238E27FC236}">
                <a16:creationId xmlns:a16="http://schemas.microsoft.com/office/drawing/2014/main" id="{CD16BDB8-FEAA-42B6-B0FD-E75C58FDCB73}"/>
              </a:ext>
            </a:extLst>
          </p:cNvPr>
          <p:cNvPicPr>
            <a:picLocks noChangeAspect="1"/>
          </p:cNvPicPr>
          <p:nvPr userDrawn="1"/>
        </p:nvPicPr>
        <p:blipFill>
          <a:blip r:embed="rId3">
            <a:duotone>
              <a:schemeClr val="accent4">
                <a:shade val="45000"/>
                <a:satMod val="135000"/>
              </a:schemeClr>
              <a:prstClr val="white"/>
            </a:duotone>
            <a:extLst>
              <a:ext uri="{28A0092B-C50C-407E-A947-70E740481C1C}">
                <a14:useLocalDpi xmlns:a14="http://schemas.microsoft.com/office/drawing/2010/main" val="0"/>
              </a:ext>
            </a:extLst>
          </a:blip>
          <a:stretch>
            <a:fillRect/>
          </a:stretch>
        </p:blipFill>
        <p:spPr>
          <a:xfrm rot="21440123">
            <a:off x="10704556" y="2403393"/>
            <a:ext cx="1343340" cy="1094750"/>
          </a:xfrm>
          <a:prstGeom prst="rect">
            <a:avLst/>
          </a:prstGeom>
        </p:spPr>
      </p:pic>
      <p:pic>
        <p:nvPicPr>
          <p:cNvPr id="18" name="Picture 17">
            <a:extLst>
              <a:ext uri="{FF2B5EF4-FFF2-40B4-BE49-F238E27FC236}">
                <a16:creationId xmlns:a16="http://schemas.microsoft.com/office/drawing/2014/main" id="{66167D33-D380-4049-8882-23A9BC8607A5}"/>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400981">
            <a:off x="7375595" y="2185693"/>
            <a:ext cx="772416" cy="629478"/>
          </a:xfrm>
          <a:prstGeom prst="rect">
            <a:avLst/>
          </a:prstGeom>
        </p:spPr>
      </p:pic>
      <p:pic>
        <p:nvPicPr>
          <p:cNvPr id="19" name="Picture 18">
            <a:extLst>
              <a:ext uri="{FF2B5EF4-FFF2-40B4-BE49-F238E27FC236}">
                <a16:creationId xmlns:a16="http://schemas.microsoft.com/office/drawing/2014/main" id="{6C35E815-555F-4DD3-ADAF-40D0F79856D0}"/>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16200000">
            <a:off x="9782701" y="1757003"/>
            <a:ext cx="495341" cy="403676"/>
          </a:xfrm>
          <a:prstGeom prst="rect">
            <a:avLst/>
          </a:prstGeom>
        </p:spPr>
      </p:pic>
      <p:pic>
        <p:nvPicPr>
          <p:cNvPr id="20" name="Picture 19">
            <a:extLst>
              <a:ext uri="{FF2B5EF4-FFF2-40B4-BE49-F238E27FC236}">
                <a16:creationId xmlns:a16="http://schemas.microsoft.com/office/drawing/2014/main" id="{A6E7B621-C8DD-4EAB-8769-CAD30AB4AB52}"/>
              </a:ext>
            </a:extLst>
          </p:cNvPr>
          <p:cNvPicPr>
            <a:picLocks noChangeAspect="1"/>
          </p:cNvPicPr>
          <p:nvPr userDrawn="1"/>
        </p:nvPicPr>
        <p:blipFill rotWithShape="1">
          <a:blip r:embed="rId3">
            <a:lum bright="70000" contrast="-70000"/>
            <a:extLst>
              <a:ext uri="{28A0092B-C50C-407E-A947-70E740481C1C}">
                <a14:useLocalDpi xmlns:a14="http://schemas.microsoft.com/office/drawing/2010/main" val="0"/>
              </a:ext>
            </a:extLst>
          </a:blip>
          <a:srcRect t="18602" r="19374"/>
          <a:stretch/>
        </p:blipFill>
        <p:spPr>
          <a:xfrm>
            <a:off x="9855967" y="0"/>
            <a:ext cx="2336033" cy="1921971"/>
          </a:xfrm>
          <a:prstGeom prst="rect">
            <a:avLst/>
          </a:prstGeom>
        </p:spPr>
      </p:pic>
      <p:pic>
        <p:nvPicPr>
          <p:cNvPr id="21" name="Picture 20">
            <a:extLst>
              <a:ext uri="{FF2B5EF4-FFF2-40B4-BE49-F238E27FC236}">
                <a16:creationId xmlns:a16="http://schemas.microsoft.com/office/drawing/2014/main" id="{EA1903EB-6548-42E0-9160-B237FE4AFF40}"/>
              </a:ext>
            </a:extLst>
          </p:cNvPr>
          <p:cNvPicPr>
            <a:picLocks noChangeAspect="1"/>
          </p:cNvPicPr>
          <p:nvPr userDrawn="1"/>
        </p:nvPicPr>
        <p:blipFill>
          <a:blip r:embed="rId3">
            <a:duotone>
              <a:schemeClr val="accent5">
                <a:shade val="45000"/>
                <a:satMod val="135000"/>
              </a:schemeClr>
              <a:prstClr val="white"/>
            </a:duotone>
            <a:extLst>
              <a:ext uri="{28A0092B-C50C-407E-A947-70E740481C1C}">
                <a14:useLocalDpi xmlns:a14="http://schemas.microsoft.com/office/drawing/2010/main" val="0"/>
              </a:ext>
            </a:extLst>
          </a:blip>
          <a:stretch>
            <a:fillRect/>
          </a:stretch>
        </p:blipFill>
        <p:spPr>
          <a:xfrm>
            <a:off x="7550658" y="3078894"/>
            <a:ext cx="2981997" cy="2430168"/>
          </a:xfrm>
          <a:prstGeom prst="rect">
            <a:avLst/>
          </a:prstGeom>
        </p:spPr>
      </p:pic>
      <p:pic>
        <p:nvPicPr>
          <p:cNvPr id="22" name="Picture 21">
            <a:extLst>
              <a:ext uri="{FF2B5EF4-FFF2-40B4-BE49-F238E27FC236}">
                <a16:creationId xmlns:a16="http://schemas.microsoft.com/office/drawing/2014/main" id="{120D81FB-1C69-4120-985A-6A3C3C8C1278}"/>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16200000">
            <a:off x="10284984" y="5093594"/>
            <a:ext cx="495341" cy="403676"/>
          </a:xfrm>
          <a:prstGeom prst="rect">
            <a:avLst/>
          </a:prstGeom>
        </p:spPr>
      </p:pic>
      <p:pic>
        <p:nvPicPr>
          <p:cNvPr id="23" name="Picture 22">
            <a:extLst>
              <a:ext uri="{FF2B5EF4-FFF2-40B4-BE49-F238E27FC236}">
                <a16:creationId xmlns:a16="http://schemas.microsoft.com/office/drawing/2014/main" id="{D40F3A42-D1FE-4A2F-B869-ECEC0FB46B7B}"/>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rot="21404085">
            <a:off x="8793986" y="5992697"/>
            <a:ext cx="495341" cy="403676"/>
          </a:xfrm>
          <a:prstGeom prst="rect">
            <a:avLst/>
          </a:prstGeom>
        </p:spPr>
      </p:pic>
      <p:pic>
        <p:nvPicPr>
          <p:cNvPr id="14" name="Picture 13">
            <a:extLst>
              <a:ext uri="{FF2B5EF4-FFF2-40B4-BE49-F238E27FC236}">
                <a16:creationId xmlns:a16="http://schemas.microsoft.com/office/drawing/2014/main" id="{9975D301-1A86-4834-8F33-B6DC144E56EA}"/>
              </a:ext>
            </a:extLst>
          </p:cNvPr>
          <p:cNvPicPr>
            <a:picLocks noChangeAspect="1"/>
          </p:cNvPicPr>
          <p:nvPr userDrawn="1"/>
        </p:nvPicPr>
        <p:blipFill rotWithShape="1">
          <a:blip r:embed="rId4"/>
          <a:srcRect r="19099"/>
          <a:stretch/>
        </p:blipFill>
        <p:spPr>
          <a:xfrm>
            <a:off x="8586596" y="6032591"/>
            <a:ext cx="3605404" cy="847417"/>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9" name="Picture 8">
            <a:extLst>
              <a:ext uri="{FF2B5EF4-FFF2-40B4-BE49-F238E27FC236}">
                <a16:creationId xmlns:a16="http://schemas.microsoft.com/office/drawing/2014/main" id="{B6DAD2B2-E92F-4100-9AB3-BDAB0C39E777}"/>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5771387" cy="3429001"/>
          </a:xfrm>
          <a:prstGeom prst="rect">
            <a:avLst/>
          </a:prstGeom>
        </p:spPr>
      </p:pic>
      <p:sp>
        <p:nvSpPr>
          <p:cNvPr id="3" name="Rectangle 2">
            <a:extLst>
              <a:ext uri="{FF2B5EF4-FFF2-40B4-BE49-F238E27FC236}">
                <a16:creationId xmlns:a16="http://schemas.microsoft.com/office/drawing/2014/main" id="{E26443F2-C37A-4EC1-9905-230939F179C8}"/>
              </a:ext>
            </a:extLst>
          </p:cNvPr>
          <p:cNvSpPr/>
          <p:nvPr userDrawn="1"/>
        </p:nvSpPr>
        <p:spPr>
          <a:xfrm>
            <a:off x="1609725" y="600075"/>
            <a:ext cx="8972550" cy="5657850"/>
          </a:xfrm>
          <a:prstGeom prst="rect">
            <a:avLst/>
          </a:prstGeom>
          <a:solidFill>
            <a:srgbClr val="F6DE76">
              <a:alpha val="76000"/>
            </a:srgbClr>
          </a:solidFill>
          <a:ln w="76200">
            <a:solidFill>
              <a:srgbClr val="00B0F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567148" y="1002589"/>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567165" y="2021190"/>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solidFill>
                  <a:srgbClr val="00B0F0"/>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5012212" y="2021190"/>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solidFill>
                  <a:srgbClr val="00B0F0"/>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457259" y="2021190"/>
            <a:ext cx="2206989" cy="3874780"/>
          </a:xfrm>
          <a:prstGeom prst="rect">
            <a:avLst/>
          </a:prstGeom>
        </p:spPr>
        <p:txBody>
          <a:bodyPr lIns="91425" tIns="91425" rIns="91425" bIns="91425" anchor="t" anchorCtr="0">
            <a:normAutofit/>
          </a:bodyPr>
          <a:lstStyle>
            <a:lvl1pPr marL="0" lvl="0" indent="0" rtl="0">
              <a:spcBef>
                <a:spcPts val="0"/>
              </a:spcBef>
              <a:buSzPct val="100000"/>
              <a:buNone/>
              <a:defRPr sz="1600">
                <a:solidFill>
                  <a:srgbClr val="00B0F0"/>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pic>
        <p:nvPicPr>
          <p:cNvPr id="10" name="Picture 9">
            <a:extLst>
              <a:ext uri="{FF2B5EF4-FFF2-40B4-BE49-F238E27FC236}">
                <a16:creationId xmlns:a16="http://schemas.microsoft.com/office/drawing/2014/main" id="{D82D54C1-51C7-4EFA-A546-C859FA5FFBF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flipH="1">
            <a:off x="5418071" y="3086178"/>
            <a:ext cx="6781822" cy="4158128"/>
          </a:xfrm>
          <a:prstGeom prst="rect">
            <a:avLst/>
          </a:prstGeom>
        </p:spPr>
      </p:pic>
      <p:pic>
        <p:nvPicPr>
          <p:cNvPr id="22" name="Picture 21">
            <a:extLst>
              <a:ext uri="{FF2B5EF4-FFF2-40B4-BE49-F238E27FC236}">
                <a16:creationId xmlns:a16="http://schemas.microsoft.com/office/drawing/2014/main" id="{BA931070-5879-495C-8AF5-B05D6745C6EA}"/>
              </a:ext>
            </a:extLst>
          </p:cNvPr>
          <p:cNvPicPr>
            <a:picLocks noChangeAspect="1"/>
          </p:cNvPicPr>
          <p:nvPr userDrawn="1"/>
        </p:nvPicPr>
        <p:blipFill rotWithShape="1">
          <a:blip r:embed="rId4">
            <a:duotone>
              <a:schemeClr val="bg2">
                <a:shade val="45000"/>
                <a:satMod val="135000"/>
              </a:schemeClr>
              <a:prstClr val="white"/>
            </a:duotone>
          </a:blip>
          <a:srcRect l="35274" b="34065"/>
          <a:stretch/>
        </p:blipFill>
        <p:spPr>
          <a:xfrm>
            <a:off x="-7893" y="2709603"/>
            <a:ext cx="4127548" cy="4148398"/>
          </a:xfrm>
          <a:prstGeom prst="rect">
            <a:avLst/>
          </a:prstGeom>
        </p:spPr>
      </p:pic>
      <p:pic>
        <p:nvPicPr>
          <p:cNvPr id="38" name="Picture 37">
            <a:extLst>
              <a:ext uri="{FF2B5EF4-FFF2-40B4-BE49-F238E27FC236}">
                <a16:creationId xmlns:a16="http://schemas.microsoft.com/office/drawing/2014/main" id="{6B1394CA-0801-42AF-9677-A42B32A24961}"/>
              </a:ext>
            </a:extLst>
          </p:cNvPr>
          <p:cNvPicPr>
            <a:picLocks noChangeAspect="1"/>
          </p:cNvPicPr>
          <p:nvPr userDrawn="1"/>
        </p:nvPicPr>
        <p:blipFill rotWithShape="1">
          <a:blip r:embed="rId5"/>
          <a:srcRect t="39790" r="38468"/>
          <a:stretch/>
        </p:blipFill>
        <p:spPr>
          <a:xfrm>
            <a:off x="8538636" y="-1"/>
            <a:ext cx="3661257" cy="3538602"/>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only">
    <p:spTree>
      <p:nvGrpSpPr>
        <p:cNvPr id="1" name="Shape 94"/>
        <p:cNvGrpSpPr/>
        <p:nvPr/>
      </p:nvGrpSpPr>
      <p:grpSpPr>
        <a:xfrm>
          <a:off x="0" y="0"/>
          <a:ext cx="0" cy="0"/>
          <a:chOff x="0" y="0"/>
          <a:chExt cx="0" cy="0"/>
        </a:xfrm>
      </p:grpSpPr>
      <p:pic>
        <p:nvPicPr>
          <p:cNvPr id="16" name="Picture 15">
            <a:extLst>
              <a:ext uri="{FF2B5EF4-FFF2-40B4-BE49-F238E27FC236}">
                <a16:creationId xmlns:a16="http://schemas.microsoft.com/office/drawing/2014/main" id="{A96487D8-3DE7-461F-84CF-72AA2E15D6B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16200000">
            <a:off x="-445998" y="2983002"/>
            <a:ext cx="4320994" cy="3429001"/>
          </a:xfrm>
          <a:prstGeom prst="rect">
            <a:avLst/>
          </a:prstGeom>
        </p:spPr>
      </p:pic>
      <p:sp>
        <p:nvSpPr>
          <p:cNvPr id="95" name="Shape 95"/>
          <p:cNvSpPr txBox="1">
            <a:spLocks noGrp="1"/>
          </p:cNvSpPr>
          <p:nvPr>
            <p:ph type="title"/>
          </p:nvPr>
        </p:nvSpPr>
        <p:spPr>
          <a:xfrm>
            <a:off x="2370959" y="628919"/>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 name="Picture Placeholder 7">
            <a:extLst>
              <a:ext uri="{FF2B5EF4-FFF2-40B4-BE49-F238E27FC236}">
                <a16:creationId xmlns:a16="http://schemas.microsoft.com/office/drawing/2014/main" id="{06B48D29-4FAD-429C-A19B-803D0E9F5976}"/>
              </a:ext>
            </a:extLst>
          </p:cNvPr>
          <p:cNvSpPr>
            <a:spLocks noGrp="1"/>
          </p:cNvSpPr>
          <p:nvPr>
            <p:ph type="pic" sz="quarter" idx="10"/>
          </p:nvPr>
        </p:nvSpPr>
        <p:spPr>
          <a:xfrm>
            <a:off x="2292886" y="1824959"/>
            <a:ext cx="2159195" cy="2090494"/>
          </a:xfrm>
          <a:custGeom>
            <a:avLst/>
            <a:gdLst>
              <a:gd name="connsiteX0" fmla="*/ 1648918 w 3297836"/>
              <a:gd name="connsiteY0" fmla="*/ 0 h 3192906"/>
              <a:gd name="connsiteX1" fmla="*/ 3297836 w 3297836"/>
              <a:gd name="connsiteY1" fmla="*/ 1596453 h 3192906"/>
              <a:gd name="connsiteX2" fmla="*/ 1648918 w 3297836"/>
              <a:gd name="connsiteY2" fmla="*/ 3192906 h 3192906"/>
              <a:gd name="connsiteX3" fmla="*/ 0 w 3297836"/>
              <a:gd name="connsiteY3" fmla="*/ 1596453 h 3192906"/>
              <a:gd name="connsiteX4" fmla="*/ 1648918 w 3297836"/>
              <a:gd name="connsiteY4" fmla="*/ 0 h 31929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297836" h="3192906">
                <a:moveTo>
                  <a:pt x="1648918" y="0"/>
                </a:moveTo>
                <a:cubicBezTo>
                  <a:pt x="2559590" y="0"/>
                  <a:pt x="3297836" y="714756"/>
                  <a:pt x="3297836" y="1596453"/>
                </a:cubicBezTo>
                <a:cubicBezTo>
                  <a:pt x="3297836" y="2478150"/>
                  <a:pt x="2559590" y="3192906"/>
                  <a:pt x="1648918" y="3192906"/>
                </a:cubicBezTo>
                <a:cubicBezTo>
                  <a:pt x="738246" y="3192906"/>
                  <a:pt x="0" y="2478150"/>
                  <a:pt x="0" y="1596453"/>
                </a:cubicBezTo>
                <a:cubicBezTo>
                  <a:pt x="0" y="714756"/>
                  <a:pt x="738246" y="0"/>
                  <a:pt x="1648918" y="0"/>
                </a:cubicBezTo>
                <a:close/>
              </a:path>
            </a:pathLst>
          </a:custGeom>
        </p:spPr>
        <p:txBody>
          <a:bodyPr wrap="square">
            <a:noAutofit/>
          </a:bodyPr>
          <a:lstStyle/>
          <a:p>
            <a:endParaRPr lang="en-US" dirty="0"/>
          </a:p>
        </p:txBody>
      </p:sp>
      <p:sp>
        <p:nvSpPr>
          <p:cNvPr id="9" name="Picture Placeholder 8">
            <a:extLst>
              <a:ext uri="{FF2B5EF4-FFF2-40B4-BE49-F238E27FC236}">
                <a16:creationId xmlns:a16="http://schemas.microsoft.com/office/drawing/2014/main" id="{B6D5CF3E-D186-477E-9922-67645F514C8D}"/>
              </a:ext>
            </a:extLst>
          </p:cNvPr>
          <p:cNvSpPr>
            <a:spLocks noGrp="1"/>
          </p:cNvSpPr>
          <p:nvPr>
            <p:ph type="pic" sz="quarter" idx="11"/>
          </p:nvPr>
        </p:nvSpPr>
        <p:spPr>
          <a:xfrm>
            <a:off x="5068565" y="1824959"/>
            <a:ext cx="2159195" cy="2090494"/>
          </a:xfrm>
          <a:custGeom>
            <a:avLst/>
            <a:gdLst>
              <a:gd name="connsiteX0" fmla="*/ 1648918 w 3297836"/>
              <a:gd name="connsiteY0" fmla="*/ 0 h 3192906"/>
              <a:gd name="connsiteX1" fmla="*/ 3297836 w 3297836"/>
              <a:gd name="connsiteY1" fmla="*/ 1596453 h 3192906"/>
              <a:gd name="connsiteX2" fmla="*/ 1648918 w 3297836"/>
              <a:gd name="connsiteY2" fmla="*/ 3192906 h 3192906"/>
              <a:gd name="connsiteX3" fmla="*/ 0 w 3297836"/>
              <a:gd name="connsiteY3" fmla="*/ 1596453 h 3192906"/>
              <a:gd name="connsiteX4" fmla="*/ 1648918 w 3297836"/>
              <a:gd name="connsiteY4" fmla="*/ 0 h 31929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297836" h="3192906">
                <a:moveTo>
                  <a:pt x="1648918" y="0"/>
                </a:moveTo>
                <a:cubicBezTo>
                  <a:pt x="2559590" y="0"/>
                  <a:pt x="3297836" y="714756"/>
                  <a:pt x="3297836" y="1596453"/>
                </a:cubicBezTo>
                <a:cubicBezTo>
                  <a:pt x="3297836" y="2478150"/>
                  <a:pt x="2559590" y="3192906"/>
                  <a:pt x="1648918" y="3192906"/>
                </a:cubicBezTo>
                <a:cubicBezTo>
                  <a:pt x="738246" y="3192906"/>
                  <a:pt x="0" y="2478150"/>
                  <a:pt x="0" y="1596453"/>
                </a:cubicBezTo>
                <a:cubicBezTo>
                  <a:pt x="0" y="714756"/>
                  <a:pt x="738246" y="0"/>
                  <a:pt x="1648918" y="0"/>
                </a:cubicBezTo>
                <a:close/>
              </a:path>
            </a:pathLst>
          </a:custGeom>
        </p:spPr>
        <p:txBody>
          <a:bodyPr wrap="square">
            <a:noAutofit/>
          </a:bodyPr>
          <a:lstStyle/>
          <a:p>
            <a:endParaRPr lang="en-US" dirty="0"/>
          </a:p>
        </p:txBody>
      </p:sp>
      <p:sp>
        <p:nvSpPr>
          <p:cNvPr id="10" name="Picture Placeholder 9">
            <a:extLst>
              <a:ext uri="{FF2B5EF4-FFF2-40B4-BE49-F238E27FC236}">
                <a16:creationId xmlns:a16="http://schemas.microsoft.com/office/drawing/2014/main" id="{9587CF13-C1BD-4619-A2AC-5890004A55D7}"/>
              </a:ext>
            </a:extLst>
          </p:cNvPr>
          <p:cNvSpPr>
            <a:spLocks noGrp="1"/>
          </p:cNvSpPr>
          <p:nvPr>
            <p:ph type="pic" sz="quarter" idx="12"/>
          </p:nvPr>
        </p:nvSpPr>
        <p:spPr>
          <a:xfrm>
            <a:off x="7844244" y="1824959"/>
            <a:ext cx="2159195" cy="2090494"/>
          </a:xfrm>
          <a:custGeom>
            <a:avLst/>
            <a:gdLst>
              <a:gd name="connsiteX0" fmla="*/ 1648918 w 3297836"/>
              <a:gd name="connsiteY0" fmla="*/ 0 h 3192906"/>
              <a:gd name="connsiteX1" fmla="*/ 3297836 w 3297836"/>
              <a:gd name="connsiteY1" fmla="*/ 1596453 h 3192906"/>
              <a:gd name="connsiteX2" fmla="*/ 1648918 w 3297836"/>
              <a:gd name="connsiteY2" fmla="*/ 3192906 h 3192906"/>
              <a:gd name="connsiteX3" fmla="*/ 0 w 3297836"/>
              <a:gd name="connsiteY3" fmla="*/ 1596453 h 3192906"/>
              <a:gd name="connsiteX4" fmla="*/ 1648918 w 3297836"/>
              <a:gd name="connsiteY4" fmla="*/ 0 h 31929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297836" h="3192906">
                <a:moveTo>
                  <a:pt x="1648918" y="0"/>
                </a:moveTo>
                <a:cubicBezTo>
                  <a:pt x="2559590" y="0"/>
                  <a:pt x="3297836" y="714756"/>
                  <a:pt x="3297836" y="1596453"/>
                </a:cubicBezTo>
                <a:cubicBezTo>
                  <a:pt x="3297836" y="2478150"/>
                  <a:pt x="2559590" y="3192906"/>
                  <a:pt x="1648918" y="3192906"/>
                </a:cubicBezTo>
                <a:cubicBezTo>
                  <a:pt x="738246" y="3192906"/>
                  <a:pt x="0" y="2478150"/>
                  <a:pt x="0" y="1596453"/>
                </a:cubicBezTo>
                <a:cubicBezTo>
                  <a:pt x="0" y="714756"/>
                  <a:pt x="738246" y="0"/>
                  <a:pt x="1648918" y="0"/>
                </a:cubicBezTo>
                <a:close/>
              </a:path>
            </a:pathLst>
          </a:custGeom>
        </p:spPr>
        <p:txBody>
          <a:bodyPr wrap="square">
            <a:noAutofit/>
          </a:bodyPr>
          <a:lstStyle/>
          <a:p>
            <a:endParaRPr lang="en-US" dirty="0"/>
          </a:p>
        </p:txBody>
      </p:sp>
      <p:sp>
        <p:nvSpPr>
          <p:cNvPr id="11" name="Shape 79">
            <a:extLst>
              <a:ext uri="{FF2B5EF4-FFF2-40B4-BE49-F238E27FC236}">
                <a16:creationId xmlns:a16="http://schemas.microsoft.com/office/drawing/2014/main" id="{83915FDE-CED5-405E-A77A-527D7484930F}"/>
              </a:ext>
            </a:extLst>
          </p:cNvPr>
          <p:cNvSpPr txBox="1">
            <a:spLocks noGrp="1"/>
          </p:cNvSpPr>
          <p:nvPr>
            <p:ph type="body" idx="1"/>
          </p:nvPr>
        </p:nvSpPr>
        <p:spPr>
          <a:xfrm>
            <a:off x="2292886" y="4315359"/>
            <a:ext cx="2206989" cy="1345595"/>
          </a:xfrm>
          <a:prstGeom prst="rect">
            <a:avLst/>
          </a:prstGeom>
        </p:spPr>
        <p:txBody>
          <a:bodyPr lIns="91425" tIns="91425" rIns="91425" bIns="91425" anchor="t" anchorCtr="0">
            <a:normAutofit/>
          </a:bodyPr>
          <a:lstStyle>
            <a:lvl1pPr marL="0" lvl="0" indent="0" algn="ctr" rtl="0">
              <a:spcBef>
                <a:spcPts val="0"/>
              </a:spcBef>
              <a:buSzPct val="100000"/>
              <a:buNone/>
              <a:defRPr sz="1600">
                <a:solidFill>
                  <a:srgbClr val="00B0F0"/>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79">
            <a:extLst>
              <a:ext uri="{FF2B5EF4-FFF2-40B4-BE49-F238E27FC236}">
                <a16:creationId xmlns:a16="http://schemas.microsoft.com/office/drawing/2014/main" id="{2F388C2F-F684-49EE-AEA8-7017FBAC78AB}"/>
              </a:ext>
            </a:extLst>
          </p:cNvPr>
          <p:cNvSpPr txBox="1">
            <a:spLocks noGrp="1"/>
          </p:cNvSpPr>
          <p:nvPr>
            <p:ph type="body" idx="13"/>
          </p:nvPr>
        </p:nvSpPr>
        <p:spPr>
          <a:xfrm>
            <a:off x="5044667" y="4315358"/>
            <a:ext cx="2206989" cy="1345595"/>
          </a:xfrm>
          <a:prstGeom prst="rect">
            <a:avLst/>
          </a:prstGeom>
        </p:spPr>
        <p:txBody>
          <a:bodyPr lIns="91425" tIns="91425" rIns="91425" bIns="91425" anchor="t" anchorCtr="0">
            <a:normAutofit/>
          </a:bodyPr>
          <a:lstStyle>
            <a:lvl1pPr marL="0" lvl="0" indent="0" algn="ctr" rtl="0">
              <a:spcBef>
                <a:spcPts val="0"/>
              </a:spcBef>
              <a:buSzPct val="100000"/>
              <a:buNone/>
              <a:defRPr sz="1600">
                <a:solidFill>
                  <a:srgbClr val="00B0F0"/>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3" name="Shape 79">
            <a:extLst>
              <a:ext uri="{FF2B5EF4-FFF2-40B4-BE49-F238E27FC236}">
                <a16:creationId xmlns:a16="http://schemas.microsoft.com/office/drawing/2014/main" id="{388174A3-167C-4151-AE7C-B4D8A0C0088D}"/>
              </a:ext>
            </a:extLst>
          </p:cNvPr>
          <p:cNvSpPr txBox="1">
            <a:spLocks noGrp="1"/>
          </p:cNvSpPr>
          <p:nvPr>
            <p:ph type="body" idx="14"/>
          </p:nvPr>
        </p:nvSpPr>
        <p:spPr>
          <a:xfrm>
            <a:off x="7907154" y="4315357"/>
            <a:ext cx="2206989" cy="1345595"/>
          </a:xfrm>
          <a:prstGeom prst="rect">
            <a:avLst/>
          </a:prstGeom>
        </p:spPr>
        <p:txBody>
          <a:bodyPr lIns="91425" tIns="91425" rIns="91425" bIns="91425" anchor="t" anchorCtr="0">
            <a:normAutofit/>
          </a:bodyPr>
          <a:lstStyle>
            <a:lvl1pPr marL="0" lvl="0" indent="0" algn="ctr" rtl="0">
              <a:spcBef>
                <a:spcPts val="0"/>
              </a:spcBef>
              <a:buSzPct val="100000"/>
              <a:buNone/>
              <a:defRPr sz="1600">
                <a:solidFill>
                  <a:srgbClr val="00B0F0"/>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14" name="Picture 13">
            <a:extLst>
              <a:ext uri="{FF2B5EF4-FFF2-40B4-BE49-F238E27FC236}">
                <a16:creationId xmlns:a16="http://schemas.microsoft.com/office/drawing/2014/main" id="{D68179F6-D7E2-4D6E-A4A1-B440ED71148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10379076" y="5117467"/>
            <a:ext cx="1812924" cy="1740533"/>
          </a:xfrm>
          <a:prstGeom prst="rect">
            <a:avLst/>
          </a:prstGeom>
        </p:spPr>
      </p:pic>
      <p:pic>
        <p:nvPicPr>
          <p:cNvPr id="15" name="Picture 14">
            <a:extLst>
              <a:ext uri="{FF2B5EF4-FFF2-40B4-BE49-F238E27FC236}">
                <a16:creationId xmlns:a16="http://schemas.microsoft.com/office/drawing/2014/main" id="{7AB1FFBE-D920-4D6C-AB08-28C5F80BB38E}"/>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rot="10800000">
            <a:off x="-1" y="-1"/>
            <a:ext cx="2159195" cy="2072977"/>
          </a:xfrm>
          <a:prstGeom prst="rect">
            <a:avLst/>
          </a:prstGeom>
        </p:spPr>
      </p:pic>
      <p:pic>
        <p:nvPicPr>
          <p:cNvPr id="17" name="Picture 16">
            <a:extLst>
              <a:ext uri="{FF2B5EF4-FFF2-40B4-BE49-F238E27FC236}">
                <a16:creationId xmlns:a16="http://schemas.microsoft.com/office/drawing/2014/main" id="{D285471B-84D0-4086-AB6D-74D974827288}"/>
              </a:ext>
            </a:extLst>
          </p:cNvPr>
          <p:cNvPicPr>
            <a:picLocks noChangeAspect="1"/>
          </p:cNvPicPr>
          <p:nvPr userDrawn="1"/>
        </p:nvPicPr>
        <p:blipFill rotWithShape="1">
          <a:blip r:embed="rId5" cstate="email">
            <a:extLst>
              <a:ext uri="{28A0092B-C50C-407E-A947-70E740481C1C}">
                <a14:useLocalDpi xmlns:a14="http://schemas.microsoft.com/office/drawing/2010/main"/>
              </a:ext>
            </a:extLst>
          </a:blip>
          <a:srcRect/>
          <a:stretch/>
        </p:blipFill>
        <p:spPr>
          <a:xfrm rot="5400000" flipH="1">
            <a:off x="9346264" y="413769"/>
            <a:ext cx="3530321" cy="2157239"/>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9" name="Picture 8">
            <a:extLst>
              <a:ext uri="{FF2B5EF4-FFF2-40B4-BE49-F238E27FC236}">
                <a16:creationId xmlns:a16="http://schemas.microsoft.com/office/drawing/2014/main" id="{40FC7F14-6CAB-4363-B0B9-6E8AAEA42A39}"/>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73814"/>
            <a:ext cx="12192000" cy="6710371"/>
          </a:xfrm>
          <a:prstGeom prst="rect">
            <a:avLst/>
          </a:prstGeom>
        </p:spPr>
      </p:pic>
      <p:sp>
        <p:nvSpPr>
          <p:cNvPr id="109" name="Shape 109"/>
          <p:cNvSpPr txBox="1">
            <a:spLocks noGrp="1"/>
          </p:cNvSpPr>
          <p:nvPr>
            <p:ph type="body" idx="1"/>
          </p:nvPr>
        </p:nvSpPr>
        <p:spPr>
          <a:xfrm>
            <a:off x="1928004" y="5542981"/>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17" name="Picture 16">
            <a:extLst>
              <a:ext uri="{FF2B5EF4-FFF2-40B4-BE49-F238E27FC236}">
                <a16:creationId xmlns:a16="http://schemas.microsoft.com/office/drawing/2014/main" id="{DCA2FD77-FA23-4E89-87EC-7CB1FF3A9F47}"/>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8131712" y="1779592"/>
            <a:ext cx="4060288" cy="5078408"/>
          </a:xfrm>
          <a:prstGeom prst="rect">
            <a:avLst/>
          </a:prstGeom>
        </p:spPr>
      </p:pic>
      <p:pic>
        <p:nvPicPr>
          <p:cNvPr id="18" name="Picture 17">
            <a:extLst>
              <a:ext uri="{FF2B5EF4-FFF2-40B4-BE49-F238E27FC236}">
                <a16:creationId xmlns:a16="http://schemas.microsoft.com/office/drawing/2014/main" id="{7E4B4DF7-B22D-4CF3-B322-EB2FDCE83A58}"/>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rot="10800000">
            <a:off x="0" y="0"/>
            <a:ext cx="4060288" cy="5078408"/>
          </a:xfrm>
          <a:prstGeom prst="rect">
            <a:avLst/>
          </a:prstGeom>
        </p:spPr>
      </p:pic>
      <p:sp>
        <p:nvSpPr>
          <p:cNvPr id="19" name="Shape 109">
            <a:extLst>
              <a:ext uri="{FF2B5EF4-FFF2-40B4-BE49-F238E27FC236}">
                <a16:creationId xmlns:a16="http://schemas.microsoft.com/office/drawing/2014/main" id="{9B4383FF-C2E2-4C2E-BA81-45A1096AB96E}"/>
              </a:ext>
            </a:extLst>
          </p:cNvPr>
          <p:cNvSpPr txBox="1">
            <a:spLocks noGrp="1"/>
          </p:cNvSpPr>
          <p:nvPr>
            <p:ph type="body" idx="1"/>
          </p:nvPr>
        </p:nvSpPr>
        <p:spPr>
          <a:xfrm>
            <a:off x="1928004" y="311414"/>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2/5/2018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60"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lumMod val="65000"/>
              <a:lumOff val="35000"/>
            </a:schemeClr>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lumMod val="75000"/>
              <a:lumOff val="25000"/>
            </a:schemeClr>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lumMod val="75000"/>
              <a:lumOff val="25000"/>
            </a:schemeClr>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lumMod val="75000"/>
              <a:lumOff val="25000"/>
            </a:schemeClr>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lumMod val="75000"/>
              <a:lumOff val="25000"/>
            </a:schemeClr>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lumMod val="75000"/>
              <a:lumOff val="25000"/>
            </a:schemeClr>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26.jpeg"/><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28.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6960431" y="4332157"/>
            <a:ext cx="5366480" cy="861194"/>
          </a:xfrm>
          <a:prstGeom prst="rect">
            <a:avLst/>
          </a:prstGeom>
        </p:spPr>
        <p:txBody>
          <a:bodyPr lIns="91425" tIns="91425" rIns="91425" bIns="91425" anchor="b" anchorCtr="0">
            <a:noAutofit/>
          </a:bodyPr>
          <a:lstStyle/>
          <a:p>
            <a:pPr lvl="0" algn="l">
              <a:spcBef>
                <a:spcPts val="0"/>
              </a:spcBef>
              <a:buNone/>
            </a:pPr>
            <a:r>
              <a:rPr lang="en-US" sz="6600" dirty="0">
                <a:solidFill>
                  <a:srgbClr val="43A78F"/>
                </a:solidFill>
              </a:rPr>
              <a:t>CATALYST</a:t>
            </a:r>
            <a:endParaRPr lang="en" sz="6600" dirty="0">
              <a:solidFill>
                <a:srgbClr val="43A78F"/>
              </a:solidFill>
            </a:endParaRPr>
          </a:p>
        </p:txBody>
      </p:sp>
      <p:sp>
        <p:nvSpPr>
          <p:cNvPr id="11" name="Rectangle 10">
            <a:extLst>
              <a:ext uri="{FF2B5EF4-FFF2-40B4-BE49-F238E27FC236}">
                <a16:creationId xmlns:a16="http://schemas.microsoft.com/office/drawing/2014/main" id="{99E6C21F-4569-4F98-8CB3-E1A229449C80}"/>
              </a:ext>
            </a:extLst>
          </p:cNvPr>
          <p:cNvSpPr/>
          <p:nvPr/>
        </p:nvSpPr>
        <p:spPr>
          <a:xfrm>
            <a:off x="7563794" y="4994492"/>
            <a:ext cx="3298595" cy="307777"/>
          </a:xfrm>
          <a:prstGeom prst="rect">
            <a:avLst/>
          </a:prstGeom>
        </p:spPr>
        <p:txBody>
          <a:bodyPr wrap="none">
            <a:spAutoFit/>
          </a:bodyPr>
          <a:lstStyle/>
          <a:p>
            <a:pPr algn="just"/>
            <a:r>
              <a:rPr lang="en-US" sz="1400" dirty="0">
                <a:solidFill>
                  <a:srgbClr val="0070C0"/>
                </a:solidFill>
              </a:rPr>
              <a:t>PowerPoint &amp; Google Slides Templates</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3">
            <a:extLst>
              <a:ext uri="{FF2B5EF4-FFF2-40B4-BE49-F238E27FC236}">
                <a16:creationId xmlns:a16="http://schemas.microsoft.com/office/drawing/2014/main" id="{0D2C4249-BC7E-4088-B4B3-5EF0D43EC250}"/>
              </a:ext>
            </a:extLst>
          </p:cNvPr>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pic>
        <p:nvPicPr>
          <p:cNvPr id="3" name="Picture 2">
            <a:extLst>
              <a:ext uri="{FF2B5EF4-FFF2-40B4-BE49-F238E27FC236}">
                <a16:creationId xmlns:a16="http://schemas.microsoft.com/office/drawing/2014/main" id="{B28B1498-79F7-4B1F-A2F0-AEE3DCCB9700}"/>
              </a:ext>
            </a:extLst>
          </p:cNvPr>
          <p:cNvPicPr>
            <a:picLocks noChangeAspect="1"/>
          </p:cNvPicPr>
          <p:nvPr/>
        </p:nvPicPr>
        <p:blipFill>
          <a:blip r:embed="rId2" cstate="email">
            <a:extLst>
              <a:ext uri="{28A0092B-C50C-407E-A947-70E740481C1C}">
                <a14:useLocalDpi xmlns:a14="http://schemas.microsoft.com/office/drawing/2010/main"/>
              </a:ext>
            </a:extLst>
          </a:blip>
          <a:srcRect/>
          <a:stretch>
            <a:fillRect/>
          </a:stretch>
        </p:blipFill>
        <p:spPr>
          <a:xfrm rot="10800000">
            <a:off x="5247812" y="0"/>
            <a:ext cx="6944188" cy="6858000"/>
          </a:xfrm>
          <a:custGeom>
            <a:avLst/>
            <a:gdLst>
              <a:gd name="connsiteX0" fmla="*/ 2711376 w 6944188"/>
              <a:gd name="connsiteY0" fmla="*/ 6858000 h 6858000"/>
              <a:gd name="connsiteX1" fmla="*/ 18914 w 6944188"/>
              <a:gd name="connsiteY1" fmla="*/ 5973052 h 6858000"/>
              <a:gd name="connsiteX2" fmla="*/ 0 w 6944188"/>
              <a:gd name="connsiteY2" fmla="*/ 5957314 h 6858000"/>
              <a:gd name="connsiteX3" fmla="*/ 0 w 6944188"/>
              <a:gd name="connsiteY3" fmla="*/ 7937 h 6858000"/>
              <a:gd name="connsiteX4" fmla="*/ 9538 w 6944188"/>
              <a:gd name="connsiteY4" fmla="*/ 0 h 6858000"/>
              <a:gd name="connsiteX5" fmla="*/ 5413617 w 6944188"/>
              <a:gd name="connsiteY5" fmla="*/ 0 h 6858000"/>
              <a:gd name="connsiteX6" fmla="*/ 5576165 w 6944188"/>
              <a:gd name="connsiteY6" fmla="*/ 129692 h 6858000"/>
              <a:gd name="connsiteX7" fmla="*/ 6944188 w 6944188"/>
              <a:gd name="connsiteY7" fmla="*/ 2982625 h 6858000"/>
              <a:gd name="connsiteX8" fmla="*/ 2711376 w 6944188"/>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944188" h="6858000">
                <a:moveTo>
                  <a:pt x="2711376" y="6858000"/>
                </a:moveTo>
                <a:cubicBezTo>
                  <a:pt x="1688625" y="6858000"/>
                  <a:pt x="750594" y="6525897"/>
                  <a:pt x="18914" y="5973052"/>
                </a:cubicBezTo>
                <a:lnTo>
                  <a:pt x="0" y="5957314"/>
                </a:lnTo>
                <a:lnTo>
                  <a:pt x="0" y="7937"/>
                </a:lnTo>
                <a:lnTo>
                  <a:pt x="9538" y="0"/>
                </a:lnTo>
                <a:lnTo>
                  <a:pt x="5413617" y="0"/>
                </a:lnTo>
                <a:lnTo>
                  <a:pt x="5576165" y="129692"/>
                </a:lnTo>
                <a:cubicBezTo>
                  <a:pt x="6417178" y="837963"/>
                  <a:pt x="6944188" y="1853946"/>
                  <a:pt x="6944188" y="2982625"/>
                </a:cubicBezTo>
                <a:cubicBezTo>
                  <a:pt x="6944188" y="5122936"/>
                  <a:pt x="5049093" y="6858000"/>
                  <a:pt x="2711376" y="6858000"/>
                </a:cubicBezTo>
                <a:close/>
              </a:path>
            </a:pathLst>
          </a:custGeom>
        </p:spPr>
      </p:pic>
      <p:sp>
        <p:nvSpPr>
          <p:cNvPr id="4" name="Shape 81">
            <a:extLst>
              <a:ext uri="{FF2B5EF4-FFF2-40B4-BE49-F238E27FC236}">
                <a16:creationId xmlns:a16="http://schemas.microsoft.com/office/drawing/2014/main" id="{00F7A5E0-8318-415D-9AEA-124B65BB12D4}"/>
              </a:ext>
            </a:extLst>
          </p:cNvPr>
          <p:cNvSpPr txBox="1">
            <a:spLocks/>
          </p:cNvSpPr>
          <p:nvPr/>
        </p:nvSpPr>
        <p:spPr>
          <a:xfrm>
            <a:off x="314726" y="648046"/>
            <a:ext cx="5273015" cy="117749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6" name="Rectangle 5">
            <a:extLst>
              <a:ext uri="{FF2B5EF4-FFF2-40B4-BE49-F238E27FC236}">
                <a16:creationId xmlns:a16="http://schemas.microsoft.com/office/drawing/2014/main" id="{FC2EA10D-EF76-484F-8807-9B7C34320FB3}"/>
              </a:ext>
            </a:extLst>
          </p:cNvPr>
          <p:cNvSpPr/>
          <p:nvPr/>
        </p:nvSpPr>
        <p:spPr>
          <a:xfrm>
            <a:off x="314726" y="1906008"/>
            <a:ext cx="4392120" cy="1292662"/>
          </a:xfrm>
          <a:prstGeom prst="rect">
            <a:avLst/>
          </a:prstGeom>
        </p:spPr>
        <p:txBody>
          <a:bodyPr wrap="square">
            <a:spAutoFit/>
          </a:bodyPr>
          <a:lstStyle/>
          <a:p>
            <a:pPr algn="just"/>
            <a:r>
              <a:rPr lang="en-US" sz="1400" dirty="0">
                <a:solidFill>
                  <a:schemeClr val="accent1"/>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p:txBody>
      </p:sp>
      <p:sp>
        <p:nvSpPr>
          <p:cNvPr id="7" name="Rectangle 6">
            <a:extLst>
              <a:ext uri="{FF2B5EF4-FFF2-40B4-BE49-F238E27FC236}">
                <a16:creationId xmlns:a16="http://schemas.microsoft.com/office/drawing/2014/main" id="{9CA42E9B-93C8-47BD-ADEA-BDFE489D27E0}"/>
              </a:ext>
            </a:extLst>
          </p:cNvPr>
          <p:cNvSpPr/>
          <p:nvPr/>
        </p:nvSpPr>
        <p:spPr>
          <a:xfrm>
            <a:off x="314727" y="3335515"/>
            <a:ext cx="4392119" cy="1292662"/>
          </a:xfrm>
          <a:prstGeom prst="rect">
            <a:avLst/>
          </a:prstGeom>
        </p:spPr>
        <p:txBody>
          <a:bodyPr wrap="square">
            <a:spAutoFit/>
          </a:bodyPr>
          <a:lstStyle/>
          <a:p>
            <a:pPr algn="just"/>
            <a:r>
              <a:rPr lang="en-US" sz="1400" dirty="0">
                <a:solidFill>
                  <a:srgbClr val="0070C0"/>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D19895E0-F68A-48A4-B9C5-E10FA44CD6C2}"/>
              </a:ext>
            </a:extLst>
          </p:cNvPr>
          <p:cNvSpPr/>
          <p:nvPr/>
        </p:nvSpPr>
        <p:spPr>
          <a:xfrm>
            <a:off x="314726" y="5447370"/>
            <a:ext cx="5254838"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9" name="Rectangle 8">
            <a:extLst>
              <a:ext uri="{FF2B5EF4-FFF2-40B4-BE49-F238E27FC236}">
                <a16:creationId xmlns:a16="http://schemas.microsoft.com/office/drawing/2014/main" id="{22C10136-C17A-4314-849E-A454F6851F11}"/>
              </a:ext>
            </a:extLst>
          </p:cNvPr>
          <p:cNvSpPr/>
          <p:nvPr/>
        </p:nvSpPr>
        <p:spPr>
          <a:xfrm>
            <a:off x="381857" y="4978677"/>
            <a:ext cx="3268844" cy="307777"/>
          </a:xfrm>
          <a:prstGeom prst="rect">
            <a:avLst/>
          </a:prstGeom>
        </p:spPr>
        <p:txBody>
          <a:bodyPr wrap="none">
            <a:spAutoFit/>
          </a:bodyPr>
          <a:lstStyle/>
          <a:p>
            <a:pPr algn="just"/>
            <a:r>
              <a:rPr lang="en-US" sz="1400" dirty="0">
                <a:solidFill>
                  <a:srgbClr val="0070C0"/>
                </a:solidFill>
              </a:rPr>
              <a:t>Fonts: </a:t>
            </a:r>
            <a:r>
              <a:rPr lang="en-US" sz="1400" dirty="0" err="1">
                <a:solidFill>
                  <a:srgbClr val="0070C0"/>
                </a:solidFill>
              </a:rPr>
              <a:t>Roboto</a:t>
            </a:r>
            <a:r>
              <a:rPr lang="en-US" sz="1400" dirty="0">
                <a:solidFill>
                  <a:srgbClr val="0070C0"/>
                </a:solidFill>
              </a:rPr>
              <a:t> – Regular &amp; Condensed</a:t>
            </a:r>
          </a:p>
        </p:txBody>
      </p:sp>
    </p:spTree>
    <p:extLst>
      <p:ext uri="{BB962C8B-B14F-4D97-AF65-F5344CB8AC3E}">
        <p14:creationId xmlns:p14="http://schemas.microsoft.com/office/powerpoint/2010/main" val="288862616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002388" y="1991130"/>
            <a:ext cx="3897859" cy="1828800"/>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807517" y="3952470"/>
            <a:ext cx="4287603" cy="698944"/>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2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1">
                <a:tint val="45000"/>
                <a:satMod val="400000"/>
              </a:schemeClr>
            </a:duotone>
          </a:blip>
          <a:srcRect l="37102" t="22388" r="35344" b="54142"/>
          <a:stretch/>
        </p:blipFill>
        <p:spPr>
          <a:xfrm rot="10800000">
            <a:off x="5648292" y="1495880"/>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FA947B19-D64E-40A3-B346-BDB76C78CA19}"/>
              </a:ext>
            </a:extLst>
          </p:cNvPr>
          <p:cNvSpPr txBox="1">
            <a:spLocks/>
          </p:cNvSpPr>
          <p:nvPr/>
        </p:nvSpPr>
        <p:spPr>
          <a:xfrm>
            <a:off x="4184588" y="342900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82CDBC"/>
                </a:solidFill>
              </a:rPr>
              <a:t>IDEA</a:t>
            </a:r>
          </a:p>
        </p:txBody>
      </p:sp>
      <p:sp>
        <p:nvSpPr>
          <p:cNvPr id="3" name="Rectangle 2">
            <a:extLst>
              <a:ext uri="{FF2B5EF4-FFF2-40B4-BE49-F238E27FC236}">
                <a16:creationId xmlns:a16="http://schemas.microsoft.com/office/drawing/2014/main" id="{D39120C6-9636-4EE6-94A7-793796D636BC}"/>
              </a:ext>
            </a:extLst>
          </p:cNvPr>
          <p:cNvSpPr/>
          <p:nvPr/>
        </p:nvSpPr>
        <p:spPr>
          <a:xfrm>
            <a:off x="4184588" y="4154281"/>
            <a:ext cx="3822824" cy="1015663"/>
          </a:xfrm>
          <a:prstGeom prst="rect">
            <a:avLst/>
          </a:prstGeom>
        </p:spPr>
        <p:txBody>
          <a:bodyPr wrap="square">
            <a:spAutoFit/>
          </a:bodyPr>
          <a:lstStyle/>
          <a:p>
            <a:r>
              <a:rPr lang="en-US" sz="2000" dirty="0"/>
              <a:t>Grab the attention of your audience by using icons and impressive</a:t>
            </a:r>
          </a:p>
          <a:p>
            <a:r>
              <a:rPr lang="en-US" sz="2000" dirty="0"/>
              <a:t>images</a:t>
            </a:r>
          </a:p>
        </p:txBody>
      </p:sp>
      <p:grpSp>
        <p:nvGrpSpPr>
          <p:cNvPr id="4" name="Shape 607">
            <a:extLst>
              <a:ext uri="{FF2B5EF4-FFF2-40B4-BE49-F238E27FC236}">
                <a16:creationId xmlns:a16="http://schemas.microsoft.com/office/drawing/2014/main" id="{93142CE0-0381-447B-8191-C471893CD071}"/>
              </a:ext>
            </a:extLst>
          </p:cNvPr>
          <p:cNvGrpSpPr/>
          <p:nvPr/>
        </p:nvGrpSpPr>
        <p:grpSpPr>
          <a:xfrm>
            <a:off x="5011461" y="1485178"/>
            <a:ext cx="1891002" cy="1813927"/>
            <a:chOff x="5241175" y="4959100"/>
            <a:chExt cx="539775" cy="517775"/>
          </a:xfrm>
          <a:solidFill>
            <a:srgbClr val="7030A0"/>
          </a:solidFill>
        </p:grpSpPr>
        <p:sp>
          <p:nvSpPr>
            <p:cNvPr id="5" name="Shape 608">
              <a:extLst>
                <a:ext uri="{FF2B5EF4-FFF2-40B4-BE49-F238E27FC236}">
                  <a16:creationId xmlns:a16="http://schemas.microsoft.com/office/drawing/2014/main" id="{1AA47A02-E83D-448A-8701-23C171E92166}"/>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609">
              <a:extLst>
                <a:ext uri="{FF2B5EF4-FFF2-40B4-BE49-F238E27FC236}">
                  <a16:creationId xmlns:a16="http://schemas.microsoft.com/office/drawing/2014/main" id="{9D2F5DC4-7FD8-47A9-B315-2F1DBBE68354}"/>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610">
              <a:extLst>
                <a:ext uri="{FF2B5EF4-FFF2-40B4-BE49-F238E27FC236}">
                  <a16:creationId xmlns:a16="http://schemas.microsoft.com/office/drawing/2014/main" id="{820125F2-07A6-4ECC-A15B-37778439949A}"/>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611">
              <a:extLst>
                <a:ext uri="{FF2B5EF4-FFF2-40B4-BE49-F238E27FC236}">
                  <a16:creationId xmlns:a16="http://schemas.microsoft.com/office/drawing/2014/main" id="{E57591F0-1CE5-4015-9A0A-C0FAADFCAF91}"/>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612">
              <a:extLst>
                <a:ext uri="{FF2B5EF4-FFF2-40B4-BE49-F238E27FC236}">
                  <a16:creationId xmlns:a16="http://schemas.microsoft.com/office/drawing/2014/main" id="{5561C6D3-31FF-4454-A562-C90EE6A704C8}"/>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613">
              <a:extLst>
                <a:ext uri="{FF2B5EF4-FFF2-40B4-BE49-F238E27FC236}">
                  <a16:creationId xmlns:a16="http://schemas.microsoft.com/office/drawing/2014/main" id="{671C7EB1-978A-49AB-9F76-BD90D2D57145}"/>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453368143"/>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p:txBody>
          <a:bodyPr>
            <a:normAutofit fontScale="90000"/>
          </a:bodyPr>
          <a:lstStyle/>
          <a:p>
            <a:r>
              <a:rPr lang="en-US" dirty="0"/>
              <a:t>THIS IS YOUR </a:t>
            </a:r>
            <a:r>
              <a:rPr lang="en-US" dirty="0">
                <a:solidFill>
                  <a:srgbClr val="82CDBC"/>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5635743" y="2261861"/>
            <a:ext cx="5718057" cy="3120824"/>
          </a:xfrm>
          <a:prstGeom prst="rect">
            <a:avLst/>
          </a:prstGeom>
        </p:spPr>
        <p:txBody>
          <a:bodyPr wrap="square">
            <a:spAutoFit/>
          </a:bodyPr>
          <a:lstStyle/>
          <a:p>
            <a:pPr marL="0" indent="0" algn="just">
              <a:buNone/>
            </a:pPr>
            <a:r>
              <a:rPr lang="en-US" b="1" dirty="0">
                <a:solidFill>
                  <a:schemeClr val="accent5"/>
                </a:solidFill>
              </a:rPr>
              <a:t>Chris Hadfield</a:t>
            </a:r>
            <a:r>
              <a:rPr lang="en-US" dirty="0">
                <a:solidFill>
                  <a:schemeClr val="accent5"/>
                </a:solidFill>
              </a:rPr>
              <a:t>	</a:t>
            </a:r>
          </a:p>
          <a:p>
            <a:pPr marL="0" indent="0" algn="just">
              <a:buNone/>
            </a:pPr>
            <a:endParaRPr lang="en-US" dirty="0"/>
          </a:p>
          <a:p>
            <a:pPr marL="0" indent="0" algn="just">
              <a:buNone/>
            </a:pPr>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600" dirty="0"/>
          </a:p>
          <a:p>
            <a:pPr marL="0" indent="0" algn="just">
              <a:buNone/>
            </a:pPr>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013155" y="1166341"/>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82CDBC"/>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1013155" y="2655867"/>
            <a:ext cx="3057299" cy="3600986"/>
          </a:xfrm>
          <a:prstGeom prst="rect">
            <a:avLst/>
          </a:prstGeom>
        </p:spPr>
        <p:txBody>
          <a:bodyPr wrap="square">
            <a:spAutoFit/>
          </a:bodyPr>
          <a:lstStyle/>
          <a:p>
            <a:pPr algn="just"/>
            <a:r>
              <a:rPr lang="en-US" b="1" dirty="0">
                <a:solidFill>
                  <a:schemeClr val="accent5"/>
                </a:solidFill>
              </a:rPr>
              <a:t>Chris Hadfield</a:t>
            </a:r>
            <a:r>
              <a:rPr lang="en-US" dirty="0">
                <a:solidFill>
                  <a:schemeClr val="accent5"/>
                </a:solidFill>
              </a:rPr>
              <a:t>	</a:t>
            </a:r>
          </a:p>
          <a:p>
            <a:pPr algn="just"/>
            <a:endParaRPr lang="en-US"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4070454" y="2680483"/>
            <a:ext cx="3213973" cy="3600986"/>
          </a:xfrm>
          <a:prstGeom prst="rect">
            <a:avLst/>
          </a:prstGeom>
        </p:spPr>
        <p:txBody>
          <a:bodyPr wrap="square">
            <a:spAutoFit/>
          </a:bodyPr>
          <a:lstStyle/>
          <a:p>
            <a:pPr algn="just"/>
            <a:r>
              <a:rPr lang="en-US" b="1" dirty="0">
                <a:solidFill>
                  <a:schemeClr val="accent5"/>
                </a:solidFill>
              </a:rPr>
              <a:t>Erin 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485627" y="2197757"/>
            <a:ext cx="3040154" cy="2062103"/>
          </a:xfrm>
          <a:prstGeom prst="rect">
            <a:avLst/>
          </a:prstGeom>
        </p:spPr>
        <p:txBody>
          <a:bodyPr lIns="91425" tIns="91425" rIns="91425" bIns="91425" anchor="b" anchorCtr="0">
            <a:noAutofit/>
          </a:bodyPr>
          <a:lstStyle/>
          <a:p>
            <a:pPr lvl="0">
              <a:spcBef>
                <a:spcPts val="0"/>
              </a:spcBef>
              <a:buNone/>
            </a:pPr>
            <a:r>
              <a:rPr lang="en" sz="3600" dirty="0"/>
              <a:t>IN TWO, </a:t>
            </a:r>
            <a:r>
              <a:rPr lang="en" sz="3600" dirty="0">
                <a:solidFill>
                  <a:srgbClr val="82CDBC"/>
                </a:solidFill>
              </a:rPr>
              <a:t>THREE </a:t>
            </a:r>
            <a:r>
              <a:rPr lang="en-US" sz="3600" dirty="0">
                <a:solidFill>
                  <a:srgbClr val="82CDBC"/>
                </a:solidFill>
              </a:rPr>
              <a:t>OR </a:t>
            </a:r>
            <a:r>
              <a:rPr lang="en-US" sz="3600" dirty="0">
                <a:solidFill>
                  <a:srgbClr val="0070C0"/>
                </a:solidFill>
              </a:rPr>
              <a:t>FOUR</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7473958" y="3616838"/>
            <a:ext cx="2900541" cy="2062103"/>
          </a:xfrm>
          <a:prstGeom prst="rect">
            <a:avLst/>
          </a:prstGeom>
        </p:spPr>
        <p:txBody>
          <a:bodyPr wrap="square">
            <a:spAutoFit/>
          </a:bodyPr>
          <a:lstStyle/>
          <a:p>
            <a:pPr algn="just"/>
            <a:r>
              <a:rPr lang="en-US" sz="1600" b="1" dirty="0">
                <a:solidFill>
                  <a:srgbClr val="0070C0"/>
                </a:solidFill>
              </a:rPr>
              <a:t>Helen Keller </a:t>
            </a:r>
          </a:p>
          <a:p>
            <a:pPr algn="just"/>
            <a:r>
              <a:rPr lang="en-US" sz="1600" dirty="0"/>
              <a:t>	</a:t>
            </a:r>
          </a:p>
          <a:p>
            <a:pPr algn="just"/>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549599" y="3616838"/>
            <a:ext cx="2900541" cy="2308324"/>
          </a:xfrm>
          <a:prstGeom prst="rect">
            <a:avLst/>
          </a:prstGeom>
        </p:spPr>
        <p:txBody>
          <a:bodyPr wrap="square">
            <a:spAutoFit/>
          </a:bodyPr>
          <a:lstStyle/>
          <a:p>
            <a:pPr algn="just"/>
            <a:r>
              <a:rPr lang="en-US" sz="1600" b="1" dirty="0">
                <a:solidFill>
                  <a:srgbClr val="0070C0"/>
                </a:solidFill>
              </a:rPr>
              <a:t>Mario Andretti</a:t>
            </a:r>
          </a:p>
          <a:p>
            <a:pPr algn="just"/>
            <a:endParaRPr lang="en-US" sz="1600" dirty="0">
              <a:solidFill>
                <a:srgbClr val="0070C0"/>
              </a:solidFill>
            </a:endParaRPr>
          </a:p>
          <a:p>
            <a:pPr algn="just"/>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473958" y="1072885"/>
            <a:ext cx="2900541" cy="2308324"/>
          </a:xfrm>
          <a:prstGeom prst="rect">
            <a:avLst/>
          </a:prstGeom>
        </p:spPr>
        <p:txBody>
          <a:bodyPr wrap="square">
            <a:spAutoFit/>
          </a:bodyPr>
          <a:lstStyle/>
          <a:p>
            <a:pPr algn="just"/>
            <a:r>
              <a:rPr lang="en-US" sz="1600" b="1" dirty="0">
                <a:solidFill>
                  <a:srgbClr val="0070C0"/>
                </a:solidFill>
              </a:rPr>
              <a:t>Dwight. Eisenhower</a:t>
            </a:r>
          </a:p>
          <a:p>
            <a:pPr algn="just"/>
            <a:endParaRPr lang="en-US" sz="1600" b="1" dirty="0">
              <a:solidFill>
                <a:srgbClr val="0070C0"/>
              </a:solidFill>
            </a:endParaRPr>
          </a:p>
          <a:p>
            <a:pPr algn="just"/>
            <a:r>
              <a:rPr lang="en-US" sz="16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6E244F29-CFF0-4E51-8BC9-8423BB5C7720}"/>
              </a:ext>
            </a:extLst>
          </p:cNvPr>
          <p:cNvSpPr/>
          <p:nvPr/>
        </p:nvSpPr>
        <p:spPr>
          <a:xfrm>
            <a:off x="4525781" y="1072885"/>
            <a:ext cx="2900541" cy="2062103"/>
          </a:xfrm>
          <a:prstGeom prst="rect">
            <a:avLst/>
          </a:prstGeom>
        </p:spPr>
        <p:txBody>
          <a:bodyPr wrap="square">
            <a:spAutoFit/>
          </a:bodyPr>
          <a:lstStyle/>
          <a:p>
            <a:pPr algn="just"/>
            <a:r>
              <a:rPr lang="en-US" sz="1600" b="1" dirty="0">
                <a:solidFill>
                  <a:srgbClr val="0070C0"/>
                </a:solidFill>
              </a:rPr>
              <a:t>Helen Keller </a:t>
            </a:r>
          </a:p>
          <a:p>
            <a:pPr algn="just"/>
            <a:r>
              <a:rPr lang="en-US" sz="1600" dirty="0"/>
              <a:t>	</a:t>
            </a:r>
          </a:p>
          <a:p>
            <a:pPr algn="just"/>
            <a:r>
              <a:rPr lang="en-US" sz="1600" dirty="0"/>
              <a:t>Character cannot be developed in ease and quiet. Only through experience of trial and suffering can the soul be strengthened, ambition inspired, and success achieved.</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8AF090FD-1904-471C-A47D-17C96F8B4942}"/>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2" name="Title 1">
            <a:extLst>
              <a:ext uri="{FF2B5EF4-FFF2-40B4-BE49-F238E27FC236}">
                <a16:creationId xmlns:a16="http://schemas.microsoft.com/office/drawing/2014/main" id="{F9377215-532F-4C29-8C03-7C591DE5893A}"/>
              </a:ext>
            </a:extLst>
          </p:cNvPr>
          <p:cNvSpPr txBox="1">
            <a:spLocks/>
          </p:cNvSpPr>
          <p:nvPr/>
        </p:nvSpPr>
        <p:spPr>
          <a:xfrm>
            <a:off x="4343400" y="367155"/>
            <a:ext cx="7715250" cy="871095"/>
          </a:xfrm>
          <a:prstGeom prst="rect">
            <a:avLst/>
          </a:prstGeom>
        </p:spPr>
        <p:txBody>
          <a:bodyPr>
            <a:normAutofit fontScale="82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t>BIG </a:t>
            </a:r>
            <a:r>
              <a:rPr lang="en-US" sz="4000" dirty="0">
                <a:solidFill>
                  <a:srgbClr val="0070C0"/>
                </a:solidFill>
              </a:rPr>
              <a:t>PICTURE </a:t>
            </a:r>
            <a:r>
              <a:rPr lang="en-US" sz="4000" dirty="0"/>
              <a:t>CREATES BIG </a:t>
            </a:r>
            <a:r>
              <a:rPr lang="en-US" sz="4000" dirty="0">
                <a:solidFill>
                  <a:srgbClr val="F9C422"/>
                </a:solidFill>
              </a:rPr>
              <a:t>IMPACT</a:t>
            </a:r>
            <a:br>
              <a:rPr lang="en-US" sz="2000" dirty="0"/>
            </a:br>
            <a:r>
              <a:rPr lang="en-US" sz="2000" dirty="0"/>
              <a:t>A Picture Is Worth A Thousand Words</a:t>
            </a:r>
          </a:p>
        </p:txBody>
      </p:sp>
    </p:spTree>
    <p:extLst>
      <p:ext uri="{BB962C8B-B14F-4D97-AF65-F5344CB8AC3E}">
        <p14:creationId xmlns:p14="http://schemas.microsoft.com/office/powerpoint/2010/main" val="259703412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5162550" y="209550"/>
            <a:ext cx="6610350" cy="122724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3600" dirty="0"/>
              <a:t>USE CHARTS TO EXPLAIN YOUR </a:t>
            </a:r>
            <a:r>
              <a:rPr lang="en" sz="3600" dirty="0">
                <a:solidFill>
                  <a:srgbClr val="618FC9"/>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398397444"/>
              </p:ext>
            </p:extLst>
          </p:nvPr>
        </p:nvGraphicFramePr>
        <p:xfrm>
          <a:off x="2920541" y="1587083"/>
          <a:ext cx="6350918" cy="4343401"/>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281661" y="880082"/>
            <a:ext cx="797157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82CDBC"/>
                </a:solidFill>
              </a:rPr>
              <a:t>DATA</a:t>
            </a:r>
            <a:endParaRPr lang="en" sz="3600" dirty="0">
              <a:solidFill>
                <a:srgbClr val="82CDBC"/>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031747977"/>
              </p:ext>
            </p:extLst>
          </p:nvPr>
        </p:nvGraphicFramePr>
        <p:xfrm>
          <a:off x="2571750" y="1786466"/>
          <a:ext cx="7391400" cy="4191452"/>
        </p:xfrm>
        <a:graphic>
          <a:graphicData uri="http://schemas.openxmlformats.org/drawingml/2006/table">
            <a:tbl>
              <a:tblPr firstRow="1" bandRow="1">
                <a:effectLst>
                  <a:outerShdw blurRad="50800" dist="38100" dir="13500000" algn="br" rotWithShape="0">
                    <a:prstClr val="black">
                      <a:alpha val="40000"/>
                    </a:prstClr>
                  </a:outerShdw>
                </a:effectLst>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404284">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Shape 465">
            <a:extLst>
              <a:ext uri="{FF2B5EF4-FFF2-40B4-BE49-F238E27FC236}">
                <a16:creationId xmlns:a16="http://schemas.microsoft.com/office/drawing/2014/main" id="{1A25EAC4-6676-4F4F-9CE0-FE4B531F07C7}"/>
              </a:ext>
            </a:extLst>
          </p:cNvPr>
          <p:cNvGrpSpPr/>
          <p:nvPr/>
        </p:nvGrpSpPr>
        <p:grpSpPr>
          <a:xfrm>
            <a:off x="2551150" y="1615299"/>
            <a:ext cx="930458" cy="999402"/>
            <a:chOff x="611175" y="2326900"/>
            <a:chExt cx="362700" cy="389575"/>
          </a:xfrm>
          <a:solidFill>
            <a:schemeClr val="accent1"/>
          </a:solidFill>
        </p:grpSpPr>
        <p:sp>
          <p:nvSpPr>
            <p:cNvPr id="4" name="Shape 466">
              <a:extLst>
                <a:ext uri="{FF2B5EF4-FFF2-40B4-BE49-F238E27FC236}">
                  <a16:creationId xmlns:a16="http://schemas.microsoft.com/office/drawing/2014/main" id="{12B5572B-01EE-4C44-8070-BC41E3F17230}"/>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dirty="0">
                <a:solidFill>
                  <a:srgbClr val="434343"/>
                </a:solidFill>
              </a:endParaRPr>
            </a:p>
          </p:txBody>
        </p:sp>
        <p:sp>
          <p:nvSpPr>
            <p:cNvPr id="5" name="Shape 467">
              <a:extLst>
                <a:ext uri="{FF2B5EF4-FFF2-40B4-BE49-F238E27FC236}">
                  <a16:creationId xmlns:a16="http://schemas.microsoft.com/office/drawing/2014/main" id="{E94435C1-B472-4247-A80B-6C2E3E16C678}"/>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68">
              <a:extLst>
                <a:ext uri="{FF2B5EF4-FFF2-40B4-BE49-F238E27FC236}">
                  <a16:creationId xmlns:a16="http://schemas.microsoft.com/office/drawing/2014/main" id="{3FFB8D8D-631F-4872-9EEA-F90C5D201288}"/>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69">
              <a:extLst>
                <a:ext uri="{FF2B5EF4-FFF2-40B4-BE49-F238E27FC236}">
                  <a16:creationId xmlns:a16="http://schemas.microsoft.com/office/drawing/2014/main" id="{6DA07E15-19F1-4D15-9104-7A6B1FF52A49}"/>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 name="Shape 492">
            <a:extLst>
              <a:ext uri="{FF2B5EF4-FFF2-40B4-BE49-F238E27FC236}">
                <a16:creationId xmlns:a16="http://schemas.microsoft.com/office/drawing/2014/main" id="{ECDF8E75-4D3E-4EA3-BCF1-E365D933B53C}"/>
              </a:ext>
            </a:extLst>
          </p:cNvPr>
          <p:cNvGrpSpPr/>
          <p:nvPr/>
        </p:nvGrpSpPr>
        <p:grpSpPr>
          <a:xfrm>
            <a:off x="6047791" y="1504892"/>
            <a:ext cx="335291" cy="1221822"/>
            <a:chOff x="727175" y="2957625"/>
            <a:chExt cx="130700" cy="476275"/>
          </a:xfrm>
          <a:solidFill>
            <a:schemeClr val="accent2"/>
          </a:solidFill>
        </p:grpSpPr>
        <p:sp>
          <p:nvSpPr>
            <p:cNvPr id="9" name="Shape 493">
              <a:extLst>
                <a:ext uri="{FF2B5EF4-FFF2-40B4-BE49-F238E27FC236}">
                  <a16:creationId xmlns:a16="http://schemas.microsoft.com/office/drawing/2014/main" id="{92511494-F966-4B9C-9991-47CECC9C9AC0}"/>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 name="Shape 494">
              <a:extLst>
                <a:ext uri="{FF2B5EF4-FFF2-40B4-BE49-F238E27FC236}">
                  <a16:creationId xmlns:a16="http://schemas.microsoft.com/office/drawing/2014/main" id="{DB5F61E8-5B90-45D7-B172-BCEC848CE67B}"/>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1" name="Shape 607">
            <a:extLst>
              <a:ext uri="{FF2B5EF4-FFF2-40B4-BE49-F238E27FC236}">
                <a16:creationId xmlns:a16="http://schemas.microsoft.com/office/drawing/2014/main" id="{980CD8A7-D159-4899-9BD3-39E59821CB26}"/>
              </a:ext>
            </a:extLst>
          </p:cNvPr>
          <p:cNvGrpSpPr/>
          <p:nvPr/>
        </p:nvGrpSpPr>
        <p:grpSpPr>
          <a:xfrm>
            <a:off x="8844102" y="1491618"/>
            <a:ext cx="1384720" cy="1328280"/>
            <a:chOff x="5241175" y="4959100"/>
            <a:chExt cx="539775" cy="517775"/>
          </a:xfrm>
          <a:solidFill>
            <a:srgbClr val="92D050"/>
          </a:solidFill>
        </p:grpSpPr>
        <p:sp>
          <p:nvSpPr>
            <p:cNvPr id="12" name="Shape 608">
              <a:extLst>
                <a:ext uri="{FF2B5EF4-FFF2-40B4-BE49-F238E27FC236}">
                  <a16:creationId xmlns:a16="http://schemas.microsoft.com/office/drawing/2014/main" id="{FE0B34B6-BC1A-48F0-97C0-D1632E1C5FC6}"/>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609">
              <a:extLst>
                <a:ext uri="{FF2B5EF4-FFF2-40B4-BE49-F238E27FC236}">
                  <a16:creationId xmlns:a16="http://schemas.microsoft.com/office/drawing/2014/main" id="{54DC5F68-1A7C-4530-AD08-98E16D9A8E43}"/>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610">
              <a:extLst>
                <a:ext uri="{FF2B5EF4-FFF2-40B4-BE49-F238E27FC236}">
                  <a16:creationId xmlns:a16="http://schemas.microsoft.com/office/drawing/2014/main" id="{86B5720F-F2A8-4FC9-B1A8-37A2A6D64D0D}"/>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611">
              <a:extLst>
                <a:ext uri="{FF2B5EF4-FFF2-40B4-BE49-F238E27FC236}">
                  <a16:creationId xmlns:a16="http://schemas.microsoft.com/office/drawing/2014/main" id="{B1A7DC1B-4C02-4697-BBAE-60B0B0093522}"/>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612">
              <a:extLst>
                <a:ext uri="{FF2B5EF4-FFF2-40B4-BE49-F238E27FC236}">
                  <a16:creationId xmlns:a16="http://schemas.microsoft.com/office/drawing/2014/main" id="{A7A95828-83A5-4947-9357-163C4EEA2F62}"/>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613">
              <a:extLst>
                <a:ext uri="{FF2B5EF4-FFF2-40B4-BE49-F238E27FC236}">
                  <a16:creationId xmlns:a16="http://schemas.microsoft.com/office/drawing/2014/main" id="{FDF52885-89CC-4983-BD8F-351DF3B9D72C}"/>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8" name="Rectangle 17">
            <a:extLst>
              <a:ext uri="{FF2B5EF4-FFF2-40B4-BE49-F238E27FC236}">
                <a16:creationId xmlns:a16="http://schemas.microsoft.com/office/drawing/2014/main" id="{6DD5151E-A86C-473A-ABD9-618A636B6646}"/>
              </a:ext>
            </a:extLst>
          </p:cNvPr>
          <p:cNvSpPr/>
          <p:nvPr/>
        </p:nvSpPr>
        <p:spPr>
          <a:xfrm>
            <a:off x="4847762" y="3062598"/>
            <a:ext cx="2900541" cy="2308324"/>
          </a:xfrm>
          <a:prstGeom prst="rect">
            <a:avLst/>
          </a:prstGeom>
        </p:spPr>
        <p:txBody>
          <a:bodyPr wrap="square">
            <a:spAutoFit/>
          </a:bodyPr>
          <a:lstStyle/>
          <a:p>
            <a:pPr algn="ctr"/>
            <a:r>
              <a:rPr lang="en-US" sz="1600" b="1" dirty="0">
                <a:solidFill>
                  <a:srgbClr val="CC376A"/>
                </a:solidFill>
              </a:rPr>
              <a:t>Mario Andretti</a:t>
            </a:r>
          </a:p>
          <a:p>
            <a:pPr algn="just"/>
            <a:endParaRPr lang="en-US" sz="1600" dirty="0">
              <a:solidFill>
                <a:srgbClr val="0070C0"/>
              </a:solidFill>
            </a:endParaRPr>
          </a:p>
          <a:p>
            <a:pPr algn="just"/>
            <a:r>
              <a:rPr lang="en-US" sz="1600" dirty="0"/>
              <a:t>Desire is the key to motivation, but it's determination and commitment to an unrelenting pursuit of your goal - a commitment to excellence - that will enable you to attain the success you seek. </a:t>
            </a:r>
          </a:p>
        </p:txBody>
      </p:sp>
      <p:sp>
        <p:nvSpPr>
          <p:cNvPr id="19" name="Rectangle 18">
            <a:extLst>
              <a:ext uri="{FF2B5EF4-FFF2-40B4-BE49-F238E27FC236}">
                <a16:creationId xmlns:a16="http://schemas.microsoft.com/office/drawing/2014/main" id="{07BD24D8-18F0-46A9-88C9-176D0DBD6EC7}"/>
              </a:ext>
            </a:extLst>
          </p:cNvPr>
          <p:cNvSpPr/>
          <p:nvPr/>
        </p:nvSpPr>
        <p:spPr>
          <a:xfrm>
            <a:off x="8086192" y="3029472"/>
            <a:ext cx="2900541" cy="2308324"/>
          </a:xfrm>
          <a:prstGeom prst="rect">
            <a:avLst/>
          </a:prstGeom>
        </p:spPr>
        <p:txBody>
          <a:bodyPr wrap="square">
            <a:spAutoFit/>
          </a:bodyPr>
          <a:lstStyle/>
          <a:p>
            <a:pPr algn="ctr"/>
            <a:r>
              <a:rPr lang="en-US" sz="1600" b="1" dirty="0">
                <a:solidFill>
                  <a:srgbClr val="00B050"/>
                </a:solidFill>
              </a:rPr>
              <a:t>Dwight. Eisenhower</a:t>
            </a:r>
          </a:p>
          <a:p>
            <a:pPr algn="just"/>
            <a:endParaRPr lang="en-US" sz="1600" b="1" dirty="0">
              <a:solidFill>
                <a:srgbClr val="0070C0"/>
              </a:solidFill>
            </a:endParaRPr>
          </a:p>
          <a:p>
            <a:pPr algn="just"/>
            <a:r>
              <a:rPr lang="en-US" sz="1600" dirty="0"/>
              <a:t>The supreme quality for leadership is unquestionably integrity. Without it, no real success is possible, no matter whether it is on a section gang, a football field, in an army, or in an office. </a:t>
            </a:r>
          </a:p>
        </p:txBody>
      </p:sp>
      <p:sp>
        <p:nvSpPr>
          <p:cNvPr id="20" name="Rectangle 19">
            <a:extLst>
              <a:ext uri="{FF2B5EF4-FFF2-40B4-BE49-F238E27FC236}">
                <a16:creationId xmlns:a16="http://schemas.microsoft.com/office/drawing/2014/main" id="{26F04487-E742-460D-86E6-03457716D240}"/>
              </a:ext>
            </a:extLst>
          </p:cNvPr>
          <p:cNvSpPr/>
          <p:nvPr/>
        </p:nvSpPr>
        <p:spPr>
          <a:xfrm>
            <a:off x="1609332" y="3064987"/>
            <a:ext cx="2900541" cy="2062103"/>
          </a:xfrm>
          <a:prstGeom prst="rect">
            <a:avLst/>
          </a:prstGeom>
        </p:spPr>
        <p:txBody>
          <a:bodyPr wrap="square">
            <a:spAutoFit/>
          </a:bodyPr>
          <a:lstStyle/>
          <a:p>
            <a:pPr algn="ctr"/>
            <a:r>
              <a:rPr lang="en-US" sz="1600" b="1" dirty="0">
                <a:solidFill>
                  <a:srgbClr val="0070C0"/>
                </a:solidFill>
              </a:rPr>
              <a:t>Helen Keller </a:t>
            </a:r>
          </a:p>
          <a:p>
            <a:pPr algn="just"/>
            <a:r>
              <a:rPr lang="en-US" sz="1600" dirty="0"/>
              <a:t>	</a:t>
            </a:r>
          </a:p>
          <a:p>
            <a:pPr algn="just"/>
            <a:r>
              <a:rPr lang="en-US" sz="1600" dirty="0"/>
              <a:t>Character cannot be developed in ease and quiet. Only through experience of trial and suffering can the soul be strengthened, ambition inspired, and success achieved.</a:t>
            </a:r>
          </a:p>
        </p:txBody>
      </p:sp>
    </p:spTree>
    <p:extLst>
      <p:ext uri="{BB962C8B-B14F-4D97-AF65-F5344CB8AC3E}">
        <p14:creationId xmlns:p14="http://schemas.microsoft.com/office/powerpoint/2010/main" val="1826113965"/>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1697529" y="1655480"/>
            <a:ext cx="1269337" cy="2547035"/>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1756651" y="1856143"/>
            <a:ext cx="1159587" cy="205290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dirty="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2690464" y="4375291"/>
            <a:ext cx="5665205"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358EB1"/>
                </a:solidFill>
                <a:latin typeface="+mj-lt"/>
                <a:ea typeface="Muli"/>
                <a:cs typeface="Muli"/>
                <a:sym typeface="Muli"/>
              </a:rPr>
              <a:t>iPhone, Android &amp; Website</a:t>
            </a:r>
          </a:p>
        </p:txBody>
      </p:sp>
      <p:sp>
        <p:nvSpPr>
          <p:cNvPr id="8" name="Rectangle 7">
            <a:extLst>
              <a:ext uri="{FF2B5EF4-FFF2-40B4-BE49-F238E27FC236}">
                <a16:creationId xmlns:a16="http://schemas.microsoft.com/office/drawing/2014/main" id="{1ECFE3E6-833D-4753-B786-9E2581FC354E}"/>
              </a:ext>
            </a:extLst>
          </p:cNvPr>
          <p:cNvSpPr/>
          <p:nvPr/>
        </p:nvSpPr>
        <p:spPr>
          <a:xfrm>
            <a:off x="2749585" y="4937278"/>
            <a:ext cx="7317175" cy="830997"/>
          </a:xfrm>
          <a:prstGeom prst="rect">
            <a:avLst/>
          </a:prstGeom>
        </p:spPr>
        <p:txBody>
          <a:bodyPr wrap="square">
            <a:spAutoFit/>
          </a:bodyPr>
          <a:lstStyle/>
          <a:p>
            <a:pPr algn="just">
              <a:spcBef>
                <a:spcPts val="0"/>
              </a:spcBef>
              <a:buNone/>
            </a:pP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Shape 401">
            <a:extLst>
              <a:ext uri="{FF2B5EF4-FFF2-40B4-BE49-F238E27FC236}">
                <a16:creationId xmlns:a16="http://schemas.microsoft.com/office/drawing/2014/main" id="{00C8ABFA-5118-4CA0-B343-3E5495B86438}"/>
              </a:ext>
            </a:extLst>
          </p:cNvPr>
          <p:cNvSpPr/>
          <p:nvPr/>
        </p:nvSpPr>
        <p:spPr>
          <a:xfrm>
            <a:off x="3221769" y="1655480"/>
            <a:ext cx="1210323" cy="2547037"/>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9C422"/>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1" name="Shape 403">
            <a:extLst>
              <a:ext uri="{FF2B5EF4-FFF2-40B4-BE49-F238E27FC236}">
                <a16:creationId xmlns:a16="http://schemas.microsoft.com/office/drawing/2014/main" id="{3CD5B28B-D85B-41AA-9CCB-21FF4D69826A}"/>
              </a:ext>
            </a:extLst>
          </p:cNvPr>
          <p:cNvSpPr/>
          <p:nvPr/>
        </p:nvSpPr>
        <p:spPr>
          <a:xfrm>
            <a:off x="3306350" y="2033202"/>
            <a:ext cx="1033919" cy="1821378"/>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dirty="0">
                <a:solidFill>
                  <a:srgbClr val="FFFFFF"/>
                </a:solidFill>
                <a:latin typeface="Muli"/>
                <a:ea typeface="Muli"/>
                <a:cs typeface="Muli"/>
                <a:sym typeface="Muli"/>
              </a:rPr>
              <a:t>Place your screenshot here</a:t>
            </a:r>
          </a:p>
        </p:txBody>
      </p:sp>
      <p:sp>
        <p:nvSpPr>
          <p:cNvPr id="12" name="Shape 408">
            <a:extLst>
              <a:ext uri="{FF2B5EF4-FFF2-40B4-BE49-F238E27FC236}">
                <a16:creationId xmlns:a16="http://schemas.microsoft.com/office/drawing/2014/main" id="{8A5E27D5-B1AB-4589-869F-C145AE5BE267}"/>
              </a:ext>
            </a:extLst>
          </p:cNvPr>
          <p:cNvSpPr/>
          <p:nvPr/>
        </p:nvSpPr>
        <p:spPr>
          <a:xfrm>
            <a:off x="4686995" y="1671446"/>
            <a:ext cx="1807556" cy="2556340"/>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4D422"/>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3" name="Shape 410">
            <a:extLst>
              <a:ext uri="{FF2B5EF4-FFF2-40B4-BE49-F238E27FC236}">
                <a16:creationId xmlns:a16="http://schemas.microsoft.com/office/drawing/2014/main" id="{20FCF83C-6AD8-4F6E-8149-BE02B6EA0335}"/>
              </a:ext>
            </a:extLst>
          </p:cNvPr>
          <p:cNvSpPr/>
          <p:nvPr/>
        </p:nvSpPr>
        <p:spPr>
          <a:xfrm>
            <a:off x="4816257" y="1908452"/>
            <a:ext cx="1562111" cy="2091476"/>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14" name="Shape 415">
            <a:extLst>
              <a:ext uri="{FF2B5EF4-FFF2-40B4-BE49-F238E27FC236}">
                <a16:creationId xmlns:a16="http://schemas.microsoft.com/office/drawing/2014/main" id="{90058C6E-60B4-4DDB-9055-5649B347BD67}"/>
              </a:ext>
            </a:extLst>
          </p:cNvPr>
          <p:cNvSpPr/>
          <p:nvPr/>
        </p:nvSpPr>
        <p:spPr>
          <a:xfrm>
            <a:off x="6749454" y="1655480"/>
            <a:ext cx="3493605" cy="2719811"/>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FFC00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15" name="Shape 417">
            <a:extLst>
              <a:ext uri="{FF2B5EF4-FFF2-40B4-BE49-F238E27FC236}">
                <a16:creationId xmlns:a16="http://schemas.microsoft.com/office/drawing/2014/main" id="{5D7E8FD1-105D-44A6-889F-04F7DC1FD20D}"/>
              </a:ext>
            </a:extLst>
          </p:cNvPr>
          <p:cNvSpPr/>
          <p:nvPr/>
        </p:nvSpPr>
        <p:spPr>
          <a:xfrm>
            <a:off x="6888739" y="1807256"/>
            <a:ext cx="3206128" cy="203417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4193704601"/>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solidFill>
          <a:schemeClr val="accent2">
            <a:lumMod val="60000"/>
            <a:lumOff val="40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51D405A-A824-4F08-9829-365BC0AB9E75}"/>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Pixabay.com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4">
      <a:majorFont>
        <a:latin typeface="Roboto"/>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563</TotalTime>
  <Words>621</Words>
  <Application>Microsoft Office PowerPoint</Application>
  <PresentationFormat>Widescreen</PresentationFormat>
  <Paragraphs>80</Paragraphs>
  <Slides>14</Slides>
  <Notes>0</Notes>
  <HiddenSlides>0</HiddenSlides>
  <MMClips>0</MMClips>
  <ScaleCrop>false</ScaleCrop>
  <HeadingPairs>
    <vt:vector size="6" baseType="variant">
      <vt:variant>
        <vt:lpstr>Fonts Used</vt:lpstr>
      </vt:variant>
      <vt:variant>
        <vt:i4>5</vt:i4>
      </vt:variant>
      <vt:variant>
        <vt:lpstr>Theme</vt:lpstr>
      </vt:variant>
      <vt:variant>
        <vt:i4>1</vt:i4>
      </vt:variant>
      <vt:variant>
        <vt:lpstr>Slide Titles</vt:lpstr>
      </vt:variant>
      <vt:variant>
        <vt:i4>14</vt:i4>
      </vt:variant>
    </vt:vector>
  </HeadingPairs>
  <TitlesOfParts>
    <vt:vector size="20" baseType="lpstr">
      <vt:lpstr>Arial</vt:lpstr>
      <vt:lpstr>Bitter</vt:lpstr>
      <vt:lpstr>Muli</vt:lpstr>
      <vt:lpstr>Roboto</vt:lpstr>
      <vt:lpstr>Roboto Cn</vt:lpstr>
      <vt:lpstr>Office Theme</vt:lpstr>
      <vt:lpstr>CATALYST</vt:lpstr>
      <vt:lpstr>PowerPoint Presentation</vt:lpstr>
      <vt:lpstr>1. YOUR FIRST HEADLINE</vt:lpstr>
      <vt:lpstr>PowerPoint Presentation</vt:lpstr>
      <vt:lpstr>PowerPoint Presentation</vt:lpstr>
      <vt:lpstr>THIS IS YOUR HEADING</vt:lpstr>
      <vt:lpstr>YOU CAN ALSO SPLIT YOUR CONTENT</vt:lpstr>
      <vt:lpstr>IN TWO, THREE OR FOUR COLUMNS</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83</cp:revision>
  <dcterms:created xsi:type="dcterms:W3CDTF">2017-08-02T20:41:11Z</dcterms:created>
  <dcterms:modified xsi:type="dcterms:W3CDTF">2018-02-05T19:28:29Z</dcterms:modified>
</cp:coreProperties>
</file>