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2"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Lst>
  <p:sldSz cy="6858000" cx="12192000"/>
  <p:notesSz cx="6858000" cy="9144000"/>
  <p:embeddedFontLst>
    <p:embeddedFont>
      <p:font typeface="Playfair Display"/>
      <p:regular r:id="rId19"/>
      <p:bold r:id="rId20"/>
      <p:italic r:id="rId21"/>
      <p:boldItalic r:id="rId22"/>
    </p:embeddedFont>
    <p:embeddedFont>
      <p:font typeface="Lato"/>
      <p:regular r:id="rId23"/>
      <p:bold r:id="rId24"/>
      <p:italic r:id="rId25"/>
      <p:boldItalic r:id="rId26"/>
    </p:embeddedFont>
    <p:embeddedFont>
      <p:font typeface="Montserrat"/>
      <p:regular r:id="rId27"/>
      <p:bold r:id="rId28"/>
      <p:italic r:id="rId29"/>
      <p:boldItalic r:id="rId30"/>
    </p:embeddedFont>
    <p:embeddedFont>
      <p:font typeface="Lato Light"/>
      <p:regular r:id="rId31"/>
      <p:bold r:id="rId32"/>
      <p:italic r:id="rId33"/>
      <p:boldItalic r:id="rId34"/>
    </p:embeddedFont>
    <p:embeddedFont>
      <p:font typeface="Lato Black"/>
      <p:bold r:id="rId35"/>
      <p:boldItalic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PlayfairDisplay-bold.fntdata"/><Relationship Id="rId22" Type="http://schemas.openxmlformats.org/officeDocument/2006/relationships/font" Target="fonts/PlayfairDisplay-boldItalic.fntdata"/><Relationship Id="rId21" Type="http://schemas.openxmlformats.org/officeDocument/2006/relationships/font" Target="fonts/PlayfairDisplay-italic.fntdata"/><Relationship Id="rId24" Type="http://schemas.openxmlformats.org/officeDocument/2006/relationships/font" Target="fonts/Lato-bold.fntdata"/><Relationship Id="rId23" Type="http://schemas.openxmlformats.org/officeDocument/2006/relationships/font" Target="fonts/Lato-regular.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Lato-boldItalic.fntdata"/><Relationship Id="rId25" Type="http://schemas.openxmlformats.org/officeDocument/2006/relationships/font" Target="fonts/Lato-italic.fntdata"/><Relationship Id="rId28" Type="http://schemas.openxmlformats.org/officeDocument/2006/relationships/font" Target="fonts/Montserrat-bold.fntdata"/><Relationship Id="rId27" Type="http://schemas.openxmlformats.org/officeDocument/2006/relationships/font" Target="fonts/Montserrat-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Montserrat-italic.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LatoLight-regular.fntdata"/><Relationship Id="rId30" Type="http://schemas.openxmlformats.org/officeDocument/2006/relationships/font" Target="fonts/Montserrat-boldItalic.fntdata"/><Relationship Id="rId11" Type="http://schemas.openxmlformats.org/officeDocument/2006/relationships/slide" Target="slides/slide7.xml"/><Relationship Id="rId33" Type="http://schemas.openxmlformats.org/officeDocument/2006/relationships/font" Target="fonts/LatoLight-italic.fntdata"/><Relationship Id="rId10" Type="http://schemas.openxmlformats.org/officeDocument/2006/relationships/slide" Target="slides/slide6.xml"/><Relationship Id="rId32" Type="http://schemas.openxmlformats.org/officeDocument/2006/relationships/font" Target="fonts/LatoLight-bold.fntdata"/><Relationship Id="rId13" Type="http://schemas.openxmlformats.org/officeDocument/2006/relationships/slide" Target="slides/slide9.xml"/><Relationship Id="rId35" Type="http://schemas.openxmlformats.org/officeDocument/2006/relationships/font" Target="fonts/LatoBlack-bold.fntdata"/><Relationship Id="rId12" Type="http://schemas.openxmlformats.org/officeDocument/2006/relationships/slide" Target="slides/slide8.xml"/><Relationship Id="rId34" Type="http://schemas.openxmlformats.org/officeDocument/2006/relationships/font" Target="fonts/LatoLight-boldItalic.fntdata"/><Relationship Id="rId15" Type="http://schemas.openxmlformats.org/officeDocument/2006/relationships/slide" Target="slides/slide11.xml"/><Relationship Id="rId14" Type="http://schemas.openxmlformats.org/officeDocument/2006/relationships/slide" Target="slides/slide10.xml"/><Relationship Id="rId36" Type="http://schemas.openxmlformats.org/officeDocument/2006/relationships/font" Target="fonts/LatoBlack-boldItalic.fntdata"/><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font" Target="fonts/PlayfairDisplay-regular.fntdata"/><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91425" lIns="91425" spcFirstLastPara="1" rIns="91425" wrap="square" tIns="91425">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91425" lIns="91425" spcFirstLastPara="1" rIns="91425" wrap="square" tIns="91425">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PH"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1" name="Shape 91"/>
        <p:cNvGrpSpPr/>
        <p:nvPr/>
      </p:nvGrpSpPr>
      <p:grpSpPr>
        <a:xfrm>
          <a:off x="0" y="0"/>
          <a:ext cx="0" cy="0"/>
          <a:chOff x="0" y="0"/>
          <a:chExt cx="0" cy="0"/>
        </a:xfrm>
      </p:grpSpPr>
      <p:sp>
        <p:nvSpPr>
          <p:cNvPr id="92" name="Google Shape;92;p3: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 name="Shape 99"/>
        <p:cNvGrpSpPr/>
        <p:nvPr/>
      </p:nvGrpSpPr>
      <p:grpSpPr>
        <a:xfrm>
          <a:off x="0" y="0"/>
          <a:ext cx="0" cy="0"/>
          <a:chOff x="0" y="0"/>
          <a:chExt cx="0" cy="0"/>
        </a:xfrm>
      </p:grpSpPr>
      <p:sp>
        <p:nvSpPr>
          <p:cNvPr id="100" name="Google Shape;100;p4: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8" name="Shape 108"/>
        <p:cNvGrpSpPr/>
        <p:nvPr/>
      </p:nvGrpSpPr>
      <p:grpSpPr>
        <a:xfrm>
          <a:off x="0" y="0"/>
          <a:ext cx="0" cy="0"/>
          <a:chOff x="0" y="0"/>
          <a:chExt cx="0" cy="0"/>
        </a:xfrm>
      </p:grpSpPr>
      <p:sp>
        <p:nvSpPr>
          <p:cNvPr id="109" name="Google Shape;109;p6: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9" name="Shape 119"/>
        <p:cNvGrpSpPr/>
        <p:nvPr/>
      </p:nvGrpSpPr>
      <p:grpSpPr>
        <a:xfrm>
          <a:off x="0" y="0"/>
          <a:ext cx="0" cy="0"/>
          <a:chOff x="0" y="0"/>
          <a:chExt cx="0" cy="0"/>
        </a:xfrm>
      </p:grpSpPr>
      <p:sp>
        <p:nvSpPr>
          <p:cNvPr id="120" name="Google Shape;120;p7: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 name="Shape 130"/>
        <p:cNvGrpSpPr/>
        <p:nvPr/>
      </p:nvGrpSpPr>
      <p:grpSpPr>
        <a:xfrm>
          <a:off x="0" y="0"/>
          <a:ext cx="0" cy="0"/>
          <a:chOff x="0" y="0"/>
          <a:chExt cx="0" cy="0"/>
        </a:xfrm>
      </p:grpSpPr>
      <p:sp>
        <p:nvSpPr>
          <p:cNvPr id="131" name="Google Shape;131;p8: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5" name="Shape 155"/>
        <p:cNvGrpSpPr/>
        <p:nvPr/>
      </p:nvGrpSpPr>
      <p:grpSpPr>
        <a:xfrm>
          <a:off x="0" y="0"/>
          <a:ext cx="0" cy="0"/>
          <a:chOff x="0" y="0"/>
          <a:chExt cx="0" cy="0"/>
        </a:xfrm>
      </p:grpSpPr>
      <p:sp>
        <p:nvSpPr>
          <p:cNvPr id="156" name="Google Shape;156;p9: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0" name="Shape 170"/>
        <p:cNvGrpSpPr/>
        <p:nvPr/>
      </p:nvGrpSpPr>
      <p:grpSpPr>
        <a:xfrm>
          <a:off x="0" y="0"/>
          <a:ext cx="0" cy="0"/>
          <a:chOff x="0" y="0"/>
          <a:chExt cx="0" cy="0"/>
        </a:xfrm>
      </p:grpSpPr>
      <p:sp>
        <p:nvSpPr>
          <p:cNvPr id="171" name="Google Shape;171;p10: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8" name="Shape 198"/>
        <p:cNvGrpSpPr/>
        <p:nvPr/>
      </p:nvGrpSpPr>
      <p:grpSpPr>
        <a:xfrm>
          <a:off x="0" y="0"/>
          <a:ext cx="0" cy="0"/>
          <a:chOff x="0" y="0"/>
          <a:chExt cx="0" cy="0"/>
        </a:xfrm>
      </p:grpSpPr>
      <p:sp>
        <p:nvSpPr>
          <p:cNvPr id="199" name="Google Shape;199;p12: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2" name="Shape 272"/>
        <p:cNvGrpSpPr/>
        <p:nvPr/>
      </p:nvGrpSpPr>
      <p:grpSpPr>
        <a:xfrm>
          <a:off x="0" y="0"/>
          <a:ext cx="0" cy="0"/>
          <a:chOff x="0" y="0"/>
          <a:chExt cx="0" cy="0"/>
        </a:xfrm>
      </p:grpSpPr>
      <p:sp>
        <p:nvSpPr>
          <p:cNvPr id="273" name="Google Shape;273;p13: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6" name="Shape 316"/>
        <p:cNvGrpSpPr/>
        <p:nvPr/>
      </p:nvGrpSpPr>
      <p:grpSpPr>
        <a:xfrm>
          <a:off x="0" y="0"/>
          <a:ext cx="0" cy="0"/>
          <a:chOff x="0" y="0"/>
          <a:chExt cx="0" cy="0"/>
        </a:xfrm>
      </p:grpSpPr>
      <p:sp>
        <p:nvSpPr>
          <p:cNvPr id="317" name="Google Shape;317;p15: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57" name="Shape 357"/>
        <p:cNvGrpSpPr/>
        <p:nvPr/>
      </p:nvGrpSpPr>
      <p:grpSpPr>
        <a:xfrm>
          <a:off x="0" y="0"/>
          <a:ext cx="0" cy="0"/>
          <a:chOff x="0" y="0"/>
          <a:chExt cx="0" cy="0"/>
        </a:xfrm>
      </p:grpSpPr>
      <p:sp>
        <p:nvSpPr>
          <p:cNvPr id="358" name="Google Shape;358;p16:notes"/>
          <p:cNvSpPr/>
          <p:nvPr>
            <p:ph idx="2" type="sldImg"/>
          </p:nvPr>
        </p:nvSpPr>
        <p:spPr>
          <a:xfrm>
            <a:off x="-16994187" y="-11796713"/>
            <a:ext cx="22169437" cy="12471401"/>
          </a:xfrm>
          <a:custGeom>
            <a:rect b="b" l="l" r="r" t="t"/>
            <a:pathLst>
              <a:path extrusionOk="0" h="120000" w="120000">
                <a:moveTo>
                  <a:pt x="0" y="0"/>
                </a:moveTo>
                <a:lnTo>
                  <a:pt x="120000" y="0"/>
                </a:lnTo>
                <a:lnTo>
                  <a:pt x="120000" y="120000"/>
                </a:lnTo>
                <a:lnTo>
                  <a:pt x="0" y="120000"/>
                </a:lnTo>
                <a:close/>
              </a:path>
            </a:pathLst>
          </a:custGeom>
          <a:solidFill>
            <a:srgbClr val="FFFFFF"/>
          </a:solidFill>
          <a:ln cap="flat" cmpd="sng" w="9525">
            <a:solidFill>
              <a:srgbClr val="000000"/>
            </a:solidFill>
            <a:prstDash val="solid"/>
            <a:miter lim="800000"/>
            <a:headEnd len="sm" w="sm" type="none"/>
            <a:tailEnd len="sm" w="sm" type="none"/>
          </a:ln>
        </p:spPr>
      </p:sp>
      <p:sp>
        <p:nvSpPr>
          <p:cNvPr id="359" name="Google Shape;359;p16:notes"/>
          <p:cNvSpPr txBox="1"/>
          <p:nvPr>
            <p:ph idx="1" type="body"/>
          </p:nvPr>
        </p:nvSpPr>
        <p:spPr>
          <a:xfrm>
            <a:off x="685800" y="4343400"/>
            <a:ext cx="5464175" cy="4092575"/>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71" name="Shape 1071"/>
        <p:cNvGrpSpPr/>
        <p:nvPr/>
      </p:nvGrpSpPr>
      <p:grpSpPr>
        <a:xfrm>
          <a:off x="0" y="0"/>
          <a:ext cx="0" cy="0"/>
          <a:chOff x="0" y="0"/>
          <a:chExt cx="0" cy="0"/>
        </a:xfrm>
      </p:grpSpPr>
      <p:sp>
        <p:nvSpPr>
          <p:cNvPr id="1072" name="Google Shape;1072;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073" name="Google Shape;1073;p18: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074" name="Google Shape;1074;p18: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13" name="Shape 1213"/>
        <p:cNvGrpSpPr/>
        <p:nvPr/>
      </p:nvGrpSpPr>
      <p:grpSpPr>
        <a:xfrm>
          <a:off x="0" y="0"/>
          <a:ext cx="0" cy="0"/>
          <a:chOff x="0" y="0"/>
          <a:chExt cx="0" cy="0"/>
        </a:xfrm>
      </p:grpSpPr>
      <p:sp>
        <p:nvSpPr>
          <p:cNvPr id="1214" name="Google Shape;1214;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215" name="Google Shape;1215;p19: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216" name="Google Shape;1216;p19: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6" name="Shape 1326"/>
        <p:cNvGrpSpPr/>
        <p:nvPr/>
      </p:nvGrpSpPr>
      <p:grpSpPr>
        <a:xfrm>
          <a:off x="0" y="0"/>
          <a:ext cx="0" cy="0"/>
          <a:chOff x="0" y="0"/>
          <a:chExt cx="0" cy="0"/>
        </a:xfrm>
      </p:grpSpPr>
      <p:sp>
        <p:nvSpPr>
          <p:cNvPr id="1327" name="Google Shape;1327;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328" name="Google Shape;1328;p20: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329" name="Google Shape;1329;p20: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15" name="Shape 15"/>
        <p:cNvGrpSpPr/>
        <p:nvPr/>
      </p:nvGrpSpPr>
      <p:grpSpPr>
        <a:xfrm>
          <a:off x="0" y="0"/>
          <a:ext cx="0" cy="0"/>
          <a:chOff x="0" y="0"/>
          <a:chExt cx="0" cy="0"/>
        </a:xfrm>
      </p:grpSpPr>
      <p:sp>
        <p:nvSpPr>
          <p:cNvPr id="16" name="Google Shape;16;p2"/>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7" name="Google Shape;17;p2"/>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18" name="Google Shape;18;p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19" name="Google Shape;19;p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20" name="Google Shape;20;p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1pPr>
            <a:lvl2pPr indent="0" lvl="1"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2pPr>
            <a:lvl3pPr indent="0" lvl="2"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3pPr>
            <a:lvl4pPr indent="0" lvl="3"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4pPr>
            <a:lvl5pPr indent="0" lvl="4"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5pPr>
            <a:lvl6pPr indent="0" lvl="5"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6pPr>
            <a:lvl7pPr indent="0" lvl="6"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7pPr>
            <a:lvl8pPr indent="0" lvl="7"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8pPr>
            <a:lvl9pPr indent="0" lvl="8"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1" name="Shape 21"/>
        <p:cNvGrpSpPr/>
        <p:nvPr/>
      </p:nvGrpSpPr>
      <p:grpSpPr>
        <a:xfrm>
          <a:off x="0" y="0"/>
          <a:ext cx="0" cy="0"/>
          <a:chOff x="0" y="0"/>
          <a:chExt cx="0" cy="0"/>
        </a:xfrm>
      </p:grpSpPr>
      <p:sp>
        <p:nvSpPr>
          <p:cNvPr id="22" name="Google Shape;22;p3"/>
          <p:cNvSpPr txBox="1"/>
          <p:nvPr>
            <p:ph type="ctrTitle"/>
          </p:nvPr>
        </p:nvSpPr>
        <p:spPr>
          <a:xfrm>
            <a:off x="1524000" y="1122363"/>
            <a:ext cx="9144000" cy="2387600"/>
          </a:xfrm>
          <a:prstGeom prst="rect">
            <a:avLst/>
          </a:prstGeom>
          <a:noFill/>
          <a:ln>
            <a:noFill/>
          </a:ln>
        </p:spPr>
        <p:txBody>
          <a:bodyPr anchorCtr="0" anchor="b" bIns="91425" lIns="91425" spcFirstLastPara="1" rIns="91425" wrap="square" tIns="91425">
            <a:noAutofit/>
          </a:bodyPr>
          <a:lstStyle>
            <a:lvl1pPr lvl="0" marR="0" rtl="0" algn="ctr">
              <a:lnSpc>
                <a:spcPct val="90000"/>
              </a:lnSpc>
              <a:spcBef>
                <a:spcPts val="0"/>
              </a:spcBef>
              <a:spcAft>
                <a:spcPts val="0"/>
              </a:spcAft>
              <a:buClr>
                <a:schemeClr val="dk1"/>
              </a:buClr>
              <a:buSzPts val="6000"/>
              <a:buFont typeface="Playfair Display"/>
              <a:buNone/>
              <a:defRPr b="0" i="0" sz="60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3" name="Google Shape;23;p3"/>
          <p:cNvSpPr txBox="1"/>
          <p:nvPr>
            <p:ph idx="1" type="subTitle"/>
          </p:nvPr>
        </p:nvSpPr>
        <p:spPr>
          <a:xfrm>
            <a:off x="1524000" y="3602038"/>
            <a:ext cx="9144000" cy="1655762"/>
          </a:xfrm>
          <a:prstGeom prst="rect">
            <a:avLst/>
          </a:prstGeom>
          <a:noFill/>
          <a:ln>
            <a:noFill/>
          </a:ln>
        </p:spPr>
        <p:txBody>
          <a:bodyPr anchorCtr="0" anchor="t" bIns="91425" lIns="91425" spcFirstLastPara="1" rIns="91425" wrap="square" tIns="91425">
            <a:noAutofit/>
          </a:bodyPr>
          <a:lstStyle>
            <a:lvl1pPr lvl="0" marR="0" rtl="0" algn="ctr">
              <a:lnSpc>
                <a:spcPct val="90000"/>
              </a:lnSpc>
              <a:spcBef>
                <a:spcPts val="1000"/>
              </a:spcBef>
              <a:spcAft>
                <a:spcPts val="0"/>
              </a:spcAft>
              <a:buClr>
                <a:schemeClr val="dk1"/>
              </a:buClr>
              <a:buSzPts val="2400"/>
              <a:buFont typeface="Arial"/>
              <a:buNone/>
              <a:defRPr b="0" i="0" sz="2400" u="none" cap="none" strike="noStrike">
                <a:solidFill>
                  <a:schemeClr val="dk1"/>
                </a:solidFill>
                <a:latin typeface="Playfair Display"/>
                <a:ea typeface="Playfair Display"/>
                <a:cs typeface="Playfair Display"/>
                <a:sym typeface="Playfair Display"/>
              </a:defRPr>
            </a:lvl1pPr>
            <a:lvl2pPr lvl="1" marR="0" rtl="0" algn="ctr">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2pPr>
            <a:lvl3pPr lvl="2" marR="0" rtl="0" algn="ctr">
              <a:lnSpc>
                <a:spcPct val="90000"/>
              </a:lnSpc>
              <a:spcBef>
                <a:spcPts val="500"/>
              </a:spcBef>
              <a:spcAft>
                <a:spcPts val="0"/>
              </a:spcAft>
              <a:buClr>
                <a:schemeClr val="dk1"/>
              </a:buClr>
              <a:buSzPts val="1800"/>
              <a:buFont typeface="Arial"/>
              <a:buNone/>
              <a:defRPr b="0" i="0" sz="1800" u="none" cap="none" strike="noStrike">
                <a:solidFill>
                  <a:schemeClr val="dk1"/>
                </a:solidFill>
                <a:latin typeface="Playfair Display"/>
                <a:ea typeface="Playfair Display"/>
                <a:cs typeface="Playfair Display"/>
                <a:sym typeface="Playfair Display"/>
              </a:defRPr>
            </a:lvl3pPr>
            <a:lvl4pPr lvl="3"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4pPr>
            <a:lvl5pPr lvl="4"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5pPr>
            <a:lvl6pPr lvl="5"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6pPr>
            <a:lvl7pPr lvl="6"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7pPr>
            <a:lvl8pPr lvl="7"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8pPr>
            <a:lvl9pPr lvl="8"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9pPr>
          </a:lstStyle>
          <a:p/>
        </p:txBody>
      </p:sp>
      <p:sp>
        <p:nvSpPr>
          <p:cNvPr id="24" name="Google Shape;24;p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25" name="Google Shape;25;p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26" name="Google Shape;26;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1pPr>
            <a:lvl2pPr indent="0" lvl="1"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2pPr>
            <a:lvl3pPr indent="0" lvl="2"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3pPr>
            <a:lvl4pPr indent="0" lvl="3"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4pPr>
            <a:lvl5pPr indent="0" lvl="4"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5pPr>
            <a:lvl6pPr indent="0" lvl="5"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6pPr>
            <a:lvl7pPr indent="0" lvl="6"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7pPr>
            <a:lvl8pPr indent="0" lvl="7"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8pPr>
            <a:lvl9pPr indent="0" lvl="8"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7_Title Slide">
  <p:cSld name="27_Title Slide">
    <p:spTree>
      <p:nvGrpSpPr>
        <p:cNvPr id="27" name="Shape 27"/>
        <p:cNvGrpSpPr/>
        <p:nvPr/>
      </p:nvGrpSpPr>
      <p:grpSpPr>
        <a:xfrm>
          <a:off x="0" y="0"/>
          <a:ext cx="0" cy="0"/>
          <a:chOff x="0" y="0"/>
          <a:chExt cx="0" cy="0"/>
        </a:xfrm>
      </p:grpSpPr>
      <p:sp>
        <p:nvSpPr>
          <p:cNvPr id="28" name="Google Shape;28;p4"/>
          <p:cNvSpPr txBox="1"/>
          <p:nvPr>
            <p:ph idx="1" type="body"/>
          </p:nvPr>
        </p:nvSpPr>
        <p:spPr>
          <a:xfrm>
            <a:off x="507226" y="382630"/>
            <a:ext cx="11009271" cy="64293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262626"/>
              </a:buClr>
              <a:buSzPts val="4400"/>
              <a:buFont typeface="Arial"/>
              <a:buNone/>
              <a:defRPr b="0" i="0" sz="4400" u="none" cap="none" strike="noStrike">
                <a:solidFill>
                  <a:srgbClr val="262626"/>
                </a:solidFill>
                <a:latin typeface="Lato"/>
                <a:ea typeface="Lato"/>
                <a:cs typeface="Lato"/>
                <a:sym typeface="Lato"/>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29" name="Google Shape;29;p4"/>
          <p:cNvSpPr txBox="1"/>
          <p:nvPr>
            <p:ph idx="2" type="body"/>
          </p:nvPr>
        </p:nvSpPr>
        <p:spPr>
          <a:xfrm>
            <a:off x="531940" y="942806"/>
            <a:ext cx="10984557" cy="305229"/>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7F7F7F"/>
              </a:buClr>
              <a:buSzPts val="1400"/>
              <a:buFont typeface="Arial"/>
              <a:buNone/>
              <a:defRPr b="0" i="0" sz="1400" u="none" cap="none" strike="noStrike">
                <a:solidFill>
                  <a:srgbClr val="7F7F7F"/>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Only">
  <p:cSld name="1_Title Only">
    <p:spTree>
      <p:nvGrpSpPr>
        <p:cNvPr id="30" name="Shape 30"/>
        <p:cNvGrpSpPr/>
        <p:nvPr/>
      </p:nvGrpSpPr>
      <p:grpSpPr>
        <a:xfrm>
          <a:off x="0" y="0"/>
          <a:ext cx="0" cy="0"/>
          <a:chOff x="0" y="0"/>
          <a:chExt cx="0" cy="0"/>
        </a:xfrm>
      </p:grpSpPr>
      <p:sp>
        <p:nvSpPr>
          <p:cNvPr id="31" name="Google Shape;31;p5"/>
          <p:cNvSpPr txBox="1"/>
          <p:nvPr>
            <p:ph type="title"/>
          </p:nvPr>
        </p:nvSpPr>
        <p:spPr>
          <a:xfrm>
            <a:off x="812800" y="250826"/>
            <a:ext cx="10515600" cy="561974"/>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3600"/>
              <a:buFont typeface="Playfair Display"/>
              <a:buNone/>
              <a:defRPr b="0" i="0" sz="36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2" name="Google Shape;32;p5"/>
          <p:cNvSpPr txBox="1"/>
          <p:nvPr>
            <p:ph idx="1" type="body"/>
          </p:nvPr>
        </p:nvSpPr>
        <p:spPr>
          <a:xfrm>
            <a:off x="838200" y="749300"/>
            <a:ext cx="10515600" cy="419100"/>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Default Slide">
  <p:cSld name="1_Default Slide">
    <p:spTree>
      <p:nvGrpSpPr>
        <p:cNvPr id="33" name="Shape 33"/>
        <p:cNvGrpSpPr/>
        <p:nvPr/>
      </p:nvGrpSpPr>
      <p:grpSpPr>
        <a:xfrm>
          <a:off x="0" y="0"/>
          <a:ext cx="0" cy="0"/>
          <a:chOff x="0" y="0"/>
          <a:chExt cx="0" cy="0"/>
        </a:xfrm>
      </p:grpSpPr>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4" name="Shape 34"/>
        <p:cNvGrpSpPr/>
        <p:nvPr/>
      </p:nvGrpSpPr>
      <p:grpSpPr>
        <a:xfrm>
          <a:off x="0" y="0"/>
          <a:ext cx="0" cy="0"/>
          <a:chOff x="0" y="0"/>
          <a:chExt cx="0" cy="0"/>
        </a:xfrm>
      </p:grpSpPr>
      <p:sp>
        <p:nvSpPr>
          <p:cNvPr id="35" name="Google Shape;35;p7"/>
          <p:cNvSpPr txBox="1"/>
          <p:nvPr>
            <p:ph type="title"/>
          </p:nvPr>
        </p:nvSpPr>
        <p:spPr>
          <a:xfrm>
            <a:off x="831850" y="1709738"/>
            <a:ext cx="10515600" cy="2852737"/>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6000"/>
              <a:buFont typeface="Playfair Display"/>
              <a:buNone/>
              <a:defRPr b="0" i="0" sz="60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6" name="Google Shape;36;p7"/>
          <p:cNvSpPr txBox="1"/>
          <p:nvPr>
            <p:ph idx="1" type="body"/>
          </p:nvPr>
        </p:nvSpPr>
        <p:spPr>
          <a:xfrm>
            <a:off x="831850" y="4589463"/>
            <a:ext cx="10515600" cy="1500187"/>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888888"/>
              </a:buClr>
              <a:buSzPts val="2400"/>
              <a:buFont typeface="Arial"/>
              <a:buNone/>
              <a:defRPr b="0" i="0" sz="2400" u="none" cap="none" strike="noStrike">
                <a:solidFill>
                  <a:srgbClr val="888888"/>
                </a:solidFill>
                <a:latin typeface="Playfair Display"/>
                <a:ea typeface="Playfair Display"/>
                <a:cs typeface="Playfair Display"/>
                <a:sym typeface="Playfair Display"/>
              </a:defRPr>
            </a:lvl1pPr>
            <a:lvl2pPr indent="-228600" lvl="1" marL="914400" marR="0" rtl="0" algn="l">
              <a:lnSpc>
                <a:spcPct val="90000"/>
              </a:lnSpc>
              <a:spcBef>
                <a:spcPts val="500"/>
              </a:spcBef>
              <a:spcAft>
                <a:spcPts val="0"/>
              </a:spcAft>
              <a:buClr>
                <a:srgbClr val="888888"/>
              </a:buClr>
              <a:buSzPts val="2000"/>
              <a:buFont typeface="Arial"/>
              <a:buNone/>
              <a:defRPr b="0" i="0" sz="2000" u="none" cap="none" strike="noStrike">
                <a:solidFill>
                  <a:srgbClr val="888888"/>
                </a:solidFill>
                <a:latin typeface="Playfair Display"/>
                <a:ea typeface="Playfair Display"/>
                <a:cs typeface="Playfair Display"/>
                <a:sym typeface="Playfair Display"/>
              </a:defRPr>
            </a:lvl2pPr>
            <a:lvl3pPr indent="-228600" lvl="2" marL="1371600" marR="0" rtl="0" algn="l">
              <a:lnSpc>
                <a:spcPct val="90000"/>
              </a:lnSpc>
              <a:spcBef>
                <a:spcPts val="500"/>
              </a:spcBef>
              <a:spcAft>
                <a:spcPts val="0"/>
              </a:spcAft>
              <a:buClr>
                <a:srgbClr val="888888"/>
              </a:buClr>
              <a:buSzPts val="1800"/>
              <a:buFont typeface="Arial"/>
              <a:buNone/>
              <a:defRPr b="0" i="0" sz="1800" u="none" cap="none" strike="noStrike">
                <a:solidFill>
                  <a:srgbClr val="888888"/>
                </a:solidFill>
                <a:latin typeface="Playfair Display"/>
                <a:ea typeface="Playfair Display"/>
                <a:cs typeface="Playfair Display"/>
                <a:sym typeface="Playfair Display"/>
              </a:defRPr>
            </a:lvl3pPr>
            <a:lvl4pPr indent="-228600" lvl="3" marL="1828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Playfair Display"/>
                <a:ea typeface="Playfair Display"/>
                <a:cs typeface="Playfair Display"/>
                <a:sym typeface="Playfair Display"/>
              </a:defRPr>
            </a:lvl4pPr>
            <a:lvl5pPr indent="-228600" lvl="4" marL="22860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Playfair Display"/>
                <a:ea typeface="Playfair Display"/>
                <a:cs typeface="Playfair Display"/>
                <a:sym typeface="Playfair Display"/>
              </a:defRPr>
            </a:lvl5pPr>
            <a:lvl6pPr indent="-228600" lvl="5" marL="27432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Playfair Display"/>
                <a:ea typeface="Playfair Display"/>
                <a:cs typeface="Playfair Display"/>
                <a:sym typeface="Playfair Display"/>
              </a:defRPr>
            </a:lvl6pPr>
            <a:lvl7pPr indent="-228600" lvl="6" marL="32004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Playfair Display"/>
                <a:ea typeface="Playfair Display"/>
                <a:cs typeface="Playfair Display"/>
                <a:sym typeface="Playfair Display"/>
              </a:defRPr>
            </a:lvl7pPr>
            <a:lvl8pPr indent="-228600" lvl="7" marL="36576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Playfair Display"/>
                <a:ea typeface="Playfair Display"/>
                <a:cs typeface="Playfair Display"/>
                <a:sym typeface="Playfair Display"/>
              </a:defRPr>
            </a:lvl8pPr>
            <a:lvl9pPr indent="-228600" lvl="8" marL="4114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Playfair Display"/>
                <a:ea typeface="Playfair Display"/>
                <a:cs typeface="Playfair Display"/>
                <a:sym typeface="Playfair Display"/>
              </a:defRPr>
            </a:lvl9pPr>
          </a:lstStyle>
          <a:p/>
        </p:txBody>
      </p:sp>
      <p:sp>
        <p:nvSpPr>
          <p:cNvPr id="37" name="Google Shape;37;p7"/>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38" name="Google Shape;38;p7"/>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39" name="Google Shape;39;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40" name="Shape 40"/>
        <p:cNvGrpSpPr/>
        <p:nvPr/>
      </p:nvGrpSpPr>
      <p:grpSpPr>
        <a:xfrm>
          <a:off x="0" y="0"/>
          <a:ext cx="0" cy="0"/>
          <a:chOff x="0" y="0"/>
          <a:chExt cx="0" cy="0"/>
        </a:xfrm>
      </p:grpSpPr>
      <p:sp>
        <p:nvSpPr>
          <p:cNvPr id="41" name="Google Shape;41;p8"/>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2" name="Google Shape;42;p8"/>
          <p:cNvSpPr txBox="1"/>
          <p:nvPr>
            <p:ph idx="1" type="body"/>
          </p:nvPr>
        </p:nvSpPr>
        <p:spPr>
          <a:xfrm>
            <a:off x="838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43" name="Google Shape;43;p8"/>
          <p:cNvSpPr txBox="1"/>
          <p:nvPr>
            <p:ph idx="2" type="body"/>
          </p:nvPr>
        </p:nvSpPr>
        <p:spPr>
          <a:xfrm>
            <a:off x="6172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44" name="Google Shape;44;p8"/>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45" name="Google Shape;45;p8"/>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46" name="Google Shape;46;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7" name="Shape 47"/>
        <p:cNvGrpSpPr/>
        <p:nvPr/>
      </p:nvGrpSpPr>
      <p:grpSpPr>
        <a:xfrm>
          <a:off x="0" y="0"/>
          <a:ext cx="0" cy="0"/>
          <a:chOff x="0" y="0"/>
          <a:chExt cx="0" cy="0"/>
        </a:xfrm>
      </p:grpSpPr>
      <p:sp>
        <p:nvSpPr>
          <p:cNvPr id="48" name="Google Shape;48;p9"/>
          <p:cNvSpPr txBox="1"/>
          <p:nvPr>
            <p:ph type="title"/>
          </p:nvPr>
        </p:nvSpPr>
        <p:spPr>
          <a:xfrm>
            <a:off x="839788"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9" name="Google Shape;49;p9"/>
          <p:cNvSpPr txBox="1"/>
          <p:nvPr>
            <p:ph idx="1" type="body"/>
          </p:nvPr>
        </p:nvSpPr>
        <p:spPr>
          <a:xfrm>
            <a:off x="839788" y="1681163"/>
            <a:ext cx="5157787"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Playfair Display"/>
                <a:ea typeface="Playfair Display"/>
                <a:cs typeface="Playfair Display"/>
                <a:sym typeface="Playfair Display"/>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Playfair Display"/>
                <a:ea typeface="Playfair Display"/>
                <a:cs typeface="Playfair Display"/>
                <a:sym typeface="Playfair Display"/>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Playfair Display"/>
                <a:ea typeface="Playfair Display"/>
                <a:cs typeface="Playfair Display"/>
                <a:sym typeface="Playfair Display"/>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9pPr>
          </a:lstStyle>
          <a:p/>
        </p:txBody>
      </p:sp>
      <p:sp>
        <p:nvSpPr>
          <p:cNvPr id="50" name="Google Shape;50;p9"/>
          <p:cNvSpPr txBox="1"/>
          <p:nvPr>
            <p:ph idx="2" type="body"/>
          </p:nvPr>
        </p:nvSpPr>
        <p:spPr>
          <a:xfrm>
            <a:off x="839788" y="2505075"/>
            <a:ext cx="5157787"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51" name="Google Shape;51;p9"/>
          <p:cNvSpPr txBox="1"/>
          <p:nvPr>
            <p:ph idx="3" type="body"/>
          </p:nvPr>
        </p:nvSpPr>
        <p:spPr>
          <a:xfrm>
            <a:off x="6172200" y="1681163"/>
            <a:ext cx="5183188"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Playfair Display"/>
                <a:ea typeface="Playfair Display"/>
                <a:cs typeface="Playfair Display"/>
                <a:sym typeface="Playfair Display"/>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Playfair Display"/>
                <a:ea typeface="Playfair Display"/>
                <a:cs typeface="Playfair Display"/>
                <a:sym typeface="Playfair Display"/>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Playfair Display"/>
                <a:ea typeface="Playfair Display"/>
                <a:cs typeface="Playfair Display"/>
                <a:sym typeface="Playfair Display"/>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Playfair Display"/>
                <a:ea typeface="Playfair Display"/>
                <a:cs typeface="Playfair Display"/>
                <a:sym typeface="Playfair Display"/>
              </a:defRPr>
            </a:lvl9pPr>
          </a:lstStyle>
          <a:p/>
        </p:txBody>
      </p:sp>
      <p:sp>
        <p:nvSpPr>
          <p:cNvPr id="52" name="Google Shape;52;p9"/>
          <p:cNvSpPr txBox="1"/>
          <p:nvPr>
            <p:ph idx="4" type="body"/>
          </p:nvPr>
        </p:nvSpPr>
        <p:spPr>
          <a:xfrm>
            <a:off x="6172200" y="2505075"/>
            <a:ext cx="5183188"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53" name="Google Shape;53;p9"/>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54" name="Google Shape;54;p9"/>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55" name="Google Shape;55;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6" name="Shape 56"/>
        <p:cNvGrpSpPr/>
        <p:nvPr/>
      </p:nvGrpSpPr>
      <p:grpSpPr>
        <a:xfrm>
          <a:off x="0" y="0"/>
          <a:ext cx="0" cy="0"/>
          <a:chOff x="0" y="0"/>
          <a:chExt cx="0" cy="0"/>
        </a:xfrm>
      </p:grpSpPr>
      <p:sp>
        <p:nvSpPr>
          <p:cNvPr id="57" name="Google Shape;57;p10"/>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8" name="Google Shape;58;p10"/>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59" name="Google Shape;59;p10"/>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60" name="Google Shape;60;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1" name="Shape 61"/>
        <p:cNvGrpSpPr/>
        <p:nvPr/>
      </p:nvGrpSpPr>
      <p:grpSpPr>
        <a:xfrm>
          <a:off x="0" y="0"/>
          <a:ext cx="0" cy="0"/>
          <a:chOff x="0" y="0"/>
          <a:chExt cx="0" cy="0"/>
        </a:xfrm>
      </p:grpSpPr>
      <p:sp>
        <p:nvSpPr>
          <p:cNvPr id="62" name="Google Shape;62;p1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63" name="Google Shape;63;p1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64" name="Google Shape;64;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5" name="Shape 65"/>
        <p:cNvGrpSpPr/>
        <p:nvPr/>
      </p:nvGrpSpPr>
      <p:grpSpPr>
        <a:xfrm>
          <a:off x="0" y="0"/>
          <a:ext cx="0" cy="0"/>
          <a:chOff x="0" y="0"/>
          <a:chExt cx="0" cy="0"/>
        </a:xfrm>
      </p:grpSpPr>
      <p:sp>
        <p:nvSpPr>
          <p:cNvPr id="66" name="Google Shape;66;p12"/>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Playfair Display"/>
              <a:buNone/>
              <a:defRPr b="0" i="0" sz="32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7" name="Google Shape;67;p12"/>
          <p:cNvSpPr txBox="1"/>
          <p:nvPr>
            <p:ph idx="1" type="body"/>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indent="-431800" lvl="0" marL="457200" marR="0" rtl="0" algn="l">
              <a:lnSpc>
                <a:spcPct val="90000"/>
              </a:lnSpc>
              <a:spcBef>
                <a:spcPts val="1000"/>
              </a:spcBef>
              <a:spcAft>
                <a:spcPts val="0"/>
              </a:spcAft>
              <a:buClr>
                <a:schemeClr val="dk1"/>
              </a:buClr>
              <a:buSzPts val="3200"/>
              <a:buFont typeface="Arial"/>
              <a:buChar char="•"/>
              <a:defRPr b="0" i="0" sz="3200" u="none" cap="none" strike="noStrike">
                <a:solidFill>
                  <a:schemeClr val="dk1"/>
                </a:solidFill>
                <a:latin typeface="Playfair Display"/>
                <a:ea typeface="Playfair Display"/>
                <a:cs typeface="Playfair Display"/>
                <a:sym typeface="Playfair Display"/>
              </a:defRPr>
            </a:lvl1pPr>
            <a:lvl2pPr indent="-406400" lvl="1" marL="914400" marR="0" rtl="0" algn="l">
              <a:lnSpc>
                <a:spcPct val="90000"/>
              </a:lnSpc>
              <a:spcBef>
                <a:spcPts val="5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2pPr>
            <a:lvl3pPr indent="-381000" lvl="2" marL="13716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3pPr>
            <a:lvl4pPr indent="-355600" lvl="3" marL="1828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4pPr>
            <a:lvl5pPr indent="-355600" lvl="4" marL="22860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5pPr>
            <a:lvl6pPr indent="-355600" lvl="5" marL="27432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6pPr>
            <a:lvl7pPr indent="-355600" lvl="6" marL="32004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7pPr>
            <a:lvl8pPr indent="-355600" lvl="7" marL="3657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8pPr>
            <a:lvl9pPr indent="-355600" lvl="8" marL="4114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9pPr>
          </a:lstStyle>
          <a:p/>
        </p:txBody>
      </p:sp>
      <p:sp>
        <p:nvSpPr>
          <p:cNvPr id="68" name="Google Shape;68;p12"/>
          <p:cNvSpPr txBox="1"/>
          <p:nvPr>
            <p:ph idx="2"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Playfair Display"/>
                <a:ea typeface="Playfair Display"/>
                <a:cs typeface="Playfair Display"/>
                <a:sym typeface="Playfair Display"/>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Playfair Display"/>
                <a:ea typeface="Playfair Display"/>
                <a:cs typeface="Playfair Display"/>
                <a:sym typeface="Playfair Display"/>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9pPr>
          </a:lstStyle>
          <a:p/>
        </p:txBody>
      </p:sp>
      <p:sp>
        <p:nvSpPr>
          <p:cNvPr id="69" name="Google Shape;69;p1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70" name="Google Shape;70;p1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71" name="Google Shape;71;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72" name="Shape 72"/>
        <p:cNvGrpSpPr/>
        <p:nvPr/>
      </p:nvGrpSpPr>
      <p:grpSpPr>
        <a:xfrm>
          <a:off x="0" y="0"/>
          <a:ext cx="0" cy="0"/>
          <a:chOff x="0" y="0"/>
          <a:chExt cx="0" cy="0"/>
        </a:xfrm>
      </p:grpSpPr>
      <p:sp>
        <p:nvSpPr>
          <p:cNvPr id="73" name="Google Shape;73;p13"/>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Playfair Display"/>
              <a:buNone/>
              <a:defRPr b="0" i="0" sz="32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4" name="Google Shape;74;p13"/>
          <p:cNvSpPr/>
          <p:nvPr>
            <p:ph idx="2" type="pic"/>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Playfair Display"/>
                <a:ea typeface="Playfair Display"/>
                <a:cs typeface="Playfair Display"/>
                <a:sym typeface="Playfair Display"/>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Playfair Display"/>
                <a:ea typeface="Playfair Display"/>
                <a:cs typeface="Playfair Display"/>
                <a:sym typeface="Playfair Display"/>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Playfair Display"/>
                <a:ea typeface="Playfair Display"/>
                <a:cs typeface="Playfair Display"/>
                <a:sym typeface="Playfair Display"/>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Playfair Display"/>
                <a:ea typeface="Playfair Display"/>
                <a:cs typeface="Playfair Display"/>
                <a:sym typeface="Playfair Display"/>
              </a:defRPr>
            </a:lvl9pPr>
          </a:lstStyle>
          <a:p/>
        </p:txBody>
      </p:sp>
      <p:sp>
        <p:nvSpPr>
          <p:cNvPr id="75" name="Google Shape;75;p13"/>
          <p:cNvSpPr txBox="1"/>
          <p:nvPr>
            <p:ph idx="1"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Playfair Display"/>
                <a:ea typeface="Playfair Display"/>
                <a:cs typeface="Playfair Display"/>
                <a:sym typeface="Playfair Display"/>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Playfair Display"/>
                <a:ea typeface="Playfair Display"/>
                <a:cs typeface="Playfair Display"/>
                <a:sym typeface="Playfair Display"/>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Playfair Display"/>
                <a:ea typeface="Playfair Display"/>
                <a:cs typeface="Playfair Display"/>
                <a:sym typeface="Playfair Display"/>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Playfair Display"/>
                <a:ea typeface="Playfair Display"/>
                <a:cs typeface="Playfair Display"/>
                <a:sym typeface="Playfair Display"/>
              </a:defRPr>
            </a:lvl9pPr>
          </a:lstStyle>
          <a:p/>
        </p:txBody>
      </p:sp>
      <p:sp>
        <p:nvSpPr>
          <p:cNvPr id="76" name="Google Shape;76;p1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77" name="Google Shape;77;p1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78" name="Google Shape;78;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9" name="Shape 79"/>
        <p:cNvGrpSpPr/>
        <p:nvPr/>
      </p:nvGrpSpPr>
      <p:grpSpPr>
        <a:xfrm>
          <a:off x="0" y="0"/>
          <a:ext cx="0" cy="0"/>
          <a:chOff x="0" y="0"/>
          <a:chExt cx="0" cy="0"/>
        </a:xfrm>
      </p:grpSpPr>
      <p:sp>
        <p:nvSpPr>
          <p:cNvPr id="80" name="Google Shape;80;p14"/>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1" name="Google Shape;81;p14"/>
          <p:cNvSpPr txBox="1"/>
          <p:nvPr>
            <p:ph idx="1" type="body"/>
          </p:nvPr>
        </p:nvSpPr>
        <p:spPr>
          <a:xfrm rot="5400000">
            <a:off x="3920331" y="-1256506"/>
            <a:ext cx="4351338" cy="105156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82" name="Google Shape;82;p14"/>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83" name="Google Shape;83;p14"/>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84" name="Google Shape;84;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5" name="Shape 85"/>
        <p:cNvGrpSpPr/>
        <p:nvPr/>
      </p:nvGrpSpPr>
      <p:grpSpPr>
        <a:xfrm>
          <a:off x="0" y="0"/>
          <a:ext cx="0" cy="0"/>
          <a:chOff x="0" y="0"/>
          <a:chExt cx="0" cy="0"/>
        </a:xfrm>
      </p:grpSpPr>
      <p:sp>
        <p:nvSpPr>
          <p:cNvPr id="86" name="Google Shape;86;p15"/>
          <p:cNvSpPr txBox="1"/>
          <p:nvPr>
            <p:ph type="title"/>
          </p:nvPr>
        </p:nvSpPr>
        <p:spPr>
          <a:xfrm rot="5400000">
            <a:off x="7133431" y="1956594"/>
            <a:ext cx="5811838" cy="2628900"/>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7" name="Google Shape;87;p15"/>
          <p:cNvSpPr txBox="1"/>
          <p:nvPr>
            <p:ph idx="1" type="body"/>
          </p:nvPr>
        </p:nvSpPr>
        <p:spPr>
          <a:xfrm rot="5400000">
            <a:off x="1799431" y="-596106"/>
            <a:ext cx="5811838" cy="77343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88" name="Google Shape;88;p15"/>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89" name="Google Shape;89;p15"/>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90" name="Google Shape;90;p1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Playfair Display"/>
                <a:ea typeface="Playfair Display"/>
                <a:cs typeface="Playfair Display"/>
                <a:sym typeface="Playfair Display"/>
              </a:defRPr>
            </a:lvl1pPr>
            <a:lvl2pPr indent="0" lvl="1" marL="0" marR="0" rtl="0" algn="r">
              <a:spcBef>
                <a:spcPts val="0"/>
              </a:spcBef>
              <a:buNone/>
              <a:defRPr sz="1200">
                <a:solidFill>
                  <a:srgbClr val="888888"/>
                </a:solidFill>
                <a:latin typeface="Playfair Display"/>
                <a:ea typeface="Playfair Display"/>
                <a:cs typeface="Playfair Display"/>
                <a:sym typeface="Playfair Display"/>
              </a:defRPr>
            </a:lvl2pPr>
            <a:lvl3pPr indent="0" lvl="2" marL="0" marR="0" rtl="0" algn="r">
              <a:spcBef>
                <a:spcPts val="0"/>
              </a:spcBef>
              <a:buNone/>
              <a:defRPr sz="1200">
                <a:solidFill>
                  <a:srgbClr val="888888"/>
                </a:solidFill>
                <a:latin typeface="Playfair Display"/>
                <a:ea typeface="Playfair Display"/>
                <a:cs typeface="Playfair Display"/>
                <a:sym typeface="Playfair Display"/>
              </a:defRPr>
            </a:lvl3pPr>
            <a:lvl4pPr indent="0" lvl="3" marL="0" marR="0" rtl="0" algn="r">
              <a:spcBef>
                <a:spcPts val="0"/>
              </a:spcBef>
              <a:buNone/>
              <a:defRPr sz="1200">
                <a:solidFill>
                  <a:srgbClr val="888888"/>
                </a:solidFill>
                <a:latin typeface="Playfair Display"/>
                <a:ea typeface="Playfair Display"/>
                <a:cs typeface="Playfair Display"/>
                <a:sym typeface="Playfair Display"/>
              </a:defRPr>
            </a:lvl4pPr>
            <a:lvl5pPr indent="0" lvl="4" marL="0" marR="0" rtl="0" algn="r">
              <a:spcBef>
                <a:spcPts val="0"/>
              </a:spcBef>
              <a:buNone/>
              <a:defRPr sz="1200">
                <a:solidFill>
                  <a:srgbClr val="888888"/>
                </a:solidFill>
                <a:latin typeface="Playfair Display"/>
                <a:ea typeface="Playfair Display"/>
                <a:cs typeface="Playfair Display"/>
                <a:sym typeface="Playfair Display"/>
              </a:defRPr>
            </a:lvl5pPr>
            <a:lvl6pPr indent="0" lvl="5" marL="0" marR="0" rtl="0" algn="r">
              <a:spcBef>
                <a:spcPts val="0"/>
              </a:spcBef>
              <a:buNone/>
              <a:defRPr sz="1200">
                <a:solidFill>
                  <a:srgbClr val="888888"/>
                </a:solidFill>
                <a:latin typeface="Playfair Display"/>
                <a:ea typeface="Playfair Display"/>
                <a:cs typeface="Playfair Display"/>
                <a:sym typeface="Playfair Display"/>
              </a:defRPr>
            </a:lvl6pPr>
            <a:lvl7pPr indent="0" lvl="6" marL="0" marR="0" rtl="0" algn="r">
              <a:spcBef>
                <a:spcPts val="0"/>
              </a:spcBef>
              <a:buNone/>
              <a:defRPr sz="1200">
                <a:solidFill>
                  <a:srgbClr val="888888"/>
                </a:solidFill>
                <a:latin typeface="Playfair Display"/>
                <a:ea typeface="Playfair Display"/>
                <a:cs typeface="Playfair Display"/>
                <a:sym typeface="Playfair Display"/>
              </a:defRPr>
            </a:lvl7pPr>
            <a:lvl8pPr indent="0" lvl="7" marL="0" marR="0" rtl="0" algn="r">
              <a:spcBef>
                <a:spcPts val="0"/>
              </a:spcBef>
              <a:buNone/>
              <a:defRPr sz="1200">
                <a:solidFill>
                  <a:srgbClr val="888888"/>
                </a:solidFill>
                <a:latin typeface="Playfair Display"/>
                <a:ea typeface="Playfair Display"/>
                <a:cs typeface="Playfair Display"/>
                <a:sym typeface="Playfair Display"/>
              </a:defRPr>
            </a:lvl8pPr>
            <a:lvl9pPr indent="0" lvl="8" marL="0" marR="0" rtl="0" algn="r">
              <a:spcBef>
                <a:spcPts val="0"/>
              </a:spcBef>
              <a:buNone/>
              <a:defRPr sz="1200">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Playfair Display"/>
              <a:buNone/>
              <a:defRPr b="0" i="0" sz="4400" u="none" cap="none" strike="noStrike">
                <a:solidFill>
                  <a:schemeClr val="dk1"/>
                </a:solidFill>
                <a:latin typeface="Playfair Display"/>
                <a:ea typeface="Playfair Display"/>
                <a:cs typeface="Playfair Display"/>
                <a:sym typeface="Playfair Displ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Playfair Display"/>
                <a:ea typeface="Playfair Display"/>
                <a:cs typeface="Playfair Display"/>
                <a:sym typeface="Playfair Displ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Playfair Display"/>
                <a:ea typeface="Playfair Display"/>
                <a:cs typeface="Playfair Display"/>
                <a:sym typeface="Playfair Displ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Playfair Display"/>
                <a:ea typeface="Playfair Display"/>
                <a:cs typeface="Playfair Display"/>
                <a:sym typeface="Playfair Displ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Playfair Display"/>
                <a:ea typeface="Playfair Display"/>
                <a:cs typeface="Playfair Display"/>
                <a:sym typeface="Playfair Display"/>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Playfair Display"/>
                <a:ea typeface="Playfair Display"/>
                <a:cs typeface="Playfair Display"/>
                <a:sym typeface="Playfair Display"/>
              </a:defRPr>
            </a:lvl1pPr>
            <a:lvl2pPr lvl="1"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2pPr>
            <a:lvl3pPr lvl="2"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3pPr>
            <a:lvl4pPr lvl="3"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4pPr>
            <a:lvl5pPr lvl="4"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5pPr>
            <a:lvl6pPr lvl="5"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6pPr>
            <a:lvl7pPr lvl="6"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7pPr>
            <a:lvl8pPr lvl="7"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8pPr>
            <a:lvl9pPr lvl="8" marR="0" rtl="0" algn="l">
              <a:spcBef>
                <a:spcPts val="0"/>
              </a:spcBef>
              <a:spcAft>
                <a:spcPts val="0"/>
              </a:spcAft>
              <a:buSzPts val="1400"/>
              <a:buNone/>
              <a:defRPr b="0" i="0" sz="1800" u="none" cap="none" strike="noStrike">
                <a:solidFill>
                  <a:schemeClr val="dk1"/>
                </a:solidFill>
                <a:latin typeface="Playfair Display"/>
                <a:ea typeface="Playfair Display"/>
                <a:cs typeface="Playfair Display"/>
                <a:sym typeface="Playfair Display"/>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1pPr>
            <a:lvl2pPr indent="0" lvl="1"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2pPr>
            <a:lvl3pPr indent="0" lvl="2"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3pPr>
            <a:lvl4pPr indent="0" lvl="3"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4pPr>
            <a:lvl5pPr indent="0" lvl="4"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5pPr>
            <a:lvl6pPr indent="0" lvl="5"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6pPr>
            <a:lvl7pPr indent="0" lvl="6"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7pPr>
            <a:lvl8pPr indent="0" lvl="7"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8pPr>
            <a:lvl9pPr indent="0" lvl="8" marL="0" marR="0" rtl="0" algn="r">
              <a:spcBef>
                <a:spcPts val="0"/>
              </a:spcBef>
              <a:buNone/>
              <a:defRPr b="0" i="0" sz="1200" u="none" cap="none" strike="noStrike">
                <a:solidFill>
                  <a:srgbClr val="888888"/>
                </a:solidFill>
                <a:latin typeface="Playfair Display"/>
                <a:ea typeface="Playfair Display"/>
                <a:cs typeface="Playfair Display"/>
                <a:sym typeface="Playfair Display"/>
              </a:defRPr>
            </a:lvl9pPr>
          </a:lstStyle>
          <a:p>
            <a:pPr indent="0" lvl="0" marL="0" rtl="0" algn="r">
              <a:spcBef>
                <a:spcPts val="0"/>
              </a:spcBef>
              <a:spcAft>
                <a:spcPts val="0"/>
              </a:spcAft>
              <a:buNone/>
            </a:pPr>
            <a:fld id="{00000000-1234-1234-1234-123412341234}" type="slidenum">
              <a:rPr lang="en-PH"/>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14.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 Id="rId3" Type="http://schemas.openxmlformats.org/officeDocument/2006/relationships/image" Target="../media/image13.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image" Target="../media/image11.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 Id="rId3" Type="http://schemas.openxmlformats.org/officeDocument/2006/relationships/image" Target="../media/image1.jpg"/><Relationship Id="rId4" Type="http://schemas.openxmlformats.org/officeDocument/2006/relationships/image" Target="../media/image2.jpg"/><Relationship Id="rId5" Type="http://schemas.openxmlformats.org/officeDocument/2006/relationships/image" Target="../media/image3.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5.jpg"/><Relationship Id="rId4" Type="http://schemas.openxmlformats.org/officeDocument/2006/relationships/image" Target="../media/image12.jpg"/><Relationship Id="rId5" Type="http://schemas.openxmlformats.org/officeDocument/2006/relationships/image" Target="../media/image6.jpg"/><Relationship Id="rId6" Type="http://schemas.openxmlformats.org/officeDocument/2006/relationships/image" Target="../media/image10.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8.jpg"/><Relationship Id="rId4" Type="http://schemas.openxmlformats.org/officeDocument/2006/relationships/image" Target="../media/image9.jpg"/><Relationship Id="rId5" Type="http://schemas.openxmlformats.org/officeDocument/2006/relationships/image" Target="../media/image7.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 Id="rId3" Type="http://schemas.openxmlformats.org/officeDocument/2006/relationships/image" Target="../media/image4.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4" name="Shape 94"/>
        <p:cNvGrpSpPr/>
        <p:nvPr/>
      </p:nvGrpSpPr>
      <p:grpSpPr>
        <a:xfrm>
          <a:off x="0" y="0"/>
          <a:ext cx="0" cy="0"/>
          <a:chOff x="0" y="0"/>
          <a:chExt cx="0" cy="0"/>
        </a:xfrm>
      </p:grpSpPr>
      <p:sp>
        <p:nvSpPr>
          <p:cNvPr id="95" name="Google Shape;95;p16"/>
          <p:cNvSpPr/>
          <p:nvPr/>
        </p:nvSpPr>
        <p:spPr>
          <a:xfrm>
            <a:off x="0" y="0"/>
            <a:ext cx="6096000" cy="6858000"/>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Playfair Display"/>
              <a:ea typeface="Playfair Display"/>
              <a:cs typeface="Playfair Display"/>
              <a:sym typeface="Playfair Display"/>
            </a:endParaRPr>
          </a:p>
        </p:txBody>
      </p:sp>
      <p:sp>
        <p:nvSpPr>
          <p:cNvPr id="96" name="Google Shape;96;p16"/>
          <p:cNvSpPr/>
          <p:nvPr/>
        </p:nvSpPr>
        <p:spPr>
          <a:xfrm>
            <a:off x="1605951" y="2411083"/>
            <a:ext cx="8980098" cy="2035834"/>
          </a:xfrm>
          <a:prstGeom prst="rect">
            <a:avLst/>
          </a:pr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Playfair Display"/>
              <a:ea typeface="Playfair Display"/>
              <a:cs typeface="Playfair Display"/>
              <a:sym typeface="Playfair Display"/>
            </a:endParaRPr>
          </a:p>
        </p:txBody>
      </p:sp>
      <p:sp>
        <p:nvSpPr>
          <p:cNvPr id="97" name="Google Shape;97;p16"/>
          <p:cNvSpPr txBox="1"/>
          <p:nvPr/>
        </p:nvSpPr>
        <p:spPr>
          <a:xfrm>
            <a:off x="1713781" y="3044279"/>
            <a:ext cx="8764438" cy="83099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4800">
                <a:solidFill>
                  <a:schemeClr val="dk1"/>
                </a:solidFill>
                <a:latin typeface="Montserrat"/>
                <a:ea typeface="Montserrat"/>
                <a:cs typeface="Montserrat"/>
                <a:sym typeface="Montserrat"/>
              </a:rPr>
              <a:t>Ellsworth</a:t>
            </a:r>
            <a:endParaRPr/>
          </a:p>
        </p:txBody>
      </p:sp>
      <p:sp>
        <p:nvSpPr>
          <p:cNvPr id="98" name="Google Shape;98;p16"/>
          <p:cNvSpPr txBox="1"/>
          <p:nvPr/>
        </p:nvSpPr>
        <p:spPr>
          <a:xfrm>
            <a:off x="6491377" y="4548071"/>
            <a:ext cx="4094672" cy="369332"/>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PH" sz="1800">
                <a:solidFill>
                  <a:schemeClr val="dk1"/>
                </a:solidFill>
                <a:latin typeface="Montserrat"/>
                <a:ea typeface="Montserrat"/>
                <a:cs typeface="Montserrat"/>
                <a:sym typeface="Montserrat"/>
              </a:rPr>
              <a:t>by John Smith</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2" name="Shape 102"/>
        <p:cNvGrpSpPr/>
        <p:nvPr/>
      </p:nvGrpSpPr>
      <p:grpSpPr>
        <a:xfrm>
          <a:off x="0" y="0"/>
          <a:ext cx="0" cy="0"/>
          <a:chOff x="0" y="0"/>
          <a:chExt cx="0" cy="0"/>
        </a:xfrm>
      </p:grpSpPr>
      <p:sp>
        <p:nvSpPr>
          <p:cNvPr id="103" name="Google Shape;103;p17"/>
          <p:cNvSpPr/>
          <p:nvPr/>
        </p:nvSpPr>
        <p:spPr>
          <a:xfrm>
            <a:off x="0" y="0"/>
            <a:ext cx="12192000" cy="6858000"/>
          </a:xfrm>
          <a:prstGeom prst="rect">
            <a:avLst/>
          </a:prstGeom>
          <a:blipFill rotWithShape="1">
            <a:blip r:embed="rId3">
              <a:alphaModFix/>
            </a:blip>
            <a:stretch>
              <a:fillRect b="0" l="0" r="0" t="-15368"/>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Playfair Display"/>
              <a:ea typeface="Playfair Display"/>
              <a:cs typeface="Playfair Display"/>
              <a:sym typeface="Playfair Display"/>
            </a:endParaRPr>
          </a:p>
        </p:txBody>
      </p:sp>
      <p:sp>
        <p:nvSpPr>
          <p:cNvPr id="104" name="Google Shape;104;p17"/>
          <p:cNvSpPr/>
          <p:nvPr/>
        </p:nvSpPr>
        <p:spPr>
          <a:xfrm>
            <a:off x="0" y="0"/>
            <a:ext cx="12192000" cy="6858000"/>
          </a:xfrm>
          <a:prstGeom prst="rect">
            <a:avLst/>
          </a:prstGeom>
          <a:solidFill>
            <a:schemeClr val="dk1">
              <a:alpha val="6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Playfair Display"/>
              <a:ea typeface="Playfair Display"/>
              <a:cs typeface="Playfair Display"/>
              <a:sym typeface="Playfair Display"/>
            </a:endParaRPr>
          </a:p>
        </p:txBody>
      </p:sp>
      <p:sp>
        <p:nvSpPr>
          <p:cNvPr id="105" name="Google Shape;105;p17"/>
          <p:cNvSpPr/>
          <p:nvPr/>
        </p:nvSpPr>
        <p:spPr>
          <a:xfrm>
            <a:off x="0" y="0"/>
            <a:ext cx="6096000" cy="6858000"/>
          </a:xfrm>
          <a:prstGeom prst="rect">
            <a:avLst/>
          </a:prstGeom>
          <a:solidFill>
            <a:srgbClr val="AAE4D5">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Playfair Display"/>
              <a:ea typeface="Playfair Display"/>
              <a:cs typeface="Playfair Display"/>
              <a:sym typeface="Playfair Display"/>
            </a:endParaRPr>
          </a:p>
        </p:txBody>
      </p:sp>
      <p:sp>
        <p:nvSpPr>
          <p:cNvPr id="106" name="Google Shape;106;p17"/>
          <p:cNvSpPr/>
          <p:nvPr/>
        </p:nvSpPr>
        <p:spPr>
          <a:xfrm>
            <a:off x="1605951" y="2411083"/>
            <a:ext cx="8980098" cy="2035834"/>
          </a:xfrm>
          <a:prstGeom prst="rect">
            <a:avLst/>
          </a:prstGeom>
          <a:noFill/>
          <a:ln cap="flat" cmpd="sng" w="381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Playfair Display"/>
              <a:ea typeface="Playfair Display"/>
              <a:cs typeface="Playfair Display"/>
              <a:sym typeface="Playfair Display"/>
            </a:endParaRPr>
          </a:p>
        </p:txBody>
      </p:sp>
      <p:sp>
        <p:nvSpPr>
          <p:cNvPr id="107" name="Google Shape;107;p17"/>
          <p:cNvSpPr txBox="1"/>
          <p:nvPr/>
        </p:nvSpPr>
        <p:spPr>
          <a:xfrm>
            <a:off x="1713781" y="3044279"/>
            <a:ext cx="8764438" cy="83099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4800">
                <a:solidFill>
                  <a:schemeClr val="lt1"/>
                </a:solidFill>
                <a:latin typeface="Montserrat"/>
                <a:ea typeface="Montserrat"/>
                <a:cs typeface="Montserrat"/>
                <a:sym typeface="Montserrat"/>
              </a:rPr>
              <a:t>Your awesome headline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1" name="Shape 111"/>
        <p:cNvGrpSpPr/>
        <p:nvPr/>
      </p:nvGrpSpPr>
      <p:grpSpPr>
        <a:xfrm>
          <a:off x="0" y="0"/>
          <a:ext cx="0" cy="0"/>
          <a:chOff x="0" y="0"/>
          <a:chExt cx="0" cy="0"/>
        </a:xfrm>
      </p:grpSpPr>
      <p:sp>
        <p:nvSpPr>
          <p:cNvPr id="112" name="Google Shape;112;p18"/>
          <p:cNvSpPr txBox="1"/>
          <p:nvPr/>
        </p:nvSpPr>
        <p:spPr>
          <a:xfrm>
            <a:off x="923869" y="21241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PH" sz="4800" u="none" cap="none" strike="noStrike">
                <a:solidFill>
                  <a:schemeClr val="dk1"/>
                </a:solidFill>
                <a:latin typeface="Montserrat"/>
                <a:ea typeface="Montserrat"/>
                <a:cs typeface="Montserrat"/>
                <a:sym typeface="Montserrat"/>
              </a:rPr>
              <a:t>Our Message</a:t>
            </a:r>
            <a:endParaRPr/>
          </a:p>
        </p:txBody>
      </p:sp>
      <p:sp>
        <p:nvSpPr>
          <p:cNvPr id="113" name="Google Shape;113;p18"/>
          <p:cNvSpPr txBox="1"/>
          <p:nvPr/>
        </p:nvSpPr>
        <p:spPr>
          <a:xfrm>
            <a:off x="936569" y="3144348"/>
            <a:ext cx="4709652" cy="138499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a:p>
        </p:txBody>
      </p:sp>
      <p:sp>
        <p:nvSpPr>
          <p:cNvPr id="114" name="Google Shape;114;p18"/>
          <p:cNvSpPr/>
          <p:nvPr/>
        </p:nvSpPr>
        <p:spPr>
          <a:xfrm>
            <a:off x="1041523" y="29713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15" name="Google Shape;115;p18"/>
          <p:cNvSpPr/>
          <p:nvPr/>
        </p:nvSpPr>
        <p:spPr>
          <a:xfrm>
            <a:off x="6886276" y="977650"/>
            <a:ext cx="3963235" cy="4558866"/>
          </a:xfrm>
          <a:prstGeom prst="rect">
            <a:avLst/>
          </a:prstGeom>
          <a:blipFill rotWithShape="1">
            <a:blip r:embed="rId3">
              <a:alphaModFix/>
            </a:blip>
            <a:stretch>
              <a:fillRect b="-6406" l="-17933" r="-67578" t="-10013"/>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16" name="Google Shape;116;p18"/>
          <p:cNvSpPr/>
          <p:nvPr/>
        </p:nvSpPr>
        <p:spPr>
          <a:xfrm>
            <a:off x="6642100" y="733235"/>
            <a:ext cx="3942332" cy="455886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17" name="Google Shape;117;p18"/>
          <p:cNvSpPr/>
          <p:nvPr/>
        </p:nvSpPr>
        <p:spPr>
          <a:xfrm>
            <a:off x="10024667" y="4715499"/>
            <a:ext cx="1119529" cy="1065432"/>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18" name="Google Shape;118;p18"/>
          <p:cNvSpPr/>
          <p:nvPr/>
        </p:nvSpPr>
        <p:spPr>
          <a:xfrm>
            <a:off x="9439502" y="5794907"/>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2" name="Shape 122"/>
        <p:cNvGrpSpPr/>
        <p:nvPr/>
      </p:nvGrpSpPr>
      <p:grpSpPr>
        <a:xfrm>
          <a:off x="0" y="0"/>
          <a:ext cx="0" cy="0"/>
          <a:chOff x="0" y="0"/>
          <a:chExt cx="0" cy="0"/>
        </a:xfrm>
      </p:grpSpPr>
      <p:sp>
        <p:nvSpPr>
          <p:cNvPr id="123" name="Google Shape;123;p19"/>
          <p:cNvSpPr/>
          <p:nvPr/>
        </p:nvSpPr>
        <p:spPr>
          <a:xfrm>
            <a:off x="5511677" y="0"/>
            <a:ext cx="6680323" cy="6858000"/>
          </a:xfrm>
          <a:prstGeom prst="rect">
            <a:avLst/>
          </a:prstGeom>
          <a:solidFill>
            <a:srgbClr val="AAE4D5"/>
          </a:solidFill>
          <a:ln cap="flat" cmpd="sng" w="127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24" name="Google Shape;124;p19"/>
          <p:cNvSpPr/>
          <p:nvPr/>
        </p:nvSpPr>
        <p:spPr>
          <a:xfrm>
            <a:off x="5574008" y="438015"/>
            <a:ext cx="6174660" cy="5981971"/>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25" name="Google Shape;125;p19"/>
          <p:cNvSpPr/>
          <p:nvPr/>
        </p:nvSpPr>
        <p:spPr>
          <a:xfrm>
            <a:off x="14975" y="0"/>
            <a:ext cx="6081025" cy="68580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26" name="Google Shape;126;p19"/>
          <p:cNvSpPr txBox="1"/>
          <p:nvPr/>
        </p:nvSpPr>
        <p:spPr>
          <a:xfrm>
            <a:off x="6562669" y="1316577"/>
            <a:ext cx="3963235"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Vision</a:t>
            </a:r>
            <a:endParaRPr/>
          </a:p>
        </p:txBody>
      </p:sp>
      <p:sp>
        <p:nvSpPr>
          <p:cNvPr id="127" name="Google Shape;127;p19"/>
          <p:cNvSpPr txBox="1"/>
          <p:nvPr/>
        </p:nvSpPr>
        <p:spPr>
          <a:xfrm>
            <a:off x="6575369" y="2527300"/>
            <a:ext cx="4709652" cy="304698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p:txBody>
      </p:sp>
      <p:sp>
        <p:nvSpPr>
          <p:cNvPr id="128" name="Google Shape;128;p19"/>
          <p:cNvSpPr/>
          <p:nvPr/>
        </p:nvSpPr>
        <p:spPr>
          <a:xfrm>
            <a:off x="6680323" y="2112972"/>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29" name="Google Shape;129;p19"/>
          <p:cNvSpPr/>
          <p:nvPr/>
        </p:nvSpPr>
        <p:spPr>
          <a:xfrm>
            <a:off x="546100" y="438014"/>
            <a:ext cx="5549900" cy="5981971"/>
          </a:xfrm>
          <a:prstGeom prst="rect">
            <a:avLst/>
          </a:prstGeom>
          <a:blipFill rotWithShape="1">
            <a:blip r:embed="rId3">
              <a:alphaModFix/>
            </a:blip>
            <a:stretch>
              <a:fillRect b="0" l="-16933" r="-35238"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3" name="Shape 133"/>
        <p:cNvGrpSpPr/>
        <p:nvPr/>
      </p:nvGrpSpPr>
      <p:grpSpPr>
        <a:xfrm>
          <a:off x="0" y="0"/>
          <a:ext cx="0" cy="0"/>
          <a:chOff x="0" y="0"/>
          <a:chExt cx="0" cy="0"/>
        </a:xfrm>
      </p:grpSpPr>
      <p:sp>
        <p:nvSpPr>
          <p:cNvPr id="134" name="Google Shape;134;p20"/>
          <p:cNvSpPr/>
          <p:nvPr/>
        </p:nvSpPr>
        <p:spPr>
          <a:xfrm>
            <a:off x="1020142" y="1009184"/>
            <a:ext cx="2320413" cy="78658"/>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35" name="Google Shape;135;p20"/>
          <p:cNvSpPr txBox="1"/>
          <p:nvPr/>
        </p:nvSpPr>
        <p:spPr>
          <a:xfrm>
            <a:off x="923869" y="6255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Team</a:t>
            </a:r>
            <a:endParaRPr/>
          </a:p>
        </p:txBody>
      </p:sp>
      <p:sp>
        <p:nvSpPr>
          <p:cNvPr id="136" name="Google Shape;136;p20"/>
          <p:cNvSpPr/>
          <p:nvPr/>
        </p:nvSpPr>
        <p:spPr>
          <a:xfrm>
            <a:off x="1041523" y="14727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37" name="Google Shape;137;p20"/>
          <p:cNvSpPr/>
          <p:nvPr/>
        </p:nvSpPr>
        <p:spPr>
          <a:xfrm>
            <a:off x="1297858" y="2154479"/>
            <a:ext cx="2408903" cy="2408903"/>
          </a:xfrm>
          <a:prstGeom prst="rect">
            <a:avLst/>
          </a:prstGeom>
          <a:blipFill rotWithShape="1">
            <a:blip r:embed="rId3">
              <a:alphaModFix/>
            </a:blip>
            <a:stretch>
              <a:fillRect b="-5091" l="-10639" r="-16313" t="-10182"/>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38" name="Google Shape;138;p20"/>
          <p:cNvSpPr/>
          <p:nvPr/>
        </p:nvSpPr>
        <p:spPr>
          <a:xfrm>
            <a:off x="4891548" y="2154478"/>
            <a:ext cx="2408903" cy="2408903"/>
          </a:xfrm>
          <a:prstGeom prst="rect">
            <a:avLst/>
          </a:prstGeom>
          <a:blipFill rotWithShape="1">
            <a:blip r:embed="rId4">
              <a:alphaModFix/>
            </a:blip>
            <a:stretch>
              <a:fillRect b="-7651" l="-23611" r="-19751" t="-7652"/>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39" name="Google Shape;139;p20"/>
          <p:cNvSpPr/>
          <p:nvPr/>
        </p:nvSpPr>
        <p:spPr>
          <a:xfrm>
            <a:off x="8588477" y="2154477"/>
            <a:ext cx="2408903" cy="2408903"/>
          </a:xfrm>
          <a:prstGeom prst="rect">
            <a:avLst/>
          </a:prstGeom>
          <a:blipFill rotWithShape="1">
            <a:blip r:embed="rId5">
              <a:alphaModFix/>
            </a:blip>
            <a:stretch>
              <a:fillRect b="-13966" l="-30046" r="-37463" t="-9787"/>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0" name="Google Shape;140;p20"/>
          <p:cNvSpPr/>
          <p:nvPr/>
        </p:nvSpPr>
        <p:spPr>
          <a:xfrm>
            <a:off x="1232721" y="2095394"/>
            <a:ext cx="2376000" cy="240448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1" name="Google Shape;141;p20"/>
          <p:cNvSpPr/>
          <p:nvPr/>
        </p:nvSpPr>
        <p:spPr>
          <a:xfrm>
            <a:off x="4831608" y="2095394"/>
            <a:ext cx="2376000" cy="240448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2" name="Google Shape;142;p20"/>
          <p:cNvSpPr/>
          <p:nvPr/>
        </p:nvSpPr>
        <p:spPr>
          <a:xfrm>
            <a:off x="8521034" y="2095394"/>
            <a:ext cx="2376000" cy="240448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3" name="Google Shape;143;p20"/>
          <p:cNvSpPr/>
          <p:nvPr/>
        </p:nvSpPr>
        <p:spPr>
          <a:xfrm>
            <a:off x="952838" y="1785799"/>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4" name="Google Shape;144;p20"/>
          <p:cNvSpPr/>
          <p:nvPr/>
        </p:nvSpPr>
        <p:spPr>
          <a:xfrm>
            <a:off x="4549421" y="1785799"/>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5" name="Google Shape;145;p20"/>
          <p:cNvSpPr/>
          <p:nvPr/>
        </p:nvSpPr>
        <p:spPr>
          <a:xfrm>
            <a:off x="8241151" y="1785964"/>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46" name="Google Shape;146;p20"/>
          <p:cNvSpPr txBox="1"/>
          <p:nvPr/>
        </p:nvSpPr>
        <p:spPr>
          <a:xfrm>
            <a:off x="1098242" y="4574176"/>
            <a:ext cx="2808134"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dk1"/>
                </a:solidFill>
                <a:latin typeface="Montserrat"/>
                <a:ea typeface="Montserrat"/>
                <a:cs typeface="Montserrat"/>
                <a:sym typeface="Montserrat"/>
              </a:rPr>
              <a:t>Jon Doe</a:t>
            </a:r>
            <a:endParaRPr i="1" sz="1800">
              <a:solidFill>
                <a:schemeClr val="dk1"/>
              </a:solidFill>
              <a:latin typeface="Montserrat"/>
              <a:ea typeface="Montserrat"/>
              <a:cs typeface="Montserrat"/>
              <a:sym typeface="Montserrat"/>
            </a:endParaRPr>
          </a:p>
        </p:txBody>
      </p:sp>
      <p:sp>
        <p:nvSpPr>
          <p:cNvPr id="147" name="Google Shape;147;p20"/>
          <p:cNvSpPr txBox="1"/>
          <p:nvPr/>
        </p:nvSpPr>
        <p:spPr>
          <a:xfrm>
            <a:off x="4691933" y="4574176"/>
            <a:ext cx="2808134"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dk1"/>
                </a:solidFill>
                <a:latin typeface="Montserrat"/>
                <a:ea typeface="Montserrat"/>
                <a:cs typeface="Montserrat"/>
                <a:sym typeface="Montserrat"/>
              </a:rPr>
              <a:t>Jon Doe</a:t>
            </a:r>
            <a:endParaRPr i="1" sz="1800">
              <a:solidFill>
                <a:schemeClr val="dk1"/>
              </a:solidFill>
              <a:latin typeface="Montserrat"/>
              <a:ea typeface="Montserrat"/>
              <a:cs typeface="Montserrat"/>
              <a:sym typeface="Montserrat"/>
            </a:endParaRPr>
          </a:p>
        </p:txBody>
      </p:sp>
      <p:sp>
        <p:nvSpPr>
          <p:cNvPr id="148" name="Google Shape;148;p20"/>
          <p:cNvSpPr txBox="1"/>
          <p:nvPr/>
        </p:nvSpPr>
        <p:spPr>
          <a:xfrm>
            <a:off x="8304967" y="4574176"/>
            <a:ext cx="2808134"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dk1"/>
                </a:solidFill>
                <a:latin typeface="Montserrat"/>
                <a:ea typeface="Montserrat"/>
                <a:cs typeface="Montserrat"/>
                <a:sym typeface="Montserrat"/>
              </a:rPr>
              <a:t>Jon Doe</a:t>
            </a:r>
            <a:endParaRPr i="1" sz="1800">
              <a:solidFill>
                <a:schemeClr val="dk1"/>
              </a:solidFill>
              <a:latin typeface="Montserrat"/>
              <a:ea typeface="Montserrat"/>
              <a:cs typeface="Montserrat"/>
              <a:sym typeface="Montserrat"/>
            </a:endParaRPr>
          </a:p>
        </p:txBody>
      </p:sp>
      <p:sp>
        <p:nvSpPr>
          <p:cNvPr id="149" name="Google Shape;149;p20"/>
          <p:cNvSpPr txBox="1"/>
          <p:nvPr/>
        </p:nvSpPr>
        <p:spPr>
          <a:xfrm>
            <a:off x="931697" y="5267612"/>
            <a:ext cx="2982507" cy="101566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p:txBody>
      </p:sp>
      <p:sp>
        <p:nvSpPr>
          <p:cNvPr id="150" name="Google Shape;150;p20"/>
          <p:cNvSpPr txBox="1"/>
          <p:nvPr/>
        </p:nvSpPr>
        <p:spPr>
          <a:xfrm>
            <a:off x="4604746" y="5267612"/>
            <a:ext cx="2982507" cy="101566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p:txBody>
      </p:sp>
      <p:sp>
        <p:nvSpPr>
          <p:cNvPr id="151" name="Google Shape;151;p20"/>
          <p:cNvSpPr txBox="1"/>
          <p:nvPr/>
        </p:nvSpPr>
        <p:spPr>
          <a:xfrm>
            <a:off x="8217780" y="5254058"/>
            <a:ext cx="2982507" cy="101566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p:txBody>
      </p:sp>
      <p:sp>
        <p:nvSpPr>
          <p:cNvPr id="152" name="Google Shape;152;p20"/>
          <p:cNvSpPr txBox="1"/>
          <p:nvPr/>
        </p:nvSpPr>
        <p:spPr>
          <a:xfrm>
            <a:off x="1098242" y="4884561"/>
            <a:ext cx="280813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600">
                <a:solidFill>
                  <a:schemeClr val="dk1"/>
                </a:solidFill>
                <a:latin typeface="Lato Light"/>
                <a:ea typeface="Lato Light"/>
                <a:cs typeface="Lato Light"/>
                <a:sym typeface="Lato Light"/>
              </a:rPr>
              <a:t>Director</a:t>
            </a:r>
            <a:endParaRPr i="1" sz="1600">
              <a:solidFill>
                <a:schemeClr val="dk1"/>
              </a:solidFill>
              <a:latin typeface="Lato Light"/>
              <a:ea typeface="Lato Light"/>
              <a:cs typeface="Lato Light"/>
              <a:sym typeface="Lato Light"/>
            </a:endParaRPr>
          </a:p>
        </p:txBody>
      </p:sp>
      <p:sp>
        <p:nvSpPr>
          <p:cNvPr id="153" name="Google Shape;153;p20"/>
          <p:cNvSpPr txBox="1"/>
          <p:nvPr/>
        </p:nvSpPr>
        <p:spPr>
          <a:xfrm>
            <a:off x="4691933" y="4884561"/>
            <a:ext cx="280813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600">
                <a:solidFill>
                  <a:schemeClr val="dk1"/>
                </a:solidFill>
                <a:latin typeface="Lato Light"/>
                <a:ea typeface="Lato Light"/>
                <a:cs typeface="Lato Light"/>
                <a:sym typeface="Lato Light"/>
              </a:rPr>
              <a:t>Director</a:t>
            </a:r>
            <a:endParaRPr i="1" sz="1600">
              <a:solidFill>
                <a:schemeClr val="dk1"/>
              </a:solidFill>
              <a:latin typeface="Lato Light"/>
              <a:ea typeface="Lato Light"/>
              <a:cs typeface="Lato Light"/>
              <a:sym typeface="Lato Light"/>
            </a:endParaRPr>
          </a:p>
        </p:txBody>
      </p:sp>
      <p:sp>
        <p:nvSpPr>
          <p:cNvPr id="154" name="Google Shape;154;p20"/>
          <p:cNvSpPr txBox="1"/>
          <p:nvPr/>
        </p:nvSpPr>
        <p:spPr>
          <a:xfrm>
            <a:off x="8304967" y="4884561"/>
            <a:ext cx="2808134"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600">
                <a:solidFill>
                  <a:schemeClr val="dk1"/>
                </a:solidFill>
                <a:latin typeface="Lato Light"/>
                <a:ea typeface="Lato Light"/>
                <a:cs typeface="Lato Light"/>
                <a:sym typeface="Lato Light"/>
              </a:rPr>
              <a:t>Director</a:t>
            </a:r>
            <a:endParaRPr i="1" sz="1600">
              <a:solidFill>
                <a:schemeClr val="dk1"/>
              </a:solidFill>
              <a:latin typeface="Lato Light"/>
              <a:ea typeface="Lato Light"/>
              <a:cs typeface="Lato Light"/>
              <a:sym typeface="Lato Light"/>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8" name="Shape 158"/>
        <p:cNvGrpSpPr/>
        <p:nvPr/>
      </p:nvGrpSpPr>
      <p:grpSpPr>
        <a:xfrm>
          <a:off x="0" y="0"/>
          <a:ext cx="0" cy="0"/>
          <a:chOff x="0" y="0"/>
          <a:chExt cx="0" cy="0"/>
        </a:xfrm>
      </p:grpSpPr>
      <p:sp>
        <p:nvSpPr>
          <p:cNvPr id="159" name="Google Shape;159;p21"/>
          <p:cNvSpPr txBox="1"/>
          <p:nvPr/>
        </p:nvSpPr>
        <p:spPr>
          <a:xfrm>
            <a:off x="923869" y="6255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Works</a:t>
            </a:r>
            <a:endParaRPr/>
          </a:p>
        </p:txBody>
      </p:sp>
      <p:sp>
        <p:nvSpPr>
          <p:cNvPr id="160" name="Google Shape;160;p21"/>
          <p:cNvSpPr/>
          <p:nvPr/>
        </p:nvSpPr>
        <p:spPr>
          <a:xfrm>
            <a:off x="1041523" y="14727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61" name="Google Shape;161;p21"/>
          <p:cNvSpPr/>
          <p:nvPr/>
        </p:nvSpPr>
        <p:spPr>
          <a:xfrm>
            <a:off x="9135035" y="4043082"/>
            <a:ext cx="3056965" cy="2814918"/>
          </a:xfrm>
          <a:prstGeom prst="rect">
            <a:avLst/>
          </a:prstGeom>
          <a:blipFill rotWithShape="1">
            <a:blip r:embed="rId3">
              <a:alphaModFix/>
            </a:blip>
            <a:stretch>
              <a:fillRect b="-5729" l="-12165" r="-13941" t="-8865"/>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62" name="Google Shape;162;p21"/>
          <p:cNvSpPr txBox="1"/>
          <p:nvPr/>
        </p:nvSpPr>
        <p:spPr>
          <a:xfrm>
            <a:off x="936569" y="3982548"/>
            <a:ext cx="4709652" cy="249299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sz="1200">
              <a:solidFill>
                <a:srgbClr val="7F7F7F"/>
              </a:solidFill>
              <a:latin typeface="Lato Light"/>
              <a:ea typeface="Lato Light"/>
              <a:cs typeface="Lato Light"/>
              <a:sym typeface="Lato Light"/>
            </a:endParaRPr>
          </a:p>
          <a:p>
            <a:pPr indent="0" lvl="0" marL="0" marR="0" rtl="0" algn="r">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r">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a:t>
            </a:r>
            <a:endParaRPr/>
          </a:p>
          <a:p>
            <a:pPr indent="0" lvl="0" marL="0" marR="0" rtl="0" algn="r">
              <a:spcBef>
                <a:spcPts val="0"/>
              </a:spcBef>
              <a:spcAft>
                <a:spcPts val="0"/>
              </a:spcAft>
              <a:buNone/>
            </a:pPr>
            <a:r>
              <a:rPr lang="en-PH" sz="1200">
                <a:solidFill>
                  <a:srgbClr val="7F7F7F"/>
                </a:solidFill>
                <a:latin typeface="Lato Light"/>
                <a:ea typeface="Lato Light"/>
                <a:cs typeface="Lato Light"/>
                <a:sym typeface="Lato Light"/>
              </a:rPr>
              <a:t>.</a:t>
            </a:r>
            <a:endParaRPr/>
          </a:p>
        </p:txBody>
      </p:sp>
      <p:sp>
        <p:nvSpPr>
          <p:cNvPr id="163" name="Google Shape;163;p21"/>
          <p:cNvSpPr txBox="1"/>
          <p:nvPr/>
        </p:nvSpPr>
        <p:spPr>
          <a:xfrm>
            <a:off x="723633" y="2018285"/>
            <a:ext cx="4829231" cy="1200329"/>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PH" sz="3600">
                <a:solidFill>
                  <a:schemeClr val="dk1"/>
                </a:solidFill>
                <a:latin typeface="Lato Light"/>
                <a:ea typeface="Lato Light"/>
                <a:cs typeface="Lato Light"/>
                <a:sym typeface="Lato Light"/>
              </a:rPr>
              <a:t>Product</a:t>
            </a:r>
            <a:r>
              <a:rPr lang="en-PH" sz="3600">
                <a:solidFill>
                  <a:schemeClr val="dk1"/>
                </a:solidFill>
                <a:latin typeface="Montserrat"/>
                <a:ea typeface="Montserrat"/>
                <a:cs typeface="Montserrat"/>
                <a:sym typeface="Montserrat"/>
              </a:rPr>
              <a:t> </a:t>
            </a:r>
            <a:endParaRPr/>
          </a:p>
          <a:p>
            <a:pPr indent="0" lvl="0" marL="0" marR="0" rtl="0" algn="r">
              <a:spcBef>
                <a:spcPts val="0"/>
              </a:spcBef>
              <a:spcAft>
                <a:spcPts val="0"/>
              </a:spcAft>
              <a:buNone/>
            </a:pPr>
            <a:r>
              <a:rPr lang="en-PH" sz="3600">
                <a:solidFill>
                  <a:schemeClr val="dk1"/>
                </a:solidFill>
                <a:latin typeface="Montserrat"/>
                <a:ea typeface="Montserrat"/>
                <a:cs typeface="Montserrat"/>
                <a:sym typeface="Montserrat"/>
              </a:rPr>
              <a:t>Description</a:t>
            </a:r>
            <a:endParaRPr/>
          </a:p>
        </p:txBody>
      </p:sp>
      <p:sp>
        <p:nvSpPr>
          <p:cNvPr id="164" name="Google Shape;164;p21"/>
          <p:cNvSpPr txBox="1"/>
          <p:nvPr/>
        </p:nvSpPr>
        <p:spPr>
          <a:xfrm>
            <a:off x="3787564" y="3270055"/>
            <a:ext cx="1765300" cy="646331"/>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PH" sz="1800">
                <a:solidFill>
                  <a:schemeClr val="dk1"/>
                </a:solidFill>
                <a:latin typeface="Montserrat"/>
                <a:ea typeface="Montserrat"/>
                <a:cs typeface="Montserrat"/>
                <a:sym typeface="Montserrat"/>
              </a:rPr>
              <a:t>Client</a:t>
            </a:r>
            <a:endParaRPr/>
          </a:p>
          <a:p>
            <a:pPr indent="0" lvl="0" marL="0" marR="0" rtl="0" algn="r">
              <a:spcBef>
                <a:spcPts val="0"/>
              </a:spcBef>
              <a:spcAft>
                <a:spcPts val="0"/>
              </a:spcAft>
              <a:buNone/>
            </a:pPr>
            <a:r>
              <a:rPr lang="en-PH" sz="1800">
                <a:solidFill>
                  <a:schemeClr val="dk1"/>
                </a:solidFill>
                <a:latin typeface="Lato Light"/>
                <a:ea typeface="Lato Light"/>
                <a:cs typeface="Lato Light"/>
                <a:sym typeface="Lato Light"/>
              </a:rPr>
              <a:t>US Corp. Inc</a:t>
            </a:r>
            <a:endParaRPr/>
          </a:p>
        </p:txBody>
      </p:sp>
      <p:sp>
        <p:nvSpPr>
          <p:cNvPr id="165" name="Google Shape;165;p21"/>
          <p:cNvSpPr/>
          <p:nvPr/>
        </p:nvSpPr>
        <p:spPr>
          <a:xfrm>
            <a:off x="5916707" y="0"/>
            <a:ext cx="3030071" cy="2814918"/>
          </a:xfrm>
          <a:prstGeom prst="rect">
            <a:avLst/>
          </a:prstGeom>
          <a:blipFill rotWithShape="1">
            <a:blip r:embed="rId4">
              <a:alphaModFix/>
            </a:blip>
            <a:stretch>
              <a:fillRect b="-9599" l="-9599"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66" name="Google Shape;166;p21"/>
          <p:cNvSpPr/>
          <p:nvPr/>
        </p:nvSpPr>
        <p:spPr>
          <a:xfrm>
            <a:off x="5860677" y="-71505"/>
            <a:ext cx="6509123" cy="2924523"/>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67" name="Google Shape;167;p21"/>
          <p:cNvSpPr/>
          <p:nvPr/>
        </p:nvSpPr>
        <p:spPr>
          <a:xfrm>
            <a:off x="9161929" y="0"/>
            <a:ext cx="3030071" cy="3881718"/>
          </a:xfrm>
          <a:prstGeom prst="rect">
            <a:avLst/>
          </a:prstGeom>
          <a:blipFill rotWithShape="1">
            <a:blip r:embed="rId5">
              <a:alphaModFix/>
            </a:blip>
            <a:stretch>
              <a:fillRect b="0" l="-7100" r="-34566"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68" name="Google Shape;168;p21"/>
          <p:cNvSpPr/>
          <p:nvPr/>
        </p:nvSpPr>
        <p:spPr>
          <a:xfrm>
            <a:off x="5860677" y="3992282"/>
            <a:ext cx="6388846" cy="2924523"/>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69" name="Google Shape;169;p21"/>
          <p:cNvSpPr/>
          <p:nvPr/>
        </p:nvSpPr>
        <p:spPr>
          <a:xfrm>
            <a:off x="5916706" y="2976282"/>
            <a:ext cx="3030071" cy="3881718"/>
          </a:xfrm>
          <a:prstGeom prst="rect">
            <a:avLst/>
          </a:prstGeom>
          <a:blipFill rotWithShape="1">
            <a:blip r:embed="rId6">
              <a:alphaModFix/>
            </a:blip>
            <a:stretch>
              <a:fillRect b="0" l="-40601" r="-18769"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3" name="Shape 173"/>
        <p:cNvGrpSpPr/>
        <p:nvPr/>
      </p:nvGrpSpPr>
      <p:grpSpPr>
        <a:xfrm>
          <a:off x="0" y="0"/>
          <a:ext cx="0" cy="0"/>
          <a:chOff x="0" y="0"/>
          <a:chExt cx="0" cy="0"/>
        </a:xfrm>
      </p:grpSpPr>
      <p:sp>
        <p:nvSpPr>
          <p:cNvPr id="174" name="Google Shape;174;p22"/>
          <p:cNvSpPr/>
          <p:nvPr/>
        </p:nvSpPr>
        <p:spPr>
          <a:xfrm>
            <a:off x="8588477" y="2154477"/>
            <a:ext cx="2408903" cy="2408903"/>
          </a:xfrm>
          <a:prstGeom prst="rect">
            <a:avLst/>
          </a:prstGeom>
          <a:blipFill rotWithShape="1">
            <a:blip r:embed="rId3">
              <a:alphaModFix/>
            </a:blip>
            <a:stretch>
              <a:fillRect b="0" l="0" r="-8422"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75" name="Google Shape;175;p22"/>
          <p:cNvSpPr/>
          <p:nvPr/>
        </p:nvSpPr>
        <p:spPr>
          <a:xfrm>
            <a:off x="8594643" y="2149801"/>
            <a:ext cx="2408903" cy="2408903"/>
          </a:xfrm>
          <a:prstGeom prst="rect">
            <a:avLst/>
          </a:prstGeom>
          <a:solidFill>
            <a:schemeClr val="dk1">
              <a:alpha val="6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76" name="Google Shape;176;p22"/>
          <p:cNvSpPr/>
          <p:nvPr/>
        </p:nvSpPr>
        <p:spPr>
          <a:xfrm>
            <a:off x="4891548" y="2154478"/>
            <a:ext cx="2408903" cy="2408903"/>
          </a:xfrm>
          <a:prstGeom prst="rect">
            <a:avLst/>
          </a:prstGeom>
          <a:blipFill rotWithShape="1">
            <a:blip r:embed="rId4">
              <a:alphaModFix/>
            </a:blip>
            <a:stretch>
              <a:fillRect b="0" l="0" r="-30689"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77" name="Google Shape;177;p22"/>
          <p:cNvSpPr/>
          <p:nvPr/>
        </p:nvSpPr>
        <p:spPr>
          <a:xfrm>
            <a:off x="4891548" y="2150061"/>
            <a:ext cx="2408903" cy="2408903"/>
          </a:xfrm>
          <a:prstGeom prst="rect">
            <a:avLst/>
          </a:prstGeom>
          <a:solidFill>
            <a:schemeClr val="dk1">
              <a:alpha val="6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78" name="Google Shape;178;p22"/>
          <p:cNvSpPr/>
          <p:nvPr/>
        </p:nvSpPr>
        <p:spPr>
          <a:xfrm>
            <a:off x="1297858" y="2154479"/>
            <a:ext cx="2408903" cy="2408903"/>
          </a:xfrm>
          <a:prstGeom prst="rect">
            <a:avLst/>
          </a:prstGeom>
          <a:blipFill rotWithShape="1">
            <a:blip r:embed="rId5">
              <a:alphaModFix/>
            </a:blip>
            <a:stretch>
              <a:fillRect b="0" l="0" r="-10129"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79" name="Google Shape;179;p22"/>
          <p:cNvSpPr/>
          <p:nvPr/>
        </p:nvSpPr>
        <p:spPr>
          <a:xfrm>
            <a:off x="1302641" y="2152642"/>
            <a:ext cx="2408903" cy="2408903"/>
          </a:xfrm>
          <a:prstGeom prst="rect">
            <a:avLst/>
          </a:prstGeom>
          <a:solidFill>
            <a:schemeClr val="dk1">
              <a:alpha val="6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0" name="Google Shape;180;p22"/>
          <p:cNvSpPr/>
          <p:nvPr/>
        </p:nvSpPr>
        <p:spPr>
          <a:xfrm>
            <a:off x="1020142" y="1009184"/>
            <a:ext cx="2320413" cy="78658"/>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1" name="Google Shape;181;p22"/>
          <p:cNvSpPr txBox="1"/>
          <p:nvPr/>
        </p:nvSpPr>
        <p:spPr>
          <a:xfrm>
            <a:off x="923869" y="6255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Services</a:t>
            </a:r>
            <a:endParaRPr/>
          </a:p>
        </p:txBody>
      </p:sp>
      <p:sp>
        <p:nvSpPr>
          <p:cNvPr id="182" name="Google Shape;182;p22"/>
          <p:cNvSpPr/>
          <p:nvPr/>
        </p:nvSpPr>
        <p:spPr>
          <a:xfrm>
            <a:off x="1041523" y="14727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3" name="Google Shape;183;p22"/>
          <p:cNvSpPr/>
          <p:nvPr/>
        </p:nvSpPr>
        <p:spPr>
          <a:xfrm>
            <a:off x="1232721" y="2095394"/>
            <a:ext cx="2376000" cy="240448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4" name="Google Shape;184;p22"/>
          <p:cNvSpPr/>
          <p:nvPr/>
        </p:nvSpPr>
        <p:spPr>
          <a:xfrm>
            <a:off x="4831608" y="2095394"/>
            <a:ext cx="2376000" cy="240448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5" name="Google Shape;185;p22"/>
          <p:cNvSpPr/>
          <p:nvPr/>
        </p:nvSpPr>
        <p:spPr>
          <a:xfrm>
            <a:off x="8521034" y="2095394"/>
            <a:ext cx="2376000" cy="240448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6" name="Google Shape;186;p22"/>
          <p:cNvSpPr/>
          <p:nvPr/>
        </p:nvSpPr>
        <p:spPr>
          <a:xfrm>
            <a:off x="952838" y="1785799"/>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7" name="Google Shape;187;p22"/>
          <p:cNvSpPr/>
          <p:nvPr/>
        </p:nvSpPr>
        <p:spPr>
          <a:xfrm>
            <a:off x="4549421" y="1785799"/>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8" name="Google Shape;188;p22"/>
          <p:cNvSpPr/>
          <p:nvPr/>
        </p:nvSpPr>
        <p:spPr>
          <a:xfrm>
            <a:off x="8241151" y="1785964"/>
            <a:ext cx="559765" cy="532716"/>
          </a:xfrm>
          <a:prstGeom prst="rect">
            <a:avLst/>
          </a:prstGeom>
          <a:noFill/>
          <a:ln cap="flat" cmpd="sng" w="381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189" name="Google Shape;189;p22"/>
          <p:cNvSpPr txBox="1"/>
          <p:nvPr/>
        </p:nvSpPr>
        <p:spPr>
          <a:xfrm>
            <a:off x="1098242" y="4646746"/>
            <a:ext cx="2808134"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dk1"/>
                </a:solidFill>
                <a:latin typeface="Montserrat"/>
                <a:ea typeface="Montserrat"/>
                <a:cs typeface="Montserrat"/>
                <a:sym typeface="Montserrat"/>
              </a:rPr>
              <a:t>Web Design</a:t>
            </a:r>
            <a:endParaRPr i="1" sz="1800">
              <a:solidFill>
                <a:schemeClr val="dk1"/>
              </a:solidFill>
              <a:latin typeface="Montserrat"/>
              <a:ea typeface="Montserrat"/>
              <a:cs typeface="Montserrat"/>
              <a:sym typeface="Montserrat"/>
            </a:endParaRPr>
          </a:p>
        </p:txBody>
      </p:sp>
      <p:sp>
        <p:nvSpPr>
          <p:cNvPr id="190" name="Google Shape;190;p22"/>
          <p:cNvSpPr txBox="1"/>
          <p:nvPr/>
        </p:nvSpPr>
        <p:spPr>
          <a:xfrm>
            <a:off x="4691933" y="4646746"/>
            <a:ext cx="2808134"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dk1"/>
                </a:solidFill>
                <a:latin typeface="Montserrat"/>
                <a:ea typeface="Montserrat"/>
                <a:cs typeface="Montserrat"/>
                <a:sym typeface="Montserrat"/>
              </a:rPr>
              <a:t>Programming</a:t>
            </a:r>
            <a:endParaRPr i="1" sz="1800">
              <a:solidFill>
                <a:schemeClr val="dk1"/>
              </a:solidFill>
              <a:latin typeface="Montserrat"/>
              <a:ea typeface="Montserrat"/>
              <a:cs typeface="Montserrat"/>
              <a:sym typeface="Montserrat"/>
            </a:endParaRPr>
          </a:p>
        </p:txBody>
      </p:sp>
      <p:sp>
        <p:nvSpPr>
          <p:cNvPr id="191" name="Google Shape;191;p22"/>
          <p:cNvSpPr txBox="1"/>
          <p:nvPr/>
        </p:nvSpPr>
        <p:spPr>
          <a:xfrm>
            <a:off x="8304967" y="4646746"/>
            <a:ext cx="2808134"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dk1"/>
                </a:solidFill>
                <a:latin typeface="Montserrat"/>
                <a:ea typeface="Montserrat"/>
                <a:cs typeface="Montserrat"/>
                <a:sym typeface="Montserrat"/>
              </a:rPr>
              <a:t>Marketing</a:t>
            </a:r>
            <a:endParaRPr i="1" sz="1800">
              <a:solidFill>
                <a:schemeClr val="dk1"/>
              </a:solidFill>
              <a:latin typeface="Montserrat"/>
              <a:ea typeface="Montserrat"/>
              <a:cs typeface="Montserrat"/>
              <a:sym typeface="Montserrat"/>
            </a:endParaRPr>
          </a:p>
        </p:txBody>
      </p:sp>
      <p:sp>
        <p:nvSpPr>
          <p:cNvPr id="192" name="Google Shape;192;p22"/>
          <p:cNvSpPr txBox="1"/>
          <p:nvPr/>
        </p:nvSpPr>
        <p:spPr>
          <a:xfrm>
            <a:off x="931697" y="5180528"/>
            <a:ext cx="2982507" cy="101566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p:txBody>
      </p:sp>
      <p:sp>
        <p:nvSpPr>
          <p:cNvPr id="193" name="Google Shape;193;p22"/>
          <p:cNvSpPr txBox="1"/>
          <p:nvPr/>
        </p:nvSpPr>
        <p:spPr>
          <a:xfrm>
            <a:off x="4604746" y="5180528"/>
            <a:ext cx="2982507" cy="101566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p:txBody>
      </p:sp>
      <p:sp>
        <p:nvSpPr>
          <p:cNvPr id="194" name="Google Shape;194;p22"/>
          <p:cNvSpPr txBox="1"/>
          <p:nvPr/>
        </p:nvSpPr>
        <p:spPr>
          <a:xfrm>
            <a:off x="8217780" y="5166974"/>
            <a:ext cx="2982507" cy="101566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p:txBody>
      </p:sp>
      <p:sp>
        <p:nvSpPr>
          <p:cNvPr id="195" name="Google Shape;195;p22"/>
          <p:cNvSpPr txBox="1"/>
          <p:nvPr/>
        </p:nvSpPr>
        <p:spPr>
          <a:xfrm>
            <a:off x="1903250" y="2715140"/>
            <a:ext cx="1061167"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8800">
                <a:solidFill>
                  <a:schemeClr val="lt1"/>
                </a:solidFill>
                <a:latin typeface="Montserrat"/>
                <a:ea typeface="Montserrat"/>
                <a:cs typeface="Montserrat"/>
                <a:sym typeface="Montserrat"/>
              </a:rPr>
              <a:t>1</a:t>
            </a:r>
            <a:endParaRPr/>
          </a:p>
        </p:txBody>
      </p:sp>
      <p:sp>
        <p:nvSpPr>
          <p:cNvPr id="196" name="Google Shape;196;p22"/>
          <p:cNvSpPr txBox="1"/>
          <p:nvPr/>
        </p:nvSpPr>
        <p:spPr>
          <a:xfrm>
            <a:off x="5567516" y="2715140"/>
            <a:ext cx="1061167"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8800">
                <a:solidFill>
                  <a:schemeClr val="lt1"/>
                </a:solidFill>
                <a:latin typeface="Montserrat"/>
                <a:ea typeface="Montserrat"/>
                <a:cs typeface="Montserrat"/>
                <a:sym typeface="Montserrat"/>
              </a:rPr>
              <a:t>2</a:t>
            </a:r>
            <a:endParaRPr/>
          </a:p>
        </p:txBody>
      </p:sp>
      <p:sp>
        <p:nvSpPr>
          <p:cNvPr id="197" name="Google Shape;197;p22"/>
          <p:cNvSpPr txBox="1"/>
          <p:nvPr/>
        </p:nvSpPr>
        <p:spPr>
          <a:xfrm>
            <a:off x="9272650" y="2715140"/>
            <a:ext cx="1061167"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8800">
                <a:solidFill>
                  <a:schemeClr val="lt1"/>
                </a:solidFill>
                <a:latin typeface="Montserrat"/>
                <a:ea typeface="Montserrat"/>
                <a:cs typeface="Montserrat"/>
                <a:sym typeface="Montserrat"/>
              </a:rPr>
              <a:t>3</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1" name="Shape 201"/>
        <p:cNvGrpSpPr/>
        <p:nvPr/>
      </p:nvGrpSpPr>
      <p:grpSpPr>
        <a:xfrm>
          <a:off x="0" y="0"/>
          <a:ext cx="0" cy="0"/>
          <a:chOff x="0" y="0"/>
          <a:chExt cx="0" cy="0"/>
        </a:xfrm>
      </p:grpSpPr>
      <p:grpSp>
        <p:nvGrpSpPr>
          <p:cNvPr id="202" name="Google Shape;202;p23"/>
          <p:cNvGrpSpPr/>
          <p:nvPr/>
        </p:nvGrpSpPr>
        <p:grpSpPr>
          <a:xfrm>
            <a:off x="4604652" y="3122475"/>
            <a:ext cx="2352034" cy="150443"/>
            <a:chOff x="2641711" y="5901518"/>
            <a:chExt cx="953241" cy="144019"/>
          </a:xfrm>
        </p:grpSpPr>
        <p:sp>
          <p:nvSpPr>
            <p:cNvPr id="203" name="Google Shape;203;p23"/>
            <p:cNvSpPr/>
            <p:nvPr/>
          </p:nvSpPr>
          <p:spPr>
            <a:xfrm>
              <a:off x="3403411" y="5901519"/>
              <a:ext cx="191541" cy="144015"/>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04" name="Google Shape;204;p23"/>
            <p:cNvSpPr/>
            <p:nvPr/>
          </p:nvSpPr>
          <p:spPr>
            <a:xfrm>
              <a:off x="3212986" y="5901519"/>
              <a:ext cx="191541" cy="144015"/>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05" name="Google Shape;205;p23"/>
            <p:cNvSpPr/>
            <p:nvPr/>
          </p:nvSpPr>
          <p:spPr>
            <a:xfrm>
              <a:off x="3022561" y="5901519"/>
              <a:ext cx="191541" cy="144015"/>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06" name="Google Shape;206;p23"/>
            <p:cNvSpPr/>
            <p:nvPr/>
          </p:nvSpPr>
          <p:spPr>
            <a:xfrm>
              <a:off x="2832136" y="5901520"/>
              <a:ext cx="191541" cy="144017"/>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07" name="Google Shape;207;p23"/>
            <p:cNvSpPr/>
            <p:nvPr/>
          </p:nvSpPr>
          <p:spPr>
            <a:xfrm>
              <a:off x="2641711" y="5901518"/>
              <a:ext cx="191541" cy="144016"/>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08" name="Google Shape;208;p23"/>
          <p:cNvGrpSpPr/>
          <p:nvPr/>
        </p:nvGrpSpPr>
        <p:grpSpPr>
          <a:xfrm>
            <a:off x="4604652" y="3518559"/>
            <a:ext cx="2352034" cy="150443"/>
            <a:chOff x="9557004" y="3205408"/>
            <a:chExt cx="2352034" cy="150443"/>
          </a:xfrm>
        </p:grpSpPr>
        <p:sp>
          <p:nvSpPr>
            <p:cNvPr id="209" name="Google Shape;209;p23"/>
            <p:cNvSpPr/>
            <p:nvPr/>
          </p:nvSpPr>
          <p:spPr>
            <a:xfrm>
              <a:off x="11436428" y="3205409"/>
              <a:ext cx="472610" cy="150439"/>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0" name="Google Shape;210;p23"/>
            <p:cNvSpPr/>
            <p:nvPr/>
          </p:nvSpPr>
          <p:spPr>
            <a:xfrm>
              <a:off x="10966572" y="3205409"/>
              <a:ext cx="472610" cy="150439"/>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1" name="Google Shape;211;p23"/>
            <p:cNvSpPr/>
            <p:nvPr/>
          </p:nvSpPr>
          <p:spPr>
            <a:xfrm>
              <a:off x="10496716" y="3205409"/>
              <a:ext cx="472610" cy="150439"/>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2" name="Google Shape;212;p23"/>
            <p:cNvSpPr/>
            <p:nvPr/>
          </p:nvSpPr>
          <p:spPr>
            <a:xfrm>
              <a:off x="10026860" y="3205410"/>
              <a:ext cx="472610" cy="150441"/>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3" name="Google Shape;213;p23"/>
            <p:cNvSpPr/>
            <p:nvPr/>
          </p:nvSpPr>
          <p:spPr>
            <a:xfrm>
              <a:off x="9557004" y="3205408"/>
              <a:ext cx="472610" cy="150440"/>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14" name="Google Shape;214;p23"/>
          <p:cNvGrpSpPr/>
          <p:nvPr/>
        </p:nvGrpSpPr>
        <p:grpSpPr>
          <a:xfrm>
            <a:off x="4604652" y="3938126"/>
            <a:ext cx="2352034" cy="150443"/>
            <a:chOff x="9557004" y="3624975"/>
            <a:chExt cx="2352034" cy="150443"/>
          </a:xfrm>
        </p:grpSpPr>
        <p:sp>
          <p:nvSpPr>
            <p:cNvPr id="215" name="Google Shape;215;p23"/>
            <p:cNvSpPr/>
            <p:nvPr/>
          </p:nvSpPr>
          <p:spPr>
            <a:xfrm>
              <a:off x="11436428" y="3624976"/>
              <a:ext cx="472610" cy="150439"/>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6" name="Google Shape;216;p23"/>
            <p:cNvSpPr/>
            <p:nvPr/>
          </p:nvSpPr>
          <p:spPr>
            <a:xfrm>
              <a:off x="10966572" y="3624976"/>
              <a:ext cx="472610" cy="150439"/>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7" name="Google Shape;217;p23"/>
            <p:cNvSpPr/>
            <p:nvPr/>
          </p:nvSpPr>
          <p:spPr>
            <a:xfrm>
              <a:off x="10496716" y="3624976"/>
              <a:ext cx="472610" cy="150439"/>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8" name="Google Shape;218;p23"/>
            <p:cNvSpPr/>
            <p:nvPr/>
          </p:nvSpPr>
          <p:spPr>
            <a:xfrm>
              <a:off x="10026860" y="3624977"/>
              <a:ext cx="472610" cy="150441"/>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19" name="Google Shape;219;p23"/>
            <p:cNvSpPr/>
            <p:nvPr/>
          </p:nvSpPr>
          <p:spPr>
            <a:xfrm>
              <a:off x="9557004" y="3624975"/>
              <a:ext cx="472610" cy="150440"/>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20" name="Google Shape;220;p23"/>
          <p:cNvGrpSpPr/>
          <p:nvPr/>
        </p:nvGrpSpPr>
        <p:grpSpPr>
          <a:xfrm>
            <a:off x="4604652" y="4343735"/>
            <a:ext cx="2352034" cy="150443"/>
            <a:chOff x="9557004" y="4030584"/>
            <a:chExt cx="2352034" cy="150443"/>
          </a:xfrm>
        </p:grpSpPr>
        <p:sp>
          <p:nvSpPr>
            <p:cNvPr id="221" name="Google Shape;221;p23"/>
            <p:cNvSpPr/>
            <p:nvPr/>
          </p:nvSpPr>
          <p:spPr>
            <a:xfrm>
              <a:off x="11436428" y="4030585"/>
              <a:ext cx="472610" cy="150439"/>
            </a:xfrm>
            <a:prstGeom prst="parallelogram">
              <a:avLst>
                <a:gd fmla="val 25000" name="adj"/>
              </a:avLst>
            </a:prstGeom>
            <a:solidFill>
              <a:srgbClr val="AEABAB"/>
            </a:solid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22" name="Google Shape;222;p23"/>
            <p:cNvSpPr/>
            <p:nvPr/>
          </p:nvSpPr>
          <p:spPr>
            <a:xfrm>
              <a:off x="10966572" y="4030585"/>
              <a:ext cx="472610" cy="150439"/>
            </a:xfrm>
            <a:prstGeom prst="parallelogram">
              <a:avLst>
                <a:gd fmla="val 25000" name="adj"/>
              </a:avLst>
            </a:prstGeom>
            <a:solidFill>
              <a:srgbClr val="AEABAB"/>
            </a:solid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23" name="Google Shape;223;p23"/>
            <p:cNvSpPr/>
            <p:nvPr/>
          </p:nvSpPr>
          <p:spPr>
            <a:xfrm>
              <a:off x="10496716" y="4030585"/>
              <a:ext cx="472610" cy="150439"/>
            </a:xfrm>
            <a:prstGeom prst="parallelogram">
              <a:avLst>
                <a:gd fmla="val 25000" name="adj"/>
              </a:avLst>
            </a:prstGeom>
            <a:solidFill>
              <a:srgbClr val="AEABAB"/>
            </a:solid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24" name="Google Shape;224;p23"/>
            <p:cNvSpPr/>
            <p:nvPr/>
          </p:nvSpPr>
          <p:spPr>
            <a:xfrm>
              <a:off x="10026860" y="4030586"/>
              <a:ext cx="472610" cy="150441"/>
            </a:xfrm>
            <a:prstGeom prst="parallelogram">
              <a:avLst>
                <a:gd fmla="val 25000" name="adj"/>
              </a:avLst>
            </a:prstGeom>
            <a:solidFill>
              <a:srgbClr val="AEABAB"/>
            </a:solid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25" name="Google Shape;225;p23"/>
            <p:cNvSpPr/>
            <p:nvPr/>
          </p:nvSpPr>
          <p:spPr>
            <a:xfrm>
              <a:off x="9557004" y="4030584"/>
              <a:ext cx="472610" cy="150440"/>
            </a:xfrm>
            <a:prstGeom prst="parallelogram">
              <a:avLst>
                <a:gd fmla="val 25000" name="adj"/>
              </a:avLst>
            </a:prstGeom>
            <a:solidFill>
              <a:srgbClr val="AEABAB"/>
            </a:solid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26" name="Google Shape;226;p23"/>
          <p:cNvGrpSpPr/>
          <p:nvPr/>
        </p:nvGrpSpPr>
        <p:grpSpPr>
          <a:xfrm>
            <a:off x="4604652" y="4763297"/>
            <a:ext cx="2352034" cy="150443"/>
            <a:chOff x="9557004" y="4450146"/>
            <a:chExt cx="2352034" cy="150443"/>
          </a:xfrm>
        </p:grpSpPr>
        <p:sp>
          <p:nvSpPr>
            <p:cNvPr id="227" name="Google Shape;227;p23"/>
            <p:cNvSpPr/>
            <p:nvPr/>
          </p:nvSpPr>
          <p:spPr>
            <a:xfrm>
              <a:off x="11436428" y="4450147"/>
              <a:ext cx="472610" cy="150439"/>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28" name="Google Shape;228;p23"/>
            <p:cNvSpPr/>
            <p:nvPr/>
          </p:nvSpPr>
          <p:spPr>
            <a:xfrm>
              <a:off x="10966572" y="4450147"/>
              <a:ext cx="472610" cy="150439"/>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29" name="Google Shape;229;p23"/>
            <p:cNvSpPr/>
            <p:nvPr/>
          </p:nvSpPr>
          <p:spPr>
            <a:xfrm>
              <a:off x="10496716" y="4450147"/>
              <a:ext cx="472610" cy="150439"/>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30" name="Google Shape;230;p23"/>
            <p:cNvSpPr/>
            <p:nvPr/>
          </p:nvSpPr>
          <p:spPr>
            <a:xfrm>
              <a:off x="10026860" y="4450148"/>
              <a:ext cx="472610" cy="150441"/>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31" name="Google Shape;231;p23"/>
            <p:cNvSpPr/>
            <p:nvPr/>
          </p:nvSpPr>
          <p:spPr>
            <a:xfrm>
              <a:off x="9557004" y="4450146"/>
              <a:ext cx="472610" cy="150440"/>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sp>
        <p:nvSpPr>
          <p:cNvPr id="232" name="Google Shape;232;p23"/>
          <p:cNvSpPr txBox="1"/>
          <p:nvPr/>
        </p:nvSpPr>
        <p:spPr>
          <a:xfrm>
            <a:off x="5041174" y="2056403"/>
            <a:ext cx="1478996"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600">
                <a:solidFill>
                  <a:srgbClr val="3F3F3F"/>
                </a:solidFill>
                <a:latin typeface="Lato Black"/>
                <a:ea typeface="Lato Black"/>
                <a:cs typeface="Lato Black"/>
                <a:sym typeface="Lato Black"/>
              </a:rPr>
              <a:t>Our Company</a:t>
            </a:r>
            <a:endParaRPr/>
          </a:p>
        </p:txBody>
      </p:sp>
      <p:cxnSp>
        <p:nvCxnSpPr>
          <p:cNvPr id="233" name="Google Shape;233;p23"/>
          <p:cNvCxnSpPr/>
          <p:nvPr/>
        </p:nvCxnSpPr>
        <p:spPr>
          <a:xfrm>
            <a:off x="7592526" y="2082942"/>
            <a:ext cx="0" cy="2880463"/>
          </a:xfrm>
          <a:prstGeom prst="straightConnector1">
            <a:avLst/>
          </a:prstGeom>
          <a:noFill/>
          <a:ln cap="flat" cmpd="sng" w="9525">
            <a:solidFill>
              <a:srgbClr val="D8D8D8"/>
            </a:solidFill>
            <a:prstDash val="dash"/>
            <a:miter lim="800000"/>
            <a:headEnd len="sm" w="sm" type="none"/>
            <a:tailEnd len="sm" w="sm" type="none"/>
          </a:ln>
        </p:spPr>
      </p:cxnSp>
      <p:grpSp>
        <p:nvGrpSpPr>
          <p:cNvPr id="234" name="Google Shape;234;p23"/>
          <p:cNvGrpSpPr/>
          <p:nvPr/>
        </p:nvGrpSpPr>
        <p:grpSpPr>
          <a:xfrm>
            <a:off x="8438028" y="3117860"/>
            <a:ext cx="2352034" cy="150443"/>
            <a:chOff x="2641711" y="5901518"/>
            <a:chExt cx="953241" cy="144019"/>
          </a:xfrm>
        </p:grpSpPr>
        <p:sp>
          <p:nvSpPr>
            <p:cNvPr id="235" name="Google Shape;235;p23"/>
            <p:cNvSpPr/>
            <p:nvPr/>
          </p:nvSpPr>
          <p:spPr>
            <a:xfrm>
              <a:off x="3403411" y="5901519"/>
              <a:ext cx="191541" cy="144015"/>
            </a:xfrm>
            <a:prstGeom prst="parallelogram">
              <a:avLst>
                <a:gd fmla="val 25000" name="adj"/>
              </a:avLst>
            </a:prstGeom>
            <a:no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36" name="Google Shape;236;p23"/>
            <p:cNvSpPr/>
            <p:nvPr/>
          </p:nvSpPr>
          <p:spPr>
            <a:xfrm>
              <a:off x="3212986" y="5901519"/>
              <a:ext cx="191541" cy="144015"/>
            </a:xfrm>
            <a:prstGeom prst="parallelogram">
              <a:avLst>
                <a:gd fmla="val 25000" name="adj"/>
              </a:avLst>
            </a:prstGeom>
            <a:no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37" name="Google Shape;237;p23"/>
            <p:cNvSpPr/>
            <p:nvPr/>
          </p:nvSpPr>
          <p:spPr>
            <a:xfrm>
              <a:off x="3022561" y="5901519"/>
              <a:ext cx="191541" cy="144015"/>
            </a:xfrm>
            <a:prstGeom prst="parallelogram">
              <a:avLst>
                <a:gd fmla="val 25000" name="adj"/>
              </a:avLst>
            </a:prstGeom>
            <a:no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38" name="Google Shape;238;p23"/>
            <p:cNvSpPr/>
            <p:nvPr/>
          </p:nvSpPr>
          <p:spPr>
            <a:xfrm>
              <a:off x="2832136" y="5901520"/>
              <a:ext cx="191541" cy="144017"/>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39" name="Google Shape;239;p23"/>
            <p:cNvSpPr/>
            <p:nvPr/>
          </p:nvSpPr>
          <p:spPr>
            <a:xfrm>
              <a:off x="2641711" y="5901518"/>
              <a:ext cx="191541" cy="144016"/>
            </a:xfrm>
            <a:prstGeom prst="parallelogram">
              <a:avLst>
                <a:gd fmla="val 25000" name="adj"/>
              </a:avLst>
            </a:prstGeom>
            <a:solidFill>
              <a:srgbClr val="AAE4D5"/>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40" name="Google Shape;240;p23"/>
          <p:cNvGrpSpPr/>
          <p:nvPr/>
        </p:nvGrpSpPr>
        <p:grpSpPr>
          <a:xfrm>
            <a:off x="8438028" y="3513944"/>
            <a:ext cx="2352034" cy="150443"/>
            <a:chOff x="9557004" y="3205408"/>
            <a:chExt cx="2352034" cy="150443"/>
          </a:xfrm>
        </p:grpSpPr>
        <p:sp>
          <p:nvSpPr>
            <p:cNvPr id="241" name="Google Shape;241;p23"/>
            <p:cNvSpPr/>
            <p:nvPr/>
          </p:nvSpPr>
          <p:spPr>
            <a:xfrm>
              <a:off x="11436428" y="3205409"/>
              <a:ext cx="472610" cy="150439"/>
            </a:xfrm>
            <a:prstGeom prst="parallelogram">
              <a:avLst>
                <a:gd fmla="val 25000" name="adj"/>
              </a:avLst>
            </a:prstGeom>
            <a:no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42" name="Google Shape;242;p23"/>
            <p:cNvSpPr/>
            <p:nvPr/>
          </p:nvSpPr>
          <p:spPr>
            <a:xfrm>
              <a:off x="10966572" y="3205409"/>
              <a:ext cx="472610" cy="150439"/>
            </a:xfrm>
            <a:prstGeom prst="parallelogram">
              <a:avLst>
                <a:gd fmla="val 25000" name="adj"/>
              </a:avLst>
            </a:prstGeom>
            <a:no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43" name="Google Shape;243;p23"/>
            <p:cNvSpPr/>
            <p:nvPr/>
          </p:nvSpPr>
          <p:spPr>
            <a:xfrm>
              <a:off x="10496716" y="3205409"/>
              <a:ext cx="472610" cy="150439"/>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44" name="Google Shape;244;p23"/>
            <p:cNvSpPr/>
            <p:nvPr/>
          </p:nvSpPr>
          <p:spPr>
            <a:xfrm>
              <a:off x="10026860" y="3205410"/>
              <a:ext cx="472610" cy="150441"/>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45" name="Google Shape;245;p23"/>
            <p:cNvSpPr/>
            <p:nvPr/>
          </p:nvSpPr>
          <p:spPr>
            <a:xfrm>
              <a:off x="9557004" y="3205408"/>
              <a:ext cx="472610" cy="150440"/>
            </a:xfrm>
            <a:prstGeom prst="parallelogram">
              <a:avLst>
                <a:gd fmla="val 25000" name="adj"/>
              </a:avLst>
            </a:prstGeom>
            <a:solidFill>
              <a:srgbClr val="BCEADE"/>
            </a:solidFill>
            <a:ln cap="flat" cmpd="sng" w="9525">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46" name="Google Shape;246;p23"/>
          <p:cNvGrpSpPr/>
          <p:nvPr/>
        </p:nvGrpSpPr>
        <p:grpSpPr>
          <a:xfrm>
            <a:off x="8438028" y="3933511"/>
            <a:ext cx="2352034" cy="150443"/>
            <a:chOff x="9557004" y="3624975"/>
            <a:chExt cx="2352034" cy="150443"/>
          </a:xfrm>
        </p:grpSpPr>
        <p:sp>
          <p:nvSpPr>
            <p:cNvPr id="247" name="Google Shape;247;p23"/>
            <p:cNvSpPr/>
            <p:nvPr/>
          </p:nvSpPr>
          <p:spPr>
            <a:xfrm>
              <a:off x="11436428" y="3624976"/>
              <a:ext cx="472610" cy="150439"/>
            </a:xfrm>
            <a:prstGeom prst="parallelogram">
              <a:avLst>
                <a:gd fmla="val 25000" name="adj"/>
              </a:avLst>
            </a:prstGeom>
            <a:no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48" name="Google Shape;248;p23"/>
            <p:cNvSpPr/>
            <p:nvPr/>
          </p:nvSpPr>
          <p:spPr>
            <a:xfrm>
              <a:off x="10966572" y="3624976"/>
              <a:ext cx="472610" cy="150439"/>
            </a:xfrm>
            <a:prstGeom prst="parallelogram">
              <a:avLst>
                <a:gd fmla="val 25000" name="adj"/>
              </a:avLst>
            </a:prstGeom>
            <a:no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49" name="Google Shape;249;p23"/>
            <p:cNvSpPr/>
            <p:nvPr/>
          </p:nvSpPr>
          <p:spPr>
            <a:xfrm>
              <a:off x="10496716" y="3624976"/>
              <a:ext cx="472610" cy="150439"/>
            </a:xfrm>
            <a:prstGeom prst="parallelogram">
              <a:avLst>
                <a:gd fmla="val 25000" name="adj"/>
              </a:avLst>
            </a:prstGeom>
            <a:no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50" name="Google Shape;250;p23"/>
            <p:cNvSpPr/>
            <p:nvPr/>
          </p:nvSpPr>
          <p:spPr>
            <a:xfrm>
              <a:off x="10026860" y="3624977"/>
              <a:ext cx="472610" cy="150441"/>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51" name="Google Shape;251;p23"/>
            <p:cNvSpPr/>
            <p:nvPr/>
          </p:nvSpPr>
          <p:spPr>
            <a:xfrm>
              <a:off x="9557004" y="3624975"/>
              <a:ext cx="472610" cy="150440"/>
            </a:xfrm>
            <a:prstGeom prst="parallelogram">
              <a:avLst>
                <a:gd fmla="val 25000" name="adj"/>
              </a:avLst>
            </a:prstGeom>
            <a:solidFill>
              <a:srgbClr val="595959"/>
            </a:solidFill>
            <a:ln cap="flat" cmpd="sng" w="9525">
              <a:solidFill>
                <a:srgbClr val="595959"/>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52" name="Google Shape;252;p23"/>
          <p:cNvGrpSpPr/>
          <p:nvPr/>
        </p:nvGrpSpPr>
        <p:grpSpPr>
          <a:xfrm>
            <a:off x="8438028" y="4339120"/>
            <a:ext cx="2352034" cy="150443"/>
            <a:chOff x="9557004" y="4030584"/>
            <a:chExt cx="2352034" cy="150443"/>
          </a:xfrm>
        </p:grpSpPr>
        <p:sp>
          <p:nvSpPr>
            <p:cNvPr id="253" name="Google Shape;253;p23"/>
            <p:cNvSpPr/>
            <p:nvPr/>
          </p:nvSpPr>
          <p:spPr>
            <a:xfrm>
              <a:off x="11436428" y="4030585"/>
              <a:ext cx="472610" cy="150439"/>
            </a:xfrm>
            <a:prstGeom prst="parallelogram">
              <a:avLst>
                <a:gd fmla="val 25000" name="adj"/>
              </a:avLst>
            </a:prstGeom>
            <a:no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54" name="Google Shape;254;p23"/>
            <p:cNvSpPr/>
            <p:nvPr/>
          </p:nvSpPr>
          <p:spPr>
            <a:xfrm>
              <a:off x="10966572" y="4030585"/>
              <a:ext cx="472610" cy="150439"/>
            </a:xfrm>
            <a:prstGeom prst="parallelogram">
              <a:avLst>
                <a:gd fmla="val 25000" name="adj"/>
              </a:avLst>
            </a:prstGeom>
            <a:no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55" name="Google Shape;255;p23"/>
            <p:cNvSpPr/>
            <p:nvPr/>
          </p:nvSpPr>
          <p:spPr>
            <a:xfrm>
              <a:off x="10496716" y="4030585"/>
              <a:ext cx="472610" cy="150439"/>
            </a:xfrm>
            <a:prstGeom prst="parallelogram">
              <a:avLst>
                <a:gd fmla="val 25000" name="adj"/>
              </a:avLst>
            </a:prstGeom>
            <a:no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56" name="Google Shape;256;p23"/>
            <p:cNvSpPr/>
            <p:nvPr/>
          </p:nvSpPr>
          <p:spPr>
            <a:xfrm>
              <a:off x="10026860" y="4030586"/>
              <a:ext cx="472610" cy="150441"/>
            </a:xfrm>
            <a:prstGeom prst="parallelogram">
              <a:avLst>
                <a:gd fmla="val 25000" name="adj"/>
              </a:avLst>
            </a:prstGeom>
            <a:no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57" name="Google Shape;257;p23"/>
            <p:cNvSpPr/>
            <p:nvPr/>
          </p:nvSpPr>
          <p:spPr>
            <a:xfrm>
              <a:off x="9557004" y="4030584"/>
              <a:ext cx="472610" cy="150440"/>
            </a:xfrm>
            <a:prstGeom prst="parallelogram">
              <a:avLst>
                <a:gd fmla="val 25000" name="adj"/>
              </a:avLst>
            </a:prstGeom>
            <a:solidFill>
              <a:srgbClr val="AEABAB"/>
            </a:solidFill>
            <a:ln cap="flat" cmpd="sng" w="9525">
              <a:solidFill>
                <a:srgbClr val="AEABAB"/>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grpSp>
        <p:nvGrpSpPr>
          <p:cNvPr id="258" name="Google Shape;258;p23"/>
          <p:cNvGrpSpPr/>
          <p:nvPr/>
        </p:nvGrpSpPr>
        <p:grpSpPr>
          <a:xfrm>
            <a:off x="8438028" y="4758682"/>
            <a:ext cx="2352034" cy="150443"/>
            <a:chOff x="9557004" y="4450146"/>
            <a:chExt cx="2352034" cy="150443"/>
          </a:xfrm>
        </p:grpSpPr>
        <p:sp>
          <p:nvSpPr>
            <p:cNvPr id="259" name="Google Shape;259;p23"/>
            <p:cNvSpPr/>
            <p:nvPr/>
          </p:nvSpPr>
          <p:spPr>
            <a:xfrm>
              <a:off x="11436428" y="4450147"/>
              <a:ext cx="472610" cy="150439"/>
            </a:xfrm>
            <a:prstGeom prst="parallelogram">
              <a:avLst>
                <a:gd fmla="val 25000" name="adj"/>
              </a:avLst>
            </a:prstGeom>
            <a:no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60" name="Google Shape;260;p23"/>
            <p:cNvSpPr/>
            <p:nvPr/>
          </p:nvSpPr>
          <p:spPr>
            <a:xfrm>
              <a:off x="10966572" y="4450147"/>
              <a:ext cx="472610" cy="150439"/>
            </a:xfrm>
            <a:prstGeom prst="parallelogram">
              <a:avLst>
                <a:gd fmla="val 25000" name="adj"/>
              </a:avLst>
            </a:prstGeom>
            <a:no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61" name="Google Shape;261;p23"/>
            <p:cNvSpPr/>
            <p:nvPr/>
          </p:nvSpPr>
          <p:spPr>
            <a:xfrm>
              <a:off x="10496716" y="4450147"/>
              <a:ext cx="472610" cy="150439"/>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62" name="Google Shape;262;p23"/>
            <p:cNvSpPr/>
            <p:nvPr/>
          </p:nvSpPr>
          <p:spPr>
            <a:xfrm>
              <a:off x="10026860" y="4450148"/>
              <a:ext cx="472610" cy="150441"/>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sp>
          <p:nvSpPr>
            <p:cNvPr id="263" name="Google Shape;263;p23"/>
            <p:cNvSpPr/>
            <p:nvPr/>
          </p:nvSpPr>
          <p:spPr>
            <a:xfrm>
              <a:off x="9557004" y="4450146"/>
              <a:ext cx="472610" cy="150440"/>
            </a:xfrm>
            <a:prstGeom prst="parallelogram">
              <a:avLst>
                <a:gd fmla="val 25000" name="adj"/>
              </a:avLst>
            </a:prstGeom>
            <a:solidFill>
              <a:schemeClr val="dk1"/>
            </a:solid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chemeClr val="dk2"/>
                </a:solidFill>
                <a:latin typeface="Playfair Display"/>
                <a:ea typeface="Playfair Display"/>
                <a:cs typeface="Playfair Display"/>
                <a:sym typeface="Playfair Display"/>
              </a:endParaRPr>
            </a:p>
          </p:txBody>
        </p:sp>
      </p:grpSp>
      <p:sp>
        <p:nvSpPr>
          <p:cNvPr id="264" name="Google Shape;264;p23"/>
          <p:cNvSpPr txBox="1"/>
          <p:nvPr/>
        </p:nvSpPr>
        <p:spPr>
          <a:xfrm>
            <a:off x="9196303" y="2051788"/>
            <a:ext cx="835485" cy="338554"/>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600">
                <a:solidFill>
                  <a:srgbClr val="3F3F3F"/>
                </a:solidFill>
                <a:latin typeface="Lato Black"/>
                <a:ea typeface="Lato Black"/>
                <a:cs typeface="Lato Black"/>
                <a:sym typeface="Lato Black"/>
              </a:rPr>
              <a:t>Others</a:t>
            </a:r>
            <a:endParaRPr/>
          </a:p>
        </p:txBody>
      </p:sp>
      <p:sp>
        <p:nvSpPr>
          <p:cNvPr id="265" name="Google Shape;265;p23"/>
          <p:cNvSpPr txBox="1"/>
          <p:nvPr/>
        </p:nvSpPr>
        <p:spPr>
          <a:xfrm>
            <a:off x="923869" y="6255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Graphs</a:t>
            </a:r>
            <a:endParaRPr/>
          </a:p>
        </p:txBody>
      </p:sp>
      <p:sp>
        <p:nvSpPr>
          <p:cNvPr id="266" name="Google Shape;266;p23"/>
          <p:cNvSpPr/>
          <p:nvPr/>
        </p:nvSpPr>
        <p:spPr>
          <a:xfrm>
            <a:off x="1041523" y="14727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267" name="Google Shape;267;p23"/>
          <p:cNvSpPr txBox="1"/>
          <p:nvPr/>
        </p:nvSpPr>
        <p:spPr>
          <a:xfrm>
            <a:off x="4093018" y="2929420"/>
            <a:ext cx="472605" cy="2118144"/>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1</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2</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3</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4</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5</a:t>
            </a:r>
            <a:endParaRPr/>
          </a:p>
        </p:txBody>
      </p:sp>
      <p:sp>
        <p:nvSpPr>
          <p:cNvPr id="268" name="Google Shape;268;p23"/>
          <p:cNvSpPr txBox="1"/>
          <p:nvPr/>
        </p:nvSpPr>
        <p:spPr>
          <a:xfrm>
            <a:off x="7905040" y="2925140"/>
            <a:ext cx="472605" cy="2118144"/>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1</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2</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3</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4</a:t>
            </a:r>
            <a:endParaRPr/>
          </a:p>
          <a:p>
            <a:pPr indent="0" lvl="0" marL="0" marR="0" rtl="0" algn="l">
              <a:lnSpc>
                <a:spcPct val="150000"/>
              </a:lnSpc>
              <a:spcBef>
                <a:spcPts val="0"/>
              </a:spcBef>
              <a:spcAft>
                <a:spcPts val="0"/>
              </a:spcAft>
              <a:buNone/>
            </a:pPr>
            <a:r>
              <a:rPr lang="en-PH" sz="1800">
                <a:solidFill>
                  <a:schemeClr val="dk1"/>
                </a:solidFill>
                <a:latin typeface="Montserrat"/>
                <a:ea typeface="Montserrat"/>
                <a:cs typeface="Montserrat"/>
                <a:sym typeface="Montserrat"/>
              </a:rPr>
              <a:t>5</a:t>
            </a:r>
            <a:endParaRPr/>
          </a:p>
        </p:txBody>
      </p:sp>
      <p:sp>
        <p:nvSpPr>
          <p:cNvPr id="269" name="Google Shape;269;p23"/>
          <p:cNvSpPr txBox="1"/>
          <p:nvPr/>
        </p:nvSpPr>
        <p:spPr>
          <a:xfrm>
            <a:off x="796423" y="2138963"/>
            <a:ext cx="2808134"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chemeClr val="dk1"/>
                </a:solidFill>
                <a:latin typeface="Montserrat"/>
                <a:ea typeface="Montserrat"/>
                <a:cs typeface="Montserrat"/>
                <a:sym typeface="Montserrat"/>
              </a:rPr>
              <a:t>Graph Details</a:t>
            </a:r>
            <a:endParaRPr i="1" sz="1800">
              <a:solidFill>
                <a:schemeClr val="dk1"/>
              </a:solidFill>
              <a:latin typeface="Montserrat"/>
              <a:ea typeface="Montserrat"/>
              <a:cs typeface="Montserrat"/>
              <a:sym typeface="Montserrat"/>
            </a:endParaRPr>
          </a:p>
        </p:txBody>
      </p:sp>
      <p:sp>
        <p:nvSpPr>
          <p:cNvPr id="270" name="Google Shape;270;p23"/>
          <p:cNvSpPr txBox="1"/>
          <p:nvPr/>
        </p:nvSpPr>
        <p:spPr>
          <a:xfrm>
            <a:off x="796423" y="2832399"/>
            <a:ext cx="2982507"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p:txBody>
      </p:sp>
      <p:sp>
        <p:nvSpPr>
          <p:cNvPr id="271" name="Google Shape;271;p23"/>
          <p:cNvSpPr txBox="1"/>
          <p:nvPr/>
        </p:nvSpPr>
        <p:spPr>
          <a:xfrm>
            <a:off x="796423" y="2449348"/>
            <a:ext cx="2808134"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ato Light"/>
                <a:ea typeface="Lato Light"/>
                <a:cs typeface="Lato Light"/>
                <a:sym typeface="Lato Light"/>
              </a:rPr>
              <a:t>Lorem ipsum</a:t>
            </a:r>
            <a:endParaRPr i="1" sz="1400">
              <a:solidFill>
                <a:schemeClr val="dk1"/>
              </a:solidFill>
              <a:latin typeface="Lato Light"/>
              <a:ea typeface="Lato Light"/>
              <a:cs typeface="Lato Light"/>
              <a:sym typeface="Lato Light"/>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5" name="Shape 275"/>
        <p:cNvGrpSpPr/>
        <p:nvPr/>
      </p:nvGrpSpPr>
      <p:grpSpPr>
        <a:xfrm>
          <a:off x="0" y="0"/>
          <a:ext cx="0" cy="0"/>
          <a:chOff x="0" y="0"/>
          <a:chExt cx="0" cy="0"/>
        </a:xfrm>
      </p:grpSpPr>
      <p:grpSp>
        <p:nvGrpSpPr>
          <p:cNvPr id="276" name="Google Shape;276;p24"/>
          <p:cNvGrpSpPr/>
          <p:nvPr/>
        </p:nvGrpSpPr>
        <p:grpSpPr>
          <a:xfrm>
            <a:off x="920268" y="3559726"/>
            <a:ext cx="2146170" cy="2125662"/>
            <a:chOff x="3024188" y="3378200"/>
            <a:chExt cx="2609851" cy="2530475"/>
          </a:xfrm>
        </p:grpSpPr>
        <p:sp>
          <p:nvSpPr>
            <p:cNvPr id="277" name="Google Shape;277;p24"/>
            <p:cNvSpPr/>
            <p:nvPr/>
          </p:nvSpPr>
          <p:spPr>
            <a:xfrm>
              <a:off x="3024188" y="3378200"/>
              <a:ext cx="1306513" cy="2530475"/>
            </a:xfrm>
            <a:custGeom>
              <a:rect b="b" l="l" r="r" t="t"/>
              <a:pathLst>
                <a:path extrusionOk="0" h="673" w="348">
                  <a:moveTo>
                    <a:pt x="334" y="52"/>
                  </a:moveTo>
                  <a:cubicBezTo>
                    <a:pt x="243" y="520"/>
                    <a:pt x="0" y="673"/>
                    <a:pt x="0" y="673"/>
                  </a:cubicBezTo>
                  <a:cubicBezTo>
                    <a:pt x="348" y="673"/>
                    <a:pt x="348" y="673"/>
                    <a:pt x="348" y="673"/>
                  </a:cubicBezTo>
                  <a:cubicBezTo>
                    <a:pt x="348" y="0"/>
                    <a:pt x="348" y="0"/>
                    <a:pt x="348" y="0"/>
                  </a:cubicBezTo>
                  <a:cubicBezTo>
                    <a:pt x="345" y="0"/>
                    <a:pt x="339" y="24"/>
                    <a:pt x="334" y="52"/>
                  </a:cubicBezTo>
                  <a:close/>
                </a:path>
              </a:pathLst>
            </a:custGeom>
            <a:solidFill>
              <a:srgbClr val="595959">
                <a:alpha val="74509"/>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4472C4"/>
                </a:solidFill>
                <a:latin typeface="Playfair Display"/>
                <a:ea typeface="Playfair Display"/>
                <a:cs typeface="Playfair Display"/>
                <a:sym typeface="Playfair Display"/>
              </a:endParaRPr>
            </a:p>
          </p:txBody>
        </p:sp>
        <p:sp>
          <p:nvSpPr>
            <p:cNvPr id="278" name="Google Shape;278;p24"/>
            <p:cNvSpPr/>
            <p:nvPr/>
          </p:nvSpPr>
          <p:spPr>
            <a:xfrm>
              <a:off x="4330058" y="3378200"/>
              <a:ext cx="1303981" cy="2530475"/>
            </a:xfrm>
            <a:custGeom>
              <a:rect b="b" l="l" r="r" t="t"/>
              <a:pathLst>
                <a:path extrusionOk="0" h="673" w="347">
                  <a:moveTo>
                    <a:pt x="14" y="52"/>
                  </a:moveTo>
                  <a:cubicBezTo>
                    <a:pt x="9" y="24"/>
                    <a:pt x="3" y="0"/>
                    <a:pt x="0" y="0"/>
                  </a:cubicBezTo>
                  <a:cubicBezTo>
                    <a:pt x="0" y="673"/>
                    <a:pt x="0" y="673"/>
                    <a:pt x="0" y="673"/>
                  </a:cubicBezTo>
                  <a:cubicBezTo>
                    <a:pt x="347" y="673"/>
                    <a:pt x="347" y="673"/>
                    <a:pt x="347" y="673"/>
                  </a:cubicBezTo>
                  <a:cubicBezTo>
                    <a:pt x="347" y="673"/>
                    <a:pt x="105" y="520"/>
                    <a:pt x="14" y="52"/>
                  </a:cubicBezTo>
                  <a:close/>
                </a:path>
              </a:pathLst>
            </a:custGeom>
            <a:solidFill>
              <a:srgbClr val="59595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grpSp>
      <p:grpSp>
        <p:nvGrpSpPr>
          <p:cNvPr id="279" name="Google Shape;279;p24"/>
          <p:cNvGrpSpPr/>
          <p:nvPr/>
        </p:nvGrpSpPr>
        <p:grpSpPr>
          <a:xfrm>
            <a:off x="1973180" y="2618338"/>
            <a:ext cx="2187575" cy="3067050"/>
            <a:chOff x="4338638" y="2257425"/>
            <a:chExt cx="2605088" cy="3651250"/>
          </a:xfrm>
        </p:grpSpPr>
        <p:sp>
          <p:nvSpPr>
            <p:cNvPr id="280" name="Google Shape;280;p24"/>
            <p:cNvSpPr/>
            <p:nvPr/>
          </p:nvSpPr>
          <p:spPr>
            <a:xfrm>
              <a:off x="4338638" y="2257425"/>
              <a:ext cx="1302543" cy="3651250"/>
            </a:xfrm>
            <a:custGeom>
              <a:rect b="b" l="l" r="r" t="t"/>
              <a:pathLst>
                <a:path extrusionOk="0" h="971" w="347">
                  <a:moveTo>
                    <a:pt x="333" y="75"/>
                  </a:moveTo>
                  <a:cubicBezTo>
                    <a:pt x="242" y="750"/>
                    <a:pt x="0" y="971"/>
                    <a:pt x="0" y="971"/>
                  </a:cubicBezTo>
                  <a:cubicBezTo>
                    <a:pt x="347" y="971"/>
                    <a:pt x="347" y="971"/>
                    <a:pt x="347" y="971"/>
                  </a:cubicBezTo>
                  <a:cubicBezTo>
                    <a:pt x="347" y="0"/>
                    <a:pt x="347" y="0"/>
                    <a:pt x="347" y="0"/>
                  </a:cubicBezTo>
                  <a:cubicBezTo>
                    <a:pt x="345" y="0"/>
                    <a:pt x="339" y="33"/>
                    <a:pt x="333" y="75"/>
                  </a:cubicBezTo>
                  <a:close/>
                </a:path>
              </a:pathLst>
            </a:custGeom>
            <a:solidFill>
              <a:srgbClr val="AAE4D5">
                <a:alpha val="7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sp>
          <p:nvSpPr>
            <p:cNvPr id="281" name="Google Shape;281;p24"/>
            <p:cNvSpPr/>
            <p:nvPr/>
          </p:nvSpPr>
          <p:spPr>
            <a:xfrm>
              <a:off x="5641181" y="2257425"/>
              <a:ext cx="1302545" cy="3651250"/>
            </a:xfrm>
            <a:custGeom>
              <a:rect b="b" l="l" r="r" t="t"/>
              <a:pathLst>
                <a:path extrusionOk="0" h="971" w="347">
                  <a:moveTo>
                    <a:pt x="15" y="75"/>
                  </a:moveTo>
                  <a:cubicBezTo>
                    <a:pt x="9" y="33"/>
                    <a:pt x="3" y="0"/>
                    <a:pt x="0" y="0"/>
                  </a:cubicBezTo>
                  <a:cubicBezTo>
                    <a:pt x="0" y="971"/>
                    <a:pt x="0" y="971"/>
                    <a:pt x="0" y="971"/>
                  </a:cubicBezTo>
                  <a:cubicBezTo>
                    <a:pt x="347" y="971"/>
                    <a:pt x="347" y="971"/>
                    <a:pt x="347" y="971"/>
                  </a:cubicBezTo>
                  <a:cubicBezTo>
                    <a:pt x="347" y="971"/>
                    <a:pt x="105" y="750"/>
                    <a:pt x="15" y="75"/>
                  </a:cubicBezTo>
                  <a:close/>
                </a:path>
              </a:pathLst>
            </a:custGeom>
            <a:solidFill>
              <a:srgbClr val="AAE4D5"/>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grpSp>
      <p:grpSp>
        <p:nvGrpSpPr>
          <p:cNvPr id="282" name="Google Shape;282;p24"/>
          <p:cNvGrpSpPr/>
          <p:nvPr/>
        </p:nvGrpSpPr>
        <p:grpSpPr>
          <a:xfrm>
            <a:off x="3082842" y="4037563"/>
            <a:ext cx="2189163" cy="1647825"/>
            <a:chOff x="5661026" y="3946525"/>
            <a:chExt cx="2605088" cy="1962150"/>
          </a:xfrm>
        </p:grpSpPr>
        <p:sp>
          <p:nvSpPr>
            <p:cNvPr id="283" name="Google Shape;283;p24"/>
            <p:cNvSpPr/>
            <p:nvPr/>
          </p:nvSpPr>
          <p:spPr>
            <a:xfrm>
              <a:off x="5661026" y="3946525"/>
              <a:ext cx="1301600" cy="1962150"/>
            </a:xfrm>
            <a:custGeom>
              <a:rect b="b" l="l" r="r" t="t"/>
              <a:pathLst>
                <a:path extrusionOk="0" h="522" w="347">
                  <a:moveTo>
                    <a:pt x="333" y="40"/>
                  </a:moveTo>
                  <a:cubicBezTo>
                    <a:pt x="242" y="403"/>
                    <a:pt x="0" y="522"/>
                    <a:pt x="0" y="522"/>
                  </a:cubicBezTo>
                  <a:cubicBezTo>
                    <a:pt x="347" y="522"/>
                    <a:pt x="347" y="522"/>
                    <a:pt x="347" y="522"/>
                  </a:cubicBezTo>
                  <a:cubicBezTo>
                    <a:pt x="347" y="0"/>
                    <a:pt x="347" y="0"/>
                    <a:pt x="347" y="0"/>
                  </a:cubicBezTo>
                  <a:cubicBezTo>
                    <a:pt x="344" y="0"/>
                    <a:pt x="338" y="18"/>
                    <a:pt x="333" y="40"/>
                  </a:cubicBezTo>
                  <a:close/>
                </a:path>
              </a:pathLst>
            </a:custGeom>
            <a:solidFill>
              <a:srgbClr val="AEABAB">
                <a:alpha val="7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sp>
          <p:nvSpPr>
            <p:cNvPr id="284" name="Google Shape;284;p24"/>
            <p:cNvSpPr/>
            <p:nvPr/>
          </p:nvSpPr>
          <p:spPr>
            <a:xfrm>
              <a:off x="6962626" y="3946525"/>
              <a:ext cx="1303488" cy="1962150"/>
            </a:xfrm>
            <a:custGeom>
              <a:rect b="b" l="l" r="r" t="t"/>
              <a:pathLst>
                <a:path extrusionOk="0" h="522" w="347">
                  <a:moveTo>
                    <a:pt x="14" y="40"/>
                  </a:moveTo>
                  <a:cubicBezTo>
                    <a:pt x="9" y="18"/>
                    <a:pt x="3" y="0"/>
                    <a:pt x="0" y="0"/>
                  </a:cubicBezTo>
                  <a:cubicBezTo>
                    <a:pt x="0" y="522"/>
                    <a:pt x="0" y="522"/>
                    <a:pt x="0" y="522"/>
                  </a:cubicBezTo>
                  <a:cubicBezTo>
                    <a:pt x="347" y="522"/>
                    <a:pt x="347" y="522"/>
                    <a:pt x="347" y="522"/>
                  </a:cubicBezTo>
                  <a:cubicBezTo>
                    <a:pt x="347" y="522"/>
                    <a:pt x="105" y="403"/>
                    <a:pt x="14" y="40"/>
                  </a:cubicBezTo>
                  <a:close/>
                </a:path>
              </a:pathLst>
            </a:custGeom>
            <a:solidFill>
              <a:srgbClr val="AEABAB"/>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grpSp>
      <p:grpSp>
        <p:nvGrpSpPr>
          <p:cNvPr id="285" name="Google Shape;285;p24"/>
          <p:cNvGrpSpPr/>
          <p:nvPr/>
        </p:nvGrpSpPr>
        <p:grpSpPr>
          <a:xfrm>
            <a:off x="4182982" y="3186663"/>
            <a:ext cx="2192337" cy="2498725"/>
            <a:chOff x="6970712" y="2933700"/>
            <a:chExt cx="2609851" cy="2974975"/>
          </a:xfrm>
        </p:grpSpPr>
        <p:sp>
          <p:nvSpPr>
            <p:cNvPr id="286" name="Google Shape;286;p24"/>
            <p:cNvSpPr/>
            <p:nvPr/>
          </p:nvSpPr>
          <p:spPr>
            <a:xfrm>
              <a:off x="8276581" y="2933700"/>
              <a:ext cx="1303981" cy="2974975"/>
            </a:xfrm>
            <a:custGeom>
              <a:rect b="b" l="l" r="r" t="t"/>
              <a:pathLst>
                <a:path extrusionOk="0" h="791" w="347">
                  <a:moveTo>
                    <a:pt x="14" y="62"/>
                  </a:moveTo>
                  <a:cubicBezTo>
                    <a:pt x="8" y="28"/>
                    <a:pt x="2" y="0"/>
                    <a:pt x="0" y="0"/>
                  </a:cubicBezTo>
                  <a:cubicBezTo>
                    <a:pt x="0" y="791"/>
                    <a:pt x="0" y="791"/>
                    <a:pt x="0" y="791"/>
                  </a:cubicBezTo>
                  <a:cubicBezTo>
                    <a:pt x="347" y="791"/>
                    <a:pt x="347" y="791"/>
                    <a:pt x="347" y="791"/>
                  </a:cubicBezTo>
                  <a:cubicBezTo>
                    <a:pt x="347" y="791"/>
                    <a:pt x="104" y="611"/>
                    <a:pt x="14" y="62"/>
                  </a:cubicBezTo>
                  <a:close/>
                </a:path>
              </a:pathLst>
            </a:custGeom>
            <a:solidFill>
              <a:srgbClr val="BCEADE"/>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sp>
          <p:nvSpPr>
            <p:cNvPr id="287" name="Google Shape;287;p24"/>
            <p:cNvSpPr/>
            <p:nvPr/>
          </p:nvSpPr>
          <p:spPr>
            <a:xfrm>
              <a:off x="6970712" y="2933700"/>
              <a:ext cx="1305870" cy="2974975"/>
            </a:xfrm>
            <a:custGeom>
              <a:rect b="b" l="l" r="r" t="t"/>
              <a:pathLst>
                <a:path extrusionOk="0" h="791" w="348">
                  <a:moveTo>
                    <a:pt x="333" y="62"/>
                  </a:moveTo>
                  <a:cubicBezTo>
                    <a:pt x="242" y="611"/>
                    <a:pt x="0" y="791"/>
                    <a:pt x="0" y="791"/>
                  </a:cubicBezTo>
                  <a:cubicBezTo>
                    <a:pt x="348" y="791"/>
                    <a:pt x="348" y="791"/>
                    <a:pt x="348" y="791"/>
                  </a:cubicBezTo>
                  <a:cubicBezTo>
                    <a:pt x="348" y="0"/>
                    <a:pt x="348" y="0"/>
                    <a:pt x="348" y="0"/>
                  </a:cubicBezTo>
                  <a:cubicBezTo>
                    <a:pt x="345" y="0"/>
                    <a:pt x="339" y="28"/>
                    <a:pt x="333" y="62"/>
                  </a:cubicBezTo>
                  <a:close/>
                </a:path>
              </a:pathLst>
            </a:custGeom>
            <a:solidFill>
              <a:srgbClr val="BCEADE">
                <a:alpha val="7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grpSp>
      <p:grpSp>
        <p:nvGrpSpPr>
          <p:cNvPr id="288" name="Google Shape;288;p24"/>
          <p:cNvGrpSpPr/>
          <p:nvPr/>
        </p:nvGrpSpPr>
        <p:grpSpPr>
          <a:xfrm>
            <a:off x="5294229" y="5094838"/>
            <a:ext cx="2145589" cy="590550"/>
            <a:chOff x="8293101" y="5205412"/>
            <a:chExt cx="2605088" cy="703264"/>
          </a:xfrm>
        </p:grpSpPr>
        <p:sp>
          <p:nvSpPr>
            <p:cNvPr id="289" name="Google Shape;289;p24"/>
            <p:cNvSpPr/>
            <p:nvPr/>
          </p:nvSpPr>
          <p:spPr>
            <a:xfrm>
              <a:off x="8293101" y="5205412"/>
              <a:ext cx="1301750" cy="703263"/>
            </a:xfrm>
            <a:custGeom>
              <a:rect b="b" l="l" r="r" t="t"/>
              <a:pathLst>
                <a:path extrusionOk="0" h="187" w="347">
                  <a:moveTo>
                    <a:pt x="333" y="14"/>
                  </a:moveTo>
                  <a:cubicBezTo>
                    <a:pt x="242" y="144"/>
                    <a:pt x="0" y="187"/>
                    <a:pt x="0" y="187"/>
                  </a:cubicBezTo>
                  <a:cubicBezTo>
                    <a:pt x="347" y="187"/>
                    <a:pt x="347" y="187"/>
                    <a:pt x="347" y="187"/>
                  </a:cubicBezTo>
                  <a:cubicBezTo>
                    <a:pt x="347" y="0"/>
                    <a:pt x="347" y="0"/>
                    <a:pt x="347" y="0"/>
                  </a:cubicBezTo>
                  <a:cubicBezTo>
                    <a:pt x="344" y="0"/>
                    <a:pt x="338" y="6"/>
                    <a:pt x="333" y="14"/>
                  </a:cubicBezTo>
                  <a:close/>
                </a:path>
              </a:pathLst>
            </a:custGeom>
            <a:solidFill>
              <a:srgbClr val="757070">
                <a:alpha val="7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sp>
          <p:nvSpPr>
            <p:cNvPr id="290" name="Google Shape;290;p24"/>
            <p:cNvSpPr/>
            <p:nvPr/>
          </p:nvSpPr>
          <p:spPr>
            <a:xfrm>
              <a:off x="9595644" y="5205412"/>
              <a:ext cx="1302545" cy="703264"/>
            </a:xfrm>
            <a:custGeom>
              <a:rect b="b" l="l" r="r" t="t"/>
              <a:pathLst>
                <a:path extrusionOk="0" h="187" w="347">
                  <a:moveTo>
                    <a:pt x="14" y="14"/>
                  </a:moveTo>
                  <a:cubicBezTo>
                    <a:pt x="9" y="6"/>
                    <a:pt x="3" y="0"/>
                    <a:pt x="0" y="0"/>
                  </a:cubicBezTo>
                  <a:cubicBezTo>
                    <a:pt x="0" y="187"/>
                    <a:pt x="0" y="187"/>
                    <a:pt x="0" y="187"/>
                  </a:cubicBezTo>
                  <a:cubicBezTo>
                    <a:pt x="347" y="187"/>
                    <a:pt x="347" y="187"/>
                    <a:pt x="347" y="187"/>
                  </a:cubicBezTo>
                  <a:cubicBezTo>
                    <a:pt x="347" y="187"/>
                    <a:pt x="105" y="144"/>
                    <a:pt x="14" y="14"/>
                  </a:cubicBezTo>
                  <a:close/>
                </a:path>
              </a:pathLst>
            </a:custGeom>
            <a:solidFill>
              <a:srgbClr val="75707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Playfair Display"/>
                <a:ea typeface="Playfair Display"/>
                <a:cs typeface="Playfair Display"/>
                <a:sym typeface="Playfair Display"/>
              </a:endParaRPr>
            </a:p>
          </p:txBody>
        </p:sp>
      </p:grpSp>
      <p:sp>
        <p:nvSpPr>
          <p:cNvPr id="291" name="Google Shape;291;p24"/>
          <p:cNvSpPr/>
          <p:nvPr/>
        </p:nvSpPr>
        <p:spPr>
          <a:xfrm>
            <a:off x="1939853" y="3385140"/>
            <a:ext cx="102543" cy="102543"/>
          </a:xfrm>
          <a:prstGeom prst="ellipse">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292" name="Google Shape;292;p24"/>
          <p:cNvSpPr/>
          <p:nvPr/>
        </p:nvSpPr>
        <p:spPr>
          <a:xfrm>
            <a:off x="3015166" y="2452099"/>
            <a:ext cx="102543" cy="102543"/>
          </a:xfrm>
          <a:prstGeom prst="ellipse">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293" name="Google Shape;293;p24"/>
          <p:cNvSpPr/>
          <p:nvPr/>
        </p:nvSpPr>
        <p:spPr>
          <a:xfrm>
            <a:off x="4122647" y="3865335"/>
            <a:ext cx="102543" cy="102543"/>
          </a:xfrm>
          <a:prstGeom prst="ellipse">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294" name="Google Shape;294;p24"/>
          <p:cNvSpPr/>
          <p:nvPr/>
        </p:nvSpPr>
        <p:spPr>
          <a:xfrm>
            <a:off x="5243200" y="3002287"/>
            <a:ext cx="102543" cy="102543"/>
          </a:xfrm>
          <a:prstGeom prst="ellipse">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295" name="Google Shape;295;p24"/>
          <p:cNvSpPr/>
          <p:nvPr/>
        </p:nvSpPr>
        <p:spPr>
          <a:xfrm>
            <a:off x="6315625" y="4899104"/>
            <a:ext cx="102543" cy="102543"/>
          </a:xfrm>
          <a:prstGeom prst="ellipse">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grpSp>
        <p:nvGrpSpPr>
          <p:cNvPr id="296" name="Google Shape;296;p24"/>
          <p:cNvGrpSpPr/>
          <p:nvPr/>
        </p:nvGrpSpPr>
        <p:grpSpPr>
          <a:xfrm>
            <a:off x="1518112" y="2356753"/>
            <a:ext cx="946027" cy="946027"/>
            <a:chOff x="1010112" y="2356753"/>
            <a:chExt cx="946027" cy="946027"/>
          </a:xfrm>
        </p:grpSpPr>
        <p:sp>
          <p:nvSpPr>
            <p:cNvPr id="297" name="Google Shape;297;p24"/>
            <p:cNvSpPr/>
            <p:nvPr/>
          </p:nvSpPr>
          <p:spPr>
            <a:xfrm rot="8100000">
              <a:off x="1148654" y="2495295"/>
              <a:ext cx="668942" cy="668942"/>
            </a:xfrm>
            <a:prstGeom prst="teardrop">
              <a:avLst>
                <a:gd fmla="val 100000" name="adj"/>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298" name="Google Shape;298;p24"/>
            <p:cNvSpPr txBox="1"/>
            <p:nvPr/>
          </p:nvSpPr>
          <p:spPr>
            <a:xfrm>
              <a:off x="1212857" y="2692096"/>
              <a:ext cx="540533" cy="307777"/>
            </a:xfrm>
            <a:prstGeom prst="rect">
              <a:avLst/>
            </a:prstGeom>
            <a:solidFill>
              <a:srgbClr val="59595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FFFFFF"/>
                  </a:solidFill>
                  <a:latin typeface="Lato Black"/>
                  <a:ea typeface="Lato Black"/>
                  <a:cs typeface="Lato Black"/>
                  <a:sym typeface="Lato Black"/>
                </a:rPr>
                <a:t>45%</a:t>
              </a:r>
              <a:endParaRPr/>
            </a:p>
          </p:txBody>
        </p:sp>
      </p:grpSp>
      <p:grpSp>
        <p:nvGrpSpPr>
          <p:cNvPr id="299" name="Google Shape;299;p24"/>
          <p:cNvGrpSpPr/>
          <p:nvPr/>
        </p:nvGrpSpPr>
        <p:grpSpPr>
          <a:xfrm>
            <a:off x="2593954" y="1440268"/>
            <a:ext cx="946027" cy="946027"/>
            <a:chOff x="2085954" y="1440268"/>
            <a:chExt cx="946027" cy="946027"/>
          </a:xfrm>
        </p:grpSpPr>
        <p:sp>
          <p:nvSpPr>
            <p:cNvPr id="300" name="Google Shape;300;p24"/>
            <p:cNvSpPr/>
            <p:nvPr/>
          </p:nvSpPr>
          <p:spPr>
            <a:xfrm rot="8100000">
              <a:off x="2224496" y="1578810"/>
              <a:ext cx="668942" cy="668942"/>
            </a:xfrm>
            <a:prstGeom prst="teardrop">
              <a:avLst>
                <a:gd fmla="val 100000" name="adj"/>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301" name="Google Shape;301;p24"/>
            <p:cNvSpPr txBox="1"/>
            <p:nvPr/>
          </p:nvSpPr>
          <p:spPr>
            <a:xfrm>
              <a:off x="2288170" y="1754837"/>
              <a:ext cx="540533" cy="307777"/>
            </a:xfrm>
            <a:prstGeom prst="rect">
              <a:avLst/>
            </a:prstGeom>
            <a:solidFill>
              <a:srgbClr val="AAE4D5"/>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FFFFFF"/>
                  </a:solidFill>
                  <a:latin typeface="Lato Black"/>
                  <a:ea typeface="Lato Black"/>
                  <a:cs typeface="Lato Black"/>
                  <a:sym typeface="Lato Black"/>
                </a:rPr>
                <a:t>60%</a:t>
              </a:r>
              <a:endParaRPr/>
            </a:p>
          </p:txBody>
        </p:sp>
      </p:grpSp>
      <p:grpSp>
        <p:nvGrpSpPr>
          <p:cNvPr id="302" name="Google Shape;302;p24"/>
          <p:cNvGrpSpPr/>
          <p:nvPr/>
        </p:nvGrpSpPr>
        <p:grpSpPr>
          <a:xfrm>
            <a:off x="3698301" y="2854937"/>
            <a:ext cx="946027" cy="946027"/>
            <a:chOff x="3190301" y="2854937"/>
            <a:chExt cx="946027" cy="946027"/>
          </a:xfrm>
        </p:grpSpPr>
        <p:sp>
          <p:nvSpPr>
            <p:cNvPr id="303" name="Google Shape;303;p24"/>
            <p:cNvSpPr/>
            <p:nvPr/>
          </p:nvSpPr>
          <p:spPr>
            <a:xfrm rot="8100000">
              <a:off x="3328843" y="2993479"/>
              <a:ext cx="668942" cy="668942"/>
            </a:xfrm>
            <a:prstGeom prst="teardrop">
              <a:avLst>
                <a:gd fmla="val 100000" name="adj"/>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304" name="Google Shape;304;p24"/>
            <p:cNvSpPr txBox="1"/>
            <p:nvPr/>
          </p:nvSpPr>
          <p:spPr>
            <a:xfrm>
              <a:off x="3389631" y="3183838"/>
              <a:ext cx="540533" cy="307777"/>
            </a:xfrm>
            <a:prstGeom prst="rect">
              <a:avLst/>
            </a:prstGeom>
            <a:solidFill>
              <a:srgbClr val="7F7F7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FFFFFF"/>
                  </a:solidFill>
                  <a:latin typeface="Lato Black"/>
                  <a:ea typeface="Lato Black"/>
                  <a:cs typeface="Lato Black"/>
                  <a:sym typeface="Lato Black"/>
                </a:rPr>
                <a:t>30%</a:t>
              </a:r>
              <a:endParaRPr/>
            </a:p>
          </p:txBody>
        </p:sp>
      </p:grpSp>
      <p:grpSp>
        <p:nvGrpSpPr>
          <p:cNvPr id="305" name="Google Shape;305;p24"/>
          <p:cNvGrpSpPr/>
          <p:nvPr/>
        </p:nvGrpSpPr>
        <p:grpSpPr>
          <a:xfrm>
            <a:off x="4813945" y="1967800"/>
            <a:ext cx="946027" cy="946027"/>
            <a:chOff x="4305945" y="1967800"/>
            <a:chExt cx="946027" cy="946027"/>
          </a:xfrm>
        </p:grpSpPr>
        <p:sp>
          <p:nvSpPr>
            <p:cNvPr id="306" name="Google Shape;306;p24"/>
            <p:cNvSpPr/>
            <p:nvPr/>
          </p:nvSpPr>
          <p:spPr>
            <a:xfrm rot="8100000">
              <a:off x="4444487" y="2106342"/>
              <a:ext cx="668942" cy="668942"/>
            </a:xfrm>
            <a:prstGeom prst="teardrop">
              <a:avLst>
                <a:gd fmla="val 100000" name="adj"/>
              </a:avLst>
            </a:prstGeom>
            <a:solidFill>
              <a:srgbClr val="BCEAD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307" name="Google Shape;307;p24"/>
            <p:cNvSpPr txBox="1"/>
            <p:nvPr/>
          </p:nvSpPr>
          <p:spPr>
            <a:xfrm>
              <a:off x="4515962" y="2299548"/>
              <a:ext cx="540533" cy="307777"/>
            </a:xfrm>
            <a:prstGeom prst="rect">
              <a:avLst/>
            </a:prstGeom>
            <a:solidFill>
              <a:srgbClr val="BCEADE"/>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FFFFFF"/>
                  </a:solidFill>
                  <a:latin typeface="Lato Black"/>
                  <a:ea typeface="Lato Black"/>
                  <a:cs typeface="Lato Black"/>
                  <a:sym typeface="Lato Black"/>
                </a:rPr>
                <a:t>52%</a:t>
              </a:r>
              <a:endParaRPr/>
            </a:p>
          </p:txBody>
        </p:sp>
      </p:grpSp>
      <p:grpSp>
        <p:nvGrpSpPr>
          <p:cNvPr id="308" name="Google Shape;308;p24"/>
          <p:cNvGrpSpPr/>
          <p:nvPr/>
        </p:nvGrpSpPr>
        <p:grpSpPr>
          <a:xfrm>
            <a:off x="5896543" y="3859885"/>
            <a:ext cx="946027" cy="946027"/>
            <a:chOff x="5388543" y="3859885"/>
            <a:chExt cx="946027" cy="946027"/>
          </a:xfrm>
        </p:grpSpPr>
        <p:sp>
          <p:nvSpPr>
            <p:cNvPr id="309" name="Google Shape;309;p24"/>
            <p:cNvSpPr/>
            <p:nvPr/>
          </p:nvSpPr>
          <p:spPr>
            <a:xfrm rot="8100000">
              <a:off x="5527086" y="3998428"/>
              <a:ext cx="668942" cy="668942"/>
            </a:xfrm>
            <a:prstGeom prst="teardrop">
              <a:avLst>
                <a:gd fmla="val 100000" name="adj"/>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Playfair Display"/>
                <a:ea typeface="Playfair Display"/>
                <a:cs typeface="Playfair Display"/>
                <a:sym typeface="Playfair Display"/>
              </a:endParaRPr>
            </a:p>
          </p:txBody>
        </p:sp>
        <p:sp>
          <p:nvSpPr>
            <p:cNvPr id="310" name="Google Shape;310;p24"/>
            <p:cNvSpPr txBox="1"/>
            <p:nvPr/>
          </p:nvSpPr>
          <p:spPr>
            <a:xfrm>
              <a:off x="5597053" y="4179010"/>
              <a:ext cx="540533" cy="307777"/>
            </a:xfrm>
            <a:prstGeom prst="rect">
              <a:avLst/>
            </a:prstGeom>
            <a:solidFill>
              <a:srgbClr val="59595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FFFFFF"/>
                  </a:solidFill>
                  <a:latin typeface="Lato Black"/>
                  <a:ea typeface="Lato Black"/>
                  <a:cs typeface="Lato Black"/>
                  <a:sym typeface="Lato Black"/>
                </a:rPr>
                <a:t>12%</a:t>
              </a:r>
              <a:endParaRPr/>
            </a:p>
          </p:txBody>
        </p:sp>
      </p:grpSp>
      <p:sp>
        <p:nvSpPr>
          <p:cNvPr id="311" name="Google Shape;311;p24"/>
          <p:cNvSpPr txBox="1"/>
          <p:nvPr/>
        </p:nvSpPr>
        <p:spPr>
          <a:xfrm>
            <a:off x="923869" y="6255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Graphs</a:t>
            </a:r>
            <a:endParaRPr/>
          </a:p>
        </p:txBody>
      </p:sp>
      <p:sp>
        <p:nvSpPr>
          <p:cNvPr id="312" name="Google Shape;312;p24"/>
          <p:cNvSpPr/>
          <p:nvPr/>
        </p:nvSpPr>
        <p:spPr>
          <a:xfrm>
            <a:off x="1041523" y="14727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13" name="Google Shape;313;p24"/>
          <p:cNvSpPr txBox="1"/>
          <p:nvPr/>
        </p:nvSpPr>
        <p:spPr>
          <a:xfrm>
            <a:off x="8365623" y="2138963"/>
            <a:ext cx="2808134"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chemeClr val="dk1"/>
                </a:solidFill>
                <a:latin typeface="Montserrat"/>
                <a:ea typeface="Montserrat"/>
                <a:cs typeface="Montserrat"/>
                <a:sym typeface="Montserrat"/>
              </a:rPr>
              <a:t>Graph Details</a:t>
            </a:r>
            <a:endParaRPr i="1" sz="1800">
              <a:solidFill>
                <a:schemeClr val="dk1"/>
              </a:solidFill>
              <a:latin typeface="Montserrat"/>
              <a:ea typeface="Montserrat"/>
              <a:cs typeface="Montserrat"/>
              <a:sym typeface="Montserrat"/>
            </a:endParaRPr>
          </a:p>
        </p:txBody>
      </p:sp>
      <p:sp>
        <p:nvSpPr>
          <p:cNvPr id="314" name="Google Shape;314;p24"/>
          <p:cNvSpPr txBox="1"/>
          <p:nvPr/>
        </p:nvSpPr>
        <p:spPr>
          <a:xfrm>
            <a:off x="8365623" y="2832399"/>
            <a:ext cx="2982507"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p:txBody>
      </p:sp>
      <p:sp>
        <p:nvSpPr>
          <p:cNvPr id="315" name="Google Shape;315;p24"/>
          <p:cNvSpPr txBox="1"/>
          <p:nvPr/>
        </p:nvSpPr>
        <p:spPr>
          <a:xfrm>
            <a:off x="8365623" y="2449348"/>
            <a:ext cx="2808134"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ato Light"/>
                <a:ea typeface="Lato Light"/>
                <a:cs typeface="Lato Light"/>
                <a:sym typeface="Lato Light"/>
              </a:rPr>
              <a:t>Lorem ipsum</a:t>
            </a:r>
            <a:endParaRPr i="1" sz="1400">
              <a:solidFill>
                <a:schemeClr val="dk1"/>
              </a:solidFill>
              <a:latin typeface="Lato Light"/>
              <a:ea typeface="Lato Light"/>
              <a:cs typeface="Lato Light"/>
              <a:sym typeface="Lato Light"/>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9" name="Shape 319"/>
        <p:cNvGrpSpPr/>
        <p:nvPr/>
      </p:nvGrpSpPr>
      <p:grpSpPr>
        <a:xfrm>
          <a:off x="0" y="0"/>
          <a:ext cx="0" cy="0"/>
          <a:chOff x="0" y="0"/>
          <a:chExt cx="0" cy="0"/>
        </a:xfrm>
      </p:grpSpPr>
      <p:sp>
        <p:nvSpPr>
          <p:cNvPr id="320" name="Google Shape;320;p25"/>
          <p:cNvSpPr txBox="1"/>
          <p:nvPr/>
        </p:nvSpPr>
        <p:spPr>
          <a:xfrm>
            <a:off x="923869" y="6255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Graphs</a:t>
            </a:r>
            <a:endParaRPr/>
          </a:p>
        </p:txBody>
      </p:sp>
      <p:sp>
        <p:nvSpPr>
          <p:cNvPr id="321" name="Google Shape;321;p25"/>
          <p:cNvSpPr/>
          <p:nvPr/>
        </p:nvSpPr>
        <p:spPr>
          <a:xfrm>
            <a:off x="1041523" y="14727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22" name="Google Shape;322;p25"/>
          <p:cNvSpPr/>
          <p:nvPr/>
        </p:nvSpPr>
        <p:spPr>
          <a:xfrm>
            <a:off x="-1678" y="0"/>
            <a:ext cx="6680323" cy="6858000"/>
          </a:xfrm>
          <a:prstGeom prst="rect">
            <a:avLst/>
          </a:prstGeom>
          <a:solidFill>
            <a:srgbClr val="AAE4D5"/>
          </a:solidFill>
          <a:ln cap="flat" cmpd="sng" w="12700">
            <a:solidFill>
              <a:srgbClr val="AAE4D5"/>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23" name="Google Shape;323;p25"/>
          <p:cNvSpPr/>
          <p:nvPr/>
        </p:nvSpPr>
        <p:spPr>
          <a:xfrm>
            <a:off x="6096000" y="0"/>
            <a:ext cx="6081025" cy="68580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24" name="Google Shape;324;p25"/>
          <p:cNvSpPr/>
          <p:nvPr/>
        </p:nvSpPr>
        <p:spPr>
          <a:xfrm>
            <a:off x="465885" y="438014"/>
            <a:ext cx="6174660" cy="5981971"/>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25" name="Google Shape;325;p25"/>
          <p:cNvSpPr txBox="1"/>
          <p:nvPr/>
        </p:nvSpPr>
        <p:spPr>
          <a:xfrm>
            <a:off x="1076269" y="777925"/>
            <a:ext cx="482923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4800">
                <a:solidFill>
                  <a:schemeClr val="dk1"/>
                </a:solidFill>
                <a:latin typeface="Montserrat"/>
                <a:ea typeface="Montserrat"/>
                <a:cs typeface="Montserrat"/>
                <a:sym typeface="Montserrat"/>
              </a:rPr>
              <a:t>Our Graphs</a:t>
            </a:r>
            <a:endParaRPr/>
          </a:p>
        </p:txBody>
      </p:sp>
      <p:sp>
        <p:nvSpPr>
          <p:cNvPr id="326" name="Google Shape;326;p25"/>
          <p:cNvSpPr/>
          <p:nvPr/>
        </p:nvSpPr>
        <p:spPr>
          <a:xfrm>
            <a:off x="1193923" y="1625120"/>
            <a:ext cx="500332" cy="51759"/>
          </a:xfrm>
          <a:prstGeom prst="rect">
            <a:avLst/>
          </a:prstGeom>
          <a:solidFill>
            <a:srgbClr val="AAE4D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27" name="Google Shape;327;p25"/>
          <p:cNvSpPr txBox="1"/>
          <p:nvPr/>
        </p:nvSpPr>
        <p:spPr>
          <a:xfrm>
            <a:off x="1388458" y="2295100"/>
            <a:ext cx="2808134"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chemeClr val="dk1"/>
                </a:solidFill>
                <a:latin typeface="Montserrat"/>
                <a:ea typeface="Montserrat"/>
                <a:cs typeface="Montserrat"/>
                <a:sym typeface="Montserrat"/>
              </a:rPr>
              <a:t>Graph Details</a:t>
            </a:r>
            <a:endParaRPr i="1" sz="1800">
              <a:solidFill>
                <a:schemeClr val="dk1"/>
              </a:solidFill>
              <a:latin typeface="Montserrat"/>
              <a:ea typeface="Montserrat"/>
              <a:cs typeface="Montserrat"/>
              <a:sym typeface="Montserrat"/>
            </a:endParaRPr>
          </a:p>
        </p:txBody>
      </p:sp>
      <p:sp>
        <p:nvSpPr>
          <p:cNvPr id="328" name="Google Shape;328;p25"/>
          <p:cNvSpPr txBox="1"/>
          <p:nvPr/>
        </p:nvSpPr>
        <p:spPr>
          <a:xfrm>
            <a:off x="1388458" y="2988536"/>
            <a:ext cx="2982507"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p:txBody>
      </p:sp>
      <p:sp>
        <p:nvSpPr>
          <p:cNvPr id="329" name="Google Shape;329;p25"/>
          <p:cNvSpPr txBox="1"/>
          <p:nvPr/>
        </p:nvSpPr>
        <p:spPr>
          <a:xfrm>
            <a:off x="1388458" y="2605485"/>
            <a:ext cx="2808134"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ato Light"/>
                <a:ea typeface="Lato Light"/>
                <a:cs typeface="Lato Light"/>
                <a:sym typeface="Lato Light"/>
              </a:rPr>
              <a:t>Lorem ipsum</a:t>
            </a:r>
            <a:endParaRPr i="1" sz="1400">
              <a:solidFill>
                <a:schemeClr val="dk1"/>
              </a:solidFill>
              <a:latin typeface="Lato Light"/>
              <a:ea typeface="Lato Light"/>
              <a:cs typeface="Lato Light"/>
              <a:sym typeface="Lato Light"/>
            </a:endParaRPr>
          </a:p>
        </p:txBody>
      </p:sp>
      <p:sp>
        <p:nvSpPr>
          <p:cNvPr id="330" name="Google Shape;330;p25"/>
          <p:cNvSpPr/>
          <p:nvPr/>
        </p:nvSpPr>
        <p:spPr>
          <a:xfrm>
            <a:off x="6096000" y="438014"/>
            <a:ext cx="5549900" cy="5981971"/>
          </a:xfrm>
          <a:prstGeom prst="rect">
            <a:avLst/>
          </a:prstGeom>
          <a:blipFill rotWithShape="1">
            <a:blip r:embed="rId3">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31" name="Google Shape;331;p25"/>
          <p:cNvSpPr/>
          <p:nvPr/>
        </p:nvSpPr>
        <p:spPr>
          <a:xfrm>
            <a:off x="6096000" y="438014"/>
            <a:ext cx="5537200" cy="5981971"/>
          </a:xfrm>
          <a:prstGeom prst="rect">
            <a:avLst/>
          </a:prstGeom>
          <a:solidFill>
            <a:schemeClr val="dk1">
              <a:alpha val="6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Playfair Display"/>
              <a:ea typeface="Playfair Display"/>
              <a:cs typeface="Playfair Display"/>
              <a:sym typeface="Playfair Display"/>
            </a:endParaRPr>
          </a:p>
        </p:txBody>
      </p:sp>
      <p:sp>
        <p:nvSpPr>
          <p:cNvPr id="332" name="Google Shape;332;p25"/>
          <p:cNvSpPr txBox="1"/>
          <p:nvPr/>
        </p:nvSpPr>
        <p:spPr>
          <a:xfrm>
            <a:off x="6531975" y="1524475"/>
            <a:ext cx="748200" cy="3239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a:solidFill>
                  <a:srgbClr val="FFFFFF"/>
                </a:solidFill>
              </a:rPr>
              <a:t>7</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6</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5</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4</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3</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2</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1</a:t>
            </a:r>
            <a:endParaRPr>
              <a:solidFill>
                <a:srgbClr val="FFFFFF"/>
              </a:solidFill>
            </a:endParaRPr>
          </a:p>
          <a:p>
            <a:pPr indent="0" lvl="0" marL="0" rtl="0" algn="l">
              <a:spcBef>
                <a:spcPts val="0"/>
              </a:spcBef>
              <a:spcAft>
                <a:spcPts val="0"/>
              </a:spcAft>
              <a:buNone/>
            </a:pPr>
            <a:r>
              <a:t/>
            </a:r>
            <a:endParaRPr>
              <a:solidFill>
                <a:srgbClr val="FFFFFF"/>
              </a:solidFill>
            </a:endParaRPr>
          </a:p>
          <a:p>
            <a:pPr indent="0" lvl="0" marL="0" rtl="0" algn="l">
              <a:spcBef>
                <a:spcPts val="0"/>
              </a:spcBef>
              <a:spcAft>
                <a:spcPts val="0"/>
              </a:spcAft>
              <a:buNone/>
            </a:pPr>
            <a:r>
              <a:rPr lang="en-PH">
                <a:solidFill>
                  <a:srgbClr val="FFFFFF"/>
                </a:solidFill>
              </a:rPr>
              <a:t>0</a:t>
            </a:r>
            <a:endParaRPr>
              <a:solidFill>
                <a:srgbClr val="FFFFFF"/>
              </a:solidFill>
            </a:endParaRPr>
          </a:p>
          <a:p>
            <a:pPr indent="0" lvl="0" marL="0" rtl="0" algn="l">
              <a:spcBef>
                <a:spcPts val="0"/>
              </a:spcBef>
              <a:spcAft>
                <a:spcPts val="0"/>
              </a:spcAft>
              <a:buNone/>
            </a:pPr>
            <a:r>
              <a:t/>
            </a:r>
            <a:endParaRPr>
              <a:solidFill>
                <a:srgbClr val="FFFFFF"/>
              </a:solidFill>
            </a:endParaRPr>
          </a:p>
        </p:txBody>
      </p:sp>
      <p:cxnSp>
        <p:nvCxnSpPr>
          <p:cNvPr id="333" name="Google Shape;333;p25"/>
          <p:cNvCxnSpPr/>
          <p:nvPr/>
        </p:nvCxnSpPr>
        <p:spPr>
          <a:xfrm>
            <a:off x="6835075" y="1732875"/>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34" name="Google Shape;334;p25"/>
          <p:cNvCxnSpPr/>
          <p:nvPr/>
        </p:nvCxnSpPr>
        <p:spPr>
          <a:xfrm>
            <a:off x="6835075" y="2158493"/>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35" name="Google Shape;335;p25"/>
          <p:cNvCxnSpPr/>
          <p:nvPr/>
        </p:nvCxnSpPr>
        <p:spPr>
          <a:xfrm>
            <a:off x="6835075" y="2584111"/>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36" name="Google Shape;336;p25"/>
          <p:cNvCxnSpPr/>
          <p:nvPr/>
        </p:nvCxnSpPr>
        <p:spPr>
          <a:xfrm>
            <a:off x="6835075" y="3009729"/>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37" name="Google Shape;337;p25"/>
          <p:cNvCxnSpPr/>
          <p:nvPr/>
        </p:nvCxnSpPr>
        <p:spPr>
          <a:xfrm>
            <a:off x="6835075" y="3435346"/>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38" name="Google Shape;338;p25"/>
          <p:cNvCxnSpPr/>
          <p:nvPr/>
        </p:nvCxnSpPr>
        <p:spPr>
          <a:xfrm>
            <a:off x="6835075" y="3860964"/>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39" name="Google Shape;339;p25"/>
          <p:cNvCxnSpPr/>
          <p:nvPr/>
        </p:nvCxnSpPr>
        <p:spPr>
          <a:xfrm>
            <a:off x="6835075" y="4286582"/>
            <a:ext cx="4257000" cy="0"/>
          </a:xfrm>
          <a:prstGeom prst="straightConnector1">
            <a:avLst/>
          </a:prstGeom>
          <a:noFill/>
          <a:ln cap="flat" cmpd="sng" w="9525">
            <a:solidFill>
              <a:srgbClr val="FFFFFF"/>
            </a:solidFill>
            <a:prstDash val="solid"/>
            <a:round/>
            <a:headEnd len="med" w="med" type="none"/>
            <a:tailEnd len="med" w="med" type="none"/>
          </a:ln>
        </p:spPr>
      </p:cxnSp>
      <p:cxnSp>
        <p:nvCxnSpPr>
          <p:cNvPr id="340" name="Google Shape;340;p25"/>
          <p:cNvCxnSpPr/>
          <p:nvPr/>
        </p:nvCxnSpPr>
        <p:spPr>
          <a:xfrm>
            <a:off x="6835075" y="4712200"/>
            <a:ext cx="4257000" cy="0"/>
          </a:xfrm>
          <a:prstGeom prst="straightConnector1">
            <a:avLst/>
          </a:prstGeom>
          <a:noFill/>
          <a:ln cap="flat" cmpd="sng" w="9525">
            <a:solidFill>
              <a:srgbClr val="FFFFFF"/>
            </a:solidFill>
            <a:prstDash val="solid"/>
            <a:round/>
            <a:headEnd len="med" w="med" type="none"/>
            <a:tailEnd len="med" w="med" type="none"/>
          </a:ln>
        </p:spPr>
      </p:cxnSp>
      <p:sp>
        <p:nvSpPr>
          <p:cNvPr id="341" name="Google Shape;341;p25"/>
          <p:cNvSpPr/>
          <p:nvPr/>
        </p:nvSpPr>
        <p:spPr>
          <a:xfrm>
            <a:off x="7020725" y="3435475"/>
            <a:ext cx="293700" cy="1284300"/>
          </a:xfrm>
          <a:prstGeom prst="rect">
            <a:avLst/>
          </a:prstGeom>
          <a:solidFill>
            <a:srgbClr val="AAE4D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25"/>
          <p:cNvSpPr/>
          <p:nvPr/>
        </p:nvSpPr>
        <p:spPr>
          <a:xfrm>
            <a:off x="8066940" y="2796775"/>
            <a:ext cx="293700" cy="1923000"/>
          </a:xfrm>
          <a:prstGeom prst="rect">
            <a:avLst/>
          </a:prstGeom>
          <a:solidFill>
            <a:srgbClr val="88888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25"/>
          <p:cNvSpPr/>
          <p:nvPr/>
        </p:nvSpPr>
        <p:spPr>
          <a:xfrm>
            <a:off x="9189355" y="2067475"/>
            <a:ext cx="293700" cy="26523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25"/>
          <p:cNvSpPr/>
          <p:nvPr/>
        </p:nvSpPr>
        <p:spPr>
          <a:xfrm>
            <a:off x="10235575" y="3315325"/>
            <a:ext cx="293700" cy="1404600"/>
          </a:xfrm>
          <a:prstGeom prst="rect">
            <a:avLst/>
          </a:prstGeom>
          <a:solidFill>
            <a:srgbClr val="B7B7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25"/>
          <p:cNvSpPr/>
          <p:nvPr/>
        </p:nvSpPr>
        <p:spPr>
          <a:xfrm>
            <a:off x="7390150" y="2295100"/>
            <a:ext cx="293700" cy="2424600"/>
          </a:xfrm>
          <a:prstGeom prst="rect">
            <a:avLst/>
          </a:prstGeom>
          <a:solidFill>
            <a:srgbClr val="AAE4D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25"/>
          <p:cNvSpPr/>
          <p:nvPr/>
        </p:nvSpPr>
        <p:spPr>
          <a:xfrm>
            <a:off x="9558775" y="2664425"/>
            <a:ext cx="293700" cy="2055300"/>
          </a:xfrm>
          <a:prstGeom prst="rect">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25"/>
          <p:cNvSpPr/>
          <p:nvPr/>
        </p:nvSpPr>
        <p:spPr>
          <a:xfrm>
            <a:off x="10604996" y="3601975"/>
            <a:ext cx="293700" cy="1117800"/>
          </a:xfrm>
          <a:prstGeom prst="rect">
            <a:avLst/>
          </a:prstGeom>
          <a:solidFill>
            <a:srgbClr val="B7B7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25"/>
          <p:cNvSpPr/>
          <p:nvPr/>
        </p:nvSpPr>
        <p:spPr>
          <a:xfrm>
            <a:off x="8438950" y="3069050"/>
            <a:ext cx="293700" cy="1650600"/>
          </a:xfrm>
          <a:prstGeom prst="rect">
            <a:avLst/>
          </a:prstGeom>
          <a:solidFill>
            <a:srgbClr val="88888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25"/>
          <p:cNvSpPr/>
          <p:nvPr/>
        </p:nvSpPr>
        <p:spPr>
          <a:xfrm>
            <a:off x="6981550" y="5308575"/>
            <a:ext cx="180000" cy="180000"/>
          </a:xfrm>
          <a:prstGeom prst="rect">
            <a:avLst/>
          </a:prstGeom>
          <a:solidFill>
            <a:srgbClr val="AAE4D5"/>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25"/>
          <p:cNvSpPr txBox="1"/>
          <p:nvPr/>
        </p:nvSpPr>
        <p:spPr>
          <a:xfrm>
            <a:off x="7176550" y="5213925"/>
            <a:ext cx="890400" cy="369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sz="1200">
                <a:solidFill>
                  <a:srgbClr val="FFFFFF"/>
                </a:solidFill>
                <a:latin typeface="Lato Light"/>
                <a:ea typeface="Lato Light"/>
                <a:cs typeface="Lato Light"/>
                <a:sym typeface="Lato Light"/>
              </a:rPr>
              <a:t>Series 1 </a:t>
            </a:r>
            <a:endParaRPr sz="1200">
              <a:solidFill>
                <a:srgbClr val="FFFFFF"/>
              </a:solidFill>
              <a:latin typeface="Lato Light"/>
              <a:ea typeface="Lato Light"/>
              <a:cs typeface="Lato Light"/>
              <a:sym typeface="Lato Light"/>
            </a:endParaRPr>
          </a:p>
        </p:txBody>
      </p:sp>
      <p:sp>
        <p:nvSpPr>
          <p:cNvPr id="351" name="Google Shape;351;p25"/>
          <p:cNvSpPr/>
          <p:nvPr/>
        </p:nvSpPr>
        <p:spPr>
          <a:xfrm>
            <a:off x="7976150" y="5308575"/>
            <a:ext cx="180000" cy="180000"/>
          </a:xfrm>
          <a:prstGeom prst="rect">
            <a:avLst/>
          </a:prstGeom>
          <a:solidFill>
            <a:srgbClr val="888888"/>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25"/>
          <p:cNvSpPr txBox="1"/>
          <p:nvPr/>
        </p:nvSpPr>
        <p:spPr>
          <a:xfrm>
            <a:off x="8171150" y="5213925"/>
            <a:ext cx="890400" cy="369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sz="1200">
                <a:solidFill>
                  <a:srgbClr val="FFFFFF"/>
                </a:solidFill>
                <a:latin typeface="Lato Light"/>
                <a:ea typeface="Lato Light"/>
                <a:cs typeface="Lato Light"/>
                <a:sym typeface="Lato Light"/>
              </a:rPr>
              <a:t>Series 2 </a:t>
            </a:r>
            <a:endParaRPr sz="1200">
              <a:solidFill>
                <a:srgbClr val="FFFFFF"/>
              </a:solidFill>
              <a:latin typeface="Lato Light"/>
              <a:ea typeface="Lato Light"/>
              <a:cs typeface="Lato Light"/>
              <a:sym typeface="Lato Light"/>
            </a:endParaRPr>
          </a:p>
        </p:txBody>
      </p:sp>
      <p:sp>
        <p:nvSpPr>
          <p:cNvPr id="353" name="Google Shape;353;p25"/>
          <p:cNvSpPr/>
          <p:nvPr/>
        </p:nvSpPr>
        <p:spPr>
          <a:xfrm>
            <a:off x="8951825" y="5308575"/>
            <a:ext cx="180000" cy="180000"/>
          </a:xfrm>
          <a:prstGeom prst="rect">
            <a:avLst/>
          </a:prstGeom>
          <a:solidFill>
            <a:srgbClr val="FFFFFF"/>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25"/>
          <p:cNvSpPr txBox="1"/>
          <p:nvPr/>
        </p:nvSpPr>
        <p:spPr>
          <a:xfrm>
            <a:off x="9146825" y="5213925"/>
            <a:ext cx="890400" cy="369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sz="1200">
                <a:solidFill>
                  <a:srgbClr val="FFFFFF"/>
                </a:solidFill>
                <a:latin typeface="Lato Light"/>
                <a:ea typeface="Lato Light"/>
                <a:cs typeface="Lato Light"/>
                <a:sym typeface="Lato Light"/>
              </a:rPr>
              <a:t>Series 3 </a:t>
            </a:r>
            <a:endParaRPr sz="1200">
              <a:solidFill>
                <a:srgbClr val="FFFFFF"/>
              </a:solidFill>
              <a:latin typeface="Lato Light"/>
              <a:ea typeface="Lato Light"/>
              <a:cs typeface="Lato Light"/>
              <a:sym typeface="Lato Light"/>
            </a:endParaRPr>
          </a:p>
        </p:txBody>
      </p:sp>
      <p:sp>
        <p:nvSpPr>
          <p:cNvPr id="355" name="Google Shape;355;p25"/>
          <p:cNvSpPr/>
          <p:nvPr/>
        </p:nvSpPr>
        <p:spPr>
          <a:xfrm>
            <a:off x="9928675" y="5308575"/>
            <a:ext cx="180000" cy="180000"/>
          </a:xfrm>
          <a:prstGeom prst="rect">
            <a:avLst/>
          </a:prstGeom>
          <a:solidFill>
            <a:srgbClr val="D8D8D8"/>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25"/>
          <p:cNvSpPr txBox="1"/>
          <p:nvPr/>
        </p:nvSpPr>
        <p:spPr>
          <a:xfrm>
            <a:off x="10123675" y="5213925"/>
            <a:ext cx="890400" cy="369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PH" sz="1200">
                <a:solidFill>
                  <a:srgbClr val="FFFFFF"/>
                </a:solidFill>
                <a:latin typeface="Lato Light"/>
                <a:ea typeface="Lato Light"/>
                <a:cs typeface="Lato Light"/>
                <a:sym typeface="Lato Light"/>
              </a:rPr>
              <a:t>Series 4 </a:t>
            </a:r>
            <a:endParaRPr sz="1200">
              <a:solidFill>
                <a:srgbClr val="FFFFFF"/>
              </a:solidFill>
              <a:latin typeface="Lato Light"/>
              <a:ea typeface="Lato Light"/>
              <a:cs typeface="Lato Light"/>
              <a:sym typeface="Lato Light"/>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60" name="Shape 360"/>
        <p:cNvGrpSpPr/>
        <p:nvPr/>
      </p:nvGrpSpPr>
      <p:grpSpPr>
        <a:xfrm>
          <a:off x="0" y="0"/>
          <a:ext cx="0" cy="0"/>
          <a:chOff x="0" y="0"/>
          <a:chExt cx="0" cy="0"/>
        </a:xfrm>
      </p:grpSpPr>
      <p:sp>
        <p:nvSpPr>
          <p:cNvPr id="361" name="Google Shape;361;p26"/>
          <p:cNvSpPr/>
          <p:nvPr/>
        </p:nvSpPr>
        <p:spPr>
          <a:xfrm>
            <a:off x="889362" y="4787951"/>
            <a:ext cx="310561" cy="271009"/>
          </a:xfrm>
          <a:custGeom>
            <a:rect b="b" l="l" r="r" t="t"/>
            <a:pathLst>
              <a:path extrusionOk="0" h="815" w="934">
                <a:moveTo>
                  <a:pt x="0" y="239"/>
                </a:moveTo>
                <a:lnTo>
                  <a:pt x="0" y="239"/>
                </a:lnTo>
                <a:cubicBezTo>
                  <a:pt x="0" y="537"/>
                  <a:pt x="463" y="814"/>
                  <a:pt x="463" y="814"/>
                </a:cubicBezTo>
                <a:cubicBezTo>
                  <a:pt x="463" y="814"/>
                  <a:pt x="933" y="537"/>
                  <a:pt x="933" y="239"/>
                </a:cubicBezTo>
                <a:cubicBezTo>
                  <a:pt x="933" y="119"/>
                  <a:pt x="844" y="0"/>
                  <a:pt x="702" y="0"/>
                </a:cubicBezTo>
                <a:cubicBezTo>
                  <a:pt x="583" y="0"/>
                  <a:pt x="463" y="90"/>
                  <a:pt x="463" y="209"/>
                </a:cubicBezTo>
                <a:cubicBezTo>
                  <a:pt x="463" y="90"/>
                  <a:pt x="351" y="0"/>
                  <a:pt x="224" y="0"/>
                </a:cubicBezTo>
                <a:cubicBezTo>
                  <a:pt x="90" y="0"/>
                  <a:pt x="0" y="119"/>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2" name="Google Shape;362;p26"/>
          <p:cNvSpPr/>
          <p:nvPr/>
        </p:nvSpPr>
        <p:spPr>
          <a:xfrm>
            <a:off x="1572010" y="4767443"/>
            <a:ext cx="231456" cy="310561"/>
          </a:xfrm>
          <a:custGeom>
            <a:rect b="b" l="l" r="r" t="t"/>
            <a:pathLst>
              <a:path extrusionOk="0" h="935" w="695">
                <a:moveTo>
                  <a:pt x="351" y="934"/>
                </a:moveTo>
                <a:lnTo>
                  <a:pt x="694" y="463"/>
                </a:lnTo>
                <a:lnTo>
                  <a:pt x="351" y="0"/>
                </a:lnTo>
                <a:lnTo>
                  <a:pt x="0" y="463"/>
                </a:lnTo>
                <a:lnTo>
                  <a:pt x="351" y="9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3" name="Google Shape;363;p26"/>
          <p:cNvSpPr/>
          <p:nvPr/>
        </p:nvSpPr>
        <p:spPr>
          <a:xfrm>
            <a:off x="2177018" y="4767443"/>
            <a:ext cx="290053" cy="310561"/>
          </a:xfrm>
          <a:custGeom>
            <a:rect b="b" l="l" r="r" t="t"/>
            <a:pathLst>
              <a:path extrusionOk="0" h="935" w="874">
                <a:moveTo>
                  <a:pt x="432" y="934"/>
                </a:moveTo>
                <a:lnTo>
                  <a:pt x="432" y="934"/>
                </a:lnTo>
                <a:cubicBezTo>
                  <a:pt x="567" y="934"/>
                  <a:pt x="567" y="934"/>
                  <a:pt x="567" y="934"/>
                </a:cubicBezTo>
                <a:cubicBezTo>
                  <a:pt x="462" y="934"/>
                  <a:pt x="462" y="650"/>
                  <a:pt x="462" y="650"/>
                </a:cubicBezTo>
                <a:cubicBezTo>
                  <a:pt x="462" y="553"/>
                  <a:pt x="462" y="553"/>
                  <a:pt x="462" y="553"/>
                </a:cubicBezTo>
                <a:cubicBezTo>
                  <a:pt x="462" y="672"/>
                  <a:pt x="552" y="754"/>
                  <a:pt x="656" y="754"/>
                </a:cubicBezTo>
                <a:cubicBezTo>
                  <a:pt x="783" y="754"/>
                  <a:pt x="873" y="642"/>
                  <a:pt x="873" y="523"/>
                </a:cubicBezTo>
                <a:cubicBezTo>
                  <a:pt x="873" y="247"/>
                  <a:pt x="432" y="0"/>
                  <a:pt x="432" y="0"/>
                </a:cubicBezTo>
                <a:cubicBezTo>
                  <a:pt x="432" y="0"/>
                  <a:pt x="0" y="247"/>
                  <a:pt x="0" y="523"/>
                </a:cubicBezTo>
                <a:cubicBezTo>
                  <a:pt x="0" y="642"/>
                  <a:pt x="97" y="754"/>
                  <a:pt x="223" y="754"/>
                </a:cubicBezTo>
                <a:cubicBezTo>
                  <a:pt x="328" y="754"/>
                  <a:pt x="395" y="665"/>
                  <a:pt x="403" y="553"/>
                </a:cubicBezTo>
                <a:cubicBezTo>
                  <a:pt x="403" y="650"/>
                  <a:pt x="403" y="650"/>
                  <a:pt x="403" y="650"/>
                </a:cubicBezTo>
                <a:cubicBezTo>
                  <a:pt x="403" y="650"/>
                  <a:pt x="403" y="934"/>
                  <a:pt x="298" y="934"/>
                </a:cubicBezTo>
                <a:cubicBezTo>
                  <a:pt x="432" y="934"/>
                  <a:pt x="432" y="934"/>
                  <a:pt x="432" y="9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4" name="Google Shape;364;p26"/>
          <p:cNvSpPr/>
          <p:nvPr/>
        </p:nvSpPr>
        <p:spPr>
          <a:xfrm>
            <a:off x="2915332" y="4950557"/>
            <a:ext cx="45412" cy="127447"/>
          </a:xfrm>
          <a:custGeom>
            <a:rect b="b" l="l" r="r" t="t"/>
            <a:pathLst>
              <a:path extrusionOk="0" h="382" w="135">
                <a:moveTo>
                  <a:pt x="105" y="0"/>
                </a:moveTo>
                <a:lnTo>
                  <a:pt x="105" y="0"/>
                </a:lnTo>
                <a:cubicBezTo>
                  <a:pt x="105" y="97"/>
                  <a:pt x="105" y="97"/>
                  <a:pt x="105" y="97"/>
                </a:cubicBezTo>
                <a:cubicBezTo>
                  <a:pt x="105" y="97"/>
                  <a:pt x="105" y="381"/>
                  <a:pt x="0" y="381"/>
                </a:cubicBezTo>
                <a:cubicBezTo>
                  <a:pt x="134" y="381"/>
                  <a:pt x="134" y="381"/>
                  <a:pt x="134" y="381"/>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5" name="Google Shape;365;p26"/>
          <p:cNvSpPr/>
          <p:nvPr/>
        </p:nvSpPr>
        <p:spPr>
          <a:xfrm>
            <a:off x="2960745" y="4950557"/>
            <a:ext cx="45413" cy="127447"/>
          </a:xfrm>
          <a:custGeom>
            <a:rect b="b" l="l" r="r" t="t"/>
            <a:pathLst>
              <a:path extrusionOk="0" h="382" w="136">
                <a:moveTo>
                  <a:pt x="0" y="381"/>
                </a:moveTo>
                <a:lnTo>
                  <a:pt x="0" y="381"/>
                </a:lnTo>
                <a:cubicBezTo>
                  <a:pt x="135" y="381"/>
                  <a:pt x="135" y="381"/>
                  <a:pt x="135" y="381"/>
                </a:cubicBezTo>
                <a:cubicBezTo>
                  <a:pt x="30" y="381"/>
                  <a:pt x="30" y="97"/>
                  <a:pt x="30" y="97"/>
                </a:cubicBezTo>
                <a:cubicBezTo>
                  <a:pt x="30" y="0"/>
                  <a:pt x="30" y="0"/>
                  <a:pt x="3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6" name="Google Shape;366;p26"/>
          <p:cNvSpPr/>
          <p:nvPr/>
        </p:nvSpPr>
        <p:spPr>
          <a:xfrm>
            <a:off x="2803999" y="4777698"/>
            <a:ext cx="310561" cy="235850"/>
          </a:xfrm>
          <a:custGeom>
            <a:rect b="b" l="l" r="r" t="t"/>
            <a:pathLst>
              <a:path extrusionOk="0" h="710" w="934">
                <a:moveTo>
                  <a:pt x="500" y="523"/>
                </a:moveTo>
                <a:lnTo>
                  <a:pt x="500" y="523"/>
                </a:lnTo>
                <a:cubicBezTo>
                  <a:pt x="500" y="635"/>
                  <a:pt x="620" y="709"/>
                  <a:pt x="731" y="709"/>
                </a:cubicBezTo>
                <a:cubicBezTo>
                  <a:pt x="843" y="709"/>
                  <a:pt x="933" y="620"/>
                  <a:pt x="933" y="508"/>
                </a:cubicBezTo>
                <a:cubicBezTo>
                  <a:pt x="933" y="396"/>
                  <a:pt x="843" y="306"/>
                  <a:pt x="731" y="306"/>
                </a:cubicBezTo>
                <a:cubicBezTo>
                  <a:pt x="694" y="306"/>
                  <a:pt x="657" y="314"/>
                  <a:pt x="620" y="336"/>
                </a:cubicBezTo>
                <a:cubicBezTo>
                  <a:pt x="650" y="299"/>
                  <a:pt x="672" y="254"/>
                  <a:pt x="672" y="202"/>
                </a:cubicBezTo>
                <a:cubicBezTo>
                  <a:pt x="672" y="90"/>
                  <a:pt x="582" y="0"/>
                  <a:pt x="470" y="0"/>
                </a:cubicBezTo>
                <a:cubicBezTo>
                  <a:pt x="358" y="0"/>
                  <a:pt x="269" y="90"/>
                  <a:pt x="269" y="202"/>
                </a:cubicBezTo>
                <a:cubicBezTo>
                  <a:pt x="269" y="254"/>
                  <a:pt x="284" y="299"/>
                  <a:pt x="313" y="336"/>
                </a:cubicBezTo>
                <a:cubicBezTo>
                  <a:pt x="284" y="314"/>
                  <a:pt x="246" y="306"/>
                  <a:pt x="209" y="306"/>
                </a:cubicBezTo>
                <a:cubicBezTo>
                  <a:pt x="97" y="306"/>
                  <a:pt x="0" y="396"/>
                  <a:pt x="0" y="508"/>
                </a:cubicBezTo>
                <a:cubicBezTo>
                  <a:pt x="0" y="620"/>
                  <a:pt x="97" y="709"/>
                  <a:pt x="209" y="709"/>
                </a:cubicBezTo>
                <a:cubicBezTo>
                  <a:pt x="321" y="709"/>
                  <a:pt x="441" y="635"/>
                  <a:pt x="441" y="52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7" name="Google Shape;367;p26"/>
          <p:cNvSpPr/>
          <p:nvPr/>
        </p:nvSpPr>
        <p:spPr>
          <a:xfrm>
            <a:off x="3518876" y="4787951"/>
            <a:ext cx="235850" cy="271009"/>
          </a:xfrm>
          <a:custGeom>
            <a:rect b="b" l="l" r="r" t="t"/>
            <a:pathLst>
              <a:path extrusionOk="0" h="815" w="710">
                <a:moveTo>
                  <a:pt x="418" y="814"/>
                </a:moveTo>
                <a:lnTo>
                  <a:pt x="0" y="605"/>
                </a:lnTo>
                <a:lnTo>
                  <a:pt x="298" y="0"/>
                </a:lnTo>
                <a:lnTo>
                  <a:pt x="709"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8" name="Google Shape;368;p26"/>
          <p:cNvSpPr/>
          <p:nvPr/>
        </p:nvSpPr>
        <p:spPr>
          <a:xfrm>
            <a:off x="3444164" y="4792346"/>
            <a:ext cx="153816" cy="265148"/>
          </a:xfrm>
          <a:custGeom>
            <a:rect b="b" l="l" r="r" t="t"/>
            <a:pathLst>
              <a:path extrusionOk="0" h="800" w="464">
                <a:moveTo>
                  <a:pt x="463" y="119"/>
                </a:moveTo>
                <a:lnTo>
                  <a:pt x="403" y="0"/>
                </a:lnTo>
                <a:lnTo>
                  <a:pt x="0" y="209"/>
                </a:lnTo>
                <a:lnTo>
                  <a:pt x="268" y="799"/>
                </a:lnTo>
                <a:lnTo>
                  <a:pt x="463"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9" name="Google Shape;369;p26"/>
          <p:cNvSpPr/>
          <p:nvPr/>
        </p:nvSpPr>
        <p:spPr>
          <a:xfrm>
            <a:off x="3608234" y="4881706"/>
            <a:ext cx="60062" cy="84965"/>
          </a:xfrm>
          <a:custGeom>
            <a:rect b="b" l="l" r="r" t="t"/>
            <a:pathLst>
              <a:path extrusionOk="0" h="254" w="180">
                <a:moveTo>
                  <a:pt x="14" y="253"/>
                </a:moveTo>
                <a:lnTo>
                  <a:pt x="179" y="179"/>
                </a:lnTo>
                <a:lnTo>
                  <a:pt x="164" y="0"/>
                </a:lnTo>
                <a:lnTo>
                  <a:pt x="0" y="74"/>
                </a:lnTo>
                <a:lnTo>
                  <a:pt x="14" y="25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70" name="Google Shape;370;p26"/>
          <p:cNvCxnSpPr/>
          <p:nvPr/>
        </p:nvCxnSpPr>
        <p:spPr>
          <a:xfrm flipH="1">
            <a:off x="3621419"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371" name="Google Shape;371;p26"/>
          <p:cNvCxnSpPr/>
          <p:nvPr/>
        </p:nvCxnSpPr>
        <p:spPr>
          <a:xfrm rot="10800000">
            <a:off x="3467604" y="4865592"/>
            <a:ext cx="7325" cy="13184"/>
          </a:xfrm>
          <a:prstGeom prst="straightConnector1">
            <a:avLst/>
          </a:prstGeom>
          <a:noFill/>
          <a:ln cap="flat" cmpd="sng" w="34275">
            <a:solidFill>
              <a:schemeClr val="dk1"/>
            </a:solidFill>
            <a:prstDash val="solid"/>
            <a:round/>
            <a:headEnd len="med" w="med" type="none"/>
            <a:tailEnd len="med" w="med" type="none"/>
          </a:ln>
        </p:spPr>
      </p:cxnSp>
      <p:cxnSp>
        <p:nvCxnSpPr>
          <p:cNvPr id="372" name="Google Shape;372;p26"/>
          <p:cNvCxnSpPr/>
          <p:nvPr/>
        </p:nvCxnSpPr>
        <p:spPr>
          <a:xfrm flipH="1">
            <a:off x="3646322"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373" name="Google Shape;373;p26"/>
          <p:cNvSpPr/>
          <p:nvPr/>
        </p:nvSpPr>
        <p:spPr>
          <a:xfrm>
            <a:off x="4157576" y="4787951"/>
            <a:ext cx="232921" cy="271009"/>
          </a:xfrm>
          <a:custGeom>
            <a:rect b="b" l="l" r="r" t="t"/>
            <a:pathLst>
              <a:path extrusionOk="0" h="815" w="702">
                <a:moveTo>
                  <a:pt x="418" y="814"/>
                </a:moveTo>
                <a:lnTo>
                  <a:pt x="0" y="605"/>
                </a:lnTo>
                <a:lnTo>
                  <a:pt x="298" y="0"/>
                </a:lnTo>
                <a:lnTo>
                  <a:pt x="701"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74" name="Google Shape;374;p26"/>
          <p:cNvSpPr/>
          <p:nvPr/>
        </p:nvSpPr>
        <p:spPr>
          <a:xfrm>
            <a:off x="4079936" y="4792346"/>
            <a:ext cx="156746" cy="265148"/>
          </a:xfrm>
          <a:custGeom>
            <a:rect b="b" l="l" r="r" t="t"/>
            <a:pathLst>
              <a:path extrusionOk="0" h="800" w="471">
                <a:moveTo>
                  <a:pt x="470" y="119"/>
                </a:moveTo>
                <a:lnTo>
                  <a:pt x="411" y="0"/>
                </a:lnTo>
                <a:lnTo>
                  <a:pt x="0" y="209"/>
                </a:lnTo>
                <a:lnTo>
                  <a:pt x="276" y="799"/>
                </a:lnTo>
                <a:lnTo>
                  <a:pt x="470"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75" name="Google Shape;375;p26"/>
          <p:cNvCxnSpPr/>
          <p:nvPr/>
        </p:nvCxnSpPr>
        <p:spPr>
          <a:xfrm flipH="1">
            <a:off x="4260120"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376" name="Google Shape;376;p26"/>
          <p:cNvCxnSpPr/>
          <p:nvPr/>
        </p:nvCxnSpPr>
        <p:spPr>
          <a:xfrm rot="10800000">
            <a:off x="4104840" y="4865592"/>
            <a:ext cx="7324" cy="13184"/>
          </a:xfrm>
          <a:prstGeom prst="straightConnector1">
            <a:avLst/>
          </a:prstGeom>
          <a:noFill/>
          <a:ln cap="flat" cmpd="sng" w="34275">
            <a:solidFill>
              <a:schemeClr val="dk1"/>
            </a:solidFill>
            <a:prstDash val="solid"/>
            <a:round/>
            <a:headEnd len="med" w="med" type="none"/>
            <a:tailEnd len="med" w="med" type="none"/>
          </a:ln>
        </p:spPr>
      </p:cxnSp>
      <p:cxnSp>
        <p:nvCxnSpPr>
          <p:cNvPr id="377" name="Google Shape;377;p26"/>
          <p:cNvCxnSpPr/>
          <p:nvPr/>
        </p:nvCxnSpPr>
        <p:spPr>
          <a:xfrm flipH="1">
            <a:off x="4285023"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378" name="Google Shape;378;p26"/>
          <p:cNvSpPr/>
          <p:nvPr/>
        </p:nvSpPr>
        <p:spPr>
          <a:xfrm>
            <a:off x="4226427" y="4871451"/>
            <a:ext cx="106939" cy="92289"/>
          </a:xfrm>
          <a:custGeom>
            <a:rect b="b" l="l" r="r" t="t"/>
            <a:pathLst>
              <a:path extrusionOk="0" h="277" w="322">
                <a:moveTo>
                  <a:pt x="44" y="45"/>
                </a:moveTo>
                <a:lnTo>
                  <a:pt x="44" y="45"/>
                </a:lnTo>
                <a:cubicBezTo>
                  <a:pt x="0" y="127"/>
                  <a:pt x="89" y="269"/>
                  <a:pt x="89" y="269"/>
                </a:cubicBezTo>
                <a:cubicBezTo>
                  <a:pt x="89" y="269"/>
                  <a:pt x="253" y="276"/>
                  <a:pt x="298" y="194"/>
                </a:cubicBezTo>
                <a:cubicBezTo>
                  <a:pt x="313" y="164"/>
                  <a:pt x="321" y="112"/>
                  <a:pt x="283" y="89"/>
                </a:cubicBezTo>
                <a:cubicBezTo>
                  <a:pt x="253" y="74"/>
                  <a:pt x="194" y="74"/>
                  <a:pt x="179" y="104"/>
                </a:cubicBezTo>
                <a:cubicBezTo>
                  <a:pt x="194" y="74"/>
                  <a:pt x="179" y="37"/>
                  <a:pt x="149" y="15"/>
                </a:cubicBezTo>
                <a:cubicBezTo>
                  <a:pt x="112" y="0"/>
                  <a:pt x="59" y="15"/>
                  <a:pt x="4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379" name="Google Shape;379;p26"/>
          <p:cNvGrpSpPr/>
          <p:nvPr/>
        </p:nvGrpSpPr>
        <p:grpSpPr>
          <a:xfrm>
            <a:off x="889362" y="995299"/>
            <a:ext cx="310561" cy="186043"/>
            <a:chOff x="1775548" y="1990598"/>
            <a:chExt cx="621122" cy="372086"/>
          </a:xfrm>
        </p:grpSpPr>
        <p:sp>
          <p:nvSpPr>
            <p:cNvPr id="380" name="Google Shape;380;p26"/>
            <p:cNvSpPr/>
            <p:nvPr/>
          </p:nvSpPr>
          <p:spPr>
            <a:xfrm>
              <a:off x="1775548" y="1990598"/>
              <a:ext cx="621122" cy="372086"/>
            </a:xfrm>
            <a:custGeom>
              <a:rect b="b" l="l" r="r" t="t"/>
              <a:pathLst>
                <a:path extrusionOk="0" h="560" w="934">
                  <a:moveTo>
                    <a:pt x="933" y="559"/>
                  </a:moveTo>
                  <a:lnTo>
                    <a:pt x="0" y="559"/>
                  </a:lnTo>
                  <a:lnTo>
                    <a:pt x="0" y="0"/>
                  </a:lnTo>
                  <a:lnTo>
                    <a:pt x="933" y="0"/>
                  </a:lnTo>
                  <a:lnTo>
                    <a:pt x="933" y="5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81" name="Google Shape;381;p26"/>
            <p:cNvSpPr/>
            <p:nvPr/>
          </p:nvSpPr>
          <p:spPr>
            <a:xfrm>
              <a:off x="1775548" y="1990598"/>
              <a:ext cx="621122" cy="199228"/>
            </a:xfrm>
            <a:custGeom>
              <a:rect b="b" l="l" r="r" t="t"/>
              <a:pathLst>
                <a:path extrusionOk="0" h="299" w="934">
                  <a:moveTo>
                    <a:pt x="0" y="0"/>
                  </a:moveTo>
                  <a:lnTo>
                    <a:pt x="463" y="298"/>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82" name="Google Shape;382;p26"/>
          <p:cNvGrpSpPr/>
          <p:nvPr/>
        </p:nvGrpSpPr>
        <p:grpSpPr>
          <a:xfrm>
            <a:off x="1526598" y="936703"/>
            <a:ext cx="310561" cy="310561"/>
            <a:chOff x="3050021" y="1873405"/>
            <a:chExt cx="621122" cy="621122"/>
          </a:xfrm>
        </p:grpSpPr>
        <p:sp>
          <p:nvSpPr>
            <p:cNvPr id="383" name="Google Shape;383;p26"/>
            <p:cNvSpPr/>
            <p:nvPr/>
          </p:nvSpPr>
          <p:spPr>
            <a:xfrm>
              <a:off x="3050021" y="2119511"/>
              <a:ext cx="621122" cy="193368"/>
            </a:xfrm>
            <a:custGeom>
              <a:rect b="b" l="l" r="r" t="t"/>
              <a:pathLst>
                <a:path extrusionOk="0" h="292" w="934">
                  <a:moveTo>
                    <a:pt x="0" y="0"/>
                  </a:moveTo>
                  <a:lnTo>
                    <a:pt x="470" y="291"/>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84" name="Google Shape;384;p26"/>
            <p:cNvSpPr/>
            <p:nvPr/>
          </p:nvSpPr>
          <p:spPr>
            <a:xfrm>
              <a:off x="3050021" y="2081422"/>
              <a:ext cx="621122" cy="413105"/>
            </a:xfrm>
            <a:custGeom>
              <a:rect b="b" l="l" r="r" t="t"/>
              <a:pathLst>
                <a:path extrusionOk="0" h="620" w="934">
                  <a:moveTo>
                    <a:pt x="156" y="0"/>
                  </a:moveTo>
                  <a:lnTo>
                    <a:pt x="0" y="60"/>
                  </a:lnTo>
                  <a:lnTo>
                    <a:pt x="0" y="619"/>
                  </a:lnTo>
                  <a:lnTo>
                    <a:pt x="933" y="619"/>
                  </a:lnTo>
                  <a:lnTo>
                    <a:pt x="933" y="60"/>
                  </a:lnTo>
                  <a:lnTo>
                    <a:pt x="933" y="60"/>
                  </a:lnTo>
                  <a:lnTo>
                    <a:pt x="776"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85" name="Google Shape;385;p26"/>
            <p:cNvSpPr/>
            <p:nvPr/>
          </p:nvSpPr>
          <p:spPr>
            <a:xfrm>
              <a:off x="3155494" y="1873405"/>
              <a:ext cx="416034" cy="307630"/>
            </a:xfrm>
            <a:custGeom>
              <a:rect b="b" l="l" r="r" t="t"/>
              <a:pathLst>
                <a:path extrusionOk="0" h="464" w="628">
                  <a:moveTo>
                    <a:pt x="0" y="463"/>
                  </a:moveTo>
                  <a:lnTo>
                    <a:pt x="0" y="0"/>
                  </a:lnTo>
                  <a:lnTo>
                    <a:pt x="627" y="0"/>
                  </a:lnTo>
                  <a:lnTo>
                    <a:pt x="627"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86" name="Google Shape;386;p26"/>
          <p:cNvGrpSpPr/>
          <p:nvPr/>
        </p:nvGrpSpPr>
        <p:grpSpPr>
          <a:xfrm>
            <a:off x="2166763" y="936703"/>
            <a:ext cx="310561" cy="310561"/>
            <a:chOff x="4330350" y="1873405"/>
            <a:chExt cx="621122" cy="621122"/>
          </a:xfrm>
        </p:grpSpPr>
        <p:cxnSp>
          <p:nvCxnSpPr>
            <p:cNvPr id="387" name="Google Shape;387;p26"/>
            <p:cNvCxnSpPr/>
            <p:nvPr/>
          </p:nvCxnSpPr>
          <p:spPr>
            <a:xfrm>
              <a:off x="4676071" y="1952509"/>
              <a:ext cx="90826" cy="2931"/>
            </a:xfrm>
            <a:prstGeom prst="straightConnector1">
              <a:avLst/>
            </a:prstGeom>
            <a:noFill/>
            <a:ln cap="flat" cmpd="sng" w="34275">
              <a:solidFill>
                <a:schemeClr val="dk1"/>
              </a:solidFill>
              <a:prstDash val="solid"/>
              <a:round/>
              <a:headEnd len="med" w="med" type="none"/>
              <a:tailEnd len="med" w="med" type="none"/>
            </a:ln>
          </p:spPr>
        </p:cxnSp>
        <p:cxnSp>
          <p:nvCxnSpPr>
            <p:cNvPr id="388" name="Google Shape;388;p26"/>
            <p:cNvCxnSpPr/>
            <p:nvPr/>
          </p:nvCxnSpPr>
          <p:spPr>
            <a:xfrm>
              <a:off x="4509070" y="2031616"/>
              <a:ext cx="257824" cy="2929"/>
            </a:xfrm>
            <a:prstGeom prst="straightConnector1">
              <a:avLst/>
            </a:prstGeom>
            <a:noFill/>
            <a:ln cap="flat" cmpd="sng" w="34275">
              <a:solidFill>
                <a:schemeClr val="dk1"/>
              </a:solidFill>
              <a:prstDash val="solid"/>
              <a:round/>
              <a:headEnd len="med" w="med" type="none"/>
              <a:tailEnd len="med" w="med" type="none"/>
            </a:ln>
          </p:spPr>
        </p:cxnSp>
        <p:cxnSp>
          <p:nvCxnSpPr>
            <p:cNvPr id="389" name="Google Shape;389;p26"/>
            <p:cNvCxnSpPr/>
            <p:nvPr/>
          </p:nvCxnSpPr>
          <p:spPr>
            <a:xfrm>
              <a:off x="4509070" y="2110718"/>
              <a:ext cx="257824" cy="2931"/>
            </a:xfrm>
            <a:prstGeom prst="straightConnector1">
              <a:avLst/>
            </a:prstGeom>
            <a:noFill/>
            <a:ln cap="flat" cmpd="sng" w="34275">
              <a:solidFill>
                <a:schemeClr val="dk1"/>
              </a:solidFill>
              <a:prstDash val="solid"/>
              <a:round/>
              <a:headEnd len="med" w="med" type="none"/>
              <a:tailEnd len="med" w="med" type="none"/>
            </a:ln>
          </p:spPr>
        </p:cxnSp>
        <p:sp>
          <p:nvSpPr>
            <p:cNvPr id="390" name="Google Shape;390;p26"/>
            <p:cNvSpPr/>
            <p:nvPr/>
          </p:nvSpPr>
          <p:spPr>
            <a:xfrm>
              <a:off x="4330350" y="2119511"/>
              <a:ext cx="621122" cy="193368"/>
            </a:xfrm>
            <a:custGeom>
              <a:rect b="b" l="l" r="r" t="t"/>
              <a:pathLst>
                <a:path extrusionOk="0" h="292" w="935">
                  <a:moveTo>
                    <a:pt x="0" y="0"/>
                  </a:moveTo>
                  <a:lnTo>
                    <a:pt x="463" y="291"/>
                  </a:lnTo>
                  <a:lnTo>
                    <a:pt x="93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1" name="Google Shape;391;p26"/>
            <p:cNvSpPr/>
            <p:nvPr/>
          </p:nvSpPr>
          <p:spPr>
            <a:xfrm>
              <a:off x="4330350" y="2081422"/>
              <a:ext cx="621122" cy="413105"/>
            </a:xfrm>
            <a:custGeom>
              <a:rect b="b" l="l" r="r" t="t"/>
              <a:pathLst>
                <a:path extrusionOk="0" h="620" w="935">
                  <a:moveTo>
                    <a:pt x="157" y="0"/>
                  </a:moveTo>
                  <a:lnTo>
                    <a:pt x="0" y="60"/>
                  </a:lnTo>
                  <a:lnTo>
                    <a:pt x="0" y="619"/>
                  </a:lnTo>
                  <a:lnTo>
                    <a:pt x="934" y="619"/>
                  </a:lnTo>
                  <a:lnTo>
                    <a:pt x="934" y="60"/>
                  </a:lnTo>
                  <a:lnTo>
                    <a:pt x="934" y="60"/>
                  </a:lnTo>
                  <a:lnTo>
                    <a:pt x="77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2" name="Google Shape;392;p26"/>
            <p:cNvSpPr/>
            <p:nvPr/>
          </p:nvSpPr>
          <p:spPr>
            <a:xfrm>
              <a:off x="4429965" y="1873405"/>
              <a:ext cx="421894" cy="307630"/>
            </a:xfrm>
            <a:custGeom>
              <a:rect b="b" l="l" r="r" t="t"/>
              <a:pathLst>
                <a:path extrusionOk="0" h="464" w="635">
                  <a:moveTo>
                    <a:pt x="0" y="463"/>
                  </a:moveTo>
                  <a:lnTo>
                    <a:pt x="0" y="0"/>
                  </a:lnTo>
                  <a:lnTo>
                    <a:pt x="634" y="0"/>
                  </a:lnTo>
                  <a:lnTo>
                    <a:pt x="634"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93" name="Google Shape;393;p26"/>
          <p:cNvGrpSpPr/>
          <p:nvPr/>
        </p:nvGrpSpPr>
        <p:grpSpPr>
          <a:xfrm>
            <a:off x="2804000" y="976255"/>
            <a:ext cx="309096" cy="205088"/>
            <a:chOff x="5604824" y="1952509"/>
            <a:chExt cx="618191" cy="410176"/>
          </a:xfrm>
        </p:grpSpPr>
        <p:sp>
          <p:nvSpPr>
            <p:cNvPr id="394" name="Google Shape;394;p26"/>
            <p:cNvSpPr/>
            <p:nvPr/>
          </p:nvSpPr>
          <p:spPr>
            <a:xfrm>
              <a:off x="5604824" y="2040404"/>
              <a:ext cx="521509" cy="322281"/>
            </a:xfrm>
            <a:custGeom>
              <a:rect b="b" l="l" r="r" t="t"/>
              <a:pathLst>
                <a:path extrusionOk="0" h="486" w="785">
                  <a:moveTo>
                    <a:pt x="784" y="485"/>
                  </a:moveTo>
                  <a:lnTo>
                    <a:pt x="0" y="485"/>
                  </a:lnTo>
                  <a:lnTo>
                    <a:pt x="0" y="0"/>
                  </a:lnTo>
                  <a:lnTo>
                    <a:pt x="784" y="0"/>
                  </a:lnTo>
                  <a:lnTo>
                    <a:pt x="784" y="48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5" name="Google Shape;395;p26"/>
            <p:cNvSpPr/>
            <p:nvPr/>
          </p:nvSpPr>
          <p:spPr>
            <a:xfrm>
              <a:off x="5692719" y="1952509"/>
              <a:ext cx="530296" cy="319352"/>
            </a:xfrm>
            <a:custGeom>
              <a:rect b="b" l="l" r="r" t="t"/>
              <a:pathLst>
                <a:path extrusionOk="0" h="479" w="800">
                  <a:moveTo>
                    <a:pt x="0" y="104"/>
                  </a:moveTo>
                  <a:lnTo>
                    <a:pt x="0" y="0"/>
                  </a:lnTo>
                  <a:lnTo>
                    <a:pt x="799" y="0"/>
                  </a:lnTo>
                  <a:lnTo>
                    <a:pt x="799" y="478"/>
                  </a:lnTo>
                  <a:lnTo>
                    <a:pt x="680" y="47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6" name="Google Shape;396;p26"/>
            <p:cNvSpPr/>
            <p:nvPr/>
          </p:nvSpPr>
          <p:spPr>
            <a:xfrm>
              <a:off x="5604824" y="2040404"/>
              <a:ext cx="521509" cy="149422"/>
            </a:xfrm>
            <a:custGeom>
              <a:rect b="b" l="l" r="r" t="t"/>
              <a:pathLst>
                <a:path extrusionOk="0" h="225" w="785">
                  <a:moveTo>
                    <a:pt x="0" y="0"/>
                  </a:moveTo>
                  <a:lnTo>
                    <a:pt x="396" y="224"/>
                  </a:lnTo>
                  <a:lnTo>
                    <a:pt x="78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97" name="Google Shape;397;p26"/>
          <p:cNvGrpSpPr/>
          <p:nvPr/>
        </p:nvGrpSpPr>
        <p:grpSpPr>
          <a:xfrm>
            <a:off x="3444164" y="995299"/>
            <a:ext cx="310561" cy="206552"/>
            <a:chOff x="6885153" y="1990598"/>
            <a:chExt cx="621122" cy="413103"/>
          </a:xfrm>
        </p:grpSpPr>
        <p:sp>
          <p:nvSpPr>
            <p:cNvPr id="398" name="Google Shape;398;p26"/>
            <p:cNvSpPr/>
            <p:nvPr/>
          </p:nvSpPr>
          <p:spPr>
            <a:xfrm>
              <a:off x="6885153" y="1990598"/>
              <a:ext cx="621122" cy="41310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9" name="Google Shape;399;p26"/>
            <p:cNvSpPr/>
            <p:nvPr/>
          </p:nvSpPr>
          <p:spPr>
            <a:xfrm>
              <a:off x="7359784" y="2052124"/>
              <a:ext cx="84966" cy="99613"/>
            </a:xfrm>
            <a:custGeom>
              <a:rect b="b" l="l" r="r" t="t"/>
              <a:pathLst>
                <a:path extrusionOk="0" h="150" w="128">
                  <a:moveTo>
                    <a:pt x="127" y="149"/>
                  </a:moveTo>
                  <a:lnTo>
                    <a:pt x="0" y="149"/>
                  </a:lnTo>
                  <a:lnTo>
                    <a:pt x="0" y="0"/>
                  </a:lnTo>
                  <a:lnTo>
                    <a:pt x="127" y="0"/>
                  </a:lnTo>
                  <a:lnTo>
                    <a:pt x="12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00" name="Google Shape;400;p26"/>
            <p:cNvCxnSpPr/>
            <p:nvPr/>
          </p:nvCxnSpPr>
          <p:spPr>
            <a:xfrm>
              <a:off x="7260171" y="2040404"/>
              <a:ext cx="2931" cy="313492"/>
            </a:xfrm>
            <a:prstGeom prst="straightConnector1">
              <a:avLst/>
            </a:prstGeom>
            <a:noFill/>
            <a:ln cap="flat" cmpd="sng" w="34275">
              <a:solidFill>
                <a:schemeClr val="dk1"/>
              </a:solidFill>
              <a:prstDash val="solid"/>
              <a:round/>
              <a:headEnd len="med" w="med" type="none"/>
              <a:tailEnd len="med" w="med" type="none"/>
            </a:ln>
          </p:spPr>
        </p:cxnSp>
        <p:cxnSp>
          <p:nvCxnSpPr>
            <p:cNvPr id="401" name="Google Shape;401;p26"/>
            <p:cNvCxnSpPr/>
            <p:nvPr/>
          </p:nvCxnSpPr>
          <p:spPr>
            <a:xfrm>
              <a:off x="6934963" y="2069702"/>
              <a:ext cx="278332" cy="2931"/>
            </a:xfrm>
            <a:prstGeom prst="straightConnector1">
              <a:avLst/>
            </a:prstGeom>
            <a:noFill/>
            <a:ln cap="flat" cmpd="sng" w="34275">
              <a:solidFill>
                <a:schemeClr val="dk1"/>
              </a:solidFill>
              <a:prstDash val="solid"/>
              <a:round/>
              <a:headEnd len="med" w="med" type="none"/>
              <a:tailEnd len="med" w="med" type="none"/>
            </a:ln>
          </p:spPr>
        </p:cxnSp>
        <p:cxnSp>
          <p:nvCxnSpPr>
            <p:cNvPr id="402" name="Google Shape;402;p26"/>
            <p:cNvCxnSpPr/>
            <p:nvPr/>
          </p:nvCxnSpPr>
          <p:spPr>
            <a:xfrm>
              <a:off x="6934963" y="2131229"/>
              <a:ext cx="237315" cy="2929"/>
            </a:xfrm>
            <a:prstGeom prst="straightConnector1">
              <a:avLst/>
            </a:prstGeom>
            <a:noFill/>
            <a:ln cap="flat" cmpd="sng" w="34275">
              <a:solidFill>
                <a:schemeClr val="dk1"/>
              </a:solidFill>
              <a:prstDash val="solid"/>
              <a:round/>
              <a:headEnd len="med" w="med" type="none"/>
              <a:tailEnd len="med" w="med" type="none"/>
            </a:ln>
          </p:spPr>
        </p:cxnSp>
        <p:cxnSp>
          <p:nvCxnSpPr>
            <p:cNvPr id="403" name="Google Shape;403;p26"/>
            <p:cNvCxnSpPr/>
            <p:nvPr/>
          </p:nvCxnSpPr>
          <p:spPr>
            <a:xfrm>
              <a:off x="6934961" y="2189826"/>
              <a:ext cx="257824" cy="2929"/>
            </a:xfrm>
            <a:prstGeom prst="straightConnector1">
              <a:avLst/>
            </a:prstGeom>
            <a:noFill/>
            <a:ln cap="flat" cmpd="sng" w="34275">
              <a:solidFill>
                <a:schemeClr val="dk1"/>
              </a:solidFill>
              <a:prstDash val="solid"/>
              <a:round/>
              <a:headEnd len="med" w="med" type="none"/>
              <a:tailEnd len="med" w="med" type="none"/>
            </a:ln>
          </p:spPr>
        </p:cxnSp>
      </p:grpSp>
      <p:grpSp>
        <p:nvGrpSpPr>
          <p:cNvPr id="404" name="Google Shape;404;p26"/>
          <p:cNvGrpSpPr/>
          <p:nvPr/>
        </p:nvGrpSpPr>
        <p:grpSpPr>
          <a:xfrm>
            <a:off x="4079935" y="986509"/>
            <a:ext cx="312027" cy="215343"/>
            <a:chOff x="8156695" y="1973018"/>
            <a:chExt cx="624053" cy="430685"/>
          </a:xfrm>
        </p:grpSpPr>
        <p:sp>
          <p:nvSpPr>
            <p:cNvPr id="405" name="Google Shape;405;p26"/>
            <p:cNvSpPr/>
            <p:nvPr/>
          </p:nvSpPr>
          <p:spPr>
            <a:xfrm>
              <a:off x="8156695" y="2060915"/>
              <a:ext cx="530298" cy="342788"/>
            </a:xfrm>
            <a:custGeom>
              <a:rect b="b" l="l" r="r" t="t"/>
              <a:pathLst>
                <a:path extrusionOk="0" h="516" w="800">
                  <a:moveTo>
                    <a:pt x="799" y="515"/>
                  </a:moveTo>
                  <a:lnTo>
                    <a:pt x="0" y="515"/>
                  </a:lnTo>
                  <a:lnTo>
                    <a:pt x="0" y="0"/>
                  </a:lnTo>
                  <a:lnTo>
                    <a:pt x="799" y="0"/>
                  </a:lnTo>
                  <a:lnTo>
                    <a:pt x="799"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6" name="Google Shape;406;p26"/>
            <p:cNvSpPr/>
            <p:nvPr/>
          </p:nvSpPr>
          <p:spPr>
            <a:xfrm>
              <a:off x="8253381" y="1973018"/>
              <a:ext cx="527367" cy="336928"/>
            </a:xfrm>
            <a:custGeom>
              <a:rect b="b" l="l" r="r" t="t"/>
              <a:pathLst>
                <a:path extrusionOk="0" h="508" w="792">
                  <a:moveTo>
                    <a:pt x="0" y="89"/>
                  </a:moveTo>
                  <a:lnTo>
                    <a:pt x="0" y="0"/>
                  </a:lnTo>
                  <a:lnTo>
                    <a:pt x="791" y="0"/>
                  </a:lnTo>
                  <a:lnTo>
                    <a:pt x="791" y="507"/>
                  </a:lnTo>
                  <a:lnTo>
                    <a:pt x="702" y="50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7" name="Google Shape;407;p26"/>
            <p:cNvSpPr/>
            <p:nvPr/>
          </p:nvSpPr>
          <p:spPr>
            <a:xfrm>
              <a:off x="8569802" y="2110720"/>
              <a:ext cx="70317" cy="79106"/>
            </a:xfrm>
            <a:custGeom>
              <a:rect b="b" l="l" r="r" t="t"/>
              <a:pathLst>
                <a:path extrusionOk="0" h="120" w="105">
                  <a:moveTo>
                    <a:pt x="104" y="119"/>
                  </a:moveTo>
                  <a:lnTo>
                    <a:pt x="0" y="119"/>
                  </a:lnTo>
                  <a:lnTo>
                    <a:pt x="0" y="0"/>
                  </a:lnTo>
                  <a:lnTo>
                    <a:pt x="104" y="0"/>
                  </a:lnTo>
                  <a:lnTo>
                    <a:pt x="104"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08" name="Google Shape;408;p26"/>
            <p:cNvCxnSpPr/>
            <p:nvPr/>
          </p:nvCxnSpPr>
          <p:spPr>
            <a:xfrm>
              <a:off x="8478976" y="2101931"/>
              <a:ext cx="2931" cy="263684"/>
            </a:xfrm>
            <a:prstGeom prst="straightConnector1">
              <a:avLst/>
            </a:prstGeom>
            <a:noFill/>
            <a:ln cap="flat" cmpd="sng" w="34275">
              <a:solidFill>
                <a:schemeClr val="dk1"/>
              </a:solidFill>
              <a:prstDash val="solid"/>
              <a:round/>
              <a:headEnd len="med" w="med" type="none"/>
              <a:tailEnd len="med" w="med" type="none"/>
            </a:ln>
          </p:spPr>
        </p:cxnSp>
        <p:cxnSp>
          <p:nvCxnSpPr>
            <p:cNvPr id="409" name="Google Shape;409;p26"/>
            <p:cNvCxnSpPr/>
            <p:nvPr/>
          </p:nvCxnSpPr>
          <p:spPr>
            <a:xfrm>
              <a:off x="8197715" y="2131229"/>
              <a:ext cx="243175" cy="2929"/>
            </a:xfrm>
            <a:prstGeom prst="straightConnector1">
              <a:avLst/>
            </a:prstGeom>
            <a:noFill/>
            <a:ln cap="flat" cmpd="sng" w="34275">
              <a:solidFill>
                <a:schemeClr val="dk1"/>
              </a:solidFill>
              <a:prstDash val="solid"/>
              <a:round/>
              <a:headEnd len="med" w="med" type="none"/>
              <a:tailEnd len="med" w="med" type="none"/>
            </a:ln>
          </p:spPr>
        </p:cxnSp>
        <p:cxnSp>
          <p:nvCxnSpPr>
            <p:cNvPr id="410" name="Google Shape;410;p26"/>
            <p:cNvCxnSpPr/>
            <p:nvPr/>
          </p:nvCxnSpPr>
          <p:spPr>
            <a:xfrm>
              <a:off x="8197713" y="2181035"/>
              <a:ext cx="213877" cy="2931"/>
            </a:xfrm>
            <a:prstGeom prst="straightConnector1">
              <a:avLst/>
            </a:prstGeom>
            <a:noFill/>
            <a:ln cap="flat" cmpd="sng" w="34275">
              <a:solidFill>
                <a:schemeClr val="dk1"/>
              </a:solidFill>
              <a:prstDash val="solid"/>
              <a:round/>
              <a:headEnd len="med" w="med" type="none"/>
              <a:tailEnd len="med" w="med" type="none"/>
            </a:ln>
          </p:spPr>
        </p:cxnSp>
        <p:cxnSp>
          <p:nvCxnSpPr>
            <p:cNvPr id="411" name="Google Shape;411;p26"/>
            <p:cNvCxnSpPr/>
            <p:nvPr/>
          </p:nvCxnSpPr>
          <p:spPr>
            <a:xfrm>
              <a:off x="8197713" y="2230844"/>
              <a:ext cx="222666" cy="2929"/>
            </a:xfrm>
            <a:prstGeom prst="straightConnector1">
              <a:avLst/>
            </a:prstGeom>
            <a:noFill/>
            <a:ln cap="flat" cmpd="sng" w="34275">
              <a:solidFill>
                <a:schemeClr val="dk1"/>
              </a:solidFill>
              <a:prstDash val="solid"/>
              <a:round/>
              <a:headEnd len="med" w="med" type="none"/>
              <a:tailEnd len="med" w="med" type="none"/>
            </a:ln>
          </p:spPr>
        </p:cxnSp>
      </p:grpSp>
      <p:grpSp>
        <p:nvGrpSpPr>
          <p:cNvPr id="412" name="Google Shape;412;p26"/>
          <p:cNvGrpSpPr/>
          <p:nvPr/>
        </p:nvGrpSpPr>
        <p:grpSpPr>
          <a:xfrm>
            <a:off x="4765514" y="936703"/>
            <a:ext cx="221202" cy="309096"/>
            <a:chOff x="9527853" y="1873405"/>
            <a:chExt cx="442403" cy="618191"/>
          </a:xfrm>
        </p:grpSpPr>
        <p:sp>
          <p:nvSpPr>
            <p:cNvPr id="413" name="Google Shape;413;p26"/>
            <p:cNvSpPr/>
            <p:nvPr/>
          </p:nvSpPr>
          <p:spPr>
            <a:xfrm>
              <a:off x="9674343"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14" name="Google Shape;414;p26"/>
            <p:cNvSpPr/>
            <p:nvPr/>
          </p:nvSpPr>
          <p:spPr>
            <a:xfrm>
              <a:off x="9565941"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15" name="Google Shape;415;p26"/>
            <p:cNvCxnSpPr/>
            <p:nvPr/>
          </p:nvCxnSpPr>
          <p:spPr>
            <a:xfrm>
              <a:off x="9686061" y="2060915"/>
              <a:ext cx="2931" cy="342788"/>
            </a:xfrm>
            <a:prstGeom prst="straightConnector1">
              <a:avLst/>
            </a:prstGeom>
            <a:noFill/>
            <a:ln cap="flat" cmpd="sng" w="34275">
              <a:solidFill>
                <a:schemeClr val="dk1"/>
              </a:solidFill>
              <a:prstDash val="solid"/>
              <a:round/>
              <a:headEnd len="med" w="med" type="none"/>
              <a:tailEnd len="med" w="med" type="none"/>
            </a:ln>
          </p:spPr>
        </p:cxnSp>
        <p:cxnSp>
          <p:nvCxnSpPr>
            <p:cNvPr id="416" name="Google Shape;416;p26"/>
            <p:cNvCxnSpPr/>
            <p:nvPr/>
          </p:nvCxnSpPr>
          <p:spPr>
            <a:xfrm>
              <a:off x="9806187" y="2060915"/>
              <a:ext cx="2929" cy="342788"/>
            </a:xfrm>
            <a:prstGeom prst="straightConnector1">
              <a:avLst/>
            </a:prstGeom>
            <a:noFill/>
            <a:ln cap="flat" cmpd="sng" w="34275">
              <a:solidFill>
                <a:schemeClr val="dk1"/>
              </a:solidFill>
              <a:prstDash val="solid"/>
              <a:round/>
              <a:headEnd len="med" w="med" type="none"/>
              <a:tailEnd len="med" w="med" type="none"/>
            </a:ln>
          </p:spPr>
        </p:cxnSp>
        <p:cxnSp>
          <p:nvCxnSpPr>
            <p:cNvPr id="417" name="Google Shape;417;p26"/>
            <p:cNvCxnSpPr/>
            <p:nvPr/>
          </p:nvCxnSpPr>
          <p:spPr>
            <a:xfrm>
              <a:off x="9527853" y="1952509"/>
              <a:ext cx="442403" cy="2931"/>
            </a:xfrm>
            <a:prstGeom prst="straightConnector1">
              <a:avLst/>
            </a:prstGeom>
            <a:noFill/>
            <a:ln cap="flat" cmpd="sng" w="34275">
              <a:solidFill>
                <a:schemeClr val="dk1"/>
              </a:solidFill>
              <a:prstDash val="solid"/>
              <a:round/>
              <a:headEnd len="med" w="med" type="none"/>
              <a:tailEnd len="med" w="med" type="none"/>
            </a:ln>
          </p:spPr>
        </p:cxnSp>
      </p:grpSp>
      <p:grpSp>
        <p:nvGrpSpPr>
          <p:cNvPr id="418" name="Google Shape;418;p26"/>
          <p:cNvGrpSpPr/>
          <p:nvPr/>
        </p:nvGrpSpPr>
        <p:grpSpPr>
          <a:xfrm>
            <a:off x="5404214" y="936703"/>
            <a:ext cx="218273" cy="309096"/>
            <a:chOff x="10805253" y="1873405"/>
            <a:chExt cx="436545" cy="618191"/>
          </a:xfrm>
        </p:grpSpPr>
        <p:sp>
          <p:nvSpPr>
            <p:cNvPr id="419" name="Google Shape;419;p26"/>
            <p:cNvSpPr/>
            <p:nvPr/>
          </p:nvSpPr>
          <p:spPr>
            <a:xfrm>
              <a:off x="1095467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0" name="Google Shape;420;p26"/>
            <p:cNvSpPr/>
            <p:nvPr/>
          </p:nvSpPr>
          <p:spPr>
            <a:xfrm>
              <a:off x="10846272" y="1961300"/>
              <a:ext cx="357437" cy="530296"/>
            </a:xfrm>
            <a:custGeom>
              <a:rect b="b" l="l" r="r" t="t"/>
              <a:pathLst>
                <a:path extrusionOk="0" h="799" w="538">
                  <a:moveTo>
                    <a:pt x="0" y="0"/>
                  </a:moveTo>
                  <a:lnTo>
                    <a:pt x="0" y="798"/>
                  </a:lnTo>
                  <a:lnTo>
                    <a:pt x="537" y="798"/>
                  </a:lnTo>
                  <a:lnTo>
                    <a:pt x="53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21" name="Google Shape;421;p26"/>
            <p:cNvCxnSpPr/>
            <p:nvPr/>
          </p:nvCxnSpPr>
          <p:spPr>
            <a:xfrm>
              <a:off x="10805253" y="1952509"/>
              <a:ext cx="436545" cy="2931"/>
            </a:xfrm>
            <a:prstGeom prst="straightConnector1">
              <a:avLst/>
            </a:prstGeom>
            <a:noFill/>
            <a:ln cap="flat" cmpd="sng" w="34275">
              <a:solidFill>
                <a:schemeClr val="dk1"/>
              </a:solidFill>
              <a:prstDash val="solid"/>
              <a:round/>
              <a:headEnd len="med" w="med" type="none"/>
              <a:tailEnd len="med" w="med" type="none"/>
            </a:ln>
          </p:spPr>
        </p:cxnSp>
        <p:sp>
          <p:nvSpPr>
            <p:cNvPr id="422" name="Google Shape;422;p26"/>
            <p:cNvSpPr/>
            <p:nvPr/>
          </p:nvSpPr>
          <p:spPr>
            <a:xfrm>
              <a:off x="10934165" y="2219124"/>
              <a:ext cx="120124" cy="90824"/>
            </a:xfrm>
            <a:custGeom>
              <a:rect b="b" l="l" r="r" t="t"/>
              <a:pathLst>
                <a:path extrusionOk="0" h="135" w="181">
                  <a:moveTo>
                    <a:pt x="0" y="0"/>
                  </a:moveTo>
                  <a:lnTo>
                    <a:pt x="0" y="0"/>
                  </a:lnTo>
                  <a:cubicBezTo>
                    <a:pt x="0" y="67"/>
                    <a:pt x="53" y="134"/>
                    <a:pt x="120" y="134"/>
                  </a:cubicBezTo>
                  <a:cubicBezTo>
                    <a:pt x="180" y="134"/>
                    <a:pt x="180" y="134"/>
                    <a:pt x="18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3" name="Google Shape;423;p26"/>
            <p:cNvSpPr/>
            <p:nvPr/>
          </p:nvSpPr>
          <p:spPr>
            <a:xfrm>
              <a:off x="11024992" y="2268930"/>
              <a:ext cx="29298" cy="84966"/>
            </a:xfrm>
            <a:custGeom>
              <a:rect b="b" l="l" r="r" t="t"/>
              <a:pathLst>
                <a:path extrusionOk="0" h="127" w="46">
                  <a:moveTo>
                    <a:pt x="0" y="126"/>
                  </a:moveTo>
                  <a:lnTo>
                    <a:pt x="45" y="5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4" name="Google Shape;424;p26"/>
            <p:cNvSpPr/>
            <p:nvPr/>
          </p:nvSpPr>
          <p:spPr>
            <a:xfrm>
              <a:off x="10995694" y="2131229"/>
              <a:ext cx="120122" cy="90824"/>
            </a:xfrm>
            <a:custGeom>
              <a:rect b="b" l="l" r="r" t="t"/>
              <a:pathLst>
                <a:path extrusionOk="0" h="135" w="180">
                  <a:moveTo>
                    <a:pt x="179" y="134"/>
                  </a:moveTo>
                  <a:lnTo>
                    <a:pt x="179" y="134"/>
                  </a:lnTo>
                  <a:cubicBezTo>
                    <a:pt x="179" y="67"/>
                    <a:pt x="127" y="0"/>
                    <a:pt x="60" y="0"/>
                  </a:cubicBezTo>
                  <a:cubicBezTo>
                    <a:pt x="0" y="0"/>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5" name="Google Shape;425;p26"/>
            <p:cNvSpPr/>
            <p:nvPr/>
          </p:nvSpPr>
          <p:spPr>
            <a:xfrm>
              <a:off x="10995694" y="2090211"/>
              <a:ext cx="29298" cy="79104"/>
            </a:xfrm>
            <a:custGeom>
              <a:rect b="b" l="l" r="r" t="t"/>
              <a:pathLst>
                <a:path extrusionOk="0" h="120" w="46">
                  <a:moveTo>
                    <a:pt x="45" y="0"/>
                  </a:moveTo>
                  <a:lnTo>
                    <a:pt x="0" y="60"/>
                  </a:lnTo>
                  <a:lnTo>
                    <a:pt x="45"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426" name="Google Shape;426;p26"/>
          <p:cNvGrpSpPr/>
          <p:nvPr/>
        </p:nvGrpSpPr>
        <p:grpSpPr>
          <a:xfrm>
            <a:off x="6042915" y="936703"/>
            <a:ext cx="221202" cy="309096"/>
            <a:chOff x="12082655" y="1873405"/>
            <a:chExt cx="442403" cy="618191"/>
          </a:xfrm>
        </p:grpSpPr>
        <p:sp>
          <p:nvSpPr>
            <p:cNvPr id="427" name="Google Shape;427;p26"/>
            <p:cNvSpPr/>
            <p:nvPr/>
          </p:nvSpPr>
          <p:spPr>
            <a:xfrm>
              <a:off x="1222914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28" name="Google Shape;428;p26"/>
            <p:cNvSpPr/>
            <p:nvPr/>
          </p:nvSpPr>
          <p:spPr>
            <a:xfrm>
              <a:off x="12120744"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29" name="Google Shape;429;p26"/>
            <p:cNvCxnSpPr/>
            <p:nvPr/>
          </p:nvCxnSpPr>
          <p:spPr>
            <a:xfrm>
              <a:off x="12082655" y="1952509"/>
              <a:ext cx="442403" cy="2931"/>
            </a:xfrm>
            <a:prstGeom prst="straightConnector1">
              <a:avLst/>
            </a:prstGeom>
            <a:noFill/>
            <a:ln cap="flat" cmpd="sng" w="34275">
              <a:solidFill>
                <a:schemeClr val="dk1"/>
              </a:solidFill>
              <a:prstDash val="solid"/>
              <a:round/>
              <a:headEnd len="med" w="med" type="none"/>
              <a:tailEnd len="med" w="med" type="none"/>
            </a:ln>
          </p:spPr>
        </p:cxnSp>
        <p:cxnSp>
          <p:nvCxnSpPr>
            <p:cNvPr id="430" name="Google Shape;430;p26"/>
            <p:cNvCxnSpPr/>
            <p:nvPr/>
          </p:nvCxnSpPr>
          <p:spPr>
            <a:xfrm rot="10800000">
              <a:off x="12229146" y="2148809"/>
              <a:ext cx="143562" cy="143560"/>
            </a:xfrm>
            <a:prstGeom prst="straightConnector1">
              <a:avLst/>
            </a:prstGeom>
            <a:noFill/>
            <a:ln cap="flat" cmpd="sng" w="34275">
              <a:solidFill>
                <a:schemeClr val="dk1"/>
              </a:solidFill>
              <a:prstDash val="solid"/>
              <a:round/>
              <a:headEnd len="med" w="med" type="none"/>
              <a:tailEnd len="med" w="med" type="none"/>
            </a:ln>
          </p:spPr>
        </p:cxnSp>
        <p:cxnSp>
          <p:nvCxnSpPr>
            <p:cNvPr id="431" name="Google Shape;431;p26"/>
            <p:cNvCxnSpPr/>
            <p:nvPr/>
          </p:nvCxnSpPr>
          <p:spPr>
            <a:xfrm flipH="1" rot="10800000">
              <a:off x="12229146" y="2148809"/>
              <a:ext cx="137702" cy="143560"/>
            </a:xfrm>
            <a:prstGeom prst="straightConnector1">
              <a:avLst/>
            </a:prstGeom>
            <a:noFill/>
            <a:ln cap="flat" cmpd="sng" w="34275">
              <a:solidFill>
                <a:schemeClr val="dk1"/>
              </a:solidFill>
              <a:prstDash val="solid"/>
              <a:round/>
              <a:headEnd len="med" w="med" type="none"/>
              <a:tailEnd len="med" w="med" type="none"/>
            </a:ln>
          </p:spPr>
        </p:cxnSp>
      </p:grpSp>
      <p:grpSp>
        <p:nvGrpSpPr>
          <p:cNvPr id="432" name="Google Shape;432;p26"/>
          <p:cNvGrpSpPr/>
          <p:nvPr/>
        </p:nvGrpSpPr>
        <p:grpSpPr>
          <a:xfrm>
            <a:off x="6681615" y="936703"/>
            <a:ext cx="257826" cy="309096"/>
            <a:chOff x="13360056" y="1873405"/>
            <a:chExt cx="515651" cy="618191"/>
          </a:xfrm>
        </p:grpSpPr>
        <p:sp>
          <p:nvSpPr>
            <p:cNvPr id="433" name="Google Shape;433;p26"/>
            <p:cNvSpPr/>
            <p:nvPr/>
          </p:nvSpPr>
          <p:spPr>
            <a:xfrm>
              <a:off x="13776094" y="2198615"/>
              <a:ext cx="99613" cy="164070"/>
            </a:xfrm>
            <a:custGeom>
              <a:rect b="b" l="l" r="r" t="t"/>
              <a:pathLst>
                <a:path extrusionOk="0" h="247" w="150">
                  <a:moveTo>
                    <a:pt x="0" y="30"/>
                  </a:moveTo>
                  <a:lnTo>
                    <a:pt x="89" y="0"/>
                  </a:lnTo>
                  <a:lnTo>
                    <a:pt x="149" y="209"/>
                  </a:lnTo>
                  <a:lnTo>
                    <a:pt x="59" y="24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4" name="Google Shape;434;p26"/>
            <p:cNvSpPr/>
            <p:nvPr/>
          </p:nvSpPr>
          <p:spPr>
            <a:xfrm>
              <a:off x="13360056" y="1990598"/>
              <a:ext cx="357437" cy="500998"/>
            </a:xfrm>
            <a:custGeom>
              <a:rect b="b" l="l" r="r" t="t"/>
              <a:pathLst>
                <a:path extrusionOk="0" h="754" w="538">
                  <a:moveTo>
                    <a:pt x="537" y="0"/>
                  </a:moveTo>
                  <a:lnTo>
                    <a:pt x="537" y="753"/>
                  </a:lnTo>
                  <a:lnTo>
                    <a:pt x="0" y="753"/>
                  </a:lnTo>
                  <a:lnTo>
                    <a:pt x="0" y="0"/>
                  </a:lnTo>
                  <a:lnTo>
                    <a:pt x="53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35" name="Google Shape;435;p26"/>
            <p:cNvCxnSpPr/>
            <p:nvPr/>
          </p:nvCxnSpPr>
          <p:spPr>
            <a:xfrm>
              <a:off x="13480181"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36" name="Google Shape;436;p26"/>
            <p:cNvCxnSpPr/>
            <p:nvPr/>
          </p:nvCxnSpPr>
          <p:spPr>
            <a:xfrm>
              <a:off x="13597373"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37" name="Google Shape;437;p26"/>
            <p:cNvCxnSpPr/>
            <p:nvPr/>
          </p:nvCxnSpPr>
          <p:spPr>
            <a:xfrm>
              <a:off x="13738005" y="2081420"/>
              <a:ext cx="120122" cy="410176"/>
            </a:xfrm>
            <a:prstGeom prst="straightConnector1">
              <a:avLst/>
            </a:prstGeom>
            <a:noFill/>
            <a:ln cap="flat" cmpd="sng" w="34275">
              <a:solidFill>
                <a:schemeClr val="dk1"/>
              </a:solidFill>
              <a:prstDash val="solid"/>
              <a:round/>
              <a:headEnd len="med" w="med" type="none"/>
              <a:tailEnd len="med" w="med" type="none"/>
            </a:ln>
          </p:spPr>
        </p:cxnSp>
        <p:sp>
          <p:nvSpPr>
            <p:cNvPr id="438" name="Google Shape;438;p26"/>
            <p:cNvSpPr/>
            <p:nvPr/>
          </p:nvSpPr>
          <p:spPr>
            <a:xfrm>
              <a:off x="13380566" y="1923211"/>
              <a:ext cx="128911" cy="70317"/>
            </a:xfrm>
            <a:custGeom>
              <a:rect b="b" l="l" r="r" t="t"/>
              <a:pathLst>
                <a:path extrusionOk="0" h="106" w="195">
                  <a:moveTo>
                    <a:pt x="0" y="105"/>
                  </a:moveTo>
                  <a:lnTo>
                    <a:pt x="30" y="0"/>
                  </a:lnTo>
                  <a:lnTo>
                    <a:pt x="157" y="0"/>
                  </a:lnTo>
                  <a:lnTo>
                    <a:pt x="194"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9" name="Google Shape;439;p26"/>
            <p:cNvSpPr/>
            <p:nvPr/>
          </p:nvSpPr>
          <p:spPr>
            <a:xfrm>
              <a:off x="13483109" y="1873405"/>
              <a:ext cx="213877" cy="120122"/>
            </a:xfrm>
            <a:custGeom>
              <a:rect b="b" l="l" r="r" t="t"/>
              <a:pathLst>
                <a:path extrusionOk="0" h="181" w="322">
                  <a:moveTo>
                    <a:pt x="0" y="75"/>
                  </a:moveTo>
                  <a:lnTo>
                    <a:pt x="67" y="0"/>
                  </a:lnTo>
                  <a:lnTo>
                    <a:pt x="246" y="0"/>
                  </a:lnTo>
                  <a:lnTo>
                    <a:pt x="321" y="18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440" name="Google Shape;440;p26"/>
          <p:cNvSpPr/>
          <p:nvPr/>
        </p:nvSpPr>
        <p:spPr>
          <a:xfrm>
            <a:off x="939169" y="1573938"/>
            <a:ext cx="208017" cy="310561"/>
          </a:xfrm>
          <a:custGeom>
            <a:rect b="b" l="l" r="r" t="t"/>
            <a:pathLst>
              <a:path extrusionOk="0" h="934" w="628">
                <a:moveTo>
                  <a:pt x="627" y="933"/>
                </a:moveTo>
                <a:lnTo>
                  <a:pt x="0" y="933"/>
                </a:lnTo>
                <a:lnTo>
                  <a:pt x="0" y="0"/>
                </a:lnTo>
                <a:lnTo>
                  <a:pt x="627" y="0"/>
                </a:lnTo>
                <a:lnTo>
                  <a:pt x="627"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41" name="Google Shape;441;p26"/>
          <p:cNvCxnSpPr/>
          <p:nvPr/>
        </p:nvCxnSpPr>
        <p:spPr>
          <a:xfrm>
            <a:off x="1088589" y="1573938"/>
            <a:ext cx="1466" cy="304701"/>
          </a:xfrm>
          <a:prstGeom prst="straightConnector1">
            <a:avLst/>
          </a:prstGeom>
          <a:noFill/>
          <a:ln cap="flat" cmpd="sng" w="34275">
            <a:solidFill>
              <a:schemeClr val="dk1"/>
            </a:solidFill>
            <a:prstDash val="solid"/>
            <a:round/>
            <a:headEnd len="med" w="med" type="none"/>
            <a:tailEnd len="med" w="med" type="none"/>
          </a:ln>
        </p:spPr>
      </p:cxnSp>
      <p:cxnSp>
        <p:nvCxnSpPr>
          <p:cNvPr id="442" name="Google Shape;442;p26"/>
          <p:cNvCxnSpPr/>
          <p:nvPr/>
        </p:nvCxnSpPr>
        <p:spPr>
          <a:xfrm flipH="1">
            <a:off x="917196"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43" name="Google Shape;443;p26"/>
          <p:cNvCxnSpPr/>
          <p:nvPr/>
        </p:nvCxnSpPr>
        <p:spPr>
          <a:xfrm flipH="1">
            <a:off x="917196"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44" name="Google Shape;444;p26"/>
          <p:cNvCxnSpPr/>
          <p:nvPr/>
        </p:nvCxnSpPr>
        <p:spPr>
          <a:xfrm flipH="1">
            <a:off x="917196"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45" name="Google Shape;445;p26"/>
          <p:cNvCxnSpPr/>
          <p:nvPr/>
        </p:nvCxnSpPr>
        <p:spPr>
          <a:xfrm flipH="1">
            <a:off x="917196"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46" name="Google Shape;446;p26"/>
          <p:cNvCxnSpPr/>
          <p:nvPr/>
        </p:nvCxnSpPr>
        <p:spPr>
          <a:xfrm flipH="1">
            <a:off x="917196"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47" name="Google Shape;447;p26"/>
          <p:cNvCxnSpPr/>
          <p:nvPr/>
        </p:nvCxnSpPr>
        <p:spPr>
          <a:xfrm flipH="1">
            <a:off x="917196"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48" name="Google Shape;448;p26"/>
          <p:cNvCxnSpPr/>
          <p:nvPr/>
        </p:nvCxnSpPr>
        <p:spPr>
          <a:xfrm flipH="1">
            <a:off x="917196"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49" name="Google Shape;449;p26"/>
          <p:cNvSpPr/>
          <p:nvPr/>
        </p:nvSpPr>
        <p:spPr>
          <a:xfrm>
            <a:off x="1541247" y="1584193"/>
            <a:ext cx="200693" cy="290053"/>
          </a:xfrm>
          <a:custGeom>
            <a:rect b="b" l="l" r="r" t="t"/>
            <a:pathLst>
              <a:path extrusionOk="0" h="874" w="605">
                <a:moveTo>
                  <a:pt x="604" y="873"/>
                </a:moveTo>
                <a:lnTo>
                  <a:pt x="0" y="873"/>
                </a:lnTo>
                <a:lnTo>
                  <a:pt x="0" y="0"/>
                </a:lnTo>
                <a:lnTo>
                  <a:pt x="604" y="0"/>
                </a:lnTo>
                <a:lnTo>
                  <a:pt x="604"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50" name="Google Shape;450;p26"/>
          <p:cNvCxnSpPr/>
          <p:nvPr/>
        </p:nvCxnSpPr>
        <p:spPr>
          <a:xfrm>
            <a:off x="1693598" y="1584193"/>
            <a:ext cx="1465" cy="285657"/>
          </a:xfrm>
          <a:prstGeom prst="straightConnector1">
            <a:avLst/>
          </a:prstGeom>
          <a:noFill/>
          <a:ln cap="flat" cmpd="sng" w="34275">
            <a:solidFill>
              <a:schemeClr val="dk1"/>
            </a:solidFill>
            <a:prstDash val="solid"/>
            <a:round/>
            <a:headEnd len="med" w="med" type="none"/>
            <a:tailEnd len="med" w="med" type="none"/>
          </a:ln>
        </p:spPr>
      </p:cxnSp>
      <p:cxnSp>
        <p:nvCxnSpPr>
          <p:cNvPr id="451" name="Google Shape;451;p26"/>
          <p:cNvCxnSpPr/>
          <p:nvPr/>
        </p:nvCxnSpPr>
        <p:spPr>
          <a:xfrm flipH="1">
            <a:off x="1520738"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52" name="Google Shape;452;p26"/>
          <p:cNvCxnSpPr/>
          <p:nvPr/>
        </p:nvCxnSpPr>
        <p:spPr>
          <a:xfrm flipH="1">
            <a:off x="1520738"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53" name="Google Shape;453;p26"/>
          <p:cNvCxnSpPr/>
          <p:nvPr/>
        </p:nvCxnSpPr>
        <p:spPr>
          <a:xfrm flipH="1">
            <a:off x="1520738"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54" name="Google Shape;454;p26"/>
          <p:cNvCxnSpPr/>
          <p:nvPr/>
        </p:nvCxnSpPr>
        <p:spPr>
          <a:xfrm flipH="1">
            <a:off x="1520738"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55" name="Google Shape;455;p26"/>
          <p:cNvCxnSpPr/>
          <p:nvPr/>
        </p:nvCxnSpPr>
        <p:spPr>
          <a:xfrm flipH="1">
            <a:off x="1520738"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56" name="Google Shape;456;p26"/>
          <p:cNvCxnSpPr/>
          <p:nvPr/>
        </p:nvCxnSpPr>
        <p:spPr>
          <a:xfrm flipH="1">
            <a:off x="1520738"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57" name="Google Shape;457;p26"/>
          <p:cNvCxnSpPr/>
          <p:nvPr/>
        </p:nvCxnSpPr>
        <p:spPr>
          <a:xfrm flipH="1">
            <a:off x="1520738"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58" name="Google Shape;458;p26"/>
          <p:cNvSpPr/>
          <p:nvPr/>
        </p:nvSpPr>
        <p:spPr>
          <a:xfrm>
            <a:off x="1797606" y="1573938"/>
            <a:ext cx="39553"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59" name="Google Shape;459;p26"/>
          <p:cNvCxnSpPr/>
          <p:nvPr/>
        </p:nvCxnSpPr>
        <p:spPr>
          <a:xfrm>
            <a:off x="1797606"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60" name="Google Shape;460;p26"/>
          <p:cNvSpPr/>
          <p:nvPr/>
        </p:nvSpPr>
        <p:spPr>
          <a:xfrm>
            <a:off x="2436307" y="1584193"/>
            <a:ext cx="39553" cy="290053"/>
          </a:xfrm>
          <a:custGeom>
            <a:rect b="b" l="l" r="r" t="t"/>
            <a:pathLst>
              <a:path extrusionOk="0" h="874" w="121">
                <a:moveTo>
                  <a:pt x="120" y="0"/>
                </a:moveTo>
                <a:lnTo>
                  <a:pt x="120" y="754"/>
                </a:lnTo>
                <a:lnTo>
                  <a:pt x="60" y="873"/>
                </a:lnTo>
                <a:lnTo>
                  <a:pt x="0" y="754"/>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1" name="Google Shape;461;p26"/>
          <p:cNvSpPr/>
          <p:nvPr/>
        </p:nvSpPr>
        <p:spPr>
          <a:xfrm>
            <a:off x="2414333" y="1606166"/>
            <a:ext cx="21973" cy="49807"/>
          </a:xfrm>
          <a:custGeom>
            <a:rect b="b" l="l" r="r" t="t"/>
            <a:pathLst>
              <a:path extrusionOk="0" h="150" w="68">
                <a:moveTo>
                  <a:pt x="67"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2" name="Google Shape;462;p26"/>
          <p:cNvSpPr/>
          <p:nvPr/>
        </p:nvSpPr>
        <p:spPr>
          <a:xfrm>
            <a:off x="2181412" y="1584193"/>
            <a:ext cx="199228" cy="290053"/>
          </a:xfrm>
          <a:custGeom>
            <a:rect b="b" l="l" r="r" t="t"/>
            <a:pathLst>
              <a:path extrusionOk="0" h="874" w="599">
                <a:moveTo>
                  <a:pt x="598" y="873"/>
                </a:moveTo>
                <a:lnTo>
                  <a:pt x="0" y="873"/>
                </a:lnTo>
                <a:lnTo>
                  <a:pt x="0" y="0"/>
                </a:lnTo>
                <a:lnTo>
                  <a:pt x="598" y="0"/>
                </a:lnTo>
                <a:lnTo>
                  <a:pt x="598"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63" name="Google Shape;463;p26"/>
          <p:cNvCxnSpPr/>
          <p:nvPr/>
        </p:nvCxnSpPr>
        <p:spPr>
          <a:xfrm>
            <a:off x="2330833" y="1584193"/>
            <a:ext cx="1466" cy="285657"/>
          </a:xfrm>
          <a:prstGeom prst="straightConnector1">
            <a:avLst/>
          </a:prstGeom>
          <a:noFill/>
          <a:ln cap="flat" cmpd="sng" w="34275">
            <a:solidFill>
              <a:schemeClr val="dk1"/>
            </a:solidFill>
            <a:prstDash val="solid"/>
            <a:round/>
            <a:headEnd len="med" w="med" type="none"/>
            <a:tailEnd len="med" w="med" type="none"/>
          </a:ln>
        </p:spPr>
      </p:cxnSp>
      <p:cxnSp>
        <p:nvCxnSpPr>
          <p:cNvPr id="464" name="Google Shape;464;p26"/>
          <p:cNvCxnSpPr/>
          <p:nvPr/>
        </p:nvCxnSpPr>
        <p:spPr>
          <a:xfrm flipH="1">
            <a:off x="2160904" y="1650114"/>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65" name="Google Shape;465;p26"/>
          <p:cNvCxnSpPr/>
          <p:nvPr/>
        </p:nvCxnSpPr>
        <p:spPr>
          <a:xfrm flipH="1">
            <a:off x="2160904" y="1610562"/>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66" name="Google Shape;466;p26"/>
          <p:cNvCxnSpPr/>
          <p:nvPr/>
        </p:nvCxnSpPr>
        <p:spPr>
          <a:xfrm flipH="1">
            <a:off x="2160904" y="1689667"/>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67" name="Google Shape;467;p26"/>
          <p:cNvCxnSpPr/>
          <p:nvPr/>
        </p:nvCxnSpPr>
        <p:spPr>
          <a:xfrm flipH="1">
            <a:off x="2160904" y="1729219"/>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68" name="Google Shape;468;p26"/>
          <p:cNvCxnSpPr/>
          <p:nvPr/>
        </p:nvCxnSpPr>
        <p:spPr>
          <a:xfrm flipH="1">
            <a:off x="2160904" y="1770236"/>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69" name="Google Shape;469;p26"/>
          <p:cNvCxnSpPr/>
          <p:nvPr/>
        </p:nvCxnSpPr>
        <p:spPr>
          <a:xfrm flipH="1">
            <a:off x="2160904" y="1809790"/>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70" name="Google Shape;470;p26"/>
          <p:cNvCxnSpPr/>
          <p:nvPr/>
        </p:nvCxnSpPr>
        <p:spPr>
          <a:xfrm flipH="1">
            <a:off x="2160904" y="1849341"/>
            <a:ext cx="42483" cy="1466"/>
          </a:xfrm>
          <a:prstGeom prst="straightConnector1">
            <a:avLst/>
          </a:prstGeom>
          <a:noFill/>
          <a:ln cap="flat" cmpd="sng" w="34275">
            <a:solidFill>
              <a:schemeClr val="dk1"/>
            </a:solidFill>
            <a:prstDash val="solid"/>
            <a:round/>
            <a:headEnd len="med" w="med" type="none"/>
            <a:tailEnd len="med" w="med" type="none"/>
          </a:ln>
        </p:spPr>
      </p:cxnSp>
      <p:sp>
        <p:nvSpPr>
          <p:cNvPr id="471" name="Google Shape;471;p26"/>
          <p:cNvSpPr/>
          <p:nvPr/>
        </p:nvSpPr>
        <p:spPr>
          <a:xfrm>
            <a:off x="3075008" y="1573938"/>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72" name="Google Shape;472;p26"/>
          <p:cNvCxnSpPr/>
          <p:nvPr/>
        </p:nvCxnSpPr>
        <p:spPr>
          <a:xfrm>
            <a:off x="3075008"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73" name="Google Shape;473;p26"/>
          <p:cNvSpPr/>
          <p:nvPr/>
        </p:nvSpPr>
        <p:spPr>
          <a:xfrm>
            <a:off x="2804000" y="1610562"/>
            <a:ext cx="221201" cy="272474"/>
          </a:xfrm>
          <a:custGeom>
            <a:rect b="b" l="l" r="r" t="t"/>
            <a:pathLst>
              <a:path extrusionOk="0" h="822" w="665">
                <a:moveTo>
                  <a:pt x="202" y="0"/>
                </a:moveTo>
                <a:lnTo>
                  <a:pt x="0" y="0"/>
                </a:lnTo>
                <a:lnTo>
                  <a:pt x="0" y="821"/>
                </a:lnTo>
                <a:lnTo>
                  <a:pt x="664" y="821"/>
                </a:lnTo>
                <a:lnTo>
                  <a:pt x="664"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4" name="Google Shape;474;p26"/>
          <p:cNvSpPr/>
          <p:nvPr/>
        </p:nvSpPr>
        <p:spPr>
          <a:xfrm>
            <a:off x="2865526" y="1573938"/>
            <a:ext cx="99614" cy="62992"/>
          </a:xfrm>
          <a:custGeom>
            <a:rect b="b" l="l" r="r" t="t"/>
            <a:pathLst>
              <a:path extrusionOk="0" h="188" w="299">
                <a:moveTo>
                  <a:pt x="209" y="59"/>
                </a:moveTo>
                <a:lnTo>
                  <a:pt x="209" y="0"/>
                </a:lnTo>
                <a:lnTo>
                  <a:pt x="89" y="0"/>
                </a:lnTo>
                <a:lnTo>
                  <a:pt x="89" y="59"/>
                </a:lnTo>
                <a:lnTo>
                  <a:pt x="29" y="59"/>
                </a:lnTo>
                <a:lnTo>
                  <a:pt x="0" y="187"/>
                </a:lnTo>
                <a:lnTo>
                  <a:pt x="298" y="187"/>
                </a:lnTo>
                <a:lnTo>
                  <a:pt x="268"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5" name="Google Shape;475;p26"/>
          <p:cNvSpPr/>
          <p:nvPr/>
        </p:nvSpPr>
        <p:spPr>
          <a:xfrm>
            <a:off x="3713709"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6" name="Google Shape;476;p26"/>
          <p:cNvSpPr/>
          <p:nvPr/>
        </p:nvSpPr>
        <p:spPr>
          <a:xfrm>
            <a:off x="3694665"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7" name="Google Shape;477;p26"/>
          <p:cNvSpPr/>
          <p:nvPr/>
        </p:nvSpPr>
        <p:spPr>
          <a:xfrm>
            <a:off x="3444164" y="1610562"/>
            <a:ext cx="218273"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8" name="Google Shape;478;p26"/>
          <p:cNvSpPr/>
          <p:nvPr/>
        </p:nvSpPr>
        <p:spPr>
          <a:xfrm>
            <a:off x="3502761" y="1573938"/>
            <a:ext cx="99614" cy="62992"/>
          </a:xfrm>
          <a:custGeom>
            <a:rect b="b" l="l" r="r" t="t"/>
            <a:pathLst>
              <a:path extrusionOk="0" h="188" w="300">
                <a:moveTo>
                  <a:pt x="209" y="59"/>
                </a:moveTo>
                <a:lnTo>
                  <a:pt x="209" y="0"/>
                </a:lnTo>
                <a:lnTo>
                  <a:pt x="89" y="0"/>
                </a:lnTo>
                <a:lnTo>
                  <a:pt x="89"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79" name="Google Shape;479;p26"/>
          <p:cNvCxnSpPr/>
          <p:nvPr/>
        </p:nvCxnSpPr>
        <p:spPr>
          <a:xfrm>
            <a:off x="4157577" y="1689667"/>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80" name="Google Shape;480;p26"/>
          <p:cNvCxnSpPr/>
          <p:nvPr/>
        </p:nvCxnSpPr>
        <p:spPr>
          <a:xfrm>
            <a:off x="4157577" y="1739474"/>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81" name="Google Shape;481;p26"/>
          <p:cNvCxnSpPr/>
          <p:nvPr/>
        </p:nvCxnSpPr>
        <p:spPr>
          <a:xfrm>
            <a:off x="4157577" y="1789281"/>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82" name="Google Shape;482;p26"/>
          <p:cNvCxnSpPr/>
          <p:nvPr/>
        </p:nvCxnSpPr>
        <p:spPr>
          <a:xfrm>
            <a:off x="4157577" y="1839088"/>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83" name="Google Shape;483;p26"/>
          <p:cNvCxnSpPr/>
          <p:nvPr/>
        </p:nvCxnSpPr>
        <p:spPr>
          <a:xfrm flipH="1">
            <a:off x="4115094" y="1689667"/>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84" name="Google Shape;484;p26"/>
          <p:cNvCxnSpPr/>
          <p:nvPr/>
        </p:nvCxnSpPr>
        <p:spPr>
          <a:xfrm flipH="1">
            <a:off x="4115094" y="1739474"/>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85" name="Google Shape;485;p26"/>
          <p:cNvCxnSpPr/>
          <p:nvPr/>
        </p:nvCxnSpPr>
        <p:spPr>
          <a:xfrm flipH="1">
            <a:off x="4115094" y="178928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86" name="Google Shape;486;p26"/>
          <p:cNvCxnSpPr/>
          <p:nvPr/>
        </p:nvCxnSpPr>
        <p:spPr>
          <a:xfrm flipH="1">
            <a:off x="4115094" y="1839088"/>
            <a:ext cx="23438" cy="1465"/>
          </a:xfrm>
          <a:prstGeom prst="straightConnector1">
            <a:avLst/>
          </a:prstGeom>
          <a:noFill/>
          <a:ln cap="flat" cmpd="sng" w="34275">
            <a:solidFill>
              <a:schemeClr val="dk1"/>
            </a:solidFill>
            <a:prstDash val="solid"/>
            <a:round/>
            <a:headEnd len="med" w="med" type="none"/>
            <a:tailEnd len="med" w="med" type="none"/>
          </a:ln>
        </p:spPr>
      </p:cxnSp>
      <p:sp>
        <p:nvSpPr>
          <p:cNvPr id="487" name="Google Shape;487;p26"/>
          <p:cNvSpPr/>
          <p:nvPr/>
        </p:nvSpPr>
        <p:spPr>
          <a:xfrm>
            <a:off x="4079936" y="1610562"/>
            <a:ext cx="221202" cy="272474"/>
          </a:xfrm>
          <a:custGeom>
            <a:rect b="b" l="l" r="r" t="t"/>
            <a:pathLst>
              <a:path extrusionOk="0" h="822" w="666">
                <a:moveTo>
                  <a:pt x="202" y="0"/>
                </a:moveTo>
                <a:lnTo>
                  <a:pt x="0" y="0"/>
                </a:lnTo>
                <a:lnTo>
                  <a:pt x="0" y="821"/>
                </a:lnTo>
                <a:lnTo>
                  <a:pt x="665" y="821"/>
                </a:lnTo>
                <a:lnTo>
                  <a:pt x="665"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88" name="Google Shape;488;p26"/>
          <p:cNvSpPr/>
          <p:nvPr/>
        </p:nvSpPr>
        <p:spPr>
          <a:xfrm>
            <a:off x="4142927" y="1573938"/>
            <a:ext cx="99614" cy="62992"/>
          </a:xfrm>
          <a:custGeom>
            <a:rect b="b" l="l" r="r" t="t"/>
            <a:pathLst>
              <a:path extrusionOk="0" h="188" w="299">
                <a:moveTo>
                  <a:pt x="209" y="59"/>
                </a:moveTo>
                <a:lnTo>
                  <a:pt x="209" y="0"/>
                </a:lnTo>
                <a:lnTo>
                  <a:pt x="89" y="0"/>
                </a:lnTo>
                <a:lnTo>
                  <a:pt x="89" y="59"/>
                </a:lnTo>
                <a:lnTo>
                  <a:pt x="30" y="59"/>
                </a:lnTo>
                <a:lnTo>
                  <a:pt x="0" y="187"/>
                </a:lnTo>
                <a:lnTo>
                  <a:pt x="298"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89" name="Google Shape;489;p26"/>
          <p:cNvSpPr/>
          <p:nvPr/>
        </p:nvSpPr>
        <p:spPr>
          <a:xfrm>
            <a:off x="4350944" y="1625210"/>
            <a:ext cx="39552" cy="303237"/>
          </a:xfrm>
          <a:custGeom>
            <a:rect b="b" l="l" r="r" t="t"/>
            <a:pathLst>
              <a:path extrusionOk="0" h="911" w="120">
                <a:moveTo>
                  <a:pt x="0" y="0"/>
                </a:moveTo>
                <a:lnTo>
                  <a:pt x="0" y="791"/>
                </a:lnTo>
                <a:lnTo>
                  <a:pt x="60" y="910"/>
                </a:lnTo>
                <a:lnTo>
                  <a:pt x="119" y="791"/>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90" name="Google Shape;490;p26"/>
          <p:cNvCxnSpPr/>
          <p:nvPr/>
        </p:nvCxnSpPr>
        <p:spPr>
          <a:xfrm>
            <a:off x="4350944" y="1625211"/>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491" name="Google Shape;491;p26"/>
          <p:cNvCxnSpPr/>
          <p:nvPr/>
        </p:nvCxnSpPr>
        <p:spPr>
          <a:xfrm>
            <a:off x="4794812" y="1689667"/>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92" name="Google Shape;492;p26"/>
          <p:cNvCxnSpPr/>
          <p:nvPr/>
        </p:nvCxnSpPr>
        <p:spPr>
          <a:xfrm>
            <a:off x="4794812" y="1739474"/>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93" name="Google Shape;493;p26"/>
          <p:cNvCxnSpPr/>
          <p:nvPr/>
        </p:nvCxnSpPr>
        <p:spPr>
          <a:xfrm>
            <a:off x="4794812" y="1789281"/>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94" name="Google Shape;494;p26"/>
          <p:cNvCxnSpPr/>
          <p:nvPr/>
        </p:nvCxnSpPr>
        <p:spPr>
          <a:xfrm>
            <a:off x="4794812" y="183908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95" name="Google Shape;495;p26"/>
          <p:cNvCxnSpPr/>
          <p:nvPr/>
        </p:nvCxnSpPr>
        <p:spPr>
          <a:xfrm flipH="1">
            <a:off x="4753794" y="1689667"/>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96" name="Google Shape;496;p26"/>
          <p:cNvCxnSpPr/>
          <p:nvPr/>
        </p:nvCxnSpPr>
        <p:spPr>
          <a:xfrm flipH="1">
            <a:off x="4753794" y="1739474"/>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97" name="Google Shape;497;p26"/>
          <p:cNvCxnSpPr/>
          <p:nvPr/>
        </p:nvCxnSpPr>
        <p:spPr>
          <a:xfrm flipH="1">
            <a:off x="4753794" y="1789281"/>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98" name="Google Shape;498;p26"/>
          <p:cNvCxnSpPr/>
          <p:nvPr/>
        </p:nvCxnSpPr>
        <p:spPr>
          <a:xfrm flipH="1">
            <a:off x="4753794" y="1839088"/>
            <a:ext cx="21974" cy="1465"/>
          </a:xfrm>
          <a:prstGeom prst="straightConnector1">
            <a:avLst/>
          </a:prstGeom>
          <a:noFill/>
          <a:ln cap="flat" cmpd="sng" w="34275">
            <a:solidFill>
              <a:schemeClr val="dk1"/>
            </a:solidFill>
            <a:prstDash val="solid"/>
            <a:round/>
            <a:headEnd len="med" w="med" type="none"/>
            <a:tailEnd len="med" w="med" type="none"/>
          </a:ln>
        </p:spPr>
      </p:cxnSp>
      <p:sp>
        <p:nvSpPr>
          <p:cNvPr id="499" name="Google Shape;499;p26"/>
          <p:cNvSpPr/>
          <p:nvPr/>
        </p:nvSpPr>
        <p:spPr>
          <a:xfrm>
            <a:off x="4720102" y="1610562"/>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0" name="Google Shape;500;p26"/>
          <p:cNvSpPr/>
          <p:nvPr/>
        </p:nvSpPr>
        <p:spPr>
          <a:xfrm>
            <a:off x="4780163" y="1573938"/>
            <a:ext cx="99614" cy="62992"/>
          </a:xfrm>
          <a:custGeom>
            <a:rect b="b" l="l" r="r" t="t"/>
            <a:pathLst>
              <a:path extrusionOk="0" h="188" w="300">
                <a:moveTo>
                  <a:pt x="209" y="59"/>
                </a:moveTo>
                <a:lnTo>
                  <a:pt x="209" y="0"/>
                </a:lnTo>
                <a:lnTo>
                  <a:pt x="90" y="0"/>
                </a:lnTo>
                <a:lnTo>
                  <a:pt x="90"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1" name="Google Shape;501;p26"/>
          <p:cNvSpPr/>
          <p:nvPr/>
        </p:nvSpPr>
        <p:spPr>
          <a:xfrm>
            <a:off x="4991111"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2" name="Google Shape;502;p26"/>
          <p:cNvSpPr/>
          <p:nvPr/>
        </p:nvSpPr>
        <p:spPr>
          <a:xfrm>
            <a:off x="497060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3" name="Google Shape;503;p26"/>
          <p:cNvSpPr/>
          <p:nvPr/>
        </p:nvSpPr>
        <p:spPr>
          <a:xfrm>
            <a:off x="5357337" y="1584193"/>
            <a:ext cx="206553" cy="290053"/>
          </a:xfrm>
          <a:custGeom>
            <a:rect b="b" l="l" r="r" t="t"/>
            <a:pathLst>
              <a:path extrusionOk="0" h="874" w="621">
                <a:moveTo>
                  <a:pt x="620" y="186"/>
                </a:moveTo>
                <a:lnTo>
                  <a:pt x="620" y="873"/>
                </a:lnTo>
                <a:lnTo>
                  <a:pt x="0" y="873"/>
                </a:lnTo>
                <a:lnTo>
                  <a:pt x="0" y="0"/>
                </a:lnTo>
                <a:lnTo>
                  <a:pt x="441" y="0"/>
                </a:lnTo>
                <a:lnTo>
                  <a:pt x="620"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4" name="Google Shape;504;p26"/>
          <p:cNvSpPr/>
          <p:nvPr/>
        </p:nvSpPr>
        <p:spPr>
          <a:xfrm>
            <a:off x="5628346" y="1573938"/>
            <a:ext cx="39552"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05" name="Google Shape;505;p26"/>
          <p:cNvCxnSpPr/>
          <p:nvPr/>
        </p:nvCxnSpPr>
        <p:spPr>
          <a:xfrm>
            <a:off x="5395424" y="1635465"/>
            <a:ext cx="60062" cy="1466"/>
          </a:xfrm>
          <a:prstGeom prst="straightConnector1">
            <a:avLst/>
          </a:prstGeom>
          <a:noFill/>
          <a:ln cap="flat" cmpd="sng" w="34275">
            <a:solidFill>
              <a:schemeClr val="dk1"/>
            </a:solidFill>
            <a:prstDash val="solid"/>
            <a:round/>
            <a:headEnd len="med" w="med" type="none"/>
            <a:tailEnd len="med" w="med" type="none"/>
          </a:ln>
        </p:spPr>
      </p:cxnSp>
      <p:cxnSp>
        <p:nvCxnSpPr>
          <p:cNvPr id="506" name="Google Shape;506;p26"/>
          <p:cNvCxnSpPr/>
          <p:nvPr/>
        </p:nvCxnSpPr>
        <p:spPr>
          <a:xfrm>
            <a:off x="5395425" y="1685271"/>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507" name="Google Shape;507;p26"/>
          <p:cNvCxnSpPr/>
          <p:nvPr/>
        </p:nvCxnSpPr>
        <p:spPr>
          <a:xfrm>
            <a:off x="5395425" y="1724825"/>
            <a:ext cx="134772" cy="1465"/>
          </a:xfrm>
          <a:prstGeom prst="straightConnector1">
            <a:avLst/>
          </a:prstGeom>
          <a:noFill/>
          <a:ln cap="flat" cmpd="sng" w="34275">
            <a:solidFill>
              <a:schemeClr val="dk1"/>
            </a:solidFill>
            <a:prstDash val="solid"/>
            <a:round/>
            <a:headEnd len="med" w="med" type="none"/>
            <a:tailEnd len="med" w="med" type="none"/>
          </a:ln>
        </p:spPr>
      </p:cxnSp>
      <p:cxnSp>
        <p:nvCxnSpPr>
          <p:cNvPr id="508" name="Google Shape;508;p26"/>
          <p:cNvCxnSpPr/>
          <p:nvPr/>
        </p:nvCxnSpPr>
        <p:spPr>
          <a:xfrm>
            <a:off x="5395425" y="1764376"/>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509" name="Google Shape;509;p26"/>
          <p:cNvCxnSpPr/>
          <p:nvPr/>
        </p:nvCxnSpPr>
        <p:spPr>
          <a:xfrm>
            <a:off x="5395425" y="1803930"/>
            <a:ext cx="134772" cy="1465"/>
          </a:xfrm>
          <a:prstGeom prst="straightConnector1">
            <a:avLst/>
          </a:prstGeom>
          <a:noFill/>
          <a:ln cap="flat" cmpd="sng" w="34275">
            <a:solidFill>
              <a:schemeClr val="dk1"/>
            </a:solidFill>
            <a:prstDash val="solid"/>
            <a:round/>
            <a:headEnd len="med" w="med" type="none"/>
            <a:tailEnd len="med" w="med" type="none"/>
          </a:ln>
        </p:spPr>
      </p:cxnSp>
      <p:sp>
        <p:nvSpPr>
          <p:cNvPr id="510" name="Google Shape;510;p26"/>
          <p:cNvSpPr/>
          <p:nvPr/>
        </p:nvSpPr>
        <p:spPr>
          <a:xfrm>
            <a:off x="5503828" y="1584194"/>
            <a:ext cx="60062"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11" name="Google Shape;511;p26"/>
          <p:cNvCxnSpPr/>
          <p:nvPr/>
        </p:nvCxnSpPr>
        <p:spPr>
          <a:xfrm>
            <a:off x="5628346" y="1625211"/>
            <a:ext cx="39552" cy="1465"/>
          </a:xfrm>
          <a:prstGeom prst="straightConnector1">
            <a:avLst/>
          </a:prstGeom>
          <a:noFill/>
          <a:ln cap="flat" cmpd="sng" w="34275">
            <a:solidFill>
              <a:schemeClr val="dk1"/>
            </a:solidFill>
            <a:prstDash val="solid"/>
            <a:round/>
            <a:headEnd len="med" w="med" type="none"/>
            <a:tailEnd len="med" w="med" type="none"/>
          </a:ln>
        </p:spPr>
      </p:cxnSp>
      <p:sp>
        <p:nvSpPr>
          <p:cNvPr id="512" name="Google Shape;512;p26"/>
          <p:cNvSpPr/>
          <p:nvPr/>
        </p:nvSpPr>
        <p:spPr>
          <a:xfrm>
            <a:off x="6268511" y="1584193"/>
            <a:ext cx="39553"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13" name="Google Shape;513;p26"/>
          <p:cNvSpPr/>
          <p:nvPr/>
        </p:nvSpPr>
        <p:spPr>
          <a:xfrm>
            <a:off x="6248003"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14" name="Google Shape;514;p26"/>
          <p:cNvSpPr/>
          <p:nvPr/>
        </p:nvSpPr>
        <p:spPr>
          <a:xfrm>
            <a:off x="5997503" y="1584193"/>
            <a:ext cx="203623" cy="290053"/>
          </a:xfrm>
          <a:custGeom>
            <a:rect b="b" l="l" r="r" t="t"/>
            <a:pathLst>
              <a:path extrusionOk="0" h="874" w="613">
                <a:moveTo>
                  <a:pt x="612" y="186"/>
                </a:moveTo>
                <a:lnTo>
                  <a:pt x="612" y="873"/>
                </a:lnTo>
                <a:lnTo>
                  <a:pt x="0" y="873"/>
                </a:lnTo>
                <a:lnTo>
                  <a:pt x="0" y="0"/>
                </a:lnTo>
                <a:lnTo>
                  <a:pt x="433" y="0"/>
                </a:lnTo>
                <a:lnTo>
                  <a:pt x="612"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15" name="Google Shape;515;p26"/>
          <p:cNvCxnSpPr/>
          <p:nvPr/>
        </p:nvCxnSpPr>
        <p:spPr>
          <a:xfrm>
            <a:off x="6032662" y="1635465"/>
            <a:ext cx="60061" cy="1466"/>
          </a:xfrm>
          <a:prstGeom prst="straightConnector1">
            <a:avLst/>
          </a:prstGeom>
          <a:noFill/>
          <a:ln cap="flat" cmpd="sng" w="34275">
            <a:solidFill>
              <a:schemeClr val="dk1"/>
            </a:solidFill>
            <a:prstDash val="solid"/>
            <a:round/>
            <a:headEnd len="med" w="med" type="none"/>
            <a:tailEnd len="med" w="med" type="none"/>
          </a:ln>
        </p:spPr>
      </p:cxnSp>
      <p:cxnSp>
        <p:nvCxnSpPr>
          <p:cNvPr id="516" name="Google Shape;516;p26"/>
          <p:cNvCxnSpPr/>
          <p:nvPr/>
        </p:nvCxnSpPr>
        <p:spPr>
          <a:xfrm>
            <a:off x="6032661" y="1685271"/>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517" name="Google Shape;517;p26"/>
          <p:cNvCxnSpPr/>
          <p:nvPr/>
        </p:nvCxnSpPr>
        <p:spPr>
          <a:xfrm>
            <a:off x="6032661" y="1724825"/>
            <a:ext cx="133307" cy="1465"/>
          </a:xfrm>
          <a:prstGeom prst="straightConnector1">
            <a:avLst/>
          </a:prstGeom>
          <a:noFill/>
          <a:ln cap="flat" cmpd="sng" w="34275">
            <a:solidFill>
              <a:schemeClr val="dk1"/>
            </a:solidFill>
            <a:prstDash val="solid"/>
            <a:round/>
            <a:headEnd len="med" w="med" type="none"/>
            <a:tailEnd len="med" w="med" type="none"/>
          </a:ln>
        </p:spPr>
      </p:cxnSp>
      <p:cxnSp>
        <p:nvCxnSpPr>
          <p:cNvPr id="518" name="Google Shape;518;p26"/>
          <p:cNvCxnSpPr/>
          <p:nvPr/>
        </p:nvCxnSpPr>
        <p:spPr>
          <a:xfrm>
            <a:off x="6032661" y="1764376"/>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519" name="Google Shape;519;p26"/>
          <p:cNvCxnSpPr/>
          <p:nvPr/>
        </p:nvCxnSpPr>
        <p:spPr>
          <a:xfrm>
            <a:off x="6032661" y="1803930"/>
            <a:ext cx="133307" cy="1465"/>
          </a:xfrm>
          <a:prstGeom prst="straightConnector1">
            <a:avLst/>
          </a:prstGeom>
          <a:noFill/>
          <a:ln cap="flat" cmpd="sng" w="34275">
            <a:solidFill>
              <a:schemeClr val="dk1"/>
            </a:solidFill>
            <a:prstDash val="solid"/>
            <a:round/>
            <a:headEnd len="med" w="med" type="none"/>
            <a:tailEnd len="med" w="med" type="none"/>
          </a:ln>
        </p:spPr>
      </p:cxnSp>
      <p:sp>
        <p:nvSpPr>
          <p:cNvPr id="520" name="Google Shape;520;p26"/>
          <p:cNvSpPr/>
          <p:nvPr/>
        </p:nvSpPr>
        <p:spPr>
          <a:xfrm>
            <a:off x="6141065" y="1584194"/>
            <a:ext cx="60061"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21" name="Google Shape;521;p26"/>
          <p:cNvSpPr/>
          <p:nvPr/>
        </p:nvSpPr>
        <p:spPr>
          <a:xfrm>
            <a:off x="6741678" y="1573938"/>
            <a:ext cx="79105" cy="310561"/>
          </a:xfrm>
          <a:custGeom>
            <a:rect b="b" l="l" r="r" t="t"/>
            <a:pathLst>
              <a:path extrusionOk="0" h="934" w="240">
                <a:moveTo>
                  <a:pt x="239" y="933"/>
                </a:moveTo>
                <a:lnTo>
                  <a:pt x="0" y="933"/>
                </a:lnTo>
                <a:lnTo>
                  <a:pt x="0" y="0"/>
                </a:lnTo>
                <a:lnTo>
                  <a:pt x="239" y="0"/>
                </a:lnTo>
                <a:lnTo>
                  <a:pt x="239"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2" name="Google Shape;522;p26"/>
          <p:cNvCxnSpPr/>
          <p:nvPr/>
        </p:nvCxnSpPr>
        <p:spPr>
          <a:xfrm>
            <a:off x="6785625" y="1631070"/>
            <a:ext cx="35159" cy="1465"/>
          </a:xfrm>
          <a:prstGeom prst="straightConnector1">
            <a:avLst/>
          </a:prstGeom>
          <a:noFill/>
          <a:ln cap="flat" cmpd="sng" w="34275">
            <a:solidFill>
              <a:schemeClr val="dk1"/>
            </a:solidFill>
            <a:prstDash val="solid"/>
            <a:round/>
            <a:headEnd len="med" w="med" type="none"/>
            <a:tailEnd len="med" w="med" type="none"/>
          </a:ln>
        </p:spPr>
      </p:cxnSp>
      <p:cxnSp>
        <p:nvCxnSpPr>
          <p:cNvPr id="523" name="Google Shape;523;p26"/>
          <p:cNvCxnSpPr/>
          <p:nvPr/>
        </p:nvCxnSpPr>
        <p:spPr>
          <a:xfrm flipH="1">
            <a:off x="6804668" y="1680878"/>
            <a:ext cx="17579" cy="1465"/>
          </a:xfrm>
          <a:prstGeom prst="straightConnector1">
            <a:avLst/>
          </a:prstGeom>
          <a:noFill/>
          <a:ln cap="flat" cmpd="sng" w="34275">
            <a:solidFill>
              <a:schemeClr val="dk1"/>
            </a:solidFill>
            <a:prstDash val="solid"/>
            <a:round/>
            <a:headEnd len="med" w="med" type="none"/>
            <a:tailEnd len="med" w="med" type="none"/>
          </a:ln>
        </p:spPr>
      </p:cxnSp>
      <p:cxnSp>
        <p:nvCxnSpPr>
          <p:cNvPr id="524" name="Google Shape;524;p26"/>
          <p:cNvCxnSpPr/>
          <p:nvPr/>
        </p:nvCxnSpPr>
        <p:spPr>
          <a:xfrm flipH="1">
            <a:off x="6804668" y="1779025"/>
            <a:ext cx="17579" cy="1466"/>
          </a:xfrm>
          <a:prstGeom prst="straightConnector1">
            <a:avLst/>
          </a:prstGeom>
          <a:noFill/>
          <a:ln cap="flat" cmpd="sng" w="34275">
            <a:solidFill>
              <a:schemeClr val="dk1"/>
            </a:solidFill>
            <a:prstDash val="solid"/>
            <a:round/>
            <a:headEnd len="med" w="med" type="none"/>
            <a:tailEnd len="med" w="med" type="none"/>
          </a:ln>
        </p:spPr>
      </p:cxnSp>
      <p:cxnSp>
        <p:nvCxnSpPr>
          <p:cNvPr id="525" name="Google Shape;525;p26"/>
          <p:cNvCxnSpPr/>
          <p:nvPr/>
        </p:nvCxnSpPr>
        <p:spPr>
          <a:xfrm>
            <a:off x="6785625" y="1729219"/>
            <a:ext cx="35159" cy="1466"/>
          </a:xfrm>
          <a:prstGeom prst="straightConnector1">
            <a:avLst/>
          </a:prstGeom>
          <a:noFill/>
          <a:ln cap="flat" cmpd="sng" w="34275">
            <a:solidFill>
              <a:schemeClr val="dk1"/>
            </a:solidFill>
            <a:prstDash val="solid"/>
            <a:round/>
            <a:headEnd len="med" w="med" type="none"/>
            <a:tailEnd len="med" w="med" type="none"/>
          </a:ln>
        </p:spPr>
      </p:cxnSp>
      <p:cxnSp>
        <p:nvCxnSpPr>
          <p:cNvPr id="526" name="Google Shape;526;p26"/>
          <p:cNvCxnSpPr/>
          <p:nvPr/>
        </p:nvCxnSpPr>
        <p:spPr>
          <a:xfrm>
            <a:off x="6785625" y="1828833"/>
            <a:ext cx="35159" cy="1466"/>
          </a:xfrm>
          <a:prstGeom prst="straightConnector1">
            <a:avLst/>
          </a:prstGeom>
          <a:noFill/>
          <a:ln cap="flat" cmpd="sng" w="34275">
            <a:solidFill>
              <a:schemeClr val="dk1"/>
            </a:solidFill>
            <a:prstDash val="solid"/>
            <a:round/>
            <a:headEnd len="med" w="med" type="none"/>
            <a:tailEnd len="med" w="med" type="none"/>
          </a:ln>
        </p:spPr>
      </p:cxnSp>
      <p:sp>
        <p:nvSpPr>
          <p:cNvPr id="527" name="Google Shape;527;p26"/>
          <p:cNvSpPr/>
          <p:nvPr/>
        </p:nvSpPr>
        <p:spPr>
          <a:xfrm>
            <a:off x="6671363" y="1578334"/>
            <a:ext cx="39552" cy="304701"/>
          </a:xfrm>
          <a:custGeom>
            <a:rect b="b" l="l" r="r" t="t"/>
            <a:pathLst>
              <a:path extrusionOk="0" h="919" w="120">
                <a:moveTo>
                  <a:pt x="119" y="918"/>
                </a:moveTo>
                <a:lnTo>
                  <a:pt x="119" y="127"/>
                </a:lnTo>
                <a:lnTo>
                  <a:pt x="59" y="0"/>
                </a:lnTo>
                <a:lnTo>
                  <a:pt x="0" y="127"/>
                </a:lnTo>
                <a:lnTo>
                  <a:pt x="0" y="918"/>
                </a:lnTo>
                <a:lnTo>
                  <a:pt x="119"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8" name="Google Shape;528;p26"/>
          <p:cNvCxnSpPr/>
          <p:nvPr/>
        </p:nvCxnSpPr>
        <p:spPr>
          <a:xfrm flipH="1">
            <a:off x="6669897" y="1834692"/>
            <a:ext cx="42483" cy="1466"/>
          </a:xfrm>
          <a:prstGeom prst="straightConnector1">
            <a:avLst/>
          </a:prstGeom>
          <a:noFill/>
          <a:ln cap="flat" cmpd="sng" w="34275">
            <a:solidFill>
              <a:schemeClr val="dk1"/>
            </a:solidFill>
            <a:prstDash val="solid"/>
            <a:round/>
            <a:headEnd len="med" w="med" type="none"/>
            <a:tailEnd len="med" w="med" type="none"/>
          </a:ln>
        </p:spPr>
      </p:cxnSp>
      <p:sp>
        <p:nvSpPr>
          <p:cNvPr id="529" name="Google Shape;529;p26"/>
          <p:cNvSpPr/>
          <p:nvPr/>
        </p:nvSpPr>
        <p:spPr>
          <a:xfrm>
            <a:off x="6870590" y="1584193"/>
            <a:ext cx="39552"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0" name="Google Shape;530;p26"/>
          <p:cNvSpPr/>
          <p:nvPr/>
        </p:nvSpPr>
        <p:spPr>
          <a:xfrm>
            <a:off x="685008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1" name="Google Shape;531;p26"/>
          <p:cNvSpPr/>
          <p:nvPr/>
        </p:nvSpPr>
        <p:spPr>
          <a:xfrm>
            <a:off x="889362" y="2218499"/>
            <a:ext cx="306167" cy="304701"/>
          </a:xfrm>
          <a:custGeom>
            <a:rect b="b" l="l" r="r" t="t"/>
            <a:pathLst>
              <a:path extrusionOk="0" h="919" w="920">
                <a:moveTo>
                  <a:pt x="0" y="918"/>
                </a:moveTo>
                <a:lnTo>
                  <a:pt x="0" y="0"/>
                </a:lnTo>
                <a:lnTo>
                  <a:pt x="919" y="918"/>
                </a:lnTo>
                <a:lnTo>
                  <a:pt x="0"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2" name="Google Shape;532;p26"/>
          <p:cNvSpPr/>
          <p:nvPr/>
        </p:nvSpPr>
        <p:spPr>
          <a:xfrm>
            <a:off x="953818" y="2357666"/>
            <a:ext cx="120123" cy="121587"/>
          </a:xfrm>
          <a:custGeom>
            <a:rect b="b" l="l" r="r" t="t"/>
            <a:pathLst>
              <a:path extrusionOk="0" h="367" w="360">
                <a:moveTo>
                  <a:pt x="0" y="366"/>
                </a:moveTo>
                <a:lnTo>
                  <a:pt x="0" y="0"/>
                </a:lnTo>
                <a:lnTo>
                  <a:pt x="359" y="366"/>
                </a:lnTo>
                <a:lnTo>
                  <a:pt x="0" y="36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3" name="Google Shape;533;p26"/>
          <p:cNvCxnSpPr/>
          <p:nvPr/>
        </p:nvCxnSpPr>
        <p:spPr>
          <a:xfrm flipH="1">
            <a:off x="893757" y="2318112"/>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34" name="Google Shape;534;p26"/>
          <p:cNvCxnSpPr/>
          <p:nvPr/>
        </p:nvCxnSpPr>
        <p:spPr>
          <a:xfrm flipH="1">
            <a:off x="892291" y="235766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35" name="Google Shape;535;p26"/>
          <p:cNvCxnSpPr/>
          <p:nvPr/>
        </p:nvCxnSpPr>
        <p:spPr>
          <a:xfrm flipH="1">
            <a:off x="893757" y="2397218"/>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36" name="Google Shape;536;p26"/>
          <p:cNvCxnSpPr/>
          <p:nvPr/>
        </p:nvCxnSpPr>
        <p:spPr>
          <a:xfrm flipH="1">
            <a:off x="892291" y="243677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37" name="Google Shape;537;p26"/>
          <p:cNvCxnSpPr/>
          <p:nvPr/>
        </p:nvCxnSpPr>
        <p:spPr>
          <a:xfrm flipH="1">
            <a:off x="893757" y="2479253"/>
            <a:ext cx="32229" cy="1466"/>
          </a:xfrm>
          <a:prstGeom prst="straightConnector1">
            <a:avLst/>
          </a:prstGeom>
          <a:noFill/>
          <a:ln cap="flat" cmpd="sng" w="34275">
            <a:solidFill>
              <a:schemeClr val="dk1"/>
            </a:solidFill>
            <a:prstDash val="solid"/>
            <a:round/>
            <a:headEnd len="med" w="med" type="none"/>
            <a:tailEnd len="med" w="med" type="none"/>
          </a:ln>
        </p:spPr>
      </p:cxnSp>
      <p:sp>
        <p:nvSpPr>
          <p:cNvPr id="538" name="Google Shape;538;p26"/>
          <p:cNvSpPr/>
          <p:nvPr/>
        </p:nvSpPr>
        <p:spPr>
          <a:xfrm>
            <a:off x="978721" y="2214105"/>
            <a:ext cx="221201" cy="218272"/>
          </a:xfrm>
          <a:custGeom>
            <a:rect b="b" l="l" r="r" t="t"/>
            <a:pathLst>
              <a:path extrusionOk="0" h="658" w="665">
                <a:moveTo>
                  <a:pt x="90" y="0"/>
                </a:moveTo>
                <a:lnTo>
                  <a:pt x="0" y="89"/>
                </a:lnTo>
                <a:lnTo>
                  <a:pt x="545" y="627"/>
                </a:lnTo>
                <a:lnTo>
                  <a:pt x="664" y="657"/>
                </a:lnTo>
                <a:lnTo>
                  <a:pt x="635" y="537"/>
                </a:lnTo>
                <a:lnTo>
                  <a:pt x="9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9" name="Google Shape;539;p26"/>
          <p:cNvCxnSpPr/>
          <p:nvPr/>
        </p:nvCxnSpPr>
        <p:spPr>
          <a:xfrm flipH="1" rot="10800000">
            <a:off x="1008019" y="2241937"/>
            <a:ext cx="29299" cy="32229"/>
          </a:xfrm>
          <a:prstGeom prst="straightConnector1">
            <a:avLst/>
          </a:prstGeom>
          <a:noFill/>
          <a:ln cap="flat" cmpd="sng" w="34275">
            <a:solidFill>
              <a:schemeClr val="dk1"/>
            </a:solidFill>
            <a:prstDash val="solid"/>
            <a:round/>
            <a:headEnd len="med" w="med" type="none"/>
            <a:tailEnd len="med" w="med" type="none"/>
          </a:ln>
        </p:spPr>
      </p:cxnSp>
      <p:sp>
        <p:nvSpPr>
          <p:cNvPr id="540" name="Google Shape;540;p26"/>
          <p:cNvSpPr/>
          <p:nvPr/>
        </p:nvSpPr>
        <p:spPr>
          <a:xfrm>
            <a:off x="1526598"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1" name="Google Shape;541;p26"/>
          <p:cNvCxnSpPr/>
          <p:nvPr/>
        </p:nvCxnSpPr>
        <p:spPr>
          <a:xfrm flipH="1" rot="10800000">
            <a:off x="1683342" y="2256586"/>
            <a:ext cx="1466" cy="243175"/>
          </a:xfrm>
          <a:prstGeom prst="straightConnector1">
            <a:avLst/>
          </a:prstGeom>
          <a:noFill/>
          <a:ln cap="flat" cmpd="sng" w="34275">
            <a:solidFill>
              <a:schemeClr val="dk1"/>
            </a:solidFill>
            <a:prstDash val="solid"/>
            <a:round/>
            <a:headEnd len="med" w="med" type="none"/>
            <a:tailEnd len="med" w="med" type="none"/>
          </a:ln>
        </p:spPr>
      </p:cxnSp>
      <p:cxnSp>
        <p:nvCxnSpPr>
          <p:cNvPr id="542" name="Google Shape;542;p26"/>
          <p:cNvCxnSpPr/>
          <p:nvPr/>
        </p:nvCxnSpPr>
        <p:spPr>
          <a:xfrm>
            <a:off x="1555896"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43" name="Google Shape;543;p26"/>
          <p:cNvCxnSpPr/>
          <p:nvPr/>
        </p:nvCxnSpPr>
        <p:spPr>
          <a:xfrm>
            <a:off x="1555896"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44" name="Google Shape;544;p26"/>
          <p:cNvCxnSpPr/>
          <p:nvPr/>
        </p:nvCxnSpPr>
        <p:spPr>
          <a:xfrm>
            <a:off x="1555896"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45" name="Google Shape;545;p26"/>
          <p:cNvCxnSpPr/>
          <p:nvPr/>
        </p:nvCxnSpPr>
        <p:spPr>
          <a:xfrm>
            <a:off x="1555896"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46" name="Google Shape;546;p26"/>
          <p:cNvCxnSpPr/>
          <p:nvPr/>
        </p:nvCxnSpPr>
        <p:spPr>
          <a:xfrm flipH="1">
            <a:off x="1711177"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47" name="Google Shape;547;p26"/>
          <p:cNvCxnSpPr/>
          <p:nvPr/>
        </p:nvCxnSpPr>
        <p:spPr>
          <a:xfrm flipH="1">
            <a:off x="1711177"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48" name="Google Shape;548;p26"/>
          <p:cNvCxnSpPr/>
          <p:nvPr/>
        </p:nvCxnSpPr>
        <p:spPr>
          <a:xfrm flipH="1">
            <a:off x="1711177"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49" name="Google Shape;549;p26"/>
          <p:cNvCxnSpPr/>
          <p:nvPr/>
        </p:nvCxnSpPr>
        <p:spPr>
          <a:xfrm flipH="1">
            <a:off x="1711177"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50" name="Google Shape;550;p26"/>
          <p:cNvSpPr/>
          <p:nvPr/>
        </p:nvSpPr>
        <p:spPr>
          <a:xfrm>
            <a:off x="2166763" y="2237543"/>
            <a:ext cx="310561" cy="260755"/>
          </a:xfrm>
          <a:custGeom>
            <a:rect b="b" l="l" r="r" t="t"/>
            <a:pathLst>
              <a:path extrusionOk="0" h="785" w="935">
                <a:moveTo>
                  <a:pt x="0" y="0"/>
                </a:moveTo>
                <a:lnTo>
                  <a:pt x="0" y="725"/>
                </a:lnTo>
                <a:lnTo>
                  <a:pt x="463" y="784"/>
                </a:lnTo>
                <a:lnTo>
                  <a:pt x="934" y="725"/>
                </a:lnTo>
                <a:lnTo>
                  <a:pt x="934"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1" name="Google Shape;551;p26"/>
          <p:cNvCxnSpPr/>
          <p:nvPr/>
        </p:nvCxnSpPr>
        <p:spPr>
          <a:xfrm flipH="1" rot="10800000">
            <a:off x="2320580"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52" name="Google Shape;552;p26"/>
          <p:cNvSpPr/>
          <p:nvPr/>
        </p:nvSpPr>
        <p:spPr>
          <a:xfrm>
            <a:off x="2803999"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3" name="Google Shape;553;p26"/>
          <p:cNvCxnSpPr/>
          <p:nvPr/>
        </p:nvCxnSpPr>
        <p:spPr>
          <a:xfrm flipH="1" rot="10800000">
            <a:off x="2960744" y="2256586"/>
            <a:ext cx="1466" cy="243175"/>
          </a:xfrm>
          <a:prstGeom prst="straightConnector1">
            <a:avLst/>
          </a:prstGeom>
          <a:noFill/>
          <a:ln cap="flat" cmpd="sng" w="34275">
            <a:solidFill>
              <a:schemeClr val="dk1"/>
            </a:solidFill>
            <a:prstDash val="solid"/>
            <a:round/>
            <a:headEnd len="med" w="med" type="none"/>
            <a:tailEnd len="med" w="med" type="none"/>
          </a:ln>
        </p:spPr>
      </p:cxnSp>
      <p:sp>
        <p:nvSpPr>
          <p:cNvPr id="554" name="Google Shape;554;p26"/>
          <p:cNvSpPr/>
          <p:nvPr/>
        </p:nvSpPr>
        <p:spPr>
          <a:xfrm>
            <a:off x="3014947" y="2243403"/>
            <a:ext cx="39552" cy="99614"/>
          </a:xfrm>
          <a:custGeom>
            <a:rect b="b" l="l" r="r" t="t"/>
            <a:pathLst>
              <a:path extrusionOk="0" h="300" w="121">
                <a:moveTo>
                  <a:pt x="0" y="15"/>
                </a:moveTo>
                <a:lnTo>
                  <a:pt x="0" y="299"/>
                </a:lnTo>
                <a:lnTo>
                  <a:pt x="60" y="269"/>
                </a:lnTo>
                <a:lnTo>
                  <a:pt x="120" y="299"/>
                </a:lnTo>
                <a:lnTo>
                  <a:pt x="12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5" name="Google Shape;555;p26"/>
          <p:cNvCxnSpPr/>
          <p:nvPr/>
        </p:nvCxnSpPr>
        <p:spPr>
          <a:xfrm>
            <a:off x="2833298"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56" name="Google Shape;556;p26"/>
          <p:cNvCxnSpPr/>
          <p:nvPr/>
        </p:nvCxnSpPr>
        <p:spPr>
          <a:xfrm>
            <a:off x="2833298"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57" name="Google Shape;557;p26"/>
          <p:cNvCxnSpPr/>
          <p:nvPr/>
        </p:nvCxnSpPr>
        <p:spPr>
          <a:xfrm>
            <a:off x="2833298"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58" name="Google Shape;558;p26"/>
          <p:cNvCxnSpPr/>
          <p:nvPr/>
        </p:nvCxnSpPr>
        <p:spPr>
          <a:xfrm>
            <a:off x="2833298"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59" name="Google Shape;559;p26"/>
          <p:cNvCxnSpPr/>
          <p:nvPr/>
        </p:nvCxnSpPr>
        <p:spPr>
          <a:xfrm flipH="1">
            <a:off x="2988579"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60" name="Google Shape;560;p26"/>
          <p:cNvCxnSpPr/>
          <p:nvPr/>
        </p:nvCxnSpPr>
        <p:spPr>
          <a:xfrm flipH="1">
            <a:off x="2988579"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61" name="Google Shape;561;p26"/>
          <p:cNvSpPr/>
          <p:nvPr/>
        </p:nvSpPr>
        <p:spPr>
          <a:xfrm>
            <a:off x="3444164" y="2237543"/>
            <a:ext cx="310561" cy="260755"/>
          </a:xfrm>
          <a:custGeom>
            <a:rect b="b" l="l" r="r" t="t"/>
            <a:pathLst>
              <a:path extrusionOk="0" h="785" w="934">
                <a:moveTo>
                  <a:pt x="0" y="0"/>
                </a:moveTo>
                <a:lnTo>
                  <a:pt x="0" y="725"/>
                </a:lnTo>
                <a:lnTo>
                  <a:pt x="463" y="784"/>
                </a:lnTo>
                <a:lnTo>
                  <a:pt x="933" y="725"/>
                </a:lnTo>
                <a:lnTo>
                  <a:pt x="933"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62" name="Google Shape;562;p26"/>
          <p:cNvCxnSpPr/>
          <p:nvPr/>
        </p:nvCxnSpPr>
        <p:spPr>
          <a:xfrm flipH="1" rot="10800000">
            <a:off x="3597981"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63" name="Google Shape;563;p26"/>
          <p:cNvSpPr/>
          <p:nvPr/>
        </p:nvSpPr>
        <p:spPr>
          <a:xfrm>
            <a:off x="3652182" y="2243403"/>
            <a:ext cx="42483" cy="99614"/>
          </a:xfrm>
          <a:custGeom>
            <a:rect b="b" l="l" r="r" t="t"/>
            <a:pathLst>
              <a:path extrusionOk="0" h="300" w="128">
                <a:moveTo>
                  <a:pt x="0" y="15"/>
                </a:moveTo>
                <a:lnTo>
                  <a:pt x="0" y="299"/>
                </a:lnTo>
                <a:lnTo>
                  <a:pt x="60" y="269"/>
                </a:lnTo>
                <a:lnTo>
                  <a:pt x="127" y="299"/>
                </a:lnTo>
                <a:lnTo>
                  <a:pt x="1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4" name="Google Shape;564;p26"/>
          <p:cNvSpPr/>
          <p:nvPr/>
        </p:nvSpPr>
        <p:spPr>
          <a:xfrm>
            <a:off x="4110699" y="2214105"/>
            <a:ext cx="231456" cy="310561"/>
          </a:xfrm>
          <a:custGeom>
            <a:rect b="b" l="l" r="r" t="t"/>
            <a:pathLst>
              <a:path extrusionOk="0" h="934" w="695">
                <a:moveTo>
                  <a:pt x="0" y="0"/>
                </a:moveTo>
                <a:lnTo>
                  <a:pt x="694" y="0"/>
                </a:lnTo>
                <a:lnTo>
                  <a:pt x="694"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65" name="Google Shape;565;p26"/>
          <p:cNvCxnSpPr/>
          <p:nvPr/>
        </p:nvCxnSpPr>
        <p:spPr>
          <a:xfrm flipH="1" rot="10800000">
            <a:off x="4153181"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566" name="Google Shape;566;p26"/>
          <p:cNvCxnSpPr/>
          <p:nvPr/>
        </p:nvCxnSpPr>
        <p:spPr>
          <a:xfrm>
            <a:off x="4176620"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567" name="Google Shape;567;p26"/>
          <p:cNvCxnSpPr/>
          <p:nvPr/>
        </p:nvCxnSpPr>
        <p:spPr>
          <a:xfrm>
            <a:off x="4176620"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568" name="Google Shape;568;p26"/>
          <p:cNvSpPr/>
          <p:nvPr/>
        </p:nvSpPr>
        <p:spPr>
          <a:xfrm>
            <a:off x="4720102" y="2214105"/>
            <a:ext cx="228526" cy="310561"/>
          </a:xfrm>
          <a:custGeom>
            <a:rect b="b" l="l" r="r" t="t"/>
            <a:pathLst>
              <a:path extrusionOk="0" h="934" w="688">
                <a:moveTo>
                  <a:pt x="0" y="0"/>
                </a:moveTo>
                <a:lnTo>
                  <a:pt x="687" y="0"/>
                </a:lnTo>
                <a:lnTo>
                  <a:pt x="687"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69" name="Google Shape;569;p26"/>
          <p:cNvCxnSpPr/>
          <p:nvPr/>
        </p:nvCxnSpPr>
        <p:spPr>
          <a:xfrm flipH="1" rot="10800000">
            <a:off x="4759654"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570" name="Google Shape;570;p26"/>
          <p:cNvCxnSpPr/>
          <p:nvPr/>
        </p:nvCxnSpPr>
        <p:spPr>
          <a:xfrm>
            <a:off x="4784558" y="2282955"/>
            <a:ext cx="139166" cy="1466"/>
          </a:xfrm>
          <a:prstGeom prst="straightConnector1">
            <a:avLst/>
          </a:prstGeom>
          <a:noFill/>
          <a:ln cap="flat" cmpd="sng" w="34275">
            <a:solidFill>
              <a:schemeClr val="dk1"/>
            </a:solidFill>
            <a:prstDash val="solid"/>
            <a:round/>
            <a:headEnd len="med" w="med" type="none"/>
            <a:tailEnd len="med" w="med" type="none"/>
          </a:ln>
        </p:spPr>
      </p:cxnSp>
      <p:cxnSp>
        <p:nvCxnSpPr>
          <p:cNvPr id="571" name="Google Shape;571;p26"/>
          <p:cNvCxnSpPr/>
          <p:nvPr/>
        </p:nvCxnSpPr>
        <p:spPr>
          <a:xfrm>
            <a:off x="4784558" y="2312253"/>
            <a:ext cx="139166" cy="1466"/>
          </a:xfrm>
          <a:prstGeom prst="straightConnector1">
            <a:avLst/>
          </a:prstGeom>
          <a:noFill/>
          <a:ln cap="flat" cmpd="sng" w="34275">
            <a:solidFill>
              <a:schemeClr val="dk1"/>
            </a:solidFill>
            <a:prstDash val="solid"/>
            <a:round/>
            <a:headEnd len="med" w="med" type="none"/>
            <a:tailEnd len="med" w="med" type="none"/>
          </a:ln>
        </p:spPr>
      </p:cxnSp>
      <p:sp>
        <p:nvSpPr>
          <p:cNvPr id="572" name="Google Shape;572;p26"/>
          <p:cNvSpPr/>
          <p:nvPr/>
        </p:nvSpPr>
        <p:spPr>
          <a:xfrm>
            <a:off x="4991111" y="2214105"/>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3" name="Google Shape;573;p26"/>
          <p:cNvCxnSpPr/>
          <p:nvPr/>
        </p:nvCxnSpPr>
        <p:spPr>
          <a:xfrm>
            <a:off x="4991111" y="2262446"/>
            <a:ext cx="39553" cy="1466"/>
          </a:xfrm>
          <a:prstGeom prst="straightConnector1">
            <a:avLst/>
          </a:prstGeom>
          <a:noFill/>
          <a:ln cap="flat" cmpd="sng" w="34275">
            <a:solidFill>
              <a:schemeClr val="dk1"/>
            </a:solidFill>
            <a:prstDash val="solid"/>
            <a:round/>
            <a:headEnd len="med" w="med" type="none"/>
            <a:tailEnd len="med" w="med" type="none"/>
          </a:ln>
        </p:spPr>
      </p:cxnSp>
      <p:sp>
        <p:nvSpPr>
          <p:cNvPr id="574" name="Google Shape;574;p26"/>
          <p:cNvSpPr/>
          <p:nvPr/>
        </p:nvSpPr>
        <p:spPr>
          <a:xfrm>
            <a:off x="5357338" y="2214105"/>
            <a:ext cx="231456" cy="310561"/>
          </a:xfrm>
          <a:custGeom>
            <a:rect b="b" l="l" r="r" t="t"/>
            <a:pathLst>
              <a:path extrusionOk="0" h="934" w="696">
                <a:moveTo>
                  <a:pt x="0" y="0"/>
                </a:moveTo>
                <a:lnTo>
                  <a:pt x="695" y="0"/>
                </a:lnTo>
                <a:lnTo>
                  <a:pt x="695"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5" name="Google Shape;575;p26"/>
          <p:cNvCxnSpPr/>
          <p:nvPr/>
        </p:nvCxnSpPr>
        <p:spPr>
          <a:xfrm flipH="1" rot="10800000">
            <a:off x="5399821" y="2217035"/>
            <a:ext cx="1465" cy="307631"/>
          </a:xfrm>
          <a:prstGeom prst="straightConnector1">
            <a:avLst/>
          </a:prstGeom>
          <a:noFill/>
          <a:ln cap="flat" cmpd="sng" w="34275">
            <a:solidFill>
              <a:schemeClr val="dk1"/>
            </a:solidFill>
            <a:prstDash val="solid"/>
            <a:round/>
            <a:headEnd len="med" w="med" type="none"/>
            <a:tailEnd len="med" w="med" type="none"/>
          </a:ln>
        </p:spPr>
      </p:cxnSp>
      <p:cxnSp>
        <p:nvCxnSpPr>
          <p:cNvPr id="576" name="Google Shape;576;p26"/>
          <p:cNvCxnSpPr/>
          <p:nvPr/>
        </p:nvCxnSpPr>
        <p:spPr>
          <a:xfrm>
            <a:off x="5424724"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577" name="Google Shape;577;p26"/>
          <p:cNvCxnSpPr/>
          <p:nvPr/>
        </p:nvCxnSpPr>
        <p:spPr>
          <a:xfrm>
            <a:off x="5424724"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578" name="Google Shape;578;p26"/>
          <p:cNvSpPr/>
          <p:nvPr/>
        </p:nvSpPr>
        <p:spPr>
          <a:xfrm>
            <a:off x="5628346" y="2222894"/>
            <a:ext cx="39552" cy="290053"/>
          </a:xfrm>
          <a:custGeom>
            <a:rect b="b" l="l" r="r" t="t"/>
            <a:pathLst>
              <a:path extrusionOk="0" h="874" w="121">
                <a:moveTo>
                  <a:pt x="120" y="0"/>
                </a:moveTo>
                <a:lnTo>
                  <a:pt x="120" y="753"/>
                </a:lnTo>
                <a:lnTo>
                  <a:pt x="60" y="873"/>
                </a:lnTo>
                <a:lnTo>
                  <a:pt x="0" y="753"/>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79" name="Google Shape;579;p26"/>
          <p:cNvSpPr/>
          <p:nvPr/>
        </p:nvSpPr>
        <p:spPr>
          <a:xfrm>
            <a:off x="5607838" y="2243403"/>
            <a:ext cx="20509" cy="49807"/>
          </a:xfrm>
          <a:custGeom>
            <a:rect b="b" l="l" r="r" t="t"/>
            <a:pathLst>
              <a:path extrusionOk="0" h="151" w="60">
                <a:moveTo>
                  <a:pt x="59" y="0"/>
                </a:moveTo>
                <a:lnTo>
                  <a:pt x="0" y="0"/>
                </a:lnTo>
                <a:lnTo>
                  <a:pt x="0"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80" name="Google Shape;580;p26"/>
          <p:cNvSpPr/>
          <p:nvPr/>
        </p:nvSpPr>
        <p:spPr>
          <a:xfrm>
            <a:off x="2166763" y="2882104"/>
            <a:ext cx="310561" cy="249035"/>
          </a:xfrm>
          <a:custGeom>
            <a:rect b="b" l="l" r="r" t="t"/>
            <a:pathLst>
              <a:path extrusionOk="0" h="748" w="935">
                <a:moveTo>
                  <a:pt x="934" y="747"/>
                </a:moveTo>
                <a:lnTo>
                  <a:pt x="0" y="747"/>
                </a:lnTo>
                <a:lnTo>
                  <a:pt x="0" y="0"/>
                </a:lnTo>
                <a:lnTo>
                  <a:pt x="934" y="0"/>
                </a:lnTo>
                <a:lnTo>
                  <a:pt x="934"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81" name="Google Shape;581;p26"/>
          <p:cNvCxnSpPr/>
          <p:nvPr/>
        </p:nvCxnSpPr>
        <p:spPr>
          <a:xfrm>
            <a:off x="2166763"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82" name="Google Shape;582;p26"/>
          <p:cNvCxnSpPr/>
          <p:nvPr/>
        </p:nvCxnSpPr>
        <p:spPr>
          <a:xfrm flipH="1">
            <a:off x="218873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3" name="Google Shape;583;p26"/>
          <p:cNvCxnSpPr/>
          <p:nvPr/>
        </p:nvCxnSpPr>
        <p:spPr>
          <a:xfrm flipH="1">
            <a:off x="2229755" y="2902613"/>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584" name="Google Shape;584;p26"/>
          <p:cNvCxnSpPr/>
          <p:nvPr/>
        </p:nvCxnSpPr>
        <p:spPr>
          <a:xfrm flipH="1">
            <a:off x="2269307"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585" name="Google Shape;585;p26"/>
          <p:cNvSpPr/>
          <p:nvPr/>
        </p:nvSpPr>
        <p:spPr>
          <a:xfrm>
            <a:off x="2803999"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86" name="Google Shape;586;p26"/>
          <p:cNvCxnSpPr/>
          <p:nvPr/>
        </p:nvCxnSpPr>
        <p:spPr>
          <a:xfrm>
            <a:off x="2803999"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87" name="Google Shape;587;p26"/>
          <p:cNvCxnSpPr/>
          <p:nvPr/>
        </p:nvCxnSpPr>
        <p:spPr>
          <a:xfrm flipH="1">
            <a:off x="2827438" y="2902613"/>
            <a:ext cx="24903" cy="1465"/>
          </a:xfrm>
          <a:prstGeom prst="straightConnector1">
            <a:avLst/>
          </a:prstGeom>
          <a:noFill/>
          <a:ln cap="flat" cmpd="sng" w="34275">
            <a:solidFill>
              <a:schemeClr val="dk1"/>
            </a:solidFill>
            <a:prstDash val="solid"/>
            <a:round/>
            <a:headEnd len="med" w="med" type="none"/>
            <a:tailEnd len="med" w="med" type="none"/>
          </a:ln>
        </p:spPr>
      </p:cxnSp>
      <p:cxnSp>
        <p:nvCxnSpPr>
          <p:cNvPr id="588" name="Google Shape;588;p26"/>
          <p:cNvCxnSpPr/>
          <p:nvPr/>
        </p:nvCxnSpPr>
        <p:spPr>
          <a:xfrm flipH="1">
            <a:off x="2869920"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89" name="Google Shape;589;p26"/>
          <p:cNvCxnSpPr/>
          <p:nvPr/>
        </p:nvCxnSpPr>
        <p:spPr>
          <a:xfrm flipH="1">
            <a:off x="290800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90" name="Google Shape;590;p26"/>
          <p:cNvCxnSpPr/>
          <p:nvPr/>
        </p:nvCxnSpPr>
        <p:spPr>
          <a:xfrm>
            <a:off x="2828903" y="2971462"/>
            <a:ext cx="136237" cy="1466"/>
          </a:xfrm>
          <a:prstGeom prst="straightConnector1">
            <a:avLst/>
          </a:prstGeom>
          <a:noFill/>
          <a:ln cap="flat" cmpd="sng" w="34275">
            <a:solidFill>
              <a:schemeClr val="dk1"/>
            </a:solidFill>
            <a:prstDash val="solid"/>
            <a:round/>
            <a:headEnd len="med" w="med" type="none"/>
            <a:tailEnd len="med" w="med" type="none"/>
          </a:ln>
        </p:spPr>
      </p:cxnSp>
      <p:cxnSp>
        <p:nvCxnSpPr>
          <p:cNvPr id="591" name="Google Shape;591;p26"/>
          <p:cNvCxnSpPr/>
          <p:nvPr/>
        </p:nvCxnSpPr>
        <p:spPr>
          <a:xfrm>
            <a:off x="2828903" y="3011016"/>
            <a:ext cx="136237" cy="1465"/>
          </a:xfrm>
          <a:prstGeom prst="straightConnector1">
            <a:avLst/>
          </a:prstGeom>
          <a:noFill/>
          <a:ln cap="flat" cmpd="sng" w="34275">
            <a:solidFill>
              <a:schemeClr val="dk1"/>
            </a:solidFill>
            <a:prstDash val="solid"/>
            <a:round/>
            <a:headEnd len="med" w="med" type="none"/>
            <a:tailEnd len="med" w="med" type="none"/>
          </a:ln>
        </p:spPr>
      </p:cxnSp>
      <p:cxnSp>
        <p:nvCxnSpPr>
          <p:cNvPr id="592" name="Google Shape;592;p26"/>
          <p:cNvCxnSpPr/>
          <p:nvPr/>
        </p:nvCxnSpPr>
        <p:spPr>
          <a:xfrm>
            <a:off x="2828903" y="3052033"/>
            <a:ext cx="136237" cy="1465"/>
          </a:xfrm>
          <a:prstGeom prst="straightConnector1">
            <a:avLst/>
          </a:prstGeom>
          <a:noFill/>
          <a:ln cap="flat" cmpd="sng" w="34275">
            <a:solidFill>
              <a:schemeClr val="dk1"/>
            </a:solidFill>
            <a:prstDash val="solid"/>
            <a:round/>
            <a:headEnd len="med" w="med" type="none"/>
            <a:tailEnd len="med" w="med" type="none"/>
          </a:ln>
        </p:spPr>
      </p:cxnSp>
      <p:sp>
        <p:nvSpPr>
          <p:cNvPr id="593" name="Google Shape;593;p26"/>
          <p:cNvSpPr/>
          <p:nvPr/>
        </p:nvSpPr>
        <p:spPr>
          <a:xfrm>
            <a:off x="2990042" y="2971463"/>
            <a:ext cx="93754" cy="79105"/>
          </a:xfrm>
          <a:custGeom>
            <a:rect b="b" l="l" r="r" t="t"/>
            <a:pathLst>
              <a:path extrusionOk="0" h="240" w="284">
                <a:moveTo>
                  <a:pt x="283" y="239"/>
                </a:moveTo>
                <a:lnTo>
                  <a:pt x="0" y="239"/>
                </a:lnTo>
                <a:lnTo>
                  <a:pt x="0" y="0"/>
                </a:lnTo>
                <a:lnTo>
                  <a:pt x="283" y="0"/>
                </a:lnTo>
                <a:lnTo>
                  <a:pt x="283"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4" name="Google Shape;594;p26"/>
          <p:cNvSpPr/>
          <p:nvPr/>
        </p:nvSpPr>
        <p:spPr>
          <a:xfrm>
            <a:off x="889362" y="3535454"/>
            <a:ext cx="310561" cy="221201"/>
          </a:xfrm>
          <a:custGeom>
            <a:rect b="b" l="l" r="r" t="t"/>
            <a:pathLst>
              <a:path extrusionOk="0" h="666" w="934">
                <a:moveTo>
                  <a:pt x="933" y="120"/>
                </a:moveTo>
                <a:lnTo>
                  <a:pt x="933" y="665"/>
                </a:lnTo>
                <a:lnTo>
                  <a:pt x="0" y="665"/>
                </a:lnTo>
                <a:lnTo>
                  <a:pt x="0" y="0"/>
                </a:lnTo>
                <a:lnTo>
                  <a:pt x="314" y="0"/>
                </a:lnTo>
                <a:lnTo>
                  <a:pt x="433" y="120"/>
                </a:lnTo>
                <a:lnTo>
                  <a:pt x="933" y="12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5" name="Google Shape;595;p26"/>
          <p:cNvSpPr/>
          <p:nvPr/>
        </p:nvSpPr>
        <p:spPr>
          <a:xfrm>
            <a:off x="1526597" y="3560357"/>
            <a:ext cx="275404" cy="196298"/>
          </a:xfrm>
          <a:custGeom>
            <a:rect b="b" l="l" r="r" t="t"/>
            <a:pathLst>
              <a:path extrusionOk="0" h="591" w="829">
                <a:moveTo>
                  <a:pt x="828" y="105"/>
                </a:moveTo>
                <a:lnTo>
                  <a:pt x="828" y="590"/>
                </a:lnTo>
                <a:lnTo>
                  <a:pt x="0" y="590"/>
                </a:lnTo>
                <a:lnTo>
                  <a:pt x="0" y="0"/>
                </a:lnTo>
                <a:lnTo>
                  <a:pt x="284" y="0"/>
                </a:lnTo>
                <a:lnTo>
                  <a:pt x="388" y="105"/>
                </a:lnTo>
                <a:lnTo>
                  <a:pt x="828" y="10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6" name="Google Shape;596;p26"/>
          <p:cNvSpPr/>
          <p:nvPr/>
        </p:nvSpPr>
        <p:spPr>
          <a:xfrm>
            <a:off x="1561756" y="3520805"/>
            <a:ext cx="275404" cy="196298"/>
          </a:xfrm>
          <a:custGeom>
            <a:rect b="b" l="l" r="r" t="t"/>
            <a:pathLst>
              <a:path extrusionOk="0" h="590" w="830">
                <a:moveTo>
                  <a:pt x="0" y="89"/>
                </a:moveTo>
                <a:lnTo>
                  <a:pt x="0" y="0"/>
                </a:lnTo>
                <a:lnTo>
                  <a:pt x="284" y="0"/>
                </a:lnTo>
                <a:lnTo>
                  <a:pt x="389" y="104"/>
                </a:lnTo>
                <a:lnTo>
                  <a:pt x="829" y="104"/>
                </a:lnTo>
                <a:lnTo>
                  <a:pt x="829" y="589"/>
                </a:lnTo>
                <a:lnTo>
                  <a:pt x="754" y="58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7" name="Google Shape;597;p26"/>
          <p:cNvSpPr/>
          <p:nvPr/>
        </p:nvSpPr>
        <p:spPr>
          <a:xfrm>
            <a:off x="2166763" y="3510549"/>
            <a:ext cx="310561" cy="271009"/>
          </a:xfrm>
          <a:custGeom>
            <a:rect b="b" l="l" r="r" t="t"/>
            <a:pathLst>
              <a:path extrusionOk="0" h="814" w="935">
                <a:moveTo>
                  <a:pt x="463" y="634"/>
                </a:moveTo>
                <a:lnTo>
                  <a:pt x="934" y="634"/>
                </a:lnTo>
                <a:lnTo>
                  <a:pt x="934"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8" name="Google Shape;598;p26"/>
          <p:cNvSpPr/>
          <p:nvPr/>
        </p:nvSpPr>
        <p:spPr>
          <a:xfrm>
            <a:off x="2804000" y="3539848"/>
            <a:ext cx="271008" cy="243175"/>
          </a:xfrm>
          <a:custGeom>
            <a:rect b="b" l="l" r="r" t="t"/>
            <a:pathLst>
              <a:path extrusionOk="0" h="733" w="815">
                <a:moveTo>
                  <a:pt x="381" y="575"/>
                </a:moveTo>
                <a:lnTo>
                  <a:pt x="814" y="575"/>
                </a:lnTo>
                <a:lnTo>
                  <a:pt x="814" y="0"/>
                </a:lnTo>
                <a:lnTo>
                  <a:pt x="0" y="0"/>
                </a:lnTo>
                <a:lnTo>
                  <a:pt x="0" y="575"/>
                </a:lnTo>
                <a:lnTo>
                  <a:pt x="202" y="575"/>
                </a:lnTo>
                <a:lnTo>
                  <a:pt x="202" y="732"/>
                </a:lnTo>
                <a:lnTo>
                  <a:pt x="381" y="57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9" name="Google Shape;599;p26"/>
          <p:cNvSpPr/>
          <p:nvPr/>
        </p:nvSpPr>
        <p:spPr>
          <a:xfrm>
            <a:off x="2846482" y="3500295"/>
            <a:ext cx="268079" cy="191903"/>
          </a:xfrm>
          <a:custGeom>
            <a:rect b="b" l="l" r="r" t="t"/>
            <a:pathLst>
              <a:path extrusionOk="0" h="576" w="807">
                <a:moveTo>
                  <a:pt x="716" y="575"/>
                </a:moveTo>
                <a:lnTo>
                  <a:pt x="806" y="575"/>
                </a:lnTo>
                <a:lnTo>
                  <a:pt x="806" y="0"/>
                </a:lnTo>
                <a:lnTo>
                  <a:pt x="0" y="0"/>
                </a:lnTo>
                <a:lnTo>
                  <a:pt x="0" y="9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00" name="Google Shape;600;p26"/>
          <p:cNvCxnSpPr/>
          <p:nvPr/>
        </p:nvCxnSpPr>
        <p:spPr>
          <a:xfrm>
            <a:off x="3469069" y="2971462"/>
            <a:ext cx="260755" cy="1466"/>
          </a:xfrm>
          <a:prstGeom prst="straightConnector1">
            <a:avLst/>
          </a:prstGeom>
          <a:noFill/>
          <a:ln cap="flat" cmpd="sng" w="34275">
            <a:solidFill>
              <a:schemeClr val="dk1"/>
            </a:solidFill>
            <a:prstDash val="solid"/>
            <a:round/>
            <a:headEnd len="med" w="med" type="none"/>
            <a:tailEnd len="med" w="med" type="none"/>
          </a:ln>
        </p:spPr>
      </p:cxnSp>
      <p:cxnSp>
        <p:nvCxnSpPr>
          <p:cNvPr id="601" name="Google Shape;601;p26"/>
          <p:cNvCxnSpPr/>
          <p:nvPr/>
        </p:nvCxnSpPr>
        <p:spPr>
          <a:xfrm>
            <a:off x="3469069" y="3011016"/>
            <a:ext cx="260755" cy="1465"/>
          </a:xfrm>
          <a:prstGeom prst="straightConnector1">
            <a:avLst/>
          </a:prstGeom>
          <a:noFill/>
          <a:ln cap="flat" cmpd="sng" w="34275">
            <a:solidFill>
              <a:schemeClr val="dk1"/>
            </a:solidFill>
            <a:prstDash val="solid"/>
            <a:round/>
            <a:headEnd len="med" w="med" type="none"/>
            <a:tailEnd len="med" w="med" type="none"/>
          </a:ln>
        </p:spPr>
      </p:cxnSp>
      <p:cxnSp>
        <p:nvCxnSpPr>
          <p:cNvPr id="602" name="Google Shape;602;p26"/>
          <p:cNvCxnSpPr/>
          <p:nvPr/>
        </p:nvCxnSpPr>
        <p:spPr>
          <a:xfrm>
            <a:off x="3469069" y="3052033"/>
            <a:ext cx="260755" cy="1465"/>
          </a:xfrm>
          <a:prstGeom prst="straightConnector1">
            <a:avLst/>
          </a:prstGeom>
          <a:noFill/>
          <a:ln cap="flat" cmpd="sng" w="34275">
            <a:solidFill>
              <a:schemeClr val="dk1"/>
            </a:solidFill>
            <a:prstDash val="solid"/>
            <a:round/>
            <a:headEnd len="med" w="med" type="none"/>
            <a:tailEnd len="med" w="med" type="none"/>
          </a:ln>
        </p:spPr>
      </p:cxnSp>
      <p:sp>
        <p:nvSpPr>
          <p:cNvPr id="603" name="Google Shape;603;p26"/>
          <p:cNvSpPr/>
          <p:nvPr/>
        </p:nvSpPr>
        <p:spPr>
          <a:xfrm>
            <a:off x="3444164"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04" name="Google Shape;604;p26"/>
          <p:cNvCxnSpPr/>
          <p:nvPr/>
        </p:nvCxnSpPr>
        <p:spPr>
          <a:xfrm>
            <a:off x="3444164"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605" name="Google Shape;605;p26"/>
          <p:cNvCxnSpPr/>
          <p:nvPr/>
        </p:nvCxnSpPr>
        <p:spPr>
          <a:xfrm flipH="1">
            <a:off x="3467604"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606" name="Google Shape;606;p26"/>
          <p:cNvCxnSpPr/>
          <p:nvPr/>
        </p:nvCxnSpPr>
        <p:spPr>
          <a:xfrm flipH="1">
            <a:off x="3505691"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07" name="Google Shape;607;p26"/>
          <p:cNvCxnSpPr/>
          <p:nvPr/>
        </p:nvCxnSpPr>
        <p:spPr>
          <a:xfrm flipH="1">
            <a:off x="3545244"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608" name="Google Shape;608;p26"/>
          <p:cNvSpPr/>
          <p:nvPr/>
        </p:nvSpPr>
        <p:spPr>
          <a:xfrm>
            <a:off x="4128278" y="2887964"/>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09" name="Google Shape;609;p26"/>
          <p:cNvSpPr/>
          <p:nvPr/>
        </p:nvSpPr>
        <p:spPr>
          <a:xfrm>
            <a:off x="4186875" y="2849875"/>
            <a:ext cx="99614" cy="62991"/>
          </a:xfrm>
          <a:custGeom>
            <a:rect b="b" l="l" r="r" t="t"/>
            <a:pathLst>
              <a:path extrusionOk="0" h="188" w="300">
                <a:moveTo>
                  <a:pt x="209" y="67"/>
                </a:moveTo>
                <a:lnTo>
                  <a:pt x="209" y="0"/>
                </a:lnTo>
                <a:lnTo>
                  <a:pt x="90" y="0"/>
                </a:lnTo>
                <a:lnTo>
                  <a:pt x="90" y="67"/>
                </a:lnTo>
                <a:lnTo>
                  <a:pt x="30" y="67"/>
                </a:lnTo>
                <a:lnTo>
                  <a:pt x="0" y="187"/>
                </a:lnTo>
                <a:lnTo>
                  <a:pt x="299" y="187"/>
                </a:lnTo>
                <a:lnTo>
                  <a:pt x="269"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0" name="Google Shape;610;p26"/>
          <p:cNvCxnSpPr/>
          <p:nvPr/>
        </p:nvCxnSpPr>
        <p:spPr>
          <a:xfrm>
            <a:off x="4838759" y="296706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11" name="Google Shape;611;p26"/>
          <p:cNvCxnSpPr/>
          <p:nvPr/>
        </p:nvCxnSpPr>
        <p:spPr>
          <a:xfrm>
            <a:off x="4838759" y="3016876"/>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12" name="Google Shape;612;p26"/>
          <p:cNvCxnSpPr/>
          <p:nvPr/>
        </p:nvCxnSpPr>
        <p:spPr>
          <a:xfrm>
            <a:off x="4838759" y="3066682"/>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13" name="Google Shape;613;p26"/>
          <p:cNvCxnSpPr/>
          <p:nvPr/>
        </p:nvCxnSpPr>
        <p:spPr>
          <a:xfrm>
            <a:off x="4838759" y="3116490"/>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614" name="Google Shape;614;p26"/>
          <p:cNvCxnSpPr/>
          <p:nvPr/>
        </p:nvCxnSpPr>
        <p:spPr>
          <a:xfrm flipH="1">
            <a:off x="4797742" y="2967068"/>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15" name="Google Shape;615;p26"/>
          <p:cNvCxnSpPr/>
          <p:nvPr/>
        </p:nvCxnSpPr>
        <p:spPr>
          <a:xfrm flipH="1">
            <a:off x="4797742" y="301687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16" name="Google Shape;616;p26"/>
          <p:cNvCxnSpPr/>
          <p:nvPr/>
        </p:nvCxnSpPr>
        <p:spPr>
          <a:xfrm flipH="1">
            <a:off x="4797742" y="3066682"/>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617" name="Google Shape;617;p26"/>
          <p:cNvCxnSpPr/>
          <p:nvPr/>
        </p:nvCxnSpPr>
        <p:spPr>
          <a:xfrm flipH="1">
            <a:off x="4797742" y="3116490"/>
            <a:ext cx="23438" cy="1465"/>
          </a:xfrm>
          <a:prstGeom prst="straightConnector1">
            <a:avLst/>
          </a:prstGeom>
          <a:noFill/>
          <a:ln cap="flat" cmpd="sng" w="34275">
            <a:solidFill>
              <a:schemeClr val="dk1"/>
            </a:solidFill>
            <a:prstDash val="solid"/>
            <a:round/>
            <a:headEnd len="med" w="med" type="none"/>
            <a:tailEnd len="med" w="med" type="none"/>
          </a:ln>
        </p:spPr>
      </p:cxnSp>
      <p:sp>
        <p:nvSpPr>
          <p:cNvPr id="618" name="Google Shape;618;p26"/>
          <p:cNvSpPr/>
          <p:nvPr/>
        </p:nvSpPr>
        <p:spPr>
          <a:xfrm>
            <a:off x="4765514" y="2887964"/>
            <a:ext cx="221202" cy="272474"/>
          </a:xfrm>
          <a:custGeom>
            <a:rect b="b" l="l" r="r" t="t"/>
            <a:pathLst>
              <a:path extrusionOk="0" h="822" w="665">
                <a:moveTo>
                  <a:pt x="194" y="0"/>
                </a:moveTo>
                <a:lnTo>
                  <a:pt x="0" y="0"/>
                </a:lnTo>
                <a:lnTo>
                  <a:pt x="0" y="821"/>
                </a:lnTo>
                <a:lnTo>
                  <a:pt x="664" y="821"/>
                </a:lnTo>
                <a:lnTo>
                  <a:pt x="664" y="0"/>
                </a:lnTo>
                <a:lnTo>
                  <a:pt x="4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9" name="Google Shape;619;p26"/>
          <p:cNvSpPr/>
          <p:nvPr/>
        </p:nvSpPr>
        <p:spPr>
          <a:xfrm>
            <a:off x="4824110" y="2849875"/>
            <a:ext cx="99614" cy="62991"/>
          </a:xfrm>
          <a:custGeom>
            <a:rect b="b" l="l" r="r" t="t"/>
            <a:pathLst>
              <a:path extrusionOk="0" h="188" w="299">
                <a:moveTo>
                  <a:pt x="209" y="67"/>
                </a:moveTo>
                <a:lnTo>
                  <a:pt x="209" y="0"/>
                </a:lnTo>
                <a:lnTo>
                  <a:pt x="89" y="0"/>
                </a:lnTo>
                <a:lnTo>
                  <a:pt x="89" y="67"/>
                </a:lnTo>
                <a:lnTo>
                  <a:pt x="30" y="67"/>
                </a:lnTo>
                <a:lnTo>
                  <a:pt x="0" y="187"/>
                </a:lnTo>
                <a:lnTo>
                  <a:pt x="298" y="187"/>
                </a:lnTo>
                <a:lnTo>
                  <a:pt x="268"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0" name="Google Shape;620;p26"/>
          <p:cNvSpPr/>
          <p:nvPr/>
        </p:nvSpPr>
        <p:spPr>
          <a:xfrm>
            <a:off x="5399820" y="2849875"/>
            <a:ext cx="228526" cy="310561"/>
          </a:xfrm>
          <a:custGeom>
            <a:rect b="b" l="l" r="r" t="t"/>
            <a:pathLst>
              <a:path extrusionOk="0" h="934" w="688">
                <a:moveTo>
                  <a:pt x="209" y="0"/>
                </a:moveTo>
                <a:lnTo>
                  <a:pt x="687" y="0"/>
                </a:lnTo>
                <a:lnTo>
                  <a:pt x="687"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1" name="Google Shape;621;p26"/>
          <p:cNvSpPr/>
          <p:nvPr/>
        </p:nvSpPr>
        <p:spPr>
          <a:xfrm>
            <a:off x="5399820"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2" name="Google Shape;622;p26"/>
          <p:cNvSpPr/>
          <p:nvPr/>
        </p:nvSpPr>
        <p:spPr>
          <a:xfrm>
            <a:off x="6671363" y="2892357"/>
            <a:ext cx="193368" cy="268079"/>
          </a:xfrm>
          <a:custGeom>
            <a:rect b="b" l="l" r="r" t="t"/>
            <a:pathLst>
              <a:path extrusionOk="0" h="807" w="583">
                <a:moveTo>
                  <a:pt x="179" y="0"/>
                </a:moveTo>
                <a:lnTo>
                  <a:pt x="582" y="0"/>
                </a:lnTo>
                <a:lnTo>
                  <a:pt x="582" y="806"/>
                </a:lnTo>
                <a:lnTo>
                  <a:pt x="0" y="806"/>
                </a:lnTo>
                <a:lnTo>
                  <a:pt x="0" y="179"/>
                </a:lnTo>
                <a:lnTo>
                  <a:pt x="17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3" name="Google Shape;623;p26"/>
          <p:cNvSpPr/>
          <p:nvPr/>
        </p:nvSpPr>
        <p:spPr>
          <a:xfrm>
            <a:off x="6751932" y="2849875"/>
            <a:ext cx="158211" cy="271008"/>
          </a:xfrm>
          <a:custGeom>
            <a:rect b="b" l="l" r="r" t="t"/>
            <a:pathLst>
              <a:path extrusionOk="0" h="815" w="478">
                <a:moveTo>
                  <a:pt x="0" y="82"/>
                </a:moveTo>
                <a:lnTo>
                  <a:pt x="74" y="0"/>
                </a:lnTo>
                <a:lnTo>
                  <a:pt x="477" y="0"/>
                </a:lnTo>
                <a:lnTo>
                  <a:pt x="477" y="814"/>
                </a:lnTo>
                <a:lnTo>
                  <a:pt x="373" y="81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4" name="Google Shape;624;p26"/>
          <p:cNvSpPr/>
          <p:nvPr/>
        </p:nvSpPr>
        <p:spPr>
          <a:xfrm>
            <a:off x="6671363" y="2892357"/>
            <a:ext cx="60061" cy="60062"/>
          </a:xfrm>
          <a:custGeom>
            <a:rect b="b" l="l" r="r" t="t"/>
            <a:pathLst>
              <a:path extrusionOk="0" h="180" w="180">
                <a:moveTo>
                  <a:pt x="0" y="179"/>
                </a:moveTo>
                <a:lnTo>
                  <a:pt x="179" y="179"/>
                </a:lnTo>
                <a:lnTo>
                  <a:pt x="17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5" name="Google Shape;625;p26"/>
          <p:cNvSpPr/>
          <p:nvPr/>
        </p:nvSpPr>
        <p:spPr>
          <a:xfrm>
            <a:off x="6037056" y="2849875"/>
            <a:ext cx="231456" cy="310561"/>
          </a:xfrm>
          <a:custGeom>
            <a:rect b="b" l="l" r="r" t="t"/>
            <a:pathLst>
              <a:path extrusionOk="0" h="934" w="695">
                <a:moveTo>
                  <a:pt x="209" y="0"/>
                </a:moveTo>
                <a:lnTo>
                  <a:pt x="694" y="0"/>
                </a:lnTo>
                <a:lnTo>
                  <a:pt x="694"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6" name="Google Shape;626;p26"/>
          <p:cNvSpPr/>
          <p:nvPr/>
        </p:nvSpPr>
        <p:spPr>
          <a:xfrm>
            <a:off x="6037055"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7" name="Google Shape;627;p26"/>
          <p:cNvCxnSpPr/>
          <p:nvPr/>
        </p:nvCxnSpPr>
        <p:spPr>
          <a:xfrm>
            <a:off x="6151319" y="2917262"/>
            <a:ext cx="68851" cy="1465"/>
          </a:xfrm>
          <a:prstGeom prst="straightConnector1">
            <a:avLst/>
          </a:prstGeom>
          <a:noFill/>
          <a:ln cap="flat" cmpd="sng" w="34275">
            <a:solidFill>
              <a:schemeClr val="dk1"/>
            </a:solidFill>
            <a:prstDash val="solid"/>
            <a:round/>
            <a:headEnd len="med" w="med" type="none"/>
            <a:tailEnd len="med" w="med" type="none"/>
          </a:ln>
        </p:spPr>
      </p:cxnSp>
      <p:cxnSp>
        <p:nvCxnSpPr>
          <p:cNvPr id="628" name="Google Shape;628;p26"/>
          <p:cNvCxnSpPr/>
          <p:nvPr/>
        </p:nvCxnSpPr>
        <p:spPr>
          <a:xfrm>
            <a:off x="6082468" y="2967068"/>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29" name="Google Shape;629;p26"/>
          <p:cNvCxnSpPr/>
          <p:nvPr/>
        </p:nvCxnSpPr>
        <p:spPr>
          <a:xfrm>
            <a:off x="6082468" y="3016876"/>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30" name="Google Shape;630;p26"/>
          <p:cNvCxnSpPr/>
          <p:nvPr/>
        </p:nvCxnSpPr>
        <p:spPr>
          <a:xfrm>
            <a:off x="6082468" y="3066682"/>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31" name="Google Shape;631;p26"/>
          <p:cNvCxnSpPr/>
          <p:nvPr/>
        </p:nvCxnSpPr>
        <p:spPr>
          <a:xfrm>
            <a:off x="6082468" y="3116490"/>
            <a:ext cx="139166" cy="1465"/>
          </a:xfrm>
          <a:prstGeom prst="straightConnector1">
            <a:avLst/>
          </a:prstGeom>
          <a:noFill/>
          <a:ln cap="flat" cmpd="sng" w="34275">
            <a:solidFill>
              <a:schemeClr val="dk1"/>
            </a:solidFill>
            <a:prstDash val="solid"/>
            <a:round/>
            <a:headEnd len="med" w="med" type="none"/>
            <a:tailEnd len="med" w="med" type="none"/>
          </a:ln>
        </p:spPr>
      </p:cxnSp>
      <p:grpSp>
        <p:nvGrpSpPr>
          <p:cNvPr id="632" name="Google Shape;632;p26"/>
          <p:cNvGrpSpPr/>
          <p:nvPr/>
        </p:nvGrpSpPr>
        <p:grpSpPr>
          <a:xfrm>
            <a:off x="3444164" y="3510549"/>
            <a:ext cx="310561" cy="271009"/>
            <a:chOff x="6885153" y="7021098"/>
            <a:chExt cx="621122" cy="542018"/>
          </a:xfrm>
        </p:grpSpPr>
        <p:cxnSp>
          <p:nvCxnSpPr>
            <p:cNvPr id="633" name="Google Shape;633;p26"/>
            <p:cNvCxnSpPr/>
            <p:nvPr/>
          </p:nvCxnSpPr>
          <p:spPr>
            <a:xfrm>
              <a:off x="6973050" y="7129503"/>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34" name="Google Shape;634;p26"/>
            <p:cNvCxnSpPr/>
            <p:nvPr/>
          </p:nvCxnSpPr>
          <p:spPr>
            <a:xfrm>
              <a:off x="6973050" y="7229116"/>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35" name="Google Shape;635;p26"/>
            <p:cNvCxnSpPr/>
            <p:nvPr/>
          </p:nvCxnSpPr>
          <p:spPr>
            <a:xfrm>
              <a:off x="6973050" y="7328731"/>
              <a:ext cx="442403" cy="2929"/>
            </a:xfrm>
            <a:prstGeom prst="straightConnector1">
              <a:avLst/>
            </a:prstGeom>
            <a:noFill/>
            <a:ln cap="flat" cmpd="sng" w="34275">
              <a:solidFill>
                <a:schemeClr val="dk1"/>
              </a:solidFill>
              <a:prstDash val="solid"/>
              <a:round/>
              <a:headEnd len="med" w="med" type="none"/>
              <a:tailEnd len="med" w="med" type="none"/>
            </a:ln>
          </p:spPr>
        </p:cxnSp>
        <p:sp>
          <p:nvSpPr>
            <p:cNvPr id="636" name="Google Shape;636;p26"/>
            <p:cNvSpPr/>
            <p:nvPr/>
          </p:nvSpPr>
          <p:spPr>
            <a:xfrm>
              <a:off x="6885153" y="7021098"/>
              <a:ext cx="621122" cy="542018"/>
            </a:xfrm>
            <a:custGeom>
              <a:rect b="b" l="l" r="r" t="t"/>
              <a:pathLst>
                <a:path extrusionOk="0" h="814" w="934">
                  <a:moveTo>
                    <a:pt x="463" y="634"/>
                  </a:moveTo>
                  <a:lnTo>
                    <a:pt x="933" y="634"/>
                  </a:lnTo>
                  <a:lnTo>
                    <a:pt x="933"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637" name="Google Shape;637;p26"/>
          <p:cNvSpPr/>
          <p:nvPr/>
        </p:nvSpPr>
        <p:spPr>
          <a:xfrm>
            <a:off x="6018013" y="2214105"/>
            <a:ext cx="271008" cy="199228"/>
          </a:xfrm>
          <a:custGeom>
            <a:rect b="b" l="l" r="r" t="t"/>
            <a:pathLst>
              <a:path extrusionOk="0" h="598" w="815">
                <a:moveTo>
                  <a:pt x="0" y="597"/>
                </a:moveTo>
                <a:lnTo>
                  <a:pt x="90"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8" name="Google Shape;638;p26"/>
          <p:cNvSpPr/>
          <p:nvPr/>
        </p:nvSpPr>
        <p:spPr>
          <a:xfrm>
            <a:off x="6018013" y="2411867"/>
            <a:ext cx="271008" cy="111333"/>
          </a:xfrm>
          <a:custGeom>
            <a:rect b="b" l="l" r="r" t="t"/>
            <a:pathLst>
              <a:path extrusionOk="0" h="337" w="815">
                <a:moveTo>
                  <a:pt x="239" y="0"/>
                </a:moveTo>
                <a:lnTo>
                  <a:pt x="239" y="0"/>
                </a:lnTo>
                <a:cubicBezTo>
                  <a:pt x="239" y="97"/>
                  <a:pt x="313" y="172"/>
                  <a:pt x="403" y="172"/>
                </a:cubicBezTo>
                <a:cubicBezTo>
                  <a:pt x="500" y="172"/>
                  <a:pt x="567" y="97"/>
                  <a:pt x="567" y="0"/>
                </a:cubicBezTo>
                <a:cubicBezTo>
                  <a:pt x="814" y="0"/>
                  <a:pt x="814" y="0"/>
                  <a:pt x="814" y="0"/>
                </a:cubicBezTo>
                <a:cubicBezTo>
                  <a:pt x="814" y="336"/>
                  <a:pt x="814" y="336"/>
                  <a:pt x="814"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9" name="Google Shape;639;p26"/>
          <p:cNvSpPr/>
          <p:nvPr/>
        </p:nvSpPr>
        <p:spPr>
          <a:xfrm>
            <a:off x="6656713" y="2214105"/>
            <a:ext cx="268078" cy="199228"/>
          </a:xfrm>
          <a:custGeom>
            <a:rect b="b" l="l" r="r" t="t"/>
            <a:pathLst>
              <a:path extrusionOk="0" h="598" w="807">
                <a:moveTo>
                  <a:pt x="0" y="597"/>
                </a:moveTo>
                <a:lnTo>
                  <a:pt x="89" y="0"/>
                </a:lnTo>
                <a:lnTo>
                  <a:pt x="716" y="0"/>
                </a:lnTo>
                <a:lnTo>
                  <a:pt x="806"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0" name="Google Shape;640;p26"/>
          <p:cNvSpPr/>
          <p:nvPr/>
        </p:nvSpPr>
        <p:spPr>
          <a:xfrm>
            <a:off x="6656713" y="2411867"/>
            <a:ext cx="268078" cy="111333"/>
          </a:xfrm>
          <a:custGeom>
            <a:rect b="b" l="l" r="r" t="t"/>
            <a:pathLst>
              <a:path extrusionOk="0" h="337" w="807">
                <a:moveTo>
                  <a:pt x="239" y="0"/>
                </a:moveTo>
                <a:lnTo>
                  <a:pt x="239" y="0"/>
                </a:lnTo>
                <a:cubicBezTo>
                  <a:pt x="239" y="97"/>
                  <a:pt x="313" y="172"/>
                  <a:pt x="403" y="172"/>
                </a:cubicBezTo>
                <a:cubicBezTo>
                  <a:pt x="493" y="172"/>
                  <a:pt x="567" y="97"/>
                  <a:pt x="567" y="0"/>
                </a:cubicBezTo>
                <a:cubicBezTo>
                  <a:pt x="806" y="0"/>
                  <a:pt x="806" y="0"/>
                  <a:pt x="806" y="0"/>
                </a:cubicBezTo>
                <a:cubicBezTo>
                  <a:pt x="806" y="336"/>
                  <a:pt x="806" y="336"/>
                  <a:pt x="806"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41" name="Google Shape;641;p26"/>
          <p:cNvCxnSpPr/>
          <p:nvPr/>
        </p:nvCxnSpPr>
        <p:spPr>
          <a:xfrm>
            <a:off x="6691871" y="2362059"/>
            <a:ext cx="199228" cy="1466"/>
          </a:xfrm>
          <a:prstGeom prst="straightConnector1">
            <a:avLst/>
          </a:prstGeom>
          <a:noFill/>
          <a:ln cap="flat" cmpd="sng" w="34275">
            <a:solidFill>
              <a:schemeClr val="dk1"/>
            </a:solidFill>
            <a:prstDash val="solid"/>
            <a:round/>
            <a:headEnd len="med" w="med" type="none"/>
            <a:tailEnd len="med" w="med" type="none"/>
          </a:ln>
        </p:spPr>
      </p:cxnSp>
      <p:cxnSp>
        <p:nvCxnSpPr>
          <p:cNvPr id="642" name="Google Shape;642;p26"/>
          <p:cNvCxnSpPr/>
          <p:nvPr/>
        </p:nvCxnSpPr>
        <p:spPr>
          <a:xfrm>
            <a:off x="6702125" y="2312253"/>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643" name="Google Shape;643;p26"/>
          <p:cNvCxnSpPr/>
          <p:nvPr/>
        </p:nvCxnSpPr>
        <p:spPr>
          <a:xfrm>
            <a:off x="6710914" y="2262446"/>
            <a:ext cx="158211" cy="1466"/>
          </a:xfrm>
          <a:prstGeom prst="straightConnector1">
            <a:avLst/>
          </a:prstGeom>
          <a:noFill/>
          <a:ln cap="flat" cmpd="sng" w="34275">
            <a:solidFill>
              <a:schemeClr val="dk1"/>
            </a:solidFill>
            <a:prstDash val="solid"/>
            <a:round/>
            <a:headEnd len="med" w="med" type="none"/>
            <a:tailEnd len="med" w="med" type="none"/>
          </a:ln>
        </p:spPr>
      </p:cxnSp>
      <p:sp>
        <p:nvSpPr>
          <p:cNvPr id="644" name="Google Shape;644;p26"/>
          <p:cNvSpPr/>
          <p:nvPr/>
        </p:nvSpPr>
        <p:spPr>
          <a:xfrm>
            <a:off x="1526598" y="2923121"/>
            <a:ext cx="271008" cy="208017"/>
          </a:xfrm>
          <a:custGeom>
            <a:rect b="b" l="l" r="r" t="t"/>
            <a:pathLst>
              <a:path extrusionOk="0" h="628" w="814">
                <a:moveTo>
                  <a:pt x="813" y="627"/>
                </a:moveTo>
                <a:lnTo>
                  <a:pt x="0" y="627"/>
                </a:lnTo>
                <a:lnTo>
                  <a:pt x="0" y="0"/>
                </a:lnTo>
                <a:lnTo>
                  <a:pt x="813" y="0"/>
                </a:lnTo>
                <a:lnTo>
                  <a:pt x="813" y="62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5" name="Google Shape;645;p26"/>
          <p:cNvSpPr/>
          <p:nvPr/>
        </p:nvSpPr>
        <p:spPr>
          <a:xfrm>
            <a:off x="1579335" y="2882104"/>
            <a:ext cx="257825" cy="213877"/>
          </a:xfrm>
          <a:custGeom>
            <a:rect b="b" l="l" r="r" t="t"/>
            <a:pathLst>
              <a:path extrusionOk="0" h="643" w="778">
                <a:moveTo>
                  <a:pt x="0" y="75"/>
                </a:moveTo>
                <a:lnTo>
                  <a:pt x="0" y="0"/>
                </a:lnTo>
                <a:lnTo>
                  <a:pt x="777" y="0"/>
                </a:lnTo>
                <a:lnTo>
                  <a:pt x="777" y="642"/>
                </a:lnTo>
                <a:lnTo>
                  <a:pt x="702" y="642"/>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46" name="Google Shape;646;p26"/>
          <p:cNvCxnSpPr/>
          <p:nvPr/>
        </p:nvCxnSpPr>
        <p:spPr>
          <a:xfrm>
            <a:off x="1526597" y="2962673"/>
            <a:ext cx="269544" cy="1466"/>
          </a:xfrm>
          <a:prstGeom prst="straightConnector1">
            <a:avLst/>
          </a:prstGeom>
          <a:noFill/>
          <a:ln cap="flat" cmpd="sng" w="34275">
            <a:solidFill>
              <a:schemeClr val="dk1"/>
            </a:solidFill>
            <a:prstDash val="solid"/>
            <a:round/>
            <a:headEnd len="med" w="med" type="none"/>
            <a:tailEnd len="med" w="med" type="none"/>
          </a:ln>
        </p:spPr>
      </p:cxnSp>
      <p:cxnSp>
        <p:nvCxnSpPr>
          <p:cNvPr id="647" name="Google Shape;647;p26"/>
          <p:cNvCxnSpPr/>
          <p:nvPr/>
        </p:nvCxnSpPr>
        <p:spPr>
          <a:xfrm flipH="1">
            <a:off x="1550036"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48" name="Google Shape;648;p26"/>
          <p:cNvCxnSpPr/>
          <p:nvPr/>
        </p:nvCxnSpPr>
        <p:spPr>
          <a:xfrm flipH="1">
            <a:off x="1591054"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49" name="Google Shape;649;p26"/>
          <p:cNvCxnSpPr/>
          <p:nvPr/>
        </p:nvCxnSpPr>
        <p:spPr>
          <a:xfrm flipH="1">
            <a:off x="1632071" y="2942164"/>
            <a:ext cx="21973" cy="1466"/>
          </a:xfrm>
          <a:prstGeom prst="straightConnector1">
            <a:avLst/>
          </a:prstGeom>
          <a:noFill/>
          <a:ln cap="flat" cmpd="sng" w="34275">
            <a:solidFill>
              <a:schemeClr val="dk1"/>
            </a:solidFill>
            <a:prstDash val="solid"/>
            <a:round/>
            <a:headEnd len="med" w="med" type="none"/>
            <a:tailEnd len="med" w="med" type="none"/>
          </a:ln>
        </p:spPr>
      </p:cxnSp>
      <p:sp>
        <p:nvSpPr>
          <p:cNvPr id="650" name="Google Shape;650;p26"/>
          <p:cNvSpPr/>
          <p:nvPr/>
        </p:nvSpPr>
        <p:spPr>
          <a:xfrm>
            <a:off x="893757" y="2860129"/>
            <a:ext cx="300307" cy="300307"/>
          </a:xfrm>
          <a:custGeom>
            <a:rect b="b" l="l" r="r" t="t"/>
            <a:pathLst>
              <a:path extrusionOk="0" h="904" w="905">
                <a:moveTo>
                  <a:pt x="448" y="0"/>
                </a:moveTo>
                <a:lnTo>
                  <a:pt x="0" y="455"/>
                </a:lnTo>
                <a:lnTo>
                  <a:pt x="135" y="455"/>
                </a:lnTo>
                <a:lnTo>
                  <a:pt x="135" y="903"/>
                </a:lnTo>
                <a:lnTo>
                  <a:pt x="314" y="903"/>
                </a:lnTo>
                <a:lnTo>
                  <a:pt x="314" y="664"/>
                </a:lnTo>
                <a:lnTo>
                  <a:pt x="553" y="664"/>
                </a:lnTo>
                <a:lnTo>
                  <a:pt x="553" y="903"/>
                </a:lnTo>
                <a:lnTo>
                  <a:pt x="732" y="903"/>
                </a:lnTo>
                <a:lnTo>
                  <a:pt x="732" y="455"/>
                </a:lnTo>
                <a:lnTo>
                  <a:pt x="904" y="455"/>
                </a:lnTo>
                <a:lnTo>
                  <a:pt x="448"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1" name="Google Shape;651;p26"/>
          <p:cNvSpPr/>
          <p:nvPr/>
        </p:nvSpPr>
        <p:spPr>
          <a:xfrm>
            <a:off x="4079935" y="3490041"/>
            <a:ext cx="200694" cy="199228"/>
          </a:xfrm>
          <a:custGeom>
            <a:rect b="b" l="l" r="r" t="t"/>
            <a:pathLst>
              <a:path extrusionOk="0" h="598" w="606">
                <a:moveTo>
                  <a:pt x="605" y="299"/>
                </a:moveTo>
                <a:lnTo>
                  <a:pt x="605" y="299"/>
                </a:lnTo>
                <a:cubicBezTo>
                  <a:pt x="605" y="463"/>
                  <a:pt x="470" y="597"/>
                  <a:pt x="306" y="597"/>
                </a:cubicBezTo>
                <a:cubicBezTo>
                  <a:pt x="135" y="597"/>
                  <a:pt x="0" y="463"/>
                  <a:pt x="0" y="299"/>
                </a:cubicBezTo>
                <a:cubicBezTo>
                  <a:pt x="0" y="134"/>
                  <a:pt x="135" y="0"/>
                  <a:pt x="306" y="0"/>
                </a:cubicBezTo>
                <a:cubicBezTo>
                  <a:pt x="470"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2" name="Google Shape;652;p26"/>
          <p:cNvCxnSpPr/>
          <p:nvPr/>
        </p:nvCxnSpPr>
        <p:spPr>
          <a:xfrm>
            <a:off x="4251330"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53" name="Google Shape;653;p26"/>
          <p:cNvSpPr/>
          <p:nvPr/>
        </p:nvSpPr>
        <p:spPr>
          <a:xfrm>
            <a:off x="4265980" y="3673155"/>
            <a:ext cx="124517" cy="127447"/>
          </a:xfrm>
          <a:custGeom>
            <a:rect b="b" l="l" r="r" t="t"/>
            <a:pathLst>
              <a:path extrusionOk="0" h="382" w="374">
                <a:moveTo>
                  <a:pt x="0" y="90"/>
                </a:moveTo>
                <a:lnTo>
                  <a:pt x="90" y="0"/>
                </a:lnTo>
                <a:lnTo>
                  <a:pt x="373"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4" name="Google Shape;654;p26"/>
          <p:cNvCxnSpPr/>
          <p:nvPr/>
        </p:nvCxnSpPr>
        <p:spPr>
          <a:xfrm>
            <a:off x="4774303" y="3589655"/>
            <a:ext cx="89361" cy="1466"/>
          </a:xfrm>
          <a:prstGeom prst="straightConnector1">
            <a:avLst/>
          </a:prstGeom>
          <a:noFill/>
          <a:ln cap="flat" cmpd="sng" w="34275">
            <a:solidFill>
              <a:schemeClr val="dk1"/>
            </a:solidFill>
            <a:prstDash val="solid"/>
            <a:round/>
            <a:headEnd len="med" w="med" type="none"/>
            <a:tailEnd len="med" w="med" type="none"/>
          </a:ln>
        </p:spPr>
      </p:cxnSp>
      <p:sp>
        <p:nvSpPr>
          <p:cNvPr id="655" name="Google Shape;655;p26"/>
          <p:cNvSpPr/>
          <p:nvPr/>
        </p:nvSpPr>
        <p:spPr>
          <a:xfrm>
            <a:off x="4720102" y="3490041"/>
            <a:ext cx="199228" cy="199228"/>
          </a:xfrm>
          <a:custGeom>
            <a:rect b="b" l="l" r="r" t="t"/>
            <a:pathLst>
              <a:path extrusionOk="0" h="598" w="598">
                <a:moveTo>
                  <a:pt x="597" y="299"/>
                </a:moveTo>
                <a:lnTo>
                  <a:pt x="597" y="299"/>
                </a:lnTo>
                <a:cubicBezTo>
                  <a:pt x="597" y="463"/>
                  <a:pt x="463" y="597"/>
                  <a:pt x="299" y="597"/>
                </a:cubicBezTo>
                <a:cubicBezTo>
                  <a:pt x="135" y="597"/>
                  <a:pt x="0" y="463"/>
                  <a:pt x="0" y="299"/>
                </a:cubicBezTo>
                <a:cubicBezTo>
                  <a:pt x="0" y="134"/>
                  <a:pt x="135" y="0"/>
                  <a:pt x="299" y="0"/>
                </a:cubicBezTo>
                <a:cubicBezTo>
                  <a:pt x="463" y="0"/>
                  <a:pt x="597" y="134"/>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6" name="Google Shape;656;p26"/>
          <p:cNvCxnSpPr/>
          <p:nvPr/>
        </p:nvCxnSpPr>
        <p:spPr>
          <a:xfrm>
            <a:off x="4888566"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57" name="Google Shape;657;p26"/>
          <p:cNvSpPr/>
          <p:nvPr/>
        </p:nvSpPr>
        <p:spPr>
          <a:xfrm>
            <a:off x="4904681" y="3673155"/>
            <a:ext cx="125982" cy="127447"/>
          </a:xfrm>
          <a:custGeom>
            <a:rect b="b" l="l" r="r" t="t"/>
            <a:pathLst>
              <a:path extrusionOk="0" h="382" w="381">
                <a:moveTo>
                  <a:pt x="0" y="90"/>
                </a:moveTo>
                <a:lnTo>
                  <a:pt x="89" y="0"/>
                </a:lnTo>
                <a:lnTo>
                  <a:pt x="380" y="292"/>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8" name="Google Shape;658;p26"/>
          <p:cNvCxnSpPr/>
          <p:nvPr/>
        </p:nvCxnSpPr>
        <p:spPr>
          <a:xfrm>
            <a:off x="5414469" y="3589655"/>
            <a:ext cx="89360" cy="1466"/>
          </a:xfrm>
          <a:prstGeom prst="straightConnector1">
            <a:avLst/>
          </a:prstGeom>
          <a:noFill/>
          <a:ln cap="flat" cmpd="sng" w="34275">
            <a:solidFill>
              <a:schemeClr val="dk1"/>
            </a:solidFill>
            <a:prstDash val="solid"/>
            <a:round/>
            <a:headEnd len="med" w="med" type="none"/>
            <a:tailEnd len="med" w="med" type="none"/>
          </a:ln>
        </p:spPr>
      </p:cxnSp>
      <p:cxnSp>
        <p:nvCxnSpPr>
          <p:cNvPr id="659" name="Google Shape;659;p26"/>
          <p:cNvCxnSpPr/>
          <p:nvPr/>
        </p:nvCxnSpPr>
        <p:spPr>
          <a:xfrm>
            <a:off x="5459881" y="3544243"/>
            <a:ext cx="1466" cy="89360"/>
          </a:xfrm>
          <a:prstGeom prst="straightConnector1">
            <a:avLst/>
          </a:prstGeom>
          <a:noFill/>
          <a:ln cap="flat" cmpd="sng" w="34275">
            <a:solidFill>
              <a:schemeClr val="dk1"/>
            </a:solidFill>
            <a:prstDash val="solid"/>
            <a:round/>
            <a:headEnd len="med" w="med" type="none"/>
            <a:tailEnd len="med" w="med" type="none"/>
          </a:ln>
        </p:spPr>
      </p:cxnSp>
      <p:sp>
        <p:nvSpPr>
          <p:cNvPr id="660" name="Google Shape;660;p26"/>
          <p:cNvSpPr/>
          <p:nvPr/>
        </p:nvSpPr>
        <p:spPr>
          <a:xfrm>
            <a:off x="5357337" y="3490041"/>
            <a:ext cx="200694" cy="199228"/>
          </a:xfrm>
          <a:custGeom>
            <a:rect b="b" l="l" r="r" t="t"/>
            <a:pathLst>
              <a:path extrusionOk="0" h="598" w="606">
                <a:moveTo>
                  <a:pt x="605" y="299"/>
                </a:moveTo>
                <a:lnTo>
                  <a:pt x="605" y="299"/>
                </a:lnTo>
                <a:cubicBezTo>
                  <a:pt x="605" y="463"/>
                  <a:pt x="471" y="597"/>
                  <a:pt x="306" y="597"/>
                </a:cubicBezTo>
                <a:cubicBezTo>
                  <a:pt x="135" y="597"/>
                  <a:pt x="0" y="463"/>
                  <a:pt x="0" y="299"/>
                </a:cubicBezTo>
                <a:cubicBezTo>
                  <a:pt x="0" y="134"/>
                  <a:pt x="135" y="0"/>
                  <a:pt x="306" y="0"/>
                </a:cubicBezTo>
                <a:cubicBezTo>
                  <a:pt x="471"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61" name="Google Shape;661;p26"/>
          <p:cNvCxnSpPr/>
          <p:nvPr/>
        </p:nvCxnSpPr>
        <p:spPr>
          <a:xfrm>
            <a:off x="5528732"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62" name="Google Shape;662;p26"/>
          <p:cNvSpPr/>
          <p:nvPr/>
        </p:nvSpPr>
        <p:spPr>
          <a:xfrm>
            <a:off x="5543382" y="3673155"/>
            <a:ext cx="124517" cy="127447"/>
          </a:xfrm>
          <a:custGeom>
            <a:rect b="b" l="l" r="r" t="t"/>
            <a:pathLst>
              <a:path extrusionOk="0" h="382" w="375">
                <a:moveTo>
                  <a:pt x="0" y="90"/>
                </a:moveTo>
                <a:lnTo>
                  <a:pt x="90" y="0"/>
                </a:lnTo>
                <a:lnTo>
                  <a:pt x="374"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3" name="Google Shape;663;p26"/>
          <p:cNvSpPr/>
          <p:nvPr/>
        </p:nvSpPr>
        <p:spPr>
          <a:xfrm>
            <a:off x="6111767" y="36145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64" name="Google Shape;664;p26"/>
          <p:cNvCxnSpPr/>
          <p:nvPr/>
        </p:nvCxnSpPr>
        <p:spPr>
          <a:xfrm>
            <a:off x="6151318" y="3614558"/>
            <a:ext cx="1466" cy="161141"/>
          </a:xfrm>
          <a:prstGeom prst="straightConnector1">
            <a:avLst/>
          </a:prstGeom>
          <a:noFill/>
          <a:ln cap="flat" cmpd="sng" w="34275">
            <a:solidFill>
              <a:schemeClr val="dk1"/>
            </a:solidFill>
            <a:prstDash val="solid"/>
            <a:round/>
            <a:headEnd len="med" w="med" type="none"/>
            <a:tailEnd len="med" w="med" type="none"/>
          </a:ln>
        </p:spPr>
      </p:cxnSp>
      <p:sp>
        <p:nvSpPr>
          <p:cNvPr id="665" name="Google Shape;665;p26"/>
          <p:cNvSpPr/>
          <p:nvPr/>
        </p:nvSpPr>
        <p:spPr>
          <a:xfrm>
            <a:off x="5997503" y="3514945"/>
            <a:ext cx="310561" cy="178719"/>
          </a:xfrm>
          <a:custGeom>
            <a:rect b="b" l="l" r="r" t="t"/>
            <a:pathLst>
              <a:path extrusionOk="0" h="538" w="934">
                <a:moveTo>
                  <a:pt x="344" y="537"/>
                </a:moveTo>
                <a:lnTo>
                  <a:pt x="0" y="537"/>
                </a:lnTo>
                <a:lnTo>
                  <a:pt x="0" y="0"/>
                </a:lnTo>
                <a:lnTo>
                  <a:pt x="933" y="0"/>
                </a:lnTo>
                <a:lnTo>
                  <a:pt x="933" y="537"/>
                </a:lnTo>
                <a:lnTo>
                  <a:pt x="582"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6" name="Google Shape;666;p26"/>
          <p:cNvSpPr/>
          <p:nvPr/>
        </p:nvSpPr>
        <p:spPr>
          <a:xfrm>
            <a:off x="6751932" y="3736146"/>
            <a:ext cx="79105" cy="39553"/>
          </a:xfrm>
          <a:custGeom>
            <a:rect b="b" l="l" r="r" t="t"/>
            <a:pathLst>
              <a:path extrusionOk="0" h="120" w="239">
                <a:moveTo>
                  <a:pt x="238"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67" name="Google Shape;667;p26"/>
          <p:cNvCxnSpPr/>
          <p:nvPr/>
        </p:nvCxnSpPr>
        <p:spPr>
          <a:xfrm flipH="1" rot="10800000">
            <a:off x="6791485" y="3613093"/>
            <a:ext cx="1465" cy="164070"/>
          </a:xfrm>
          <a:prstGeom prst="straightConnector1">
            <a:avLst/>
          </a:prstGeom>
          <a:noFill/>
          <a:ln cap="flat" cmpd="sng" w="34275">
            <a:solidFill>
              <a:schemeClr val="dk1"/>
            </a:solidFill>
            <a:prstDash val="solid"/>
            <a:round/>
            <a:headEnd len="med" w="med" type="none"/>
            <a:tailEnd len="med" w="med" type="none"/>
          </a:ln>
        </p:spPr>
      </p:cxnSp>
      <p:sp>
        <p:nvSpPr>
          <p:cNvPr id="668" name="Google Shape;668;p26"/>
          <p:cNvSpPr/>
          <p:nvPr/>
        </p:nvSpPr>
        <p:spPr>
          <a:xfrm>
            <a:off x="6634739" y="3514945"/>
            <a:ext cx="310561" cy="178719"/>
          </a:xfrm>
          <a:custGeom>
            <a:rect b="b" l="l" r="r" t="t"/>
            <a:pathLst>
              <a:path extrusionOk="0" h="538" w="934">
                <a:moveTo>
                  <a:pt x="351" y="537"/>
                </a:moveTo>
                <a:lnTo>
                  <a:pt x="0" y="537"/>
                </a:lnTo>
                <a:lnTo>
                  <a:pt x="0" y="0"/>
                </a:lnTo>
                <a:lnTo>
                  <a:pt x="933" y="0"/>
                </a:lnTo>
                <a:lnTo>
                  <a:pt x="933" y="537"/>
                </a:lnTo>
                <a:lnTo>
                  <a:pt x="589"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69" name="Google Shape;669;p26"/>
          <p:cNvCxnSpPr/>
          <p:nvPr/>
        </p:nvCxnSpPr>
        <p:spPr>
          <a:xfrm flipH="1">
            <a:off x="971397" y="4174155"/>
            <a:ext cx="142097" cy="1465"/>
          </a:xfrm>
          <a:prstGeom prst="straightConnector1">
            <a:avLst/>
          </a:prstGeom>
          <a:noFill/>
          <a:ln cap="flat" cmpd="sng" w="34275">
            <a:solidFill>
              <a:schemeClr val="dk1"/>
            </a:solidFill>
            <a:prstDash val="solid"/>
            <a:round/>
            <a:headEnd len="med" w="med" type="none"/>
            <a:tailEnd len="med" w="med" type="none"/>
          </a:ln>
        </p:spPr>
      </p:cxnSp>
      <p:sp>
        <p:nvSpPr>
          <p:cNvPr id="670" name="Google Shape;670;p26"/>
          <p:cNvSpPr/>
          <p:nvPr/>
        </p:nvSpPr>
        <p:spPr>
          <a:xfrm>
            <a:off x="889362" y="4174155"/>
            <a:ext cx="310561" cy="238780"/>
          </a:xfrm>
          <a:custGeom>
            <a:rect b="b" l="l" r="r" t="t"/>
            <a:pathLst>
              <a:path extrusionOk="0" h="718" w="934">
                <a:moveTo>
                  <a:pt x="165" y="0"/>
                </a:moveTo>
                <a:lnTo>
                  <a:pt x="0" y="0"/>
                </a:lnTo>
                <a:lnTo>
                  <a:pt x="0" y="717"/>
                </a:lnTo>
                <a:lnTo>
                  <a:pt x="933" y="717"/>
                </a:lnTo>
                <a:lnTo>
                  <a:pt x="933" y="0"/>
                </a:lnTo>
                <a:lnTo>
                  <a:pt x="7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1" name="Google Shape;671;p26"/>
          <p:cNvSpPr/>
          <p:nvPr/>
        </p:nvSpPr>
        <p:spPr>
          <a:xfrm>
            <a:off x="943564" y="4155110"/>
            <a:ext cx="29299" cy="39553"/>
          </a:xfrm>
          <a:custGeom>
            <a:rect b="b" l="l" r="r" t="t"/>
            <a:pathLst>
              <a:path extrusionOk="0" h="120" w="90">
                <a:moveTo>
                  <a:pt x="0" y="119"/>
                </a:moveTo>
                <a:lnTo>
                  <a:pt x="0" y="0"/>
                </a:lnTo>
                <a:lnTo>
                  <a:pt x="89" y="0"/>
                </a:lnTo>
                <a:lnTo>
                  <a:pt x="89"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2" name="Google Shape;672;p26"/>
          <p:cNvSpPr/>
          <p:nvPr/>
        </p:nvSpPr>
        <p:spPr>
          <a:xfrm>
            <a:off x="1112028" y="4155110"/>
            <a:ext cx="30764" cy="39553"/>
          </a:xfrm>
          <a:custGeom>
            <a:rect b="b" l="l" r="r" t="t"/>
            <a:pathLst>
              <a:path extrusionOk="0" h="120" w="91">
                <a:moveTo>
                  <a:pt x="0" y="119"/>
                </a:moveTo>
                <a:lnTo>
                  <a:pt x="0" y="0"/>
                </a:lnTo>
                <a:lnTo>
                  <a:pt x="90" y="0"/>
                </a:lnTo>
                <a:lnTo>
                  <a:pt x="90"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3" name="Google Shape;673;p26"/>
          <p:cNvSpPr/>
          <p:nvPr/>
        </p:nvSpPr>
        <p:spPr>
          <a:xfrm>
            <a:off x="934775"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4" name="Google Shape;674;p26"/>
          <p:cNvSpPr/>
          <p:nvPr/>
        </p:nvSpPr>
        <p:spPr>
          <a:xfrm>
            <a:off x="934775"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5" name="Google Shape;675;p26"/>
          <p:cNvSpPr/>
          <p:nvPr/>
        </p:nvSpPr>
        <p:spPr>
          <a:xfrm>
            <a:off x="1103239" y="4244470"/>
            <a:ext cx="52737" cy="49807"/>
          </a:xfrm>
          <a:custGeom>
            <a:rect b="b" l="l" r="r" t="t"/>
            <a:pathLst>
              <a:path extrusionOk="0" h="151" w="158">
                <a:moveTo>
                  <a:pt x="157" y="150"/>
                </a:moveTo>
                <a:lnTo>
                  <a:pt x="0" y="150"/>
                </a:lnTo>
                <a:lnTo>
                  <a:pt x="0" y="0"/>
                </a:lnTo>
                <a:lnTo>
                  <a:pt x="157" y="0"/>
                </a:lnTo>
                <a:lnTo>
                  <a:pt x="157"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6" name="Google Shape;676;p26"/>
          <p:cNvSpPr/>
          <p:nvPr/>
        </p:nvSpPr>
        <p:spPr>
          <a:xfrm>
            <a:off x="1103239" y="4333830"/>
            <a:ext cx="52737" cy="49807"/>
          </a:xfrm>
          <a:custGeom>
            <a:rect b="b" l="l" r="r" t="t"/>
            <a:pathLst>
              <a:path extrusionOk="0" h="150" w="158">
                <a:moveTo>
                  <a:pt x="157" y="149"/>
                </a:moveTo>
                <a:lnTo>
                  <a:pt x="0" y="149"/>
                </a:lnTo>
                <a:lnTo>
                  <a:pt x="0" y="0"/>
                </a:lnTo>
                <a:lnTo>
                  <a:pt x="157" y="0"/>
                </a:lnTo>
                <a:lnTo>
                  <a:pt x="15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7" name="Google Shape;677;p26"/>
          <p:cNvSpPr/>
          <p:nvPr/>
        </p:nvSpPr>
        <p:spPr>
          <a:xfrm>
            <a:off x="1018274"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8" name="Google Shape;678;p26"/>
          <p:cNvSpPr/>
          <p:nvPr/>
        </p:nvSpPr>
        <p:spPr>
          <a:xfrm>
            <a:off x="1018274"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79" name="Google Shape;679;p26"/>
          <p:cNvCxnSpPr/>
          <p:nvPr/>
        </p:nvCxnSpPr>
        <p:spPr>
          <a:xfrm>
            <a:off x="889362" y="4215172"/>
            <a:ext cx="310561" cy="1465"/>
          </a:xfrm>
          <a:prstGeom prst="straightConnector1">
            <a:avLst/>
          </a:prstGeom>
          <a:noFill/>
          <a:ln cap="flat" cmpd="sng" w="34275">
            <a:solidFill>
              <a:schemeClr val="dk1"/>
            </a:solidFill>
            <a:prstDash val="solid"/>
            <a:round/>
            <a:headEnd len="med" w="med" type="none"/>
            <a:tailEnd len="med" w="med" type="none"/>
          </a:ln>
        </p:spPr>
      </p:cxnSp>
      <p:sp>
        <p:nvSpPr>
          <p:cNvPr id="680" name="Google Shape;680;p26"/>
          <p:cNvSpPr/>
          <p:nvPr/>
        </p:nvSpPr>
        <p:spPr>
          <a:xfrm>
            <a:off x="1608633" y="4127277"/>
            <a:ext cx="149421" cy="152351"/>
          </a:xfrm>
          <a:custGeom>
            <a:rect b="b" l="l" r="r" t="t"/>
            <a:pathLst>
              <a:path extrusionOk="0" h="457" w="449">
                <a:moveTo>
                  <a:pt x="448" y="232"/>
                </a:moveTo>
                <a:lnTo>
                  <a:pt x="448" y="232"/>
                </a:lnTo>
                <a:cubicBezTo>
                  <a:pt x="448" y="351"/>
                  <a:pt x="343" y="456"/>
                  <a:pt x="224" y="456"/>
                </a:cubicBezTo>
                <a:cubicBezTo>
                  <a:pt x="97" y="456"/>
                  <a:pt x="0" y="351"/>
                  <a:pt x="0" y="232"/>
                </a:cubicBezTo>
                <a:cubicBezTo>
                  <a:pt x="0" y="105"/>
                  <a:pt x="97" y="0"/>
                  <a:pt x="224" y="0"/>
                </a:cubicBezTo>
                <a:cubicBezTo>
                  <a:pt x="343" y="0"/>
                  <a:pt x="448" y="105"/>
                  <a:pt x="448" y="23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1" name="Google Shape;681;p26"/>
          <p:cNvSpPr/>
          <p:nvPr/>
        </p:nvSpPr>
        <p:spPr>
          <a:xfrm>
            <a:off x="1633537" y="4155111"/>
            <a:ext cx="49807" cy="49807"/>
          </a:xfrm>
          <a:custGeom>
            <a:rect b="b" l="l" r="r" t="t"/>
            <a:pathLst>
              <a:path extrusionOk="0" h="150" w="150">
                <a:moveTo>
                  <a:pt x="0" y="149"/>
                </a:moveTo>
                <a:lnTo>
                  <a:pt x="0" y="149"/>
                </a:lnTo>
                <a:cubicBezTo>
                  <a:pt x="0" y="67"/>
                  <a:pt x="67" y="0"/>
                  <a:pt x="14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2" name="Google Shape;682;p26"/>
          <p:cNvCxnSpPr/>
          <p:nvPr/>
        </p:nvCxnSpPr>
        <p:spPr>
          <a:xfrm flipH="1" rot="10800000">
            <a:off x="1683342" y="4276699"/>
            <a:ext cx="1466" cy="167000"/>
          </a:xfrm>
          <a:prstGeom prst="straightConnector1">
            <a:avLst/>
          </a:prstGeom>
          <a:noFill/>
          <a:ln cap="flat" cmpd="sng" w="34275">
            <a:solidFill>
              <a:schemeClr val="dk1"/>
            </a:solidFill>
            <a:prstDash val="solid"/>
            <a:round/>
            <a:headEnd len="med" w="med" type="none"/>
            <a:tailEnd len="med" w="med" type="none"/>
          </a:ln>
        </p:spPr>
      </p:cxnSp>
      <p:cxnSp>
        <p:nvCxnSpPr>
          <p:cNvPr id="683" name="Google Shape;683;p26"/>
          <p:cNvCxnSpPr/>
          <p:nvPr/>
        </p:nvCxnSpPr>
        <p:spPr>
          <a:xfrm flipH="1" rot="10800000">
            <a:off x="2320580" y="4301600"/>
            <a:ext cx="1465" cy="142097"/>
          </a:xfrm>
          <a:prstGeom prst="straightConnector1">
            <a:avLst/>
          </a:prstGeom>
          <a:noFill/>
          <a:ln cap="flat" cmpd="sng" w="34275">
            <a:solidFill>
              <a:schemeClr val="dk1"/>
            </a:solidFill>
            <a:prstDash val="solid"/>
            <a:round/>
            <a:headEnd len="med" w="med" type="none"/>
            <a:tailEnd len="med" w="med" type="none"/>
          </a:ln>
        </p:spPr>
      </p:cxnSp>
      <p:sp>
        <p:nvSpPr>
          <p:cNvPr id="684" name="Google Shape;684;p26"/>
          <p:cNvSpPr/>
          <p:nvPr/>
        </p:nvSpPr>
        <p:spPr>
          <a:xfrm>
            <a:off x="2235615" y="4127277"/>
            <a:ext cx="84965" cy="177253"/>
          </a:xfrm>
          <a:custGeom>
            <a:rect b="b" l="l" r="r" t="t"/>
            <a:pathLst>
              <a:path extrusionOk="0" h="532" w="254">
                <a:moveTo>
                  <a:pt x="253" y="0"/>
                </a:moveTo>
                <a:lnTo>
                  <a:pt x="104" y="0"/>
                </a:lnTo>
                <a:lnTo>
                  <a:pt x="104" y="68"/>
                </a:lnTo>
                <a:lnTo>
                  <a:pt x="179" y="127"/>
                </a:lnTo>
                <a:lnTo>
                  <a:pt x="149" y="381"/>
                </a:lnTo>
                <a:lnTo>
                  <a:pt x="15" y="441"/>
                </a:lnTo>
                <a:lnTo>
                  <a:pt x="0" y="531"/>
                </a:lnTo>
                <a:lnTo>
                  <a:pt x="253"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5" name="Google Shape;685;p26"/>
          <p:cNvSpPr/>
          <p:nvPr/>
        </p:nvSpPr>
        <p:spPr>
          <a:xfrm>
            <a:off x="2320580" y="4127277"/>
            <a:ext cx="84965" cy="177253"/>
          </a:xfrm>
          <a:custGeom>
            <a:rect b="b" l="l" r="r" t="t"/>
            <a:pathLst>
              <a:path extrusionOk="0" h="532" w="255">
                <a:moveTo>
                  <a:pt x="0" y="0"/>
                </a:moveTo>
                <a:lnTo>
                  <a:pt x="150" y="0"/>
                </a:lnTo>
                <a:lnTo>
                  <a:pt x="150" y="68"/>
                </a:lnTo>
                <a:lnTo>
                  <a:pt x="75" y="127"/>
                </a:lnTo>
                <a:lnTo>
                  <a:pt x="105" y="381"/>
                </a:lnTo>
                <a:lnTo>
                  <a:pt x="239" y="441"/>
                </a:lnTo>
                <a:lnTo>
                  <a:pt x="254" y="531"/>
                </a:lnTo>
                <a:lnTo>
                  <a:pt x="0"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6" name="Google Shape;686;p26"/>
          <p:cNvSpPr/>
          <p:nvPr/>
        </p:nvSpPr>
        <p:spPr>
          <a:xfrm>
            <a:off x="2890429" y="4127277"/>
            <a:ext cx="139167" cy="306166"/>
          </a:xfrm>
          <a:custGeom>
            <a:rect b="b" l="l" r="r" t="t"/>
            <a:pathLst>
              <a:path extrusionOk="0" h="920" w="419">
                <a:moveTo>
                  <a:pt x="0" y="0"/>
                </a:moveTo>
                <a:lnTo>
                  <a:pt x="418" y="0"/>
                </a:lnTo>
                <a:lnTo>
                  <a:pt x="418" y="919"/>
                </a:lnTo>
                <a:lnTo>
                  <a:pt x="209" y="710"/>
                </a:lnTo>
                <a:lnTo>
                  <a:pt x="0" y="919"/>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687" name="Google Shape;687;p26"/>
          <p:cNvGrpSpPr/>
          <p:nvPr/>
        </p:nvGrpSpPr>
        <p:grpSpPr>
          <a:xfrm>
            <a:off x="3498367" y="4122883"/>
            <a:ext cx="206552" cy="320816"/>
            <a:chOff x="6993559" y="8245765"/>
            <a:chExt cx="413103" cy="641631"/>
          </a:xfrm>
        </p:grpSpPr>
        <p:cxnSp>
          <p:nvCxnSpPr>
            <p:cNvPr id="688" name="Google Shape;688;p26"/>
            <p:cNvCxnSpPr/>
            <p:nvPr/>
          </p:nvCxnSpPr>
          <p:spPr>
            <a:xfrm>
              <a:off x="6993559" y="8245765"/>
              <a:ext cx="2929" cy="641631"/>
            </a:xfrm>
            <a:prstGeom prst="straightConnector1">
              <a:avLst/>
            </a:prstGeom>
            <a:noFill/>
            <a:ln cap="flat" cmpd="sng" w="34275">
              <a:solidFill>
                <a:schemeClr val="dk1"/>
              </a:solidFill>
              <a:prstDash val="solid"/>
              <a:round/>
              <a:headEnd len="med" w="med" type="none"/>
              <a:tailEnd len="med" w="med" type="none"/>
            </a:ln>
          </p:spPr>
        </p:cxnSp>
        <p:sp>
          <p:nvSpPr>
            <p:cNvPr id="689" name="Google Shape;689;p26"/>
            <p:cNvSpPr/>
            <p:nvPr/>
          </p:nvSpPr>
          <p:spPr>
            <a:xfrm>
              <a:off x="6993559" y="8310220"/>
              <a:ext cx="413103" cy="237317"/>
            </a:xfrm>
            <a:custGeom>
              <a:rect b="b" l="l" r="r" t="t"/>
              <a:pathLst>
                <a:path extrusionOk="0" h="359" w="621">
                  <a:moveTo>
                    <a:pt x="0" y="0"/>
                  </a:moveTo>
                  <a:lnTo>
                    <a:pt x="620" y="0"/>
                  </a:lnTo>
                  <a:lnTo>
                    <a:pt x="523" y="179"/>
                  </a:lnTo>
                  <a:lnTo>
                    <a:pt x="620" y="358"/>
                  </a:lnTo>
                  <a:lnTo>
                    <a:pt x="0" y="35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690" name="Google Shape;690;p26"/>
          <p:cNvCxnSpPr/>
          <p:nvPr/>
        </p:nvCxnSpPr>
        <p:spPr>
          <a:xfrm>
            <a:off x="4110700" y="4122883"/>
            <a:ext cx="1465" cy="320816"/>
          </a:xfrm>
          <a:prstGeom prst="straightConnector1">
            <a:avLst/>
          </a:prstGeom>
          <a:noFill/>
          <a:ln cap="flat" cmpd="sng" w="34275">
            <a:solidFill>
              <a:schemeClr val="dk1"/>
            </a:solidFill>
            <a:prstDash val="solid"/>
            <a:round/>
            <a:headEnd len="med" w="med" type="none"/>
            <a:tailEnd len="med" w="med" type="none"/>
          </a:ln>
        </p:spPr>
      </p:cxnSp>
      <p:sp>
        <p:nvSpPr>
          <p:cNvPr id="691" name="Google Shape;691;p26"/>
          <p:cNvSpPr/>
          <p:nvPr/>
        </p:nvSpPr>
        <p:spPr>
          <a:xfrm>
            <a:off x="4207384" y="4155110"/>
            <a:ext cx="153815" cy="143562"/>
          </a:xfrm>
          <a:custGeom>
            <a:rect b="b" l="l" r="r" t="t"/>
            <a:pathLst>
              <a:path extrusionOk="0" h="433" w="464">
                <a:moveTo>
                  <a:pt x="89" y="0"/>
                </a:moveTo>
                <a:lnTo>
                  <a:pt x="0" y="74"/>
                </a:lnTo>
                <a:lnTo>
                  <a:pt x="0" y="432"/>
                </a:lnTo>
                <a:lnTo>
                  <a:pt x="463" y="432"/>
                </a:lnTo>
                <a:lnTo>
                  <a:pt x="373" y="253"/>
                </a:lnTo>
                <a:lnTo>
                  <a:pt x="463" y="74"/>
                </a:lnTo>
                <a:lnTo>
                  <a:pt x="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2" name="Google Shape;692;p26"/>
          <p:cNvSpPr/>
          <p:nvPr/>
        </p:nvSpPr>
        <p:spPr>
          <a:xfrm>
            <a:off x="4110700" y="4155110"/>
            <a:ext cx="125982" cy="118659"/>
          </a:xfrm>
          <a:custGeom>
            <a:rect b="b" l="l" r="r" t="t"/>
            <a:pathLst>
              <a:path extrusionOk="0" h="359" w="381">
                <a:moveTo>
                  <a:pt x="291" y="358"/>
                </a:moveTo>
                <a:lnTo>
                  <a:pt x="0" y="358"/>
                </a:lnTo>
                <a:lnTo>
                  <a:pt x="0" y="0"/>
                </a:lnTo>
                <a:lnTo>
                  <a:pt x="380" y="0"/>
                </a:lnTo>
                <a:lnTo>
                  <a:pt x="38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3" name="Google Shape;693;p26"/>
          <p:cNvSpPr/>
          <p:nvPr/>
        </p:nvSpPr>
        <p:spPr>
          <a:xfrm>
            <a:off x="4720102"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4" name="Google Shape;694;p26"/>
          <p:cNvSpPr/>
          <p:nvPr/>
        </p:nvSpPr>
        <p:spPr>
          <a:xfrm>
            <a:off x="5010154"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5" name="Google Shape;695;p26"/>
          <p:cNvSpPr/>
          <p:nvPr/>
        </p:nvSpPr>
        <p:spPr>
          <a:xfrm>
            <a:off x="4740611" y="4248865"/>
            <a:ext cx="64456" cy="79105"/>
          </a:xfrm>
          <a:custGeom>
            <a:rect b="b" l="l" r="r" t="t"/>
            <a:pathLst>
              <a:path extrusionOk="0" h="240" w="195">
                <a:moveTo>
                  <a:pt x="194" y="239"/>
                </a:moveTo>
                <a:lnTo>
                  <a:pt x="0" y="239"/>
                </a:lnTo>
                <a:lnTo>
                  <a:pt x="0" y="0"/>
                </a:lnTo>
                <a:lnTo>
                  <a:pt x="134" y="0"/>
                </a:lnTo>
                <a:lnTo>
                  <a:pt x="19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6" name="Google Shape;696;p26"/>
          <p:cNvSpPr/>
          <p:nvPr/>
        </p:nvSpPr>
        <p:spPr>
          <a:xfrm>
            <a:off x="5357337"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7" name="Google Shape;697;p26"/>
          <p:cNvSpPr/>
          <p:nvPr/>
        </p:nvSpPr>
        <p:spPr>
          <a:xfrm>
            <a:off x="5647390"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8" name="Google Shape;698;p26"/>
          <p:cNvSpPr/>
          <p:nvPr/>
        </p:nvSpPr>
        <p:spPr>
          <a:xfrm>
            <a:off x="5377846" y="4248865"/>
            <a:ext cx="142097" cy="79105"/>
          </a:xfrm>
          <a:custGeom>
            <a:rect b="b" l="l" r="r" t="t"/>
            <a:pathLst>
              <a:path extrusionOk="0" h="240" w="427">
                <a:moveTo>
                  <a:pt x="426" y="239"/>
                </a:moveTo>
                <a:lnTo>
                  <a:pt x="0" y="239"/>
                </a:lnTo>
                <a:lnTo>
                  <a:pt x="0" y="0"/>
                </a:lnTo>
                <a:lnTo>
                  <a:pt x="366" y="0"/>
                </a:lnTo>
                <a:lnTo>
                  <a:pt x="42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9" name="Google Shape;699;p26"/>
          <p:cNvSpPr/>
          <p:nvPr/>
        </p:nvSpPr>
        <p:spPr>
          <a:xfrm>
            <a:off x="5997503"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0" name="Google Shape;700;p26"/>
          <p:cNvSpPr/>
          <p:nvPr/>
        </p:nvSpPr>
        <p:spPr>
          <a:xfrm>
            <a:off x="6287556" y="4259119"/>
            <a:ext cx="20509" cy="60061"/>
          </a:xfrm>
          <a:custGeom>
            <a:rect b="b" l="l" r="r" t="t"/>
            <a:pathLst>
              <a:path extrusionOk="0" h="180" w="60">
                <a:moveTo>
                  <a:pt x="0" y="0"/>
                </a:moveTo>
                <a:lnTo>
                  <a:pt x="59" y="0"/>
                </a:lnTo>
                <a:lnTo>
                  <a:pt x="59"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1" name="Google Shape;701;p26"/>
          <p:cNvSpPr/>
          <p:nvPr/>
        </p:nvSpPr>
        <p:spPr>
          <a:xfrm>
            <a:off x="6018013" y="4248865"/>
            <a:ext cx="250499" cy="79105"/>
          </a:xfrm>
          <a:custGeom>
            <a:rect b="b" l="l" r="r" t="t"/>
            <a:pathLst>
              <a:path extrusionOk="0" h="240" w="755">
                <a:moveTo>
                  <a:pt x="754" y="239"/>
                </a:moveTo>
                <a:lnTo>
                  <a:pt x="0" y="239"/>
                </a:lnTo>
                <a:lnTo>
                  <a:pt x="0" y="0"/>
                </a:lnTo>
                <a:lnTo>
                  <a:pt x="754" y="0"/>
                </a:lnTo>
                <a:lnTo>
                  <a:pt x="75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2" name="Google Shape;702;p26"/>
          <p:cNvSpPr/>
          <p:nvPr/>
        </p:nvSpPr>
        <p:spPr>
          <a:xfrm>
            <a:off x="6634739"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3" name="Google Shape;703;p26"/>
          <p:cNvSpPr/>
          <p:nvPr/>
        </p:nvSpPr>
        <p:spPr>
          <a:xfrm>
            <a:off x="6924791"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4" name="Google Shape;704;p26"/>
          <p:cNvSpPr/>
          <p:nvPr/>
        </p:nvSpPr>
        <p:spPr>
          <a:xfrm>
            <a:off x="6656713" y="4248865"/>
            <a:ext cx="247570" cy="79105"/>
          </a:xfrm>
          <a:custGeom>
            <a:rect b="b" l="l" r="r" t="t"/>
            <a:pathLst>
              <a:path extrusionOk="0" h="240" w="747">
                <a:moveTo>
                  <a:pt x="746" y="239"/>
                </a:moveTo>
                <a:lnTo>
                  <a:pt x="0" y="239"/>
                </a:lnTo>
                <a:lnTo>
                  <a:pt x="0" y="0"/>
                </a:lnTo>
                <a:lnTo>
                  <a:pt x="746" y="0"/>
                </a:lnTo>
                <a:lnTo>
                  <a:pt x="74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5" name="Google Shape;705;p26"/>
          <p:cNvSpPr/>
          <p:nvPr/>
        </p:nvSpPr>
        <p:spPr>
          <a:xfrm>
            <a:off x="6741678" y="4273769"/>
            <a:ext cx="70316" cy="30763"/>
          </a:xfrm>
          <a:custGeom>
            <a:rect b="b" l="l" r="r" t="t"/>
            <a:pathLst>
              <a:path extrusionOk="0" h="91" w="210">
                <a:moveTo>
                  <a:pt x="0" y="45"/>
                </a:moveTo>
                <a:lnTo>
                  <a:pt x="104" y="0"/>
                </a:lnTo>
                <a:lnTo>
                  <a:pt x="104" y="90"/>
                </a:lnTo>
                <a:lnTo>
                  <a:pt x="209" y="4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6" name="Google Shape;706;p26"/>
          <p:cNvSpPr/>
          <p:nvPr/>
        </p:nvSpPr>
        <p:spPr>
          <a:xfrm>
            <a:off x="4705452"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7" name="Google Shape;707;p26"/>
          <p:cNvSpPr/>
          <p:nvPr/>
        </p:nvSpPr>
        <p:spPr>
          <a:xfrm>
            <a:off x="4873917" y="4846548"/>
            <a:ext cx="1466" cy="109869"/>
          </a:xfrm>
          <a:custGeom>
            <a:rect b="b" l="l" r="r" t="t"/>
            <a:pathLst>
              <a:path extrusionOk="0" h="330" w="1">
                <a:moveTo>
                  <a:pt x="0" y="0"/>
                </a:moveTo>
                <a:lnTo>
                  <a:pt x="0" y="329"/>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08" name="Google Shape;708;p26"/>
          <p:cNvCxnSpPr/>
          <p:nvPr/>
        </p:nvCxnSpPr>
        <p:spPr>
          <a:xfrm>
            <a:off x="4873917" y="4846548"/>
            <a:ext cx="1466" cy="109869"/>
          </a:xfrm>
          <a:prstGeom prst="straightConnector1">
            <a:avLst/>
          </a:prstGeom>
          <a:noFill/>
          <a:ln cap="flat" cmpd="sng" w="34275">
            <a:solidFill>
              <a:schemeClr val="dk1"/>
            </a:solidFill>
            <a:prstDash val="solid"/>
            <a:round/>
            <a:headEnd len="med" w="med" type="none"/>
            <a:tailEnd len="med" w="med" type="none"/>
          </a:ln>
        </p:spPr>
      </p:cxnSp>
      <p:sp>
        <p:nvSpPr>
          <p:cNvPr id="709" name="Google Shape;709;p26"/>
          <p:cNvSpPr/>
          <p:nvPr/>
        </p:nvSpPr>
        <p:spPr>
          <a:xfrm>
            <a:off x="4873917"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10" name="Google Shape;710;p26"/>
          <p:cNvCxnSpPr/>
          <p:nvPr/>
        </p:nvCxnSpPr>
        <p:spPr>
          <a:xfrm>
            <a:off x="4873917"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711" name="Google Shape;711;p26"/>
          <p:cNvSpPr/>
          <p:nvPr/>
        </p:nvSpPr>
        <p:spPr>
          <a:xfrm>
            <a:off x="5342688" y="4752794"/>
            <a:ext cx="339859" cy="339859"/>
          </a:xfrm>
          <a:custGeom>
            <a:rect b="b" l="l" r="r" t="t"/>
            <a:pathLst>
              <a:path extrusionOk="0" h="1023" w="1023">
                <a:moveTo>
                  <a:pt x="843" y="179"/>
                </a:moveTo>
                <a:lnTo>
                  <a:pt x="843" y="179"/>
                </a:lnTo>
                <a:cubicBezTo>
                  <a:pt x="1022" y="365"/>
                  <a:pt x="1022" y="656"/>
                  <a:pt x="843" y="836"/>
                </a:cubicBezTo>
                <a:cubicBezTo>
                  <a:pt x="664" y="1022"/>
                  <a:pt x="365" y="1022"/>
                  <a:pt x="186" y="836"/>
                </a:cubicBezTo>
                <a:cubicBezTo>
                  <a:pt x="0" y="656"/>
                  <a:pt x="0" y="365"/>
                  <a:pt x="186" y="179"/>
                </a:cubicBezTo>
                <a:cubicBezTo>
                  <a:pt x="365"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2" name="Google Shape;712;p26"/>
          <p:cNvSpPr/>
          <p:nvPr/>
        </p:nvSpPr>
        <p:spPr>
          <a:xfrm>
            <a:off x="5503828"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13" name="Google Shape;713;p26"/>
          <p:cNvCxnSpPr/>
          <p:nvPr/>
        </p:nvCxnSpPr>
        <p:spPr>
          <a:xfrm>
            <a:off x="5503828"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714" name="Google Shape;714;p26"/>
          <p:cNvSpPr/>
          <p:nvPr/>
        </p:nvSpPr>
        <p:spPr>
          <a:xfrm>
            <a:off x="5474531" y="4842154"/>
            <a:ext cx="79105" cy="114263"/>
          </a:xfrm>
          <a:custGeom>
            <a:rect b="b" l="l" r="r" t="t"/>
            <a:pathLst>
              <a:path extrusionOk="0" h="345" w="240">
                <a:moveTo>
                  <a:pt x="0" y="75"/>
                </a:moveTo>
                <a:lnTo>
                  <a:pt x="0" y="75"/>
                </a:lnTo>
                <a:cubicBezTo>
                  <a:pt x="0" y="30"/>
                  <a:pt x="30" y="0"/>
                  <a:pt x="120" y="0"/>
                </a:cubicBezTo>
                <a:cubicBezTo>
                  <a:pt x="194" y="0"/>
                  <a:pt x="239" y="45"/>
                  <a:pt x="239" y="105"/>
                </a:cubicBezTo>
                <a:cubicBezTo>
                  <a:pt x="239" y="164"/>
                  <a:pt x="150" y="209"/>
                  <a:pt x="150" y="209"/>
                </a:cubicBezTo>
                <a:cubicBezTo>
                  <a:pt x="150" y="209"/>
                  <a:pt x="90" y="239"/>
                  <a:pt x="90" y="329"/>
                </a:cubicBezTo>
                <a:cubicBezTo>
                  <a:pt x="90" y="344"/>
                  <a:pt x="90" y="344"/>
                  <a:pt x="90" y="34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5" name="Google Shape;715;p26"/>
          <p:cNvSpPr/>
          <p:nvPr/>
        </p:nvSpPr>
        <p:spPr>
          <a:xfrm>
            <a:off x="5982854"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16" name="Google Shape;716;p26"/>
          <p:cNvCxnSpPr/>
          <p:nvPr/>
        </p:nvCxnSpPr>
        <p:spPr>
          <a:xfrm>
            <a:off x="6042915" y="4812856"/>
            <a:ext cx="218273" cy="218272"/>
          </a:xfrm>
          <a:prstGeom prst="straightConnector1">
            <a:avLst/>
          </a:prstGeom>
          <a:noFill/>
          <a:ln cap="flat" cmpd="sng" w="34275">
            <a:solidFill>
              <a:schemeClr val="dk1"/>
            </a:solidFill>
            <a:prstDash val="solid"/>
            <a:round/>
            <a:headEnd len="med" w="med" type="none"/>
            <a:tailEnd len="med" w="med" type="none"/>
          </a:ln>
        </p:spPr>
      </p:cxnSp>
      <p:sp>
        <p:nvSpPr>
          <p:cNvPr id="717" name="Google Shape;717;p26"/>
          <p:cNvSpPr/>
          <p:nvPr/>
        </p:nvSpPr>
        <p:spPr>
          <a:xfrm>
            <a:off x="6620090" y="4752794"/>
            <a:ext cx="339859" cy="339859"/>
          </a:xfrm>
          <a:custGeom>
            <a:rect b="b" l="l" r="r" t="t"/>
            <a:pathLst>
              <a:path extrusionOk="0" h="1023" w="1024">
                <a:moveTo>
                  <a:pt x="843" y="179"/>
                </a:moveTo>
                <a:lnTo>
                  <a:pt x="843" y="179"/>
                </a:lnTo>
                <a:cubicBezTo>
                  <a:pt x="1023" y="365"/>
                  <a:pt x="1023" y="656"/>
                  <a:pt x="843" y="836"/>
                </a:cubicBezTo>
                <a:cubicBezTo>
                  <a:pt x="664" y="1022"/>
                  <a:pt x="366" y="1022"/>
                  <a:pt x="187" y="836"/>
                </a:cubicBezTo>
                <a:cubicBezTo>
                  <a:pt x="0" y="656"/>
                  <a:pt x="0" y="365"/>
                  <a:pt x="187" y="179"/>
                </a:cubicBezTo>
                <a:cubicBezTo>
                  <a:pt x="366"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18" name="Google Shape;718;p26"/>
          <p:cNvSpPr/>
          <p:nvPr/>
        </p:nvSpPr>
        <p:spPr>
          <a:xfrm>
            <a:off x="6791485" y="4886100"/>
            <a:ext cx="1465" cy="111333"/>
          </a:xfrm>
          <a:custGeom>
            <a:rect b="b" l="l" r="r" t="t"/>
            <a:pathLst>
              <a:path extrusionOk="0" h="337" w="1">
                <a:moveTo>
                  <a:pt x="0" y="336"/>
                </a:moveTo>
                <a:lnTo>
                  <a:pt x="0" y="0"/>
                </a:lnTo>
                <a:lnTo>
                  <a:pt x="0" y="336"/>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19" name="Google Shape;719;p26"/>
          <p:cNvCxnSpPr/>
          <p:nvPr/>
        </p:nvCxnSpPr>
        <p:spPr>
          <a:xfrm flipH="1" rot="10800000">
            <a:off x="6791485" y="4886101"/>
            <a:ext cx="1465" cy="114263"/>
          </a:xfrm>
          <a:prstGeom prst="straightConnector1">
            <a:avLst/>
          </a:prstGeom>
          <a:noFill/>
          <a:ln cap="flat" cmpd="sng" w="34275">
            <a:solidFill>
              <a:schemeClr val="dk1"/>
            </a:solidFill>
            <a:prstDash val="solid"/>
            <a:round/>
            <a:headEnd len="med" w="med" type="none"/>
            <a:tailEnd len="med" w="med" type="none"/>
          </a:ln>
        </p:spPr>
      </p:cxnSp>
      <p:sp>
        <p:nvSpPr>
          <p:cNvPr id="720" name="Google Shape;720;p26"/>
          <p:cNvSpPr/>
          <p:nvPr/>
        </p:nvSpPr>
        <p:spPr>
          <a:xfrm>
            <a:off x="6791485" y="4846547"/>
            <a:ext cx="1465" cy="20509"/>
          </a:xfrm>
          <a:custGeom>
            <a:rect b="b" l="l" r="r" t="t"/>
            <a:pathLst>
              <a:path extrusionOk="0" h="61" w="1">
                <a:moveTo>
                  <a:pt x="0" y="60"/>
                </a:moveTo>
                <a:lnTo>
                  <a:pt x="0" y="0"/>
                </a:lnTo>
                <a:lnTo>
                  <a:pt x="0" y="6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21" name="Google Shape;721;p26"/>
          <p:cNvCxnSpPr/>
          <p:nvPr/>
        </p:nvCxnSpPr>
        <p:spPr>
          <a:xfrm flipH="1" rot="10800000">
            <a:off x="6791485" y="4845083"/>
            <a:ext cx="1465" cy="23438"/>
          </a:xfrm>
          <a:prstGeom prst="straightConnector1">
            <a:avLst/>
          </a:prstGeom>
          <a:noFill/>
          <a:ln cap="flat" cmpd="sng" w="34275">
            <a:solidFill>
              <a:schemeClr val="dk1"/>
            </a:solidFill>
            <a:prstDash val="solid"/>
            <a:round/>
            <a:headEnd len="med" w="med" type="none"/>
            <a:tailEnd len="med" w="med" type="none"/>
          </a:ln>
        </p:spPr>
      </p:cxnSp>
      <p:grpSp>
        <p:nvGrpSpPr>
          <p:cNvPr id="722" name="Google Shape;722;p26"/>
          <p:cNvGrpSpPr/>
          <p:nvPr/>
        </p:nvGrpSpPr>
        <p:grpSpPr>
          <a:xfrm>
            <a:off x="914266" y="5406143"/>
            <a:ext cx="265149" cy="307633"/>
            <a:chOff x="1825356" y="10812285"/>
            <a:chExt cx="530297" cy="615266"/>
          </a:xfrm>
        </p:grpSpPr>
        <p:cxnSp>
          <p:nvCxnSpPr>
            <p:cNvPr id="723" name="Google Shape;723;p26"/>
            <p:cNvCxnSpPr/>
            <p:nvPr/>
          </p:nvCxnSpPr>
          <p:spPr>
            <a:xfrm>
              <a:off x="2083180" y="10932411"/>
              <a:ext cx="2929" cy="495140"/>
            </a:xfrm>
            <a:prstGeom prst="straightConnector1">
              <a:avLst/>
            </a:prstGeom>
            <a:noFill/>
            <a:ln cap="flat" cmpd="sng" w="34275">
              <a:solidFill>
                <a:schemeClr val="dk1"/>
              </a:solidFill>
              <a:prstDash val="solid"/>
              <a:round/>
              <a:headEnd len="med" w="med" type="none"/>
              <a:tailEnd len="med" w="med" type="none"/>
            </a:ln>
          </p:spPr>
        </p:cxnSp>
        <p:sp>
          <p:nvSpPr>
            <p:cNvPr id="724" name="Google Shape;724;p26"/>
            <p:cNvSpPr/>
            <p:nvPr/>
          </p:nvSpPr>
          <p:spPr>
            <a:xfrm>
              <a:off x="1825356" y="11269339"/>
              <a:ext cx="128911" cy="99613"/>
            </a:xfrm>
            <a:custGeom>
              <a:rect b="b" l="l" r="r" t="t"/>
              <a:pathLst>
                <a:path extrusionOk="0" h="150" w="195">
                  <a:moveTo>
                    <a:pt x="194" y="45"/>
                  </a:moveTo>
                  <a:lnTo>
                    <a:pt x="45"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5" name="Google Shape;725;p26"/>
            <p:cNvSpPr/>
            <p:nvPr/>
          </p:nvSpPr>
          <p:spPr>
            <a:xfrm>
              <a:off x="2212093" y="11269339"/>
              <a:ext cx="143560" cy="99613"/>
            </a:xfrm>
            <a:custGeom>
              <a:rect b="b" l="l" r="r" t="t"/>
              <a:pathLst>
                <a:path extrusionOk="0" h="150" w="218">
                  <a:moveTo>
                    <a:pt x="0" y="45"/>
                  </a:moveTo>
                  <a:lnTo>
                    <a:pt x="157" y="0"/>
                  </a:lnTo>
                  <a:lnTo>
                    <a:pt x="217"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6" name="Google Shape;726;p26"/>
            <p:cNvSpPr/>
            <p:nvPr/>
          </p:nvSpPr>
          <p:spPr>
            <a:xfrm>
              <a:off x="1854654" y="11269339"/>
              <a:ext cx="457052" cy="158210"/>
            </a:xfrm>
            <a:custGeom>
              <a:rect b="b" l="l" r="r" t="t"/>
              <a:pathLst>
                <a:path extrusionOk="0" h="240" w="688">
                  <a:moveTo>
                    <a:pt x="687" y="0"/>
                  </a:moveTo>
                  <a:lnTo>
                    <a:pt x="687" y="0"/>
                  </a:lnTo>
                  <a:cubicBezTo>
                    <a:pt x="642" y="142"/>
                    <a:pt x="507" y="239"/>
                    <a:pt x="343" y="239"/>
                  </a:cubicBezTo>
                  <a:cubicBezTo>
                    <a:pt x="186" y="239"/>
                    <a:pt x="52"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27" name="Google Shape;727;p26"/>
            <p:cNvCxnSpPr/>
            <p:nvPr/>
          </p:nvCxnSpPr>
          <p:spPr>
            <a:xfrm>
              <a:off x="1995285" y="10973427"/>
              <a:ext cx="178719" cy="2929"/>
            </a:xfrm>
            <a:prstGeom prst="straightConnector1">
              <a:avLst/>
            </a:prstGeom>
            <a:noFill/>
            <a:ln cap="flat" cmpd="sng" w="34275">
              <a:solidFill>
                <a:schemeClr val="dk1"/>
              </a:solidFill>
              <a:prstDash val="solid"/>
              <a:round/>
              <a:headEnd len="med" w="med" type="none"/>
              <a:tailEnd len="med" w="med" type="none"/>
            </a:ln>
          </p:spPr>
        </p:cxnSp>
        <p:sp>
          <p:nvSpPr>
            <p:cNvPr id="728" name="Google Shape;728;p26"/>
            <p:cNvSpPr/>
            <p:nvPr/>
          </p:nvSpPr>
          <p:spPr>
            <a:xfrm>
              <a:off x="2024584" y="10812285"/>
              <a:ext cx="120122" cy="120124"/>
            </a:xfrm>
            <a:custGeom>
              <a:rect b="b" l="l" r="r" t="t"/>
              <a:pathLst>
                <a:path extrusionOk="0" h="180" w="180">
                  <a:moveTo>
                    <a:pt x="179" y="90"/>
                  </a:moveTo>
                  <a:lnTo>
                    <a:pt x="179" y="90"/>
                  </a:lnTo>
                  <a:cubicBezTo>
                    <a:pt x="179" y="134"/>
                    <a:pt x="141" y="179"/>
                    <a:pt x="89" y="179"/>
                  </a:cubicBezTo>
                  <a:cubicBezTo>
                    <a:pt x="44" y="179"/>
                    <a:pt x="0" y="134"/>
                    <a:pt x="0" y="90"/>
                  </a:cubicBezTo>
                  <a:cubicBezTo>
                    <a:pt x="0" y="38"/>
                    <a:pt x="44" y="0"/>
                    <a:pt x="89" y="0"/>
                  </a:cubicBezTo>
                  <a:cubicBezTo>
                    <a:pt x="141" y="0"/>
                    <a:pt x="179" y="38"/>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729" name="Google Shape;729;p26"/>
          <p:cNvGrpSpPr/>
          <p:nvPr/>
        </p:nvGrpSpPr>
        <p:grpSpPr>
          <a:xfrm>
            <a:off x="1526597" y="5404679"/>
            <a:ext cx="310562" cy="310562"/>
            <a:chOff x="3050019" y="10809357"/>
            <a:chExt cx="621124" cy="621123"/>
          </a:xfrm>
        </p:grpSpPr>
        <p:sp>
          <p:nvSpPr>
            <p:cNvPr id="730" name="Google Shape;730;p26"/>
            <p:cNvSpPr/>
            <p:nvPr/>
          </p:nvSpPr>
          <p:spPr>
            <a:xfrm>
              <a:off x="3050021" y="10812287"/>
              <a:ext cx="621122" cy="615262"/>
            </a:xfrm>
            <a:custGeom>
              <a:rect b="b" l="l" r="r" t="t"/>
              <a:pathLst>
                <a:path extrusionOk="0" h="927" w="934">
                  <a:moveTo>
                    <a:pt x="933" y="463"/>
                  </a:moveTo>
                  <a:lnTo>
                    <a:pt x="933" y="463"/>
                  </a:lnTo>
                  <a:cubicBezTo>
                    <a:pt x="933" y="717"/>
                    <a:pt x="724" y="926"/>
                    <a:pt x="470" y="926"/>
                  </a:cubicBezTo>
                  <a:cubicBezTo>
                    <a:pt x="209" y="926"/>
                    <a:pt x="0" y="717"/>
                    <a:pt x="0" y="463"/>
                  </a:cubicBezTo>
                  <a:cubicBezTo>
                    <a:pt x="0" y="202"/>
                    <a:pt x="209" y="0"/>
                    <a:pt x="470" y="0"/>
                  </a:cubicBezTo>
                  <a:cubicBezTo>
                    <a:pt x="724" y="0"/>
                    <a:pt x="933" y="202"/>
                    <a:pt x="933" y="463"/>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1" name="Google Shape;731;p26"/>
            <p:cNvSpPr/>
            <p:nvPr/>
          </p:nvSpPr>
          <p:spPr>
            <a:xfrm>
              <a:off x="3214090" y="10973429"/>
              <a:ext cx="298841" cy="298841"/>
            </a:xfrm>
            <a:custGeom>
              <a:rect b="b" l="l" r="r" t="t"/>
              <a:pathLst>
                <a:path extrusionOk="0" h="449" w="449">
                  <a:moveTo>
                    <a:pt x="448" y="224"/>
                  </a:moveTo>
                  <a:lnTo>
                    <a:pt x="448" y="224"/>
                  </a:lnTo>
                  <a:cubicBezTo>
                    <a:pt x="448" y="351"/>
                    <a:pt x="343" y="448"/>
                    <a:pt x="224" y="448"/>
                  </a:cubicBezTo>
                  <a:cubicBezTo>
                    <a:pt x="97" y="448"/>
                    <a:pt x="0" y="351"/>
                    <a:pt x="0" y="224"/>
                  </a:cubicBezTo>
                  <a:cubicBezTo>
                    <a:pt x="0" y="97"/>
                    <a:pt x="97" y="0"/>
                    <a:pt x="224" y="0"/>
                  </a:cubicBezTo>
                  <a:cubicBezTo>
                    <a:pt x="343" y="0"/>
                    <a:pt x="448" y="97"/>
                    <a:pt x="448"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32" name="Google Shape;732;p26"/>
            <p:cNvCxnSpPr/>
            <p:nvPr/>
          </p:nvCxnSpPr>
          <p:spPr>
            <a:xfrm flipH="1" rot="10800000">
              <a:off x="3301985" y="10809357"/>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33" name="Google Shape;733;p26"/>
            <p:cNvCxnSpPr/>
            <p:nvPr/>
          </p:nvCxnSpPr>
          <p:spPr>
            <a:xfrm flipH="1" rot="10800000">
              <a:off x="3422106" y="10809357"/>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34" name="Google Shape;734;p26"/>
            <p:cNvCxnSpPr/>
            <p:nvPr/>
          </p:nvCxnSpPr>
          <p:spPr>
            <a:xfrm flipH="1" rot="10800000">
              <a:off x="3301985" y="11254690"/>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35" name="Google Shape;735;p26"/>
            <p:cNvCxnSpPr/>
            <p:nvPr/>
          </p:nvCxnSpPr>
          <p:spPr>
            <a:xfrm flipH="1" rot="10800000">
              <a:off x="3422106" y="11254690"/>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36" name="Google Shape;736;p26"/>
            <p:cNvCxnSpPr/>
            <p:nvPr/>
          </p:nvCxnSpPr>
          <p:spPr>
            <a:xfrm>
              <a:off x="3501213" y="11061322"/>
              <a:ext cx="169930" cy="2929"/>
            </a:xfrm>
            <a:prstGeom prst="straightConnector1">
              <a:avLst/>
            </a:prstGeom>
            <a:noFill/>
            <a:ln cap="flat" cmpd="sng" w="34275">
              <a:solidFill>
                <a:schemeClr val="dk1"/>
              </a:solidFill>
              <a:prstDash val="solid"/>
              <a:round/>
              <a:headEnd len="med" w="med" type="none"/>
              <a:tailEnd len="med" w="med" type="none"/>
            </a:ln>
          </p:spPr>
        </p:cxnSp>
        <p:cxnSp>
          <p:nvCxnSpPr>
            <p:cNvPr id="737" name="Google Shape;737;p26"/>
            <p:cNvCxnSpPr/>
            <p:nvPr/>
          </p:nvCxnSpPr>
          <p:spPr>
            <a:xfrm>
              <a:off x="3501213" y="11181442"/>
              <a:ext cx="169930" cy="2931"/>
            </a:xfrm>
            <a:prstGeom prst="straightConnector1">
              <a:avLst/>
            </a:prstGeom>
            <a:noFill/>
            <a:ln cap="flat" cmpd="sng" w="34275">
              <a:solidFill>
                <a:schemeClr val="dk1"/>
              </a:solidFill>
              <a:prstDash val="solid"/>
              <a:round/>
              <a:headEnd len="med" w="med" type="none"/>
              <a:tailEnd len="med" w="med" type="none"/>
            </a:ln>
          </p:spPr>
        </p:cxnSp>
        <p:cxnSp>
          <p:nvCxnSpPr>
            <p:cNvPr id="738" name="Google Shape;738;p26"/>
            <p:cNvCxnSpPr/>
            <p:nvPr/>
          </p:nvCxnSpPr>
          <p:spPr>
            <a:xfrm>
              <a:off x="3050019" y="11061322"/>
              <a:ext cx="172859" cy="2929"/>
            </a:xfrm>
            <a:prstGeom prst="straightConnector1">
              <a:avLst/>
            </a:prstGeom>
            <a:noFill/>
            <a:ln cap="flat" cmpd="sng" w="34275">
              <a:solidFill>
                <a:schemeClr val="dk1"/>
              </a:solidFill>
              <a:prstDash val="solid"/>
              <a:round/>
              <a:headEnd len="med" w="med" type="none"/>
              <a:tailEnd len="med" w="med" type="none"/>
            </a:ln>
          </p:spPr>
        </p:cxnSp>
        <p:cxnSp>
          <p:nvCxnSpPr>
            <p:cNvPr id="739" name="Google Shape;739;p26"/>
            <p:cNvCxnSpPr/>
            <p:nvPr/>
          </p:nvCxnSpPr>
          <p:spPr>
            <a:xfrm>
              <a:off x="3050019" y="11181442"/>
              <a:ext cx="172859" cy="2931"/>
            </a:xfrm>
            <a:prstGeom prst="straightConnector1">
              <a:avLst/>
            </a:prstGeom>
            <a:noFill/>
            <a:ln cap="flat" cmpd="sng" w="34275">
              <a:solidFill>
                <a:schemeClr val="dk1"/>
              </a:solidFill>
              <a:prstDash val="solid"/>
              <a:round/>
              <a:headEnd len="med" w="med" type="none"/>
              <a:tailEnd len="med" w="med" type="none"/>
            </a:ln>
          </p:spPr>
        </p:cxnSp>
      </p:grpSp>
      <p:cxnSp>
        <p:nvCxnSpPr>
          <p:cNvPr id="740" name="Google Shape;740;p26"/>
          <p:cNvCxnSpPr/>
          <p:nvPr/>
        </p:nvCxnSpPr>
        <p:spPr>
          <a:xfrm>
            <a:off x="2320580" y="5599511"/>
            <a:ext cx="1465" cy="118659"/>
          </a:xfrm>
          <a:prstGeom prst="straightConnector1">
            <a:avLst/>
          </a:prstGeom>
          <a:noFill/>
          <a:ln cap="flat" cmpd="sng" w="34275">
            <a:solidFill>
              <a:schemeClr val="dk1"/>
            </a:solidFill>
            <a:prstDash val="solid"/>
            <a:round/>
            <a:headEnd len="med" w="med" type="none"/>
            <a:tailEnd len="med" w="med" type="none"/>
          </a:ln>
        </p:spPr>
      </p:cxnSp>
      <p:cxnSp>
        <p:nvCxnSpPr>
          <p:cNvPr id="741" name="Google Shape;741;p26"/>
          <p:cNvCxnSpPr/>
          <p:nvPr/>
        </p:nvCxnSpPr>
        <p:spPr>
          <a:xfrm>
            <a:off x="2320580" y="5398819"/>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742" name="Google Shape;742;p26"/>
          <p:cNvCxnSpPr/>
          <p:nvPr/>
        </p:nvCxnSpPr>
        <p:spPr>
          <a:xfrm>
            <a:off x="2349878" y="5584862"/>
            <a:ext cx="106938" cy="83500"/>
          </a:xfrm>
          <a:prstGeom prst="straightConnector1">
            <a:avLst/>
          </a:prstGeom>
          <a:noFill/>
          <a:ln cap="flat" cmpd="sng" w="34275">
            <a:solidFill>
              <a:schemeClr val="dk1"/>
            </a:solidFill>
            <a:prstDash val="solid"/>
            <a:round/>
            <a:headEnd len="med" w="med" type="none"/>
            <a:tailEnd len="med" w="med" type="none"/>
          </a:ln>
        </p:spPr>
      </p:cxnSp>
      <p:cxnSp>
        <p:nvCxnSpPr>
          <p:cNvPr id="743" name="Google Shape;743;p26"/>
          <p:cNvCxnSpPr/>
          <p:nvPr/>
        </p:nvCxnSpPr>
        <p:spPr>
          <a:xfrm>
            <a:off x="2185807" y="5451556"/>
            <a:ext cx="104009" cy="84965"/>
          </a:xfrm>
          <a:prstGeom prst="straightConnector1">
            <a:avLst/>
          </a:prstGeom>
          <a:noFill/>
          <a:ln cap="flat" cmpd="sng" w="34275">
            <a:solidFill>
              <a:schemeClr val="dk1"/>
            </a:solidFill>
            <a:prstDash val="solid"/>
            <a:round/>
            <a:headEnd len="med" w="med" type="none"/>
            <a:tailEnd len="med" w="med" type="none"/>
          </a:ln>
        </p:spPr>
      </p:cxnSp>
      <p:cxnSp>
        <p:nvCxnSpPr>
          <p:cNvPr id="744" name="Google Shape;744;p26"/>
          <p:cNvCxnSpPr/>
          <p:nvPr/>
        </p:nvCxnSpPr>
        <p:spPr>
          <a:xfrm flipH="1" rot="10800000">
            <a:off x="2349878" y="5454485"/>
            <a:ext cx="106938" cy="82035"/>
          </a:xfrm>
          <a:prstGeom prst="straightConnector1">
            <a:avLst/>
          </a:prstGeom>
          <a:noFill/>
          <a:ln cap="flat" cmpd="sng" w="34275">
            <a:solidFill>
              <a:schemeClr val="dk1"/>
            </a:solidFill>
            <a:prstDash val="solid"/>
            <a:round/>
            <a:headEnd len="med" w="med" type="none"/>
            <a:tailEnd len="med" w="med" type="none"/>
          </a:ln>
        </p:spPr>
      </p:cxnSp>
      <p:cxnSp>
        <p:nvCxnSpPr>
          <p:cNvPr id="745" name="Google Shape;745;p26"/>
          <p:cNvCxnSpPr/>
          <p:nvPr/>
        </p:nvCxnSpPr>
        <p:spPr>
          <a:xfrm flipH="1" rot="10800000">
            <a:off x="2185807" y="5584862"/>
            <a:ext cx="104009" cy="82035"/>
          </a:xfrm>
          <a:prstGeom prst="straightConnector1">
            <a:avLst/>
          </a:prstGeom>
          <a:noFill/>
          <a:ln cap="flat" cmpd="sng" w="34275">
            <a:solidFill>
              <a:schemeClr val="dk1"/>
            </a:solidFill>
            <a:prstDash val="solid"/>
            <a:round/>
            <a:headEnd len="med" w="med" type="none"/>
            <a:tailEnd len="med" w="med" type="none"/>
          </a:ln>
        </p:spPr>
      </p:cxnSp>
      <p:sp>
        <p:nvSpPr>
          <p:cNvPr id="746" name="Google Shape;746;p26"/>
          <p:cNvSpPr/>
          <p:nvPr/>
        </p:nvSpPr>
        <p:spPr>
          <a:xfrm>
            <a:off x="2281027" y="5520407"/>
            <a:ext cx="79105" cy="79105"/>
          </a:xfrm>
          <a:custGeom>
            <a:rect b="b" l="l" r="r" t="t"/>
            <a:pathLst>
              <a:path extrusionOk="0" h="239" w="240">
                <a:moveTo>
                  <a:pt x="239" y="119"/>
                </a:moveTo>
                <a:lnTo>
                  <a:pt x="239" y="119"/>
                </a:lnTo>
                <a:cubicBezTo>
                  <a:pt x="239" y="52"/>
                  <a:pt x="187" y="0"/>
                  <a:pt x="119" y="0"/>
                </a:cubicBezTo>
                <a:cubicBezTo>
                  <a:pt x="52" y="0"/>
                  <a:pt x="0" y="52"/>
                  <a:pt x="0" y="119"/>
                </a:cubicBezTo>
                <a:cubicBezTo>
                  <a:pt x="0" y="186"/>
                  <a:pt x="52" y="238"/>
                  <a:pt x="119" y="238"/>
                </a:cubicBezTo>
                <a:cubicBezTo>
                  <a:pt x="187" y="238"/>
                  <a:pt x="239" y="186"/>
                  <a:pt x="239"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7" name="Google Shape;747;p26"/>
          <p:cNvSpPr/>
          <p:nvPr/>
        </p:nvSpPr>
        <p:spPr>
          <a:xfrm>
            <a:off x="2201921" y="5441302"/>
            <a:ext cx="240245" cy="238781"/>
          </a:xfrm>
          <a:custGeom>
            <a:rect b="b" l="l" r="r" t="t"/>
            <a:pathLst>
              <a:path extrusionOk="0" h="717" w="725">
                <a:moveTo>
                  <a:pt x="724" y="358"/>
                </a:moveTo>
                <a:lnTo>
                  <a:pt x="724" y="358"/>
                </a:lnTo>
                <a:cubicBezTo>
                  <a:pt x="724" y="157"/>
                  <a:pt x="560" y="0"/>
                  <a:pt x="358" y="0"/>
                </a:cubicBezTo>
                <a:cubicBezTo>
                  <a:pt x="164" y="0"/>
                  <a:pt x="0" y="157"/>
                  <a:pt x="0" y="358"/>
                </a:cubicBezTo>
                <a:cubicBezTo>
                  <a:pt x="0" y="560"/>
                  <a:pt x="164" y="716"/>
                  <a:pt x="358" y="716"/>
                </a:cubicBezTo>
                <a:cubicBezTo>
                  <a:pt x="560" y="716"/>
                  <a:pt x="724" y="560"/>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8" name="Google Shape;748;p26"/>
          <p:cNvSpPr/>
          <p:nvPr/>
        </p:nvSpPr>
        <p:spPr>
          <a:xfrm>
            <a:off x="2886035" y="5406144"/>
            <a:ext cx="164070" cy="307631"/>
          </a:xfrm>
          <a:custGeom>
            <a:rect b="b" l="l" r="r" t="t"/>
            <a:pathLst>
              <a:path extrusionOk="0" h="927" w="494">
                <a:moveTo>
                  <a:pt x="344" y="0"/>
                </a:moveTo>
                <a:lnTo>
                  <a:pt x="0" y="538"/>
                </a:lnTo>
                <a:lnTo>
                  <a:pt x="209" y="538"/>
                </a:lnTo>
                <a:lnTo>
                  <a:pt x="105" y="926"/>
                </a:lnTo>
                <a:lnTo>
                  <a:pt x="493" y="388"/>
                </a:lnTo>
                <a:lnTo>
                  <a:pt x="284" y="388"/>
                </a:lnTo>
                <a:lnTo>
                  <a:pt x="34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9" name="Google Shape;749;p26"/>
          <p:cNvSpPr/>
          <p:nvPr/>
        </p:nvSpPr>
        <p:spPr>
          <a:xfrm>
            <a:off x="3444164" y="5470600"/>
            <a:ext cx="310561" cy="178719"/>
          </a:xfrm>
          <a:custGeom>
            <a:rect b="b" l="l" r="r" t="t"/>
            <a:pathLst>
              <a:path extrusionOk="0" h="539" w="934">
                <a:moveTo>
                  <a:pt x="597" y="538"/>
                </a:moveTo>
                <a:lnTo>
                  <a:pt x="597" y="538"/>
                </a:lnTo>
                <a:cubicBezTo>
                  <a:pt x="814" y="538"/>
                  <a:pt x="814" y="538"/>
                  <a:pt x="814" y="538"/>
                </a:cubicBezTo>
                <a:cubicBezTo>
                  <a:pt x="881" y="538"/>
                  <a:pt x="933" y="486"/>
                  <a:pt x="933" y="418"/>
                </a:cubicBezTo>
                <a:cubicBezTo>
                  <a:pt x="933" y="351"/>
                  <a:pt x="881" y="299"/>
                  <a:pt x="814" y="299"/>
                </a:cubicBezTo>
                <a:cubicBezTo>
                  <a:pt x="814" y="135"/>
                  <a:pt x="664" y="0"/>
                  <a:pt x="493" y="0"/>
                </a:cubicBezTo>
                <a:cubicBezTo>
                  <a:pt x="343" y="0"/>
                  <a:pt x="209" y="97"/>
                  <a:pt x="179" y="239"/>
                </a:cubicBezTo>
                <a:cubicBezTo>
                  <a:pt x="179" y="239"/>
                  <a:pt x="164" y="239"/>
                  <a:pt x="157" y="239"/>
                </a:cubicBezTo>
                <a:cubicBezTo>
                  <a:pt x="67" y="239"/>
                  <a:pt x="0" y="306"/>
                  <a:pt x="0" y="388"/>
                </a:cubicBezTo>
                <a:cubicBezTo>
                  <a:pt x="0" y="471"/>
                  <a:pt x="67" y="538"/>
                  <a:pt x="149" y="538"/>
                </a:cubicBezTo>
                <a:cubicBezTo>
                  <a:pt x="597" y="538"/>
                  <a:pt x="597" y="538"/>
                  <a:pt x="597" y="5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0" name="Google Shape;750;p26"/>
          <p:cNvSpPr/>
          <p:nvPr/>
        </p:nvSpPr>
        <p:spPr>
          <a:xfrm>
            <a:off x="4085795" y="5406144"/>
            <a:ext cx="300307" cy="303237"/>
          </a:xfrm>
          <a:custGeom>
            <a:rect b="b" l="l" r="r" t="t"/>
            <a:pathLst>
              <a:path extrusionOk="0" h="912" w="904">
                <a:moveTo>
                  <a:pt x="455" y="687"/>
                </a:moveTo>
                <a:lnTo>
                  <a:pt x="157" y="911"/>
                </a:lnTo>
                <a:lnTo>
                  <a:pt x="276" y="553"/>
                </a:lnTo>
                <a:lnTo>
                  <a:pt x="0" y="344"/>
                </a:lnTo>
                <a:lnTo>
                  <a:pt x="336" y="344"/>
                </a:lnTo>
                <a:lnTo>
                  <a:pt x="455" y="0"/>
                </a:lnTo>
                <a:lnTo>
                  <a:pt x="575" y="344"/>
                </a:lnTo>
                <a:lnTo>
                  <a:pt x="903" y="344"/>
                </a:lnTo>
                <a:lnTo>
                  <a:pt x="635" y="553"/>
                </a:lnTo>
                <a:lnTo>
                  <a:pt x="754" y="911"/>
                </a:lnTo>
                <a:lnTo>
                  <a:pt x="455" y="68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1" name="Google Shape;751;p26"/>
          <p:cNvSpPr/>
          <p:nvPr/>
        </p:nvSpPr>
        <p:spPr>
          <a:xfrm>
            <a:off x="4720102" y="5426653"/>
            <a:ext cx="310561" cy="268079"/>
          </a:xfrm>
          <a:custGeom>
            <a:rect b="b" l="l" r="r" t="t"/>
            <a:pathLst>
              <a:path extrusionOk="0" h="807" w="934">
                <a:moveTo>
                  <a:pt x="0" y="239"/>
                </a:moveTo>
                <a:lnTo>
                  <a:pt x="0" y="239"/>
                </a:lnTo>
                <a:cubicBezTo>
                  <a:pt x="0" y="537"/>
                  <a:pt x="463" y="806"/>
                  <a:pt x="463" y="806"/>
                </a:cubicBezTo>
                <a:cubicBezTo>
                  <a:pt x="463" y="806"/>
                  <a:pt x="933" y="537"/>
                  <a:pt x="933" y="239"/>
                </a:cubicBezTo>
                <a:cubicBezTo>
                  <a:pt x="933" y="112"/>
                  <a:pt x="844" y="0"/>
                  <a:pt x="702" y="0"/>
                </a:cubicBezTo>
                <a:cubicBezTo>
                  <a:pt x="582" y="0"/>
                  <a:pt x="463" y="82"/>
                  <a:pt x="463" y="209"/>
                </a:cubicBezTo>
                <a:cubicBezTo>
                  <a:pt x="463" y="82"/>
                  <a:pt x="351" y="0"/>
                  <a:pt x="224" y="0"/>
                </a:cubicBezTo>
                <a:cubicBezTo>
                  <a:pt x="90" y="0"/>
                  <a:pt x="0" y="112"/>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2" name="Google Shape;752;p26"/>
          <p:cNvSpPr/>
          <p:nvPr/>
        </p:nvSpPr>
        <p:spPr>
          <a:xfrm>
            <a:off x="4859268" y="5486714"/>
            <a:ext cx="45413" cy="199228"/>
          </a:xfrm>
          <a:custGeom>
            <a:rect b="b" l="l" r="r" t="t"/>
            <a:pathLst>
              <a:path extrusionOk="0" h="598" w="136">
                <a:moveTo>
                  <a:pt x="0" y="597"/>
                </a:moveTo>
                <a:lnTo>
                  <a:pt x="105" y="493"/>
                </a:lnTo>
                <a:lnTo>
                  <a:pt x="15" y="403"/>
                </a:lnTo>
                <a:lnTo>
                  <a:pt x="105" y="314"/>
                </a:lnTo>
                <a:lnTo>
                  <a:pt x="15" y="224"/>
                </a:lnTo>
                <a:lnTo>
                  <a:pt x="135" y="105"/>
                </a:lnTo>
                <a:lnTo>
                  <a:pt x="45" y="30"/>
                </a:lnTo>
                <a:lnTo>
                  <a:pt x="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3" name="Google Shape;753;p26"/>
          <p:cNvSpPr/>
          <p:nvPr/>
        </p:nvSpPr>
        <p:spPr>
          <a:xfrm>
            <a:off x="5357337" y="6044844"/>
            <a:ext cx="310561" cy="310561"/>
          </a:xfrm>
          <a:custGeom>
            <a:rect b="b" l="l" r="r" t="t"/>
            <a:pathLst>
              <a:path extrusionOk="0" h="934" w="935">
                <a:moveTo>
                  <a:pt x="934" y="933"/>
                </a:moveTo>
                <a:lnTo>
                  <a:pt x="0" y="933"/>
                </a:lnTo>
                <a:lnTo>
                  <a:pt x="0" y="0"/>
                </a:lnTo>
                <a:lnTo>
                  <a:pt x="934" y="0"/>
                </a:lnTo>
                <a:lnTo>
                  <a:pt x="9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4" name="Google Shape;754;p26"/>
          <p:cNvCxnSpPr/>
          <p:nvPr/>
        </p:nvCxnSpPr>
        <p:spPr>
          <a:xfrm>
            <a:off x="5445232" y="6078537"/>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755" name="Google Shape;755;p26"/>
          <p:cNvCxnSpPr/>
          <p:nvPr/>
        </p:nvCxnSpPr>
        <p:spPr>
          <a:xfrm flipH="1">
            <a:off x="5392495"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56" name="Google Shape;756;p26"/>
          <p:cNvCxnSpPr/>
          <p:nvPr/>
        </p:nvCxnSpPr>
        <p:spPr>
          <a:xfrm flipH="1">
            <a:off x="5531662"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57" name="Google Shape;757;p26"/>
          <p:cNvCxnSpPr/>
          <p:nvPr/>
        </p:nvCxnSpPr>
        <p:spPr>
          <a:xfrm flipH="1" rot="10800000">
            <a:off x="5404215" y="6226493"/>
            <a:ext cx="79105" cy="84965"/>
          </a:xfrm>
          <a:prstGeom prst="straightConnector1">
            <a:avLst/>
          </a:prstGeom>
          <a:noFill/>
          <a:ln cap="flat" cmpd="sng" w="34275">
            <a:solidFill>
              <a:schemeClr val="dk1"/>
            </a:solidFill>
            <a:prstDash val="solid"/>
            <a:round/>
            <a:headEnd len="med" w="med" type="none"/>
            <a:tailEnd len="med" w="med" type="none"/>
          </a:ln>
        </p:spPr>
      </p:cxnSp>
      <p:cxnSp>
        <p:nvCxnSpPr>
          <p:cNvPr id="758" name="Google Shape;758;p26"/>
          <p:cNvCxnSpPr/>
          <p:nvPr/>
        </p:nvCxnSpPr>
        <p:spPr>
          <a:xfrm>
            <a:off x="5404215" y="6227959"/>
            <a:ext cx="79105" cy="82035"/>
          </a:xfrm>
          <a:prstGeom prst="straightConnector1">
            <a:avLst/>
          </a:prstGeom>
          <a:noFill/>
          <a:ln cap="flat" cmpd="sng" w="34275">
            <a:solidFill>
              <a:schemeClr val="dk1"/>
            </a:solidFill>
            <a:prstDash val="solid"/>
            <a:round/>
            <a:headEnd len="med" w="med" type="none"/>
            <a:tailEnd len="med" w="med" type="none"/>
          </a:ln>
        </p:spPr>
      </p:cxnSp>
      <p:cxnSp>
        <p:nvCxnSpPr>
          <p:cNvPr id="759" name="Google Shape;759;p26"/>
          <p:cNvCxnSpPr/>
          <p:nvPr/>
        </p:nvCxnSpPr>
        <p:spPr>
          <a:xfrm>
            <a:off x="5533127" y="6254327"/>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760" name="Google Shape;760;p26"/>
          <p:cNvCxnSpPr/>
          <p:nvPr/>
        </p:nvCxnSpPr>
        <p:spPr>
          <a:xfrm>
            <a:off x="5533127" y="6285089"/>
            <a:ext cx="99614" cy="1466"/>
          </a:xfrm>
          <a:prstGeom prst="straightConnector1">
            <a:avLst/>
          </a:prstGeom>
          <a:noFill/>
          <a:ln cap="flat" cmpd="sng" w="34275">
            <a:solidFill>
              <a:schemeClr val="dk1"/>
            </a:solidFill>
            <a:prstDash val="solid"/>
            <a:round/>
            <a:headEnd len="med" w="med" type="none"/>
            <a:tailEnd len="med" w="med" type="none"/>
          </a:ln>
        </p:spPr>
      </p:cxnSp>
      <p:sp>
        <p:nvSpPr>
          <p:cNvPr id="761" name="Google Shape;761;p26"/>
          <p:cNvSpPr/>
          <p:nvPr/>
        </p:nvSpPr>
        <p:spPr>
          <a:xfrm>
            <a:off x="5410074" y="5406143"/>
            <a:ext cx="208017" cy="218273"/>
          </a:xfrm>
          <a:custGeom>
            <a:rect b="b" l="l" r="r" t="t"/>
            <a:pathLst>
              <a:path extrusionOk="0" h="658" w="628">
                <a:moveTo>
                  <a:pt x="149" y="582"/>
                </a:moveTo>
                <a:lnTo>
                  <a:pt x="149" y="582"/>
                </a:lnTo>
                <a:cubicBezTo>
                  <a:pt x="149" y="657"/>
                  <a:pt x="149" y="657"/>
                  <a:pt x="149" y="657"/>
                </a:cubicBezTo>
                <a:cubicBezTo>
                  <a:pt x="478" y="657"/>
                  <a:pt x="478" y="657"/>
                  <a:pt x="478" y="657"/>
                </a:cubicBezTo>
                <a:cubicBezTo>
                  <a:pt x="478" y="582"/>
                  <a:pt x="478" y="582"/>
                  <a:pt x="478" y="582"/>
                </a:cubicBezTo>
                <a:cubicBezTo>
                  <a:pt x="568" y="523"/>
                  <a:pt x="627" y="426"/>
                  <a:pt x="627" y="314"/>
                </a:cubicBezTo>
                <a:cubicBezTo>
                  <a:pt x="627" y="134"/>
                  <a:pt x="485" y="0"/>
                  <a:pt x="314" y="0"/>
                </a:cubicBezTo>
                <a:cubicBezTo>
                  <a:pt x="135" y="0"/>
                  <a:pt x="0" y="134"/>
                  <a:pt x="0" y="314"/>
                </a:cubicBezTo>
                <a:cubicBezTo>
                  <a:pt x="0" y="426"/>
                  <a:pt x="60" y="530"/>
                  <a:pt x="149" y="58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62" name="Google Shape;762;p26"/>
          <p:cNvCxnSpPr/>
          <p:nvPr/>
        </p:nvCxnSpPr>
        <p:spPr>
          <a:xfrm rot="10800000">
            <a:off x="5477460" y="5523337"/>
            <a:ext cx="17579" cy="102544"/>
          </a:xfrm>
          <a:prstGeom prst="straightConnector1">
            <a:avLst/>
          </a:prstGeom>
          <a:noFill/>
          <a:ln cap="flat" cmpd="sng" w="34275">
            <a:solidFill>
              <a:schemeClr val="dk1"/>
            </a:solidFill>
            <a:prstDash val="solid"/>
            <a:round/>
            <a:headEnd len="med" w="med" type="none"/>
            <a:tailEnd len="med" w="med" type="none"/>
          </a:ln>
        </p:spPr>
      </p:cxnSp>
      <p:cxnSp>
        <p:nvCxnSpPr>
          <p:cNvPr id="763" name="Google Shape;763;p26"/>
          <p:cNvCxnSpPr/>
          <p:nvPr/>
        </p:nvCxnSpPr>
        <p:spPr>
          <a:xfrm flipH="1" rot="10800000">
            <a:off x="5533127" y="5523337"/>
            <a:ext cx="14649" cy="102544"/>
          </a:xfrm>
          <a:prstGeom prst="straightConnector1">
            <a:avLst/>
          </a:prstGeom>
          <a:noFill/>
          <a:ln cap="flat" cmpd="sng" w="34275">
            <a:solidFill>
              <a:schemeClr val="dk1"/>
            </a:solidFill>
            <a:prstDash val="solid"/>
            <a:round/>
            <a:headEnd len="med" w="med" type="none"/>
            <a:tailEnd len="med" w="med" type="none"/>
          </a:ln>
        </p:spPr>
      </p:cxnSp>
      <p:sp>
        <p:nvSpPr>
          <p:cNvPr id="764" name="Google Shape;764;p26"/>
          <p:cNvSpPr/>
          <p:nvPr/>
        </p:nvSpPr>
        <p:spPr>
          <a:xfrm>
            <a:off x="5478926" y="5530661"/>
            <a:ext cx="70316" cy="14649"/>
          </a:xfrm>
          <a:custGeom>
            <a:rect b="b" l="l" r="r" t="t"/>
            <a:pathLst>
              <a:path extrusionOk="0" h="46" w="210">
                <a:moveTo>
                  <a:pt x="0" y="0"/>
                </a:moveTo>
                <a:lnTo>
                  <a:pt x="60" y="45"/>
                </a:lnTo>
                <a:lnTo>
                  <a:pt x="105" y="0"/>
                </a:lnTo>
                <a:lnTo>
                  <a:pt x="150" y="45"/>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5" name="Google Shape;765;p26"/>
          <p:cNvSpPr/>
          <p:nvPr/>
        </p:nvSpPr>
        <p:spPr>
          <a:xfrm>
            <a:off x="5459882" y="5624416"/>
            <a:ext cx="109869" cy="30763"/>
          </a:xfrm>
          <a:custGeom>
            <a:rect b="b" l="l" r="r" t="t"/>
            <a:pathLst>
              <a:path extrusionOk="0" h="91" w="330">
                <a:moveTo>
                  <a:pt x="329" y="90"/>
                </a:moveTo>
                <a:lnTo>
                  <a:pt x="0" y="90"/>
                </a:lnTo>
                <a:lnTo>
                  <a:pt x="0" y="0"/>
                </a:lnTo>
                <a:lnTo>
                  <a:pt x="329" y="0"/>
                </a:lnTo>
                <a:lnTo>
                  <a:pt x="32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6" name="Google Shape;766;p26"/>
          <p:cNvSpPr/>
          <p:nvPr/>
        </p:nvSpPr>
        <p:spPr>
          <a:xfrm>
            <a:off x="5468670" y="5655178"/>
            <a:ext cx="89361" cy="29299"/>
          </a:xfrm>
          <a:custGeom>
            <a:rect b="b" l="l" r="r" t="t"/>
            <a:pathLst>
              <a:path extrusionOk="0" h="90" w="270">
                <a:moveTo>
                  <a:pt x="269" y="89"/>
                </a:moveTo>
                <a:lnTo>
                  <a:pt x="0" y="89"/>
                </a:lnTo>
                <a:lnTo>
                  <a:pt x="0" y="0"/>
                </a:lnTo>
                <a:lnTo>
                  <a:pt x="269" y="0"/>
                </a:lnTo>
                <a:lnTo>
                  <a:pt x="269" y="8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7" name="Google Shape;767;p26"/>
          <p:cNvSpPr/>
          <p:nvPr/>
        </p:nvSpPr>
        <p:spPr>
          <a:xfrm>
            <a:off x="5478926" y="5684476"/>
            <a:ext cx="70316" cy="30764"/>
          </a:xfrm>
          <a:custGeom>
            <a:rect b="b" l="l" r="r" t="t"/>
            <a:pathLst>
              <a:path extrusionOk="0" h="91" w="210">
                <a:moveTo>
                  <a:pt x="209" y="90"/>
                </a:moveTo>
                <a:lnTo>
                  <a:pt x="0" y="90"/>
                </a:lnTo>
                <a:lnTo>
                  <a:pt x="0" y="0"/>
                </a:lnTo>
                <a:lnTo>
                  <a:pt x="209" y="0"/>
                </a:lnTo>
                <a:lnTo>
                  <a:pt x="20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8" name="Google Shape;768;p26"/>
          <p:cNvSpPr/>
          <p:nvPr/>
        </p:nvSpPr>
        <p:spPr>
          <a:xfrm>
            <a:off x="6072214" y="5406144"/>
            <a:ext cx="161141" cy="168465"/>
          </a:xfrm>
          <a:custGeom>
            <a:rect b="b" l="l" r="r" t="t"/>
            <a:pathLst>
              <a:path extrusionOk="0" h="509" w="487">
                <a:moveTo>
                  <a:pt x="0" y="388"/>
                </a:moveTo>
                <a:lnTo>
                  <a:pt x="0" y="388"/>
                </a:lnTo>
                <a:cubicBezTo>
                  <a:pt x="0" y="456"/>
                  <a:pt x="90" y="508"/>
                  <a:pt x="239" y="508"/>
                </a:cubicBezTo>
                <a:cubicBezTo>
                  <a:pt x="388" y="508"/>
                  <a:pt x="486" y="456"/>
                  <a:pt x="486" y="388"/>
                </a:cubicBezTo>
                <a:cubicBezTo>
                  <a:pt x="486" y="0"/>
                  <a:pt x="486" y="0"/>
                  <a:pt x="486" y="0"/>
                </a:cubicBezTo>
                <a:cubicBezTo>
                  <a:pt x="0" y="0"/>
                  <a:pt x="0" y="0"/>
                  <a:pt x="0" y="0"/>
                </a:cubicBezTo>
                <a:lnTo>
                  <a:pt x="0" y="388"/>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69" name="Google Shape;769;p26"/>
          <p:cNvCxnSpPr/>
          <p:nvPr/>
        </p:nvCxnSpPr>
        <p:spPr>
          <a:xfrm>
            <a:off x="6091258" y="5713774"/>
            <a:ext cx="118658" cy="1466"/>
          </a:xfrm>
          <a:prstGeom prst="straightConnector1">
            <a:avLst/>
          </a:prstGeom>
          <a:noFill/>
          <a:ln cap="flat" cmpd="sng" w="34275">
            <a:solidFill>
              <a:schemeClr val="dk1"/>
            </a:solidFill>
            <a:prstDash val="solid"/>
            <a:round/>
            <a:headEnd len="med" w="med" type="none"/>
            <a:tailEnd len="med" w="med" type="none"/>
          </a:ln>
        </p:spPr>
      </p:cxnSp>
      <p:cxnSp>
        <p:nvCxnSpPr>
          <p:cNvPr id="770" name="Google Shape;770;p26"/>
          <p:cNvCxnSpPr/>
          <p:nvPr/>
        </p:nvCxnSpPr>
        <p:spPr>
          <a:xfrm>
            <a:off x="6151318" y="5576073"/>
            <a:ext cx="1466" cy="139167"/>
          </a:xfrm>
          <a:prstGeom prst="straightConnector1">
            <a:avLst/>
          </a:prstGeom>
          <a:noFill/>
          <a:ln cap="flat" cmpd="sng" w="34275">
            <a:solidFill>
              <a:schemeClr val="dk1"/>
            </a:solidFill>
            <a:prstDash val="solid"/>
            <a:round/>
            <a:headEnd len="med" w="med" type="none"/>
            <a:tailEnd len="med" w="med" type="none"/>
          </a:ln>
        </p:spPr>
      </p:cxnSp>
      <p:sp>
        <p:nvSpPr>
          <p:cNvPr id="771" name="Google Shape;771;p26"/>
          <p:cNvSpPr/>
          <p:nvPr/>
        </p:nvSpPr>
        <p:spPr>
          <a:xfrm>
            <a:off x="6026802" y="5436906"/>
            <a:ext cx="45412" cy="45412"/>
          </a:xfrm>
          <a:custGeom>
            <a:rect b="b" l="l" r="r" t="t"/>
            <a:pathLst>
              <a:path extrusionOk="0" h="135" w="135">
                <a:moveTo>
                  <a:pt x="134" y="0"/>
                </a:moveTo>
                <a:lnTo>
                  <a:pt x="134" y="0"/>
                </a:lnTo>
                <a:cubicBezTo>
                  <a:pt x="0" y="0"/>
                  <a:pt x="0" y="0"/>
                  <a:pt x="0" y="0"/>
                </a:cubicBezTo>
                <a:cubicBezTo>
                  <a:pt x="0" y="0"/>
                  <a:pt x="0" y="134"/>
                  <a:pt x="134"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2" name="Google Shape;772;p26"/>
          <p:cNvSpPr/>
          <p:nvPr/>
        </p:nvSpPr>
        <p:spPr>
          <a:xfrm>
            <a:off x="6233354" y="5436906"/>
            <a:ext cx="45413" cy="45412"/>
          </a:xfrm>
          <a:custGeom>
            <a:rect b="b" l="l" r="r" t="t"/>
            <a:pathLst>
              <a:path extrusionOk="0" h="135" w="135">
                <a:moveTo>
                  <a:pt x="0" y="0"/>
                </a:moveTo>
                <a:lnTo>
                  <a:pt x="0" y="0"/>
                </a:lnTo>
                <a:cubicBezTo>
                  <a:pt x="134" y="0"/>
                  <a:pt x="134" y="0"/>
                  <a:pt x="134" y="0"/>
                </a:cubicBezTo>
                <a:cubicBezTo>
                  <a:pt x="134" y="0"/>
                  <a:pt x="134" y="134"/>
                  <a:pt x="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3" name="Google Shape;773;p26"/>
          <p:cNvSpPr/>
          <p:nvPr/>
        </p:nvSpPr>
        <p:spPr>
          <a:xfrm>
            <a:off x="6634739" y="5491108"/>
            <a:ext cx="310561" cy="178719"/>
          </a:xfrm>
          <a:custGeom>
            <a:rect b="b" l="l" r="r" t="t"/>
            <a:pathLst>
              <a:path extrusionOk="0" h="538" w="934">
                <a:moveTo>
                  <a:pt x="933" y="0"/>
                </a:moveTo>
                <a:lnTo>
                  <a:pt x="0" y="0"/>
                </a:lnTo>
                <a:lnTo>
                  <a:pt x="0" y="537"/>
                </a:lnTo>
                <a:lnTo>
                  <a:pt x="933" y="537"/>
                </a:lnTo>
                <a:lnTo>
                  <a:pt x="93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74" name="Google Shape;774;p26"/>
          <p:cNvCxnSpPr/>
          <p:nvPr/>
        </p:nvCxnSpPr>
        <p:spPr>
          <a:xfrm>
            <a:off x="6634739" y="5551170"/>
            <a:ext cx="310561" cy="1465"/>
          </a:xfrm>
          <a:prstGeom prst="straightConnector1">
            <a:avLst/>
          </a:prstGeom>
          <a:noFill/>
          <a:ln cap="flat" cmpd="sng" w="34275">
            <a:solidFill>
              <a:schemeClr val="dk1"/>
            </a:solidFill>
            <a:prstDash val="solid"/>
            <a:round/>
            <a:headEnd len="med" w="med" type="none"/>
            <a:tailEnd len="med" w="med" type="none"/>
          </a:ln>
        </p:spPr>
      </p:cxnSp>
      <p:sp>
        <p:nvSpPr>
          <p:cNvPr id="775" name="Google Shape;775;p26"/>
          <p:cNvSpPr/>
          <p:nvPr/>
        </p:nvSpPr>
        <p:spPr>
          <a:xfrm>
            <a:off x="6766581" y="5551170"/>
            <a:ext cx="49807" cy="30763"/>
          </a:xfrm>
          <a:custGeom>
            <a:rect b="b" l="l" r="r" t="t"/>
            <a:pathLst>
              <a:path extrusionOk="0" h="91" w="151">
                <a:moveTo>
                  <a:pt x="0" y="0"/>
                </a:moveTo>
                <a:lnTo>
                  <a:pt x="0" y="90"/>
                </a:lnTo>
                <a:lnTo>
                  <a:pt x="150" y="90"/>
                </a:lnTo>
                <a:lnTo>
                  <a:pt x="15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6" name="Google Shape;776;p26"/>
          <p:cNvSpPr/>
          <p:nvPr/>
        </p:nvSpPr>
        <p:spPr>
          <a:xfrm>
            <a:off x="6746072" y="5451555"/>
            <a:ext cx="89361" cy="39552"/>
          </a:xfrm>
          <a:custGeom>
            <a:rect b="b" l="l" r="r" t="t"/>
            <a:pathLst>
              <a:path extrusionOk="0" h="121" w="269">
                <a:moveTo>
                  <a:pt x="0" y="120"/>
                </a:moveTo>
                <a:lnTo>
                  <a:pt x="0" y="120"/>
                </a:lnTo>
                <a:cubicBezTo>
                  <a:pt x="0" y="120"/>
                  <a:pt x="0" y="0"/>
                  <a:pt x="134" y="0"/>
                </a:cubicBezTo>
                <a:cubicBezTo>
                  <a:pt x="268" y="0"/>
                  <a:pt x="268" y="120"/>
                  <a:pt x="268" y="12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7" name="Google Shape;777;p26"/>
          <p:cNvSpPr/>
          <p:nvPr/>
        </p:nvSpPr>
        <p:spPr>
          <a:xfrm>
            <a:off x="889362" y="6138598"/>
            <a:ext cx="310561" cy="161141"/>
          </a:xfrm>
          <a:custGeom>
            <a:rect b="b" l="l" r="r" t="t"/>
            <a:pathLst>
              <a:path extrusionOk="0" h="487" w="934">
                <a:moveTo>
                  <a:pt x="672" y="150"/>
                </a:moveTo>
                <a:lnTo>
                  <a:pt x="933" y="0"/>
                </a:lnTo>
                <a:lnTo>
                  <a:pt x="933" y="486"/>
                </a:lnTo>
                <a:lnTo>
                  <a:pt x="672" y="329"/>
                </a:lnTo>
                <a:lnTo>
                  <a:pt x="672" y="486"/>
                </a:lnTo>
                <a:lnTo>
                  <a:pt x="0" y="486"/>
                </a:lnTo>
                <a:lnTo>
                  <a:pt x="0" y="0"/>
                </a:lnTo>
                <a:lnTo>
                  <a:pt x="672" y="0"/>
                </a:lnTo>
                <a:lnTo>
                  <a:pt x="672"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78" name="Google Shape;778;p26"/>
          <p:cNvCxnSpPr/>
          <p:nvPr/>
        </p:nvCxnSpPr>
        <p:spPr>
          <a:xfrm>
            <a:off x="914266" y="617815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779" name="Google Shape;779;p26"/>
          <p:cNvCxnSpPr/>
          <p:nvPr/>
        </p:nvCxnSpPr>
        <p:spPr>
          <a:xfrm>
            <a:off x="953818" y="6178151"/>
            <a:ext cx="20509" cy="1465"/>
          </a:xfrm>
          <a:prstGeom prst="straightConnector1">
            <a:avLst/>
          </a:prstGeom>
          <a:noFill/>
          <a:ln cap="flat" cmpd="sng" w="34275">
            <a:solidFill>
              <a:schemeClr val="dk1"/>
            </a:solidFill>
            <a:prstDash val="solid"/>
            <a:round/>
            <a:headEnd len="med" w="med" type="none"/>
            <a:tailEnd len="med" w="med" type="none"/>
          </a:ln>
        </p:spPr>
      </p:cxnSp>
      <p:sp>
        <p:nvSpPr>
          <p:cNvPr id="780" name="Google Shape;780;p26"/>
          <p:cNvSpPr/>
          <p:nvPr/>
        </p:nvSpPr>
        <p:spPr>
          <a:xfrm>
            <a:off x="918659" y="6217703"/>
            <a:ext cx="89361" cy="52737"/>
          </a:xfrm>
          <a:custGeom>
            <a:rect b="b" l="l" r="r" t="t"/>
            <a:pathLst>
              <a:path extrusionOk="0" h="158" w="270">
                <a:moveTo>
                  <a:pt x="269" y="0"/>
                </a:moveTo>
                <a:lnTo>
                  <a:pt x="0" y="0"/>
                </a:lnTo>
                <a:lnTo>
                  <a:pt x="0" y="157"/>
                </a:lnTo>
                <a:lnTo>
                  <a:pt x="269" y="157"/>
                </a:lnTo>
                <a:lnTo>
                  <a:pt x="26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1" name="Google Shape;781;p26"/>
          <p:cNvSpPr/>
          <p:nvPr/>
        </p:nvSpPr>
        <p:spPr>
          <a:xfrm>
            <a:off x="914266" y="6099046"/>
            <a:ext cx="168464" cy="39552"/>
          </a:xfrm>
          <a:custGeom>
            <a:rect b="b" l="l" r="r" t="t"/>
            <a:pathLst>
              <a:path extrusionOk="0" h="120" w="509">
                <a:moveTo>
                  <a:pt x="0" y="0"/>
                </a:moveTo>
                <a:lnTo>
                  <a:pt x="388" y="0"/>
                </a:lnTo>
                <a:lnTo>
                  <a:pt x="508"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2" name="Google Shape;782;p26"/>
          <p:cNvSpPr/>
          <p:nvPr/>
        </p:nvSpPr>
        <p:spPr>
          <a:xfrm>
            <a:off x="1526598" y="6088791"/>
            <a:ext cx="310561" cy="210947"/>
          </a:xfrm>
          <a:custGeom>
            <a:rect b="b" l="l" r="r" t="t"/>
            <a:pathLst>
              <a:path extrusionOk="0" h="636" w="934">
                <a:moveTo>
                  <a:pt x="679" y="149"/>
                </a:moveTo>
                <a:lnTo>
                  <a:pt x="560" y="0"/>
                </a:lnTo>
                <a:lnTo>
                  <a:pt x="380" y="0"/>
                </a:lnTo>
                <a:lnTo>
                  <a:pt x="261" y="149"/>
                </a:lnTo>
                <a:lnTo>
                  <a:pt x="0" y="149"/>
                </a:lnTo>
                <a:lnTo>
                  <a:pt x="0" y="635"/>
                </a:lnTo>
                <a:lnTo>
                  <a:pt x="933" y="635"/>
                </a:lnTo>
                <a:lnTo>
                  <a:pt x="933" y="149"/>
                </a:lnTo>
                <a:lnTo>
                  <a:pt x="67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3" name="Google Shape;783;p26"/>
          <p:cNvSpPr/>
          <p:nvPr/>
        </p:nvSpPr>
        <p:spPr>
          <a:xfrm>
            <a:off x="1643791" y="6178151"/>
            <a:ext cx="79105" cy="82035"/>
          </a:xfrm>
          <a:custGeom>
            <a:rect b="b" l="l" r="r" t="t"/>
            <a:pathLst>
              <a:path extrusionOk="0" h="247" w="239">
                <a:moveTo>
                  <a:pt x="238" y="119"/>
                </a:moveTo>
                <a:lnTo>
                  <a:pt x="238" y="119"/>
                </a:lnTo>
                <a:cubicBezTo>
                  <a:pt x="238" y="60"/>
                  <a:pt x="186" y="0"/>
                  <a:pt x="119" y="0"/>
                </a:cubicBezTo>
                <a:cubicBezTo>
                  <a:pt x="52" y="0"/>
                  <a:pt x="0" y="60"/>
                  <a:pt x="0" y="119"/>
                </a:cubicBezTo>
                <a:cubicBezTo>
                  <a:pt x="0" y="186"/>
                  <a:pt x="52" y="246"/>
                  <a:pt x="119" y="246"/>
                </a:cubicBezTo>
                <a:cubicBezTo>
                  <a:pt x="186" y="246"/>
                  <a:pt x="238" y="186"/>
                  <a:pt x="238"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84" name="Google Shape;784;p26"/>
          <p:cNvCxnSpPr/>
          <p:nvPr/>
        </p:nvCxnSpPr>
        <p:spPr>
          <a:xfrm>
            <a:off x="1566150" y="6138598"/>
            <a:ext cx="1466" cy="161141"/>
          </a:xfrm>
          <a:prstGeom prst="straightConnector1">
            <a:avLst/>
          </a:prstGeom>
          <a:noFill/>
          <a:ln cap="flat" cmpd="sng" w="34275">
            <a:solidFill>
              <a:schemeClr val="dk1"/>
            </a:solidFill>
            <a:prstDash val="solid"/>
            <a:round/>
            <a:headEnd len="med" w="med" type="none"/>
            <a:tailEnd len="med" w="med" type="none"/>
          </a:ln>
        </p:spPr>
      </p:cxnSp>
      <p:sp>
        <p:nvSpPr>
          <p:cNvPr id="785" name="Google Shape;785;p26"/>
          <p:cNvSpPr/>
          <p:nvPr/>
        </p:nvSpPr>
        <p:spPr>
          <a:xfrm>
            <a:off x="1791746" y="6178151"/>
            <a:ext cx="1466"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86" name="Google Shape;786;p26"/>
          <p:cNvGrpSpPr/>
          <p:nvPr/>
        </p:nvGrpSpPr>
        <p:grpSpPr>
          <a:xfrm>
            <a:off x="2166763" y="6093186"/>
            <a:ext cx="310561" cy="210947"/>
            <a:chOff x="4330350" y="12186372"/>
            <a:chExt cx="621122" cy="421894"/>
          </a:xfrm>
        </p:grpSpPr>
        <p:sp>
          <p:nvSpPr>
            <p:cNvPr id="787" name="Google Shape;787;p26"/>
            <p:cNvSpPr/>
            <p:nvPr/>
          </p:nvSpPr>
          <p:spPr>
            <a:xfrm>
              <a:off x="4330350" y="12186372"/>
              <a:ext cx="621122" cy="421894"/>
            </a:xfrm>
            <a:custGeom>
              <a:rect b="b" l="l" r="r" t="t"/>
              <a:pathLst>
                <a:path extrusionOk="0" h="635" w="935">
                  <a:moveTo>
                    <a:pt x="934" y="0"/>
                  </a:moveTo>
                  <a:lnTo>
                    <a:pt x="0" y="0"/>
                  </a:lnTo>
                  <a:lnTo>
                    <a:pt x="0" y="634"/>
                  </a:lnTo>
                  <a:lnTo>
                    <a:pt x="934" y="634"/>
                  </a:lnTo>
                  <a:lnTo>
                    <a:pt x="93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8" name="Google Shape;788;p26"/>
            <p:cNvSpPr/>
            <p:nvPr/>
          </p:nvSpPr>
          <p:spPr>
            <a:xfrm>
              <a:off x="4330350" y="12347511"/>
              <a:ext cx="621122" cy="222666"/>
            </a:xfrm>
            <a:custGeom>
              <a:rect b="b" l="l" r="r" t="t"/>
              <a:pathLst>
                <a:path extrusionOk="0" h="337" w="935">
                  <a:moveTo>
                    <a:pt x="0" y="306"/>
                  </a:moveTo>
                  <a:lnTo>
                    <a:pt x="344" y="0"/>
                  </a:lnTo>
                  <a:lnTo>
                    <a:pt x="523" y="179"/>
                  </a:lnTo>
                  <a:lnTo>
                    <a:pt x="613" y="59"/>
                  </a:lnTo>
                  <a:lnTo>
                    <a:pt x="934" y="33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9" name="Google Shape;789;p26"/>
            <p:cNvSpPr/>
            <p:nvPr/>
          </p:nvSpPr>
          <p:spPr>
            <a:xfrm>
              <a:off x="4775684" y="12247900"/>
              <a:ext cx="105473" cy="99613"/>
            </a:xfrm>
            <a:custGeom>
              <a:rect b="b" l="l" r="r" t="t"/>
              <a:pathLst>
                <a:path extrusionOk="0" h="151" w="158">
                  <a:moveTo>
                    <a:pt x="157" y="75"/>
                  </a:moveTo>
                  <a:lnTo>
                    <a:pt x="157" y="75"/>
                  </a:lnTo>
                  <a:cubicBezTo>
                    <a:pt x="157" y="120"/>
                    <a:pt x="120" y="150"/>
                    <a:pt x="75" y="150"/>
                  </a:cubicBezTo>
                  <a:cubicBezTo>
                    <a:pt x="38" y="150"/>
                    <a:pt x="0" y="120"/>
                    <a:pt x="0" y="75"/>
                  </a:cubicBezTo>
                  <a:cubicBezTo>
                    <a:pt x="0" y="38"/>
                    <a:pt x="38" y="0"/>
                    <a:pt x="75" y="0"/>
                  </a:cubicBezTo>
                  <a:cubicBezTo>
                    <a:pt x="120" y="0"/>
                    <a:pt x="157" y="38"/>
                    <a:pt x="157"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790" name="Google Shape;790;p26"/>
          <p:cNvSpPr/>
          <p:nvPr/>
        </p:nvSpPr>
        <p:spPr>
          <a:xfrm>
            <a:off x="2804000" y="6118089"/>
            <a:ext cx="260755" cy="200694"/>
          </a:xfrm>
          <a:custGeom>
            <a:rect b="b" l="l" r="r" t="t"/>
            <a:pathLst>
              <a:path extrusionOk="0" h="605" w="785">
                <a:moveTo>
                  <a:pt x="784" y="0"/>
                </a:moveTo>
                <a:lnTo>
                  <a:pt x="0" y="0"/>
                </a:lnTo>
                <a:lnTo>
                  <a:pt x="0" y="604"/>
                </a:lnTo>
                <a:lnTo>
                  <a:pt x="784" y="604"/>
                </a:lnTo>
                <a:lnTo>
                  <a:pt x="78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1" name="Google Shape;791;p26"/>
          <p:cNvSpPr/>
          <p:nvPr/>
        </p:nvSpPr>
        <p:spPr>
          <a:xfrm>
            <a:off x="2850876" y="6078537"/>
            <a:ext cx="263684" cy="200693"/>
          </a:xfrm>
          <a:custGeom>
            <a:rect b="b" l="l" r="r" t="t"/>
            <a:pathLst>
              <a:path extrusionOk="0" h="606" w="792">
                <a:moveTo>
                  <a:pt x="0" y="90"/>
                </a:moveTo>
                <a:lnTo>
                  <a:pt x="0" y="0"/>
                </a:lnTo>
                <a:lnTo>
                  <a:pt x="791" y="0"/>
                </a:lnTo>
                <a:lnTo>
                  <a:pt x="791" y="605"/>
                </a:lnTo>
                <a:lnTo>
                  <a:pt x="672" y="6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2" name="Google Shape;792;p26"/>
          <p:cNvSpPr/>
          <p:nvPr/>
        </p:nvSpPr>
        <p:spPr>
          <a:xfrm>
            <a:off x="2804000" y="6198660"/>
            <a:ext cx="260755" cy="111333"/>
          </a:xfrm>
          <a:custGeom>
            <a:rect b="b" l="l" r="r" t="t"/>
            <a:pathLst>
              <a:path extrusionOk="0" h="336" w="785">
                <a:moveTo>
                  <a:pt x="0" y="216"/>
                </a:moveTo>
                <a:lnTo>
                  <a:pt x="216" y="0"/>
                </a:lnTo>
                <a:lnTo>
                  <a:pt x="425" y="246"/>
                </a:lnTo>
                <a:lnTo>
                  <a:pt x="575" y="149"/>
                </a:lnTo>
                <a:lnTo>
                  <a:pt x="784" y="33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3" name="Google Shape;793;p26"/>
          <p:cNvSpPr/>
          <p:nvPr/>
        </p:nvSpPr>
        <p:spPr>
          <a:xfrm>
            <a:off x="2975394" y="6157643"/>
            <a:ext cx="49807" cy="49807"/>
          </a:xfrm>
          <a:custGeom>
            <a:rect b="b" l="l" r="r" t="t"/>
            <a:pathLst>
              <a:path extrusionOk="0" h="150" w="150">
                <a:moveTo>
                  <a:pt x="149" y="75"/>
                </a:moveTo>
                <a:lnTo>
                  <a:pt x="149" y="75"/>
                </a:lnTo>
                <a:cubicBezTo>
                  <a:pt x="149" y="120"/>
                  <a:pt x="112" y="149"/>
                  <a:pt x="75" y="149"/>
                </a:cubicBezTo>
                <a:cubicBezTo>
                  <a:pt x="30" y="149"/>
                  <a:pt x="0" y="120"/>
                  <a:pt x="0" y="75"/>
                </a:cubicBezTo>
                <a:cubicBezTo>
                  <a:pt x="0" y="37"/>
                  <a:pt x="30" y="0"/>
                  <a:pt x="75" y="0"/>
                </a:cubicBezTo>
                <a:cubicBezTo>
                  <a:pt x="112" y="0"/>
                  <a:pt x="149" y="37"/>
                  <a:pt x="149"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4" name="Google Shape;794;p26"/>
          <p:cNvSpPr/>
          <p:nvPr/>
        </p:nvSpPr>
        <p:spPr>
          <a:xfrm>
            <a:off x="3444164" y="6044844"/>
            <a:ext cx="310561" cy="310561"/>
          </a:xfrm>
          <a:custGeom>
            <a:rect b="b" l="l" r="r" t="t"/>
            <a:pathLst>
              <a:path extrusionOk="0" h="934" w="934">
                <a:moveTo>
                  <a:pt x="463" y="0"/>
                </a:moveTo>
                <a:lnTo>
                  <a:pt x="373" y="0"/>
                </a:lnTo>
                <a:lnTo>
                  <a:pt x="373" y="134"/>
                </a:lnTo>
                <a:lnTo>
                  <a:pt x="284" y="164"/>
                </a:lnTo>
                <a:lnTo>
                  <a:pt x="194" y="74"/>
                </a:lnTo>
                <a:lnTo>
                  <a:pt x="75" y="194"/>
                </a:lnTo>
                <a:lnTo>
                  <a:pt x="164" y="283"/>
                </a:lnTo>
                <a:lnTo>
                  <a:pt x="134" y="373"/>
                </a:lnTo>
                <a:lnTo>
                  <a:pt x="0" y="373"/>
                </a:lnTo>
                <a:lnTo>
                  <a:pt x="0" y="552"/>
                </a:lnTo>
                <a:lnTo>
                  <a:pt x="134" y="552"/>
                </a:lnTo>
                <a:lnTo>
                  <a:pt x="164" y="649"/>
                </a:lnTo>
                <a:lnTo>
                  <a:pt x="75" y="739"/>
                </a:lnTo>
                <a:lnTo>
                  <a:pt x="194" y="858"/>
                </a:lnTo>
                <a:lnTo>
                  <a:pt x="284" y="769"/>
                </a:lnTo>
                <a:lnTo>
                  <a:pt x="373" y="798"/>
                </a:lnTo>
                <a:lnTo>
                  <a:pt x="373" y="933"/>
                </a:lnTo>
                <a:lnTo>
                  <a:pt x="463" y="933"/>
                </a:lnTo>
                <a:lnTo>
                  <a:pt x="552" y="933"/>
                </a:lnTo>
                <a:lnTo>
                  <a:pt x="552" y="798"/>
                </a:lnTo>
                <a:lnTo>
                  <a:pt x="642" y="769"/>
                </a:lnTo>
                <a:lnTo>
                  <a:pt x="731" y="858"/>
                </a:lnTo>
                <a:lnTo>
                  <a:pt x="858" y="739"/>
                </a:lnTo>
                <a:lnTo>
                  <a:pt x="769" y="649"/>
                </a:lnTo>
                <a:lnTo>
                  <a:pt x="799" y="552"/>
                </a:lnTo>
                <a:lnTo>
                  <a:pt x="933" y="552"/>
                </a:lnTo>
                <a:lnTo>
                  <a:pt x="933" y="373"/>
                </a:lnTo>
                <a:lnTo>
                  <a:pt x="799" y="373"/>
                </a:lnTo>
                <a:lnTo>
                  <a:pt x="769" y="283"/>
                </a:lnTo>
                <a:lnTo>
                  <a:pt x="858" y="194"/>
                </a:lnTo>
                <a:lnTo>
                  <a:pt x="731" y="74"/>
                </a:lnTo>
                <a:lnTo>
                  <a:pt x="642" y="164"/>
                </a:lnTo>
                <a:lnTo>
                  <a:pt x="552" y="134"/>
                </a:lnTo>
                <a:lnTo>
                  <a:pt x="552" y="0"/>
                </a:lnTo>
                <a:lnTo>
                  <a:pt x="46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5" name="Google Shape;795;p26"/>
          <p:cNvSpPr/>
          <p:nvPr/>
        </p:nvSpPr>
        <p:spPr>
          <a:xfrm>
            <a:off x="3567217" y="6167897"/>
            <a:ext cx="60062" cy="60062"/>
          </a:xfrm>
          <a:custGeom>
            <a:rect b="b" l="l" r="r" t="t"/>
            <a:pathLst>
              <a:path extrusionOk="0" h="180" w="180">
                <a:moveTo>
                  <a:pt x="179" y="90"/>
                </a:moveTo>
                <a:lnTo>
                  <a:pt x="179" y="90"/>
                </a:lnTo>
                <a:cubicBezTo>
                  <a:pt x="179" y="45"/>
                  <a:pt x="142" y="0"/>
                  <a:pt x="90" y="0"/>
                </a:cubicBezTo>
                <a:cubicBezTo>
                  <a:pt x="45" y="0"/>
                  <a:pt x="0" y="45"/>
                  <a:pt x="0" y="90"/>
                </a:cubicBezTo>
                <a:cubicBezTo>
                  <a:pt x="0" y="142"/>
                  <a:pt x="45" y="179"/>
                  <a:pt x="90" y="179"/>
                </a:cubicBezTo>
                <a:cubicBezTo>
                  <a:pt x="142" y="179"/>
                  <a:pt x="179" y="142"/>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96" name="Google Shape;796;p26"/>
          <p:cNvGrpSpPr/>
          <p:nvPr/>
        </p:nvGrpSpPr>
        <p:grpSpPr>
          <a:xfrm>
            <a:off x="4085795" y="6059493"/>
            <a:ext cx="304702" cy="285659"/>
            <a:chOff x="8168415" y="12118985"/>
            <a:chExt cx="609403" cy="571318"/>
          </a:xfrm>
        </p:grpSpPr>
        <p:cxnSp>
          <p:nvCxnSpPr>
            <p:cNvPr id="797" name="Google Shape;797;p26"/>
            <p:cNvCxnSpPr/>
            <p:nvPr/>
          </p:nvCxnSpPr>
          <p:spPr>
            <a:xfrm>
              <a:off x="8511205" y="12414900"/>
              <a:ext cx="49806" cy="49806"/>
            </a:xfrm>
            <a:prstGeom prst="straightConnector1">
              <a:avLst/>
            </a:prstGeom>
            <a:noFill/>
            <a:ln cap="flat" cmpd="sng" w="34275">
              <a:solidFill>
                <a:schemeClr val="dk1"/>
              </a:solidFill>
              <a:prstDash val="solid"/>
              <a:round/>
              <a:headEnd len="med" w="med" type="none"/>
              <a:tailEnd len="med" w="med" type="none"/>
            </a:ln>
          </p:spPr>
        </p:cxnSp>
        <p:sp>
          <p:nvSpPr>
            <p:cNvPr id="798" name="Google Shape;798;p26"/>
            <p:cNvSpPr/>
            <p:nvPr/>
          </p:nvSpPr>
          <p:spPr>
            <a:xfrm>
              <a:off x="8528785" y="12435408"/>
              <a:ext cx="249033" cy="254895"/>
            </a:xfrm>
            <a:custGeom>
              <a:rect b="b" l="l" r="r" t="t"/>
              <a:pathLst>
                <a:path extrusionOk="0" h="382" w="374">
                  <a:moveTo>
                    <a:pt x="0" y="90"/>
                  </a:moveTo>
                  <a:lnTo>
                    <a:pt x="90" y="0"/>
                  </a:lnTo>
                  <a:lnTo>
                    <a:pt x="373" y="291"/>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9" name="Google Shape;799;p26"/>
            <p:cNvSpPr/>
            <p:nvPr/>
          </p:nvSpPr>
          <p:spPr>
            <a:xfrm>
              <a:off x="8206504" y="12118985"/>
              <a:ext cx="123053" cy="120124"/>
            </a:xfrm>
            <a:custGeom>
              <a:rect b="b" l="l" r="r" t="t"/>
              <a:pathLst>
                <a:path extrusionOk="0" h="180" w="187">
                  <a:moveTo>
                    <a:pt x="97" y="179"/>
                  </a:moveTo>
                  <a:lnTo>
                    <a:pt x="186" y="89"/>
                  </a:lnTo>
                  <a:lnTo>
                    <a:pt x="37" y="0"/>
                  </a:lnTo>
                  <a:lnTo>
                    <a:pt x="0" y="29"/>
                  </a:lnTo>
                  <a:lnTo>
                    <a:pt x="97"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00" name="Google Shape;800;p26"/>
            <p:cNvCxnSpPr/>
            <p:nvPr/>
          </p:nvCxnSpPr>
          <p:spPr>
            <a:xfrm rot="10800000">
              <a:off x="8300259" y="12203952"/>
              <a:ext cx="134771" cy="134771"/>
            </a:xfrm>
            <a:prstGeom prst="straightConnector1">
              <a:avLst/>
            </a:prstGeom>
            <a:noFill/>
            <a:ln cap="flat" cmpd="sng" w="34275">
              <a:solidFill>
                <a:schemeClr val="dk1"/>
              </a:solidFill>
              <a:prstDash val="solid"/>
              <a:round/>
              <a:headEnd len="med" w="med" type="none"/>
              <a:tailEnd len="med" w="med" type="none"/>
            </a:ln>
          </p:spPr>
        </p:cxnSp>
        <p:sp>
          <p:nvSpPr>
            <p:cNvPr id="801" name="Google Shape;801;p26"/>
            <p:cNvSpPr/>
            <p:nvPr/>
          </p:nvSpPr>
          <p:spPr>
            <a:xfrm>
              <a:off x="8168415" y="12118987"/>
              <a:ext cx="562525" cy="559596"/>
            </a:xfrm>
            <a:custGeom>
              <a:rect b="b" l="l" r="r" t="t"/>
              <a:pathLst>
                <a:path extrusionOk="0" h="844" w="845">
                  <a:moveTo>
                    <a:pt x="844" y="126"/>
                  </a:moveTo>
                  <a:lnTo>
                    <a:pt x="844" y="126"/>
                  </a:lnTo>
                  <a:cubicBezTo>
                    <a:pt x="724" y="186"/>
                    <a:pt x="724" y="186"/>
                    <a:pt x="724" y="186"/>
                  </a:cubicBezTo>
                  <a:cubicBezTo>
                    <a:pt x="664" y="119"/>
                    <a:pt x="664" y="119"/>
                    <a:pt x="664" y="119"/>
                  </a:cubicBezTo>
                  <a:cubicBezTo>
                    <a:pt x="717" y="0"/>
                    <a:pt x="717" y="0"/>
                    <a:pt x="717" y="0"/>
                  </a:cubicBezTo>
                  <a:lnTo>
                    <a:pt x="717" y="0"/>
                  </a:lnTo>
                  <a:cubicBezTo>
                    <a:pt x="567" y="0"/>
                    <a:pt x="530" y="74"/>
                    <a:pt x="530" y="149"/>
                  </a:cubicBezTo>
                  <a:cubicBezTo>
                    <a:pt x="530" y="209"/>
                    <a:pt x="530" y="209"/>
                    <a:pt x="530" y="209"/>
                  </a:cubicBezTo>
                  <a:cubicBezTo>
                    <a:pt x="23" y="724"/>
                    <a:pt x="23" y="724"/>
                    <a:pt x="23" y="724"/>
                  </a:cubicBezTo>
                  <a:cubicBezTo>
                    <a:pt x="0" y="813"/>
                    <a:pt x="0" y="813"/>
                    <a:pt x="0" y="813"/>
                  </a:cubicBezTo>
                  <a:cubicBezTo>
                    <a:pt x="30" y="843"/>
                    <a:pt x="30" y="843"/>
                    <a:pt x="30" y="843"/>
                  </a:cubicBezTo>
                  <a:cubicBezTo>
                    <a:pt x="120" y="821"/>
                    <a:pt x="120" y="821"/>
                    <a:pt x="120" y="821"/>
                  </a:cubicBezTo>
                  <a:cubicBezTo>
                    <a:pt x="635" y="313"/>
                    <a:pt x="635" y="313"/>
                    <a:pt x="635" y="313"/>
                  </a:cubicBezTo>
                  <a:cubicBezTo>
                    <a:pt x="694" y="313"/>
                    <a:pt x="694" y="313"/>
                    <a:pt x="694" y="313"/>
                  </a:cubicBezTo>
                  <a:cubicBezTo>
                    <a:pt x="769" y="313"/>
                    <a:pt x="844" y="276"/>
                    <a:pt x="844" y="12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802" name="Google Shape;802;p26"/>
          <p:cNvCxnSpPr/>
          <p:nvPr/>
        </p:nvCxnSpPr>
        <p:spPr>
          <a:xfrm>
            <a:off x="4824110" y="6138598"/>
            <a:ext cx="93754" cy="93754"/>
          </a:xfrm>
          <a:prstGeom prst="straightConnector1">
            <a:avLst/>
          </a:prstGeom>
          <a:noFill/>
          <a:ln cap="flat" cmpd="sng" w="34275">
            <a:solidFill>
              <a:schemeClr val="dk1"/>
            </a:solidFill>
            <a:prstDash val="solid"/>
            <a:round/>
            <a:headEnd len="med" w="med" type="none"/>
            <a:tailEnd len="med" w="med" type="none"/>
          </a:ln>
        </p:spPr>
      </p:cxnSp>
      <p:sp>
        <p:nvSpPr>
          <p:cNvPr id="803" name="Google Shape;803;p26"/>
          <p:cNvSpPr/>
          <p:nvPr/>
        </p:nvSpPr>
        <p:spPr>
          <a:xfrm>
            <a:off x="4904681" y="6217704"/>
            <a:ext cx="125982" cy="127448"/>
          </a:xfrm>
          <a:custGeom>
            <a:rect b="b" l="l" r="r" t="t"/>
            <a:pathLst>
              <a:path extrusionOk="0" h="382" w="381">
                <a:moveTo>
                  <a:pt x="0" y="90"/>
                </a:moveTo>
                <a:lnTo>
                  <a:pt x="89" y="0"/>
                </a:lnTo>
                <a:lnTo>
                  <a:pt x="380" y="291"/>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4" name="Google Shape;804;p26"/>
          <p:cNvSpPr/>
          <p:nvPr/>
        </p:nvSpPr>
        <p:spPr>
          <a:xfrm>
            <a:off x="4720102" y="6053634"/>
            <a:ext cx="164070" cy="134772"/>
          </a:xfrm>
          <a:custGeom>
            <a:rect b="b" l="l" r="r" t="t"/>
            <a:pathLst>
              <a:path extrusionOk="0" h="405" w="494">
                <a:moveTo>
                  <a:pt x="0" y="239"/>
                </a:moveTo>
                <a:lnTo>
                  <a:pt x="0" y="239"/>
                </a:lnTo>
                <a:cubicBezTo>
                  <a:pt x="239" y="0"/>
                  <a:pt x="239" y="0"/>
                  <a:pt x="239" y="0"/>
                </a:cubicBezTo>
                <a:cubicBezTo>
                  <a:pt x="329" y="90"/>
                  <a:pt x="433" y="16"/>
                  <a:pt x="433" y="16"/>
                </a:cubicBezTo>
                <a:cubicBezTo>
                  <a:pt x="493" y="75"/>
                  <a:pt x="493" y="75"/>
                  <a:pt x="493" y="75"/>
                </a:cubicBezTo>
                <a:cubicBezTo>
                  <a:pt x="164" y="404"/>
                  <a:pt x="164" y="404"/>
                  <a:pt x="164" y="404"/>
                </a:cubicBezTo>
                <a:lnTo>
                  <a:pt x="0"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5" name="Google Shape;805;p26"/>
          <p:cNvSpPr/>
          <p:nvPr/>
        </p:nvSpPr>
        <p:spPr>
          <a:xfrm>
            <a:off x="6242143" y="6142993"/>
            <a:ext cx="64456" cy="175790"/>
          </a:xfrm>
          <a:custGeom>
            <a:rect b="b" l="l" r="r" t="t"/>
            <a:pathLst>
              <a:path extrusionOk="0" h="531" w="195">
                <a:moveTo>
                  <a:pt x="194" y="530"/>
                </a:moveTo>
                <a:lnTo>
                  <a:pt x="194" y="530"/>
                </a:lnTo>
                <a:cubicBezTo>
                  <a:pt x="194" y="329"/>
                  <a:pt x="120"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6" name="Google Shape;806;p26"/>
          <p:cNvSpPr/>
          <p:nvPr/>
        </p:nvSpPr>
        <p:spPr>
          <a:xfrm>
            <a:off x="6032662" y="6044844"/>
            <a:ext cx="210947" cy="99614"/>
          </a:xfrm>
          <a:custGeom>
            <a:rect b="b" l="l" r="r" t="t"/>
            <a:pathLst>
              <a:path extrusionOk="0" h="299" w="635">
                <a:moveTo>
                  <a:pt x="634" y="298"/>
                </a:moveTo>
                <a:lnTo>
                  <a:pt x="634" y="298"/>
                </a:lnTo>
                <a:cubicBezTo>
                  <a:pt x="485" y="112"/>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7" name="Google Shape;807;p26"/>
          <p:cNvSpPr/>
          <p:nvPr/>
        </p:nvSpPr>
        <p:spPr>
          <a:xfrm>
            <a:off x="6032662" y="6100510"/>
            <a:ext cx="218272" cy="218273"/>
          </a:xfrm>
          <a:custGeom>
            <a:rect b="b" l="l" r="r" t="t"/>
            <a:pathLst>
              <a:path extrusionOk="0" h="658" w="658">
                <a:moveTo>
                  <a:pt x="657" y="657"/>
                </a:moveTo>
                <a:lnTo>
                  <a:pt x="657" y="657"/>
                </a:lnTo>
                <a:cubicBezTo>
                  <a:pt x="657" y="292"/>
                  <a:pt x="366"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8" name="Google Shape;808;p26"/>
          <p:cNvSpPr/>
          <p:nvPr/>
        </p:nvSpPr>
        <p:spPr>
          <a:xfrm>
            <a:off x="6032662" y="6156177"/>
            <a:ext cx="161141" cy="164070"/>
          </a:xfrm>
          <a:custGeom>
            <a:rect b="b" l="l" r="r" t="t"/>
            <a:pathLst>
              <a:path extrusionOk="0" h="494" w="486">
                <a:moveTo>
                  <a:pt x="485" y="493"/>
                </a:moveTo>
                <a:lnTo>
                  <a:pt x="485" y="493"/>
                </a:lnTo>
                <a:cubicBezTo>
                  <a:pt x="485" y="225"/>
                  <a:pt x="268"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9" name="Google Shape;809;p26"/>
          <p:cNvSpPr/>
          <p:nvPr/>
        </p:nvSpPr>
        <p:spPr>
          <a:xfrm>
            <a:off x="6032662" y="6213309"/>
            <a:ext cx="106938" cy="106938"/>
          </a:xfrm>
          <a:custGeom>
            <a:rect b="b" l="l" r="r" t="t"/>
            <a:pathLst>
              <a:path extrusionOk="0" h="322" w="322">
                <a:moveTo>
                  <a:pt x="321" y="321"/>
                </a:moveTo>
                <a:lnTo>
                  <a:pt x="321" y="321"/>
                </a:lnTo>
                <a:cubicBezTo>
                  <a:pt x="321" y="142"/>
                  <a:pt x="179"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0" name="Google Shape;810;p26"/>
          <p:cNvSpPr/>
          <p:nvPr/>
        </p:nvSpPr>
        <p:spPr>
          <a:xfrm>
            <a:off x="5997503" y="6282160"/>
            <a:ext cx="70316" cy="71781"/>
          </a:xfrm>
          <a:custGeom>
            <a:rect b="b" l="l" r="r" t="t"/>
            <a:pathLst>
              <a:path extrusionOk="0" h="218" w="210">
                <a:moveTo>
                  <a:pt x="0" y="112"/>
                </a:moveTo>
                <a:lnTo>
                  <a:pt x="0" y="112"/>
                </a:lnTo>
                <a:cubicBezTo>
                  <a:pt x="0" y="165"/>
                  <a:pt x="45" y="217"/>
                  <a:pt x="105" y="217"/>
                </a:cubicBezTo>
                <a:cubicBezTo>
                  <a:pt x="164" y="217"/>
                  <a:pt x="209" y="165"/>
                  <a:pt x="209" y="112"/>
                </a:cubicBezTo>
                <a:cubicBezTo>
                  <a:pt x="209" y="53"/>
                  <a:pt x="164" y="0"/>
                  <a:pt x="105" y="0"/>
                </a:cubicBezTo>
                <a:cubicBezTo>
                  <a:pt x="45" y="0"/>
                  <a:pt x="0" y="53"/>
                  <a:pt x="0" y="11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1" name="Google Shape;811;p26"/>
          <p:cNvSpPr/>
          <p:nvPr/>
        </p:nvSpPr>
        <p:spPr>
          <a:xfrm>
            <a:off x="6634739" y="6044844"/>
            <a:ext cx="310561" cy="199228"/>
          </a:xfrm>
          <a:custGeom>
            <a:rect b="b" l="l" r="r" t="t"/>
            <a:pathLst>
              <a:path extrusionOk="0" h="598" w="934">
                <a:moveTo>
                  <a:pt x="0" y="433"/>
                </a:moveTo>
                <a:lnTo>
                  <a:pt x="933" y="0"/>
                </a:lnTo>
                <a:lnTo>
                  <a:pt x="336" y="597"/>
                </a:lnTo>
                <a:lnTo>
                  <a:pt x="0" y="4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2" name="Google Shape;812;p26"/>
          <p:cNvSpPr/>
          <p:nvPr/>
        </p:nvSpPr>
        <p:spPr>
          <a:xfrm>
            <a:off x="6746072" y="6044844"/>
            <a:ext cx="199228" cy="310561"/>
          </a:xfrm>
          <a:custGeom>
            <a:rect b="b" l="l" r="r" t="t"/>
            <a:pathLst>
              <a:path extrusionOk="0" h="934" w="598">
                <a:moveTo>
                  <a:pt x="164" y="933"/>
                </a:moveTo>
                <a:lnTo>
                  <a:pt x="597" y="0"/>
                </a:lnTo>
                <a:lnTo>
                  <a:pt x="0" y="597"/>
                </a:lnTo>
                <a:lnTo>
                  <a:pt x="16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13" name="Google Shape;813;p26"/>
          <p:cNvGrpSpPr/>
          <p:nvPr/>
        </p:nvGrpSpPr>
        <p:grpSpPr>
          <a:xfrm>
            <a:off x="7255434" y="1575189"/>
            <a:ext cx="210947" cy="310561"/>
            <a:chOff x="14507692" y="3150377"/>
            <a:chExt cx="421894" cy="621122"/>
          </a:xfrm>
        </p:grpSpPr>
        <p:sp>
          <p:nvSpPr>
            <p:cNvPr id="814" name="Google Shape;814;p26"/>
            <p:cNvSpPr/>
            <p:nvPr/>
          </p:nvSpPr>
          <p:spPr>
            <a:xfrm>
              <a:off x="14657116" y="3299797"/>
              <a:ext cx="120122" cy="120124"/>
            </a:xfrm>
            <a:custGeom>
              <a:rect b="b" l="l" r="r" t="t"/>
              <a:pathLst>
                <a:path extrusionOk="0" h="180" w="180">
                  <a:moveTo>
                    <a:pt x="179" y="89"/>
                  </a:moveTo>
                  <a:lnTo>
                    <a:pt x="179" y="89"/>
                  </a:lnTo>
                  <a:cubicBezTo>
                    <a:pt x="179" y="45"/>
                    <a:pt x="141" y="0"/>
                    <a:pt x="89" y="0"/>
                  </a:cubicBezTo>
                  <a:cubicBezTo>
                    <a:pt x="44" y="0"/>
                    <a:pt x="0" y="45"/>
                    <a:pt x="0" y="89"/>
                  </a:cubicBezTo>
                  <a:cubicBezTo>
                    <a:pt x="0" y="142"/>
                    <a:pt x="44" y="179"/>
                    <a:pt x="89" y="179"/>
                  </a:cubicBezTo>
                  <a:cubicBezTo>
                    <a:pt x="141" y="179"/>
                    <a:pt x="179" y="142"/>
                    <a:pt x="179"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5" name="Google Shape;815;p26"/>
            <p:cNvSpPr/>
            <p:nvPr/>
          </p:nvSpPr>
          <p:spPr>
            <a:xfrm>
              <a:off x="14507692" y="3150377"/>
              <a:ext cx="421894" cy="621122"/>
            </a:xfrm>
            <a:custGeom>
              <a:rect b="b" l="l" r="r" t="t"/>
              <a:pathLst>
                <a:path extrusionOk="0" h="934" w="635">
                  <a:moveTo>
                    <a:pt x="627" y="328"/>
                  </a:moveTo>
                  <a:lnTo>
                    <a:pt x="627" y="328"/>
                  </a:lnTo>
                  <a:cubicBezTo>
                    <a:pt x="627" y="149"/>
                    <a:pt x="492" y="0"/>
                    <a:pt x="313" y="0"/>
                  </a:cubicBezTo>
                  <a:cubicBezTo>
                    <a:pt x="142" y="0"/>
                    <a:pt x="0" y="149"/>
                    <a:pt x="0" y="328"/>
                  </a:cubicBezTo>
                  <a:cubicBezTo>
                    <a:pt x="0" y="560"/>
                    <a:pt x="313" y="933"/>
                    <a:pt x="313" y="933"/>
                  </a:cubicBezTo>
                  <a:cubicBezTo>
                    <a:pt x="313" y="933"/>
                    <a:pt x="634" y="560"/>
                    <a:pt x="627" y="32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16" name="Google Shape;816;p26"/>
          <p:cNvSpPr/>
          <p:nvPr/>
        </p:nvSpPr>
        <p:spPr>
          <a:xfrm>
            <a:off x="7842864" y="1591302"/>
            <a:ext cx="310561" cy="310561"/>
          </a:xfrm>
          <a:custGeom>
            <a:rect b="b" l="l" r="r" t="t"/>
            <a:pathLst>
              <a:path extrusionOk="0" h="934" w="934">
                <a:moveTo>
                  <a:pt x="769" y="164"/>
                </a:moveTo>
                <a:lnTo>
                  <a:pt x="769" y="164"/>
                </a:lnTo>
                <a:cubicBezTo>
                  <a:pt x="933" y="328"/>
                  <a:pt x="933" y="597"/>
                  <a:pt x="769" y="769"/>
                </a:cubicBezTo>
                <a:cubicBezTo>
                  <a:pt x="604" y="933"/>
                  <a:pt x="336" y="933"/>
                  <a:pt x="171" y="769"/>
                </a:cubicBezTo>
                <a:cubicBezTo>
                  <a:pt x="0" y="597"/>
                  <a:pt x="0" y="328"/>
                  <a:pt x="171" y="164"/>
                </a:cubicBezTo>
                <a:cubicBezTo>
                  <a:pt x="336" y="0"/>
                  <a:pt x="604" y="0"/>
                  <a:pt x="769"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7" name="Google Shape;817;p26"/>
          <p:cNvSpPr/>
          <p:nvPr/>
        </p:nvSpPr>
        <p:spPr>
          <a:xfrm>
            <a:off x="7935152" y="1674804"/>
            <a:ext cx="128912" cy="131842"/>
          </a:xfrm>
          <a:custGeom>
            <a:rect b="b" l="l" r="r" t="t"/>
            <a:pathLst>
              <a:path extrusionOk="0" h="396" w="389">
                <a:moveTo>
                  <a:pt x="269" y="283"/>
                </a:moveTo>
                <a:lnTo>
                  <a:pt x="388" y="0"/>
                </a:lnTo>
                <a:lnTo>
                  <a:pt x="104" y="119"/>
                </a:lnTo>
                <a:lnTo>
                  <a:pt x="0" y="395"/>
                </a:lnTo>
                <a:lnTo>
                  <a:pt x="269" y="28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18" name="Google Shape;818;p26"/>
          <p:cNvCxnSpPr/>
          <p:nvPr/>
        </p:nvCxnSpPr>
        <p:spPr>
          <a:xfrm>
            <a:off x="7968846" y="1714356"/>
            <a:ext cx="54201" cy="54202"/>
          </a:xfrm>
          <a:prstGeom prst="straightConnector1">
            <a:avLst/>
          </a:prstGeom>
          <a:noFill/>
          <a:ln cap="flat" cmpd="sng" w="34275">
            <a:solidFill>
              <a:schemeClr val="dk1"/>
            </a:solidFill>
            <a:prstDash val="solid"/>
            <a:round/>
            <a:headEnd len="med" w="med" type="none"/>
            <a:tailEnd len="med" w="med" type="none"/>
          </a:ln>
        </p:spPr>
      </p:cxnSp>
      <p:sp>
        <p:nvSpPr>
          <p:cNvPr id="819" name="Google Shape;819;p26"/>
          <p:cNvSpPr/>
          <p:nvPr/>
        </p:nvSpPr>
        <p:spPr>
          <a:xfrm>
            <a:off x="7974706" y="1575190"/>
            <a:ext cx="49807" cy="30763"/>
          </a:xfrm>
          <a:custGeom>
            <a:rect b="b" l="l" r="r" t="t"/>
            <a:pathLst>
              <a:path extrusionOk="0" h="91" w="151">
                <a:moveTo>
                  <a:pt x="150" y="90"/>
                </a:moveTo>
                <a:lnTo>
                  <a:pt x="150" y="90"/>
                </a:lnTo>
                <a:cubicBezTo>
                  <a:pt x="150" y="82"/>
                  <a:pt x="150" y="82"/>
                  <a:pt x="150" y="74"/>
                </a:cubicBezTo>
                <a:cubicBezTo>
                  <a:pt x="150" y="37"/>
                  <a:pt x="112" y="0"/>
                  <a:pt x="75" y="0"/>
                </a:cubicBezTo>
                <a:cubicBezTo>
                  <a:pt x="30" y="0"/>
                  <a:pt x="0" y="37"/>
                  <a:pt x="0" y="74"/>
                </a:cubicBezTo>
                <a:cubicBezTo>
                  <a:pt x="0" y="82"/>
                  <a:pt x="0" y="82"/>
                  <a:pt x="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0" name="Google Shape;820;p26"/>
          <p:cNvCxnSpPr/>
          <p:nvPr/>
        </p:nvCxnSpPr>
        <p:spPr>
          <a:xfrm>
            <a:off x="7999608" y="1605952"/>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821" name="Google Shape;821;p26"/>
          <p:cNvCxnSpPr/>
          <p:nvPr/>
        </p:nvCxnSpPr>
        <p:spPr>
          <a:xfrm>
            <a:off x="7999608" y="1860846"/>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822" name="Google Shape;822;p26"/>
          <p:cNvCxnSpPr/>
          <p:nvPr/>
        </p:nvCxnSpPr>
        <p:spPr>
          <a:xfrm flipH="1">
            <a:off x="8112406" y="1745119"/>
            <a:ext cx="27833" cy="1465"/>
          </a:xfrm>
          <a:prstGeom prst="straightConnector1">
            <a:avLst/>
          </a:prstGeom>
          <a:noFill/>
          <a:ln cap="flat" cmpd="sng" w="34275">
            <a:solidFill>
              <a:schemeClr val="dk1"/>
            </a:solidFill>
            <a:prstDash val="solid"/>
            <a:round/>
            <a:headEnd len="med" w="med" type="none"/>
            <a:tailEnd len="med" w="med" type="none"/>
          </a:ln>
        </p:spPr>
      </p:cxnSp>
      <p:cxnSp>
        <p:nvCxnSpPr>
          <p:cNvPr id="823" name="Google Shape;823;p26"/>
          <p:cNvCxnSpPr/>
          <p:nvPr/>
        </p:nvCxnSpPr>
        <p:spPr>
          <a:xfrm flipH="1">
            <a:off x="7856047" y="1745119"/>
            <a:ext cx="27834" cy="1465"/>
          </a:xfrm>
          <a:prstGeom prst="straightConnector1">
            <a:avLst/>
          </a:prstGeom>
          <a:noFill/>
          <a:ln cap="flat" cmpd="sng" w="34275">
            <a:solidFill>
              <a:schemeClr val="dk1"/>
            </a:solidFill>
            <a:prstDash val="solid"/>
            <a:round/>
            <a:headEnd len="med" w="med" type="none"/>
            <a:tailEnd len="med" w="med" type="none"/>
          </a:ln>
        </p:spPr>
      </p:cxnSp>
      <p:sp>
        <p:nvSpPr>
          <p:cNvPr id="824" name="Google Shape;824;p26"/>
          <p:cNvSpPr/>
          <p:nvPr/>
        </p:nvSpPr>
        <p:spPr>
          <a:xfrm>
            <a:off x="8483028" y="1595698"/>
            <a:ext cx="310561" cy="271008"/>
          </a:xfrm>
          <a:custGeom>
            <a:rect b="b" l="l" r="r" t="t"/>
            <a:pathLst>
              <a:path extrusionOk="0" h="814" w="935">
                <a:moveTo>
                  <a:pt x="0" y="813"/>
                </a:moveTo>
                <a:lnTo>
                  <a:pt x="314" y="694"/>
                </a:lnTo>
                <a:lnTo>
                  <a:pt x="613" y="813"/>
                </a:lnTo>
                <a:lnTo>
                  <a:pt x="934" y="694"/>
                </a:lnTo>
                <a:lnTo>
                  <a:pt x="934" y="0"/>
                </a:lnTo>
                <a:lnTo>
                  <a:pt x="613" y="119"/>
                </a:lnTo>
                <a:lnTo>
                  <a:pt x="314" y="0"/>
                </a:lnTo>
                <a:lnTo>
                  <a:pt x="0" y="119"/>
                </a:lnTo>
                <a:lnTo>
                  <a:pt x="0" y="81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5" name="Google Shape;825;p26"/>
          <p:cNvCxnSpPr/>
          <p:nvPr/>
        </p:nvCxnSpPr>
        <p:spPr>
          <a:xfrm>
            <a:off x="8587038" y="1595698"/>
            <a:ext cx="1465" cy="229991"/>
          </a:xfrm>
          <a:prstGeom prst="straightConnector1">
            <a:avLst/>
          </a:prstGeom>
          <a:noFill/>
          <a:ln cap="flat" cmpd="sng" w="34275">
            <a:solidFill>
              <a:schemeClr val="dk1"/>
            </a:solidFill>
            <a:prstDash val="solid"/>
            <a:round/>
            <a:headEnd len="med" w="med" type="none"/>
            <a:tailEnd len="med" w="med" type="none"/>
          </a:ln>
        </p:spPr>
      </p:cxnSp>
      <p:cxnSp>
        <p:nvCxnSpPr>
          <p:cNvPr id="826" name="Google Shape;826;p26"/>
          <p:cNvCxnSpPr/>
          <p:nvPr/>
        </p:nvCxnSpPr>
        <p:spPr>
          <a:xfrm>
            <a:off x="8686651" y="1635250"/>
            <a:ext cx="1465" cy="229992"/>
          </a:xfrm>
          <a:prstGeom prst="straightConnector1">
            <a:avLst/>
          </a:prstGeom>
          <a:noFill/>
          <a:ln cap="flat" cmpd="sng" w="34275">
            <a:solidFill>
              <a:schemeClr val="dk1"/>
            </a:solidFill>
            <a:prstDash val="solid"/>
            <a:round/>
            <a:headEnd len="med" w="med" type="none"/>
            <a:tailEnd len="med" w="med" type="none"/>
          </a:ln>
        </p:spPr>
      </p:cxnSp>
      <p:sp>
        <p:nvSpPr>
          <p:cNvPr id="827" name="Google Shape;827;p26"/>
          <p:cNvSpPr/>
          <p:nvPr/>
        </p:nvSpPr>
        <p:spPr>
          <a:xfrm>
            <a:off x="9212554" y="1575190"/>
            <a:ext cx="199228" cy="271008"/>
          </a:xfrm>
          <a:custGeom>
            <a:rect b="b" l="l" r="r" t="t"/>
            <a:pathLst>
              <a:path extrusionOk="0" h="815" w="598">
                <a:moveTo>
                  <a:pt x="194" y="0"/>
                </a:moveTo>
                <a:lnTo>
                  <a:pt x="194" y="0"/>
                </a:lnTo>
                <a:cubicBezTo>
                  <a:pt x="411" y="0"/>
                  <a:pt x="597" y="187"/>
                  <a:pt x="597" y="403"/>
                </a:cubicBezTo>
                <a:cubicBezTo>
                  <a:pt x="597" y="620"/>
                  <a:pt x="411" y="814"/>
                  <a:pt x="194" y="814"/>
                </a:cubicBezTo>
                <a:cubicBezTo>
                  <a:pt x="45" y="814"/>
                  <a:pt x="0" y="754"/>
                  <a:pt x="0" y="75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8" name="Google Shape;828;p26"/>
          <p:cNvSpPr/>
          <p:nvPr/>
        </p:nvSpPr>
        <p:spPr>
          <a:xfrm>
            <a:off x="9177396" y="1610347"/>
            <a:ext cx="199228" cy="200693"/>
          </a:xfrm>
          <a:custGeom>
            <a:rect b="b" l="l" r="r" t="t"/>
            <a:pathLst>
              <a:path extrusionOk="0" h="606" w="598">
                <a:moveTo>
                  <a:pt x="597" y="299"/>
                </a:moveTo>
                <a:lnTo>
                  <a:pt x="597" y="299"/>
                </a:lnTo>
                <a:cubicBezTo>
                  <a:pt x="597" y="471"/>
                  <a:pt x="462" y="605"/>
                  <a:pt x="298" y="605"/>
                </a:cubicBezTo>
                <a:cubicBezTo>
                  <a:pt x="134" y="605"/>
                  <a:pt x="0" y="471"/>
                  <a:pt x="0" y="299"/>
                </a:cubicBezTo>
                <a:cubicBezTo>
                  <a:pt x="0" y="135"/>
                  <a:pt x="134" y="0"/>
                  <a:pt x="298" y="0"/>
                </a:cubicBezTo>
                <a:cubicBezTo>
                  <a:pt x="462" y="0"/>
                  <a:pt x="597" y="135"/>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9" name="Google Shape;829;p26"/>
          <p:cNvCxnSpPr/>
          <p:nvPr/>
        </p:nvCxnSpPr>
        <p:spPr>
          <a:xfrm>
            <a:off x="9277009" y="1841803"/>
            <a:ext cx="1466" cy="49807"/>
          </a:xfrm>
          <a:prstGeom prst="straightConnector1">
            <a:avLst/>
          </a:prstGeom>
          <a:noFill/>
          <a:ln cap="flat" cmpd="sng" w="34275">
            <a:solidFill>
              <a:schemeClr val="dk1"/>
            </a:solidFill>
            <a:prstDash val="solid"/>
            <a:round/>
            <a:headEnd len="med" w="med" type="none"/>
            <a:tailEnd len="med" w="med" type="none"/>
          </a:ln>
        </p:spPr>
      </p:cxnSp>
      <p:cxnSp>
        <p:nvCxnSpPr>
          <p:cNvPr id="830" name="Google Shape;830;p26"/>
          <p:cNvCxnSpPr/>
          <p:nvPr/>
        </p:nvCxnSpPr>
        <p:spPr>
          <a:xfrm>
            <a:off x="9227203" y="1885751"/>
            <a:ext cx="99614" cy="1465"/>
          </a:xfrm>
          <a:prstGeom prst="straightConnector1">
            <a:avLst/>
          </a:prstGeom>
          <a:noFill/>
          <a:ln cap="flat" cmpd="sng" w="34275">
            <a:solidFill>
              <a:schemeClr val="dk1"/>
            </a:solidFill>
            <a:prstDash val="solid"/>
            <a:round/>
            <a:headEnd len="med" w="med" type="none"/>
            <a:tailEnd len="med" w="med" type="none"/>
          </a:ln>
        </p:spPr>
      </p:cxnSp>
      <p:grpSp>
        <p:nvGrpSpPr>
          <p:cNvPr id="831" name="Google Shape;831;p26"/>
          <p:cNvGrpSpPr/>
          <p:nvPr/>
        </p:nvGrpSpPr>
        <p:grpSpPr>
          <a:xfrm>
            <a:off x="9760430" y="1605952"/>
            <a:ext cx="310561" cy="250501"/>
            <a:chOff x="19517684" y="3211903"/>
            <a:chExt cx="621122" cy="501001"/>
          </a:xfrm>
        </p:grpSpPr>
        <p:sp>
          <p:nvSpPr>
            <p:cNvPr id="832" name="Google Shape;832;p26"/>
            <p:cNvSpPr/>
            <p:nvPr/>
          </p:nvSpPr>
          <p:spPr>
            <a:xfrm>
              <a:off x="19784300" y="3291010"/>
              <a:ext cx="79104" cy="79104"/>
            </a:xfrm>
            <a:custGeom>
              <a:rect b="b" l="l" r="r" t="t"/>
              <a:pathLst>
                <a:path extrusionOk="0" h="120" w="120">
                  <a:moveTo>
                    <a:pt x="119" y="60"/>
                  </a:moveTo>
                  <a:lnTo>
                    <a:pt x="119" y="60"/>
                  </a:lnTo>
                  <a:cubicBezTo>
                    <a:pt x="119" y="30"/>
                    <a:pt x="97" y="0"/>
                    <a:pt x="60" y="0"/>
                  </a:cubicBezTo>
                  <a:cubicBezTo>
                    <a:pt x="30" y="0"/>
                    <a:pt x="0" y="30"/>
                    <a:pt x="0" y="60"/>
                  </a:cubicBezTo>
                  <a:cubicBezTo>
                    <a:pt x="0" y="97"/>
                    <a:pt x="30" y="119"/>
                    <a:pt x="60" y="119"/>
                  </a:cubicBezTo>
                  <a:cubicBezTo>
                    <a:pt x="97" y="119"/>
                    <a:pt x="119" y="97"/>
                    <a:pt x="119" y="6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3" name="Google Shape;833;p26"/>
            <p:cNvSpPr/>
            <p:nvPr/>
          </p:nvSpPr>
          <p:spPr>
            <a:xfrm>
              <a:off x="19693473" y="3211903"/>
              <a:ext cx="263684" cy="401387"/>
            </a:xfrm>
            <a:custGeom>
              <a:rect b="b" l="l" r="r" t="t"/>
              <a:pathLst>
                <a:path extrusionOk="0" h="605" w="397">
                  <a:moveTo>
                    <a:pt x="389" y="209"/>
                  </a:moveTo>
                  <a:lnTo>
                    <a:pt x="389" y="209"/>
                  </a:lnTo>
                  <a:cubicBezTo>
                    <a:pt x="389" y="97"/>
                    <a:pt x="307" y="0"/>
                    <a:pt x="195" y="0"/>
                  </a:cubicBezTo>
                  <a:cubicBezTo>
                    <a:pt x="90" y="0"/>
                    <a:pt x="0" y="97"/>
                    <a:pt x="0" y="209"/>
                  </a:cubicBezTo>
                  <a:cubicBezTo>
                    <a:pt x="0" y="358"/>
                    <a:pt x="195" y="604"/>
                    <a:pt x="195" y="604"/>
                  </a:cubicBezTo>
                  <a:cubicBezTo>
                    <a:pt x="195" y="604"/>
                    <a:pt x="396" y="358"/>
                    <a:pt x="389" y="20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4" name="Google Shape;834;p26"/>
            <p:cNvSpPr/>
            <p:nvPr/>
          </p:nvSpPr>
          <p:spPr>
            <a:xfrm>
              <a:off x="19517684" y="3507816"/>
              <a:ext cx="621122" cy="205088"/>
            </a:xfrm>
            <a:custGeom>
              <a:rect b="b" l="l" r="r" t="t"/>
              <a:pathLst>
                <a:path extrusionOk="0" h="307" w="934">
                  <a:moveTo>
                    <a:pt x="298" y="0"/>
                  </a:moveTo>
                  <a:lnTo>
                    <a:pt x="164" y="0"/>
                  </a:lnTo>
                  <a:lnTo>
                    <a:pt x="0" y="306"/>
                  </a:lnTo>
                  <a:lnTo>
                    <a:pt x="463" y="306"/>
                  </a:lnTo>
                  <a:lnTo>
                    <a:pt x="933" y="306"/>
                  </a:lnTo>
                  <a:lnTo>
                    <a:pt x="769" y="0"/>
                  </a:lnTo>
                  <a:lnTo>
                    <a:pt x="6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35" name="Google Shape;835;p26"/>
          <p:cNvSpPr/>
          <p:nvPr/>
        </p:nvSpPr>
        <p:spPr>
          <a:xfrm>
            <a:off x="10503140" y="1630856"/>
            <a:ext cx="199228" cy="60061"/>
          </a:xfrm>
          <a:custGeom>
            <a:rect b="b" l="l" r="r" t="t"/>
            <a:pathLst>
              <a:path extrusionOk="0" h="180" w="598">
                <a:moveTo>
                  <a:pt x="493" y="179"/>
                </a:moveTo>
                <a:lnTo>
                  <a:pt x="0" y="179"/>
                </a:lnTo>
                <a:lnTo>
                  <a:pt x="0" y="0"/>
                </a:lnTo>
                <a:lnTo>
                  <a:pt x="493" y="0"/>
                </a:lnTo>
                <a:lnTo>
                  <a:pt x="597" y="90"/>
                </a:lnTo>
                <a:lnTo>
                  <a:pt x="493"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6" name="Google Shape;836;p26"/>
          <p:cNvSpPr/>
          <p:nvPr/>
        </p:nvSpPr>
        <p:spPr>
          <a:xfrm>
            <a:off x="10402061" y="1709961"/>
            <a:ext cx="200694" cy="60061"/>
          </a:xfrm>
          <a:custGeom>
            <a:rect b="b" l="l" r="r" t="t"/>
            <a:pathLst>
              <a:path extrusionOk="0" h="180" w="606">
                <a:moveTo>
                  <a:pt x="112" y="0"/>
                </a:moveTo>
                <a:lnTo>
                  <a:pt x="605" y="0"/>
                </a:lnTo>
                <a:lnTo>
                  <a:pt x="605" y="179"/>
                </a:lnTo>
                <a:lnTo>
                  <a:pt x="112" y="179"/>
                </a:lnTo>
                <a:lnTo>
                  <a:pt x="0" y="90"/>
                </a:lnTo>
                <a:lnTo>
                  <a:pt x="112"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37" name="Google Shape;837;p26"/>
          <p:cNvCxnSpPr/>
          <p:nvPr/>
        </p:nvCxnSpPr>
        <p:spPr>
          <a:xfrm>
            <a:off x="10552948" y="1768557"/>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838" name="Google Shape;838;p26"/>
          <p:cNvCxnSpPr/>
          <p:nvPr/>
        </p:nvCxnSpPr>
        <p:spPr>
          <a:xfrm flipH="1" rot="10800000">
            <a:off x="10552948" y="1687987"/>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39" name="Google Shape;839;p26"/>
          <p:cNvCxnSpPr/>
          <p:nvPr/>
        </p:nvCxnSpPr>
        <p:spPr>
          <a:xfrm flipH="1" rot="10800000">
            <a:off x="10552948" y="1604487"/>
            <a:ext cx="1465" cy="27833"/>
          </a:xfrm>
          <a:prstGeom prst="straightConnector1">
            <a:avLst/>
          </a:prstGeom>
          <a:noFill/>
          <a:ln cap="flat" cmpd="sng" w="34275">
            <a:solidFill>
              <a:schemeClr val="dk1"/>
            </a:solidFill>
            <a:prstDash val="solid"/>
            <a:round/>
            <a:headEnd len="med" w="med" type="none"/>
            <a:tailEnd len="med" w="med" type="none"/>
          </a:ln>
        </p:spPr>
      </p:cxnSp>
      <p:cxnSp>
        <p:nvCxnSpPr>
          <p:cNvPr id="840" name="Google Shape;840;p26"/>
          <p:cNvCxnSpPr/>
          <p:nvPr/>
        </p:nvCxnSpPr>
        <p:spPr>
          <a:xfrm>
            <a:off x="10513395" y="1885751"/>
            <a:ext cx="79105" cy="1465"/>
          </a:xfrm>
          <a:prstGeom prst="straightConnector1">
            <a:avLst/>
          </a:prstGeom>
          <a:noFill/>
          <a:ln cap="flat" cmpd="sng" w="34275">
            <a:solidFill>
              <a:schemeClr val="dk1"/>
            </a:solidFill>
            <a:prstDash val="solid"/>
            <a:round/>
            <a:headEnd len="med" w="med" type="none"/>
            <a:tailEnd len="med" w="med" type="none"/>
          </a:ln>
        </p:spPr>
      </p:cxnSp>
      <p:grpSp>
        <p:nvGrpSpPr>
          <p:cNvPr id="841" name="Google Shape;841;p26"/>
          <p:cNvGrpSpPr/>
          <p:nvPr/>
        </p:nvGrpSpPr>
        <p:grpSpPr>
          <a:xfrm>
            <a:off x="11034903" y="1575189"/>
            <a:ext cx="313491" cy="310561"/>
            <a:chOff x="22066630" y="3150377"/>
            <a:chExt cx="626982" cy="621122"/>
          </a:xfrm>
        </p:grpSpPr>
        <p:sp>
          <p:nvSpPr>
            <p:cNvPr id="842" name="Google Shape;842;p26"/>
            <p:cNvSpPr/>
            <p:nvPr/>
          </p:nvSpPr>
          <p:spPr>
            <a:xfrm>
              <a:off x="22069559" y="3150377"/>
              <a:ext cx="621122" cy="621122"/>
            </a:xfrm>
            <a:custGeom>
              <a:rect b="b" l="l" r="r" t="t"/>
              <a:pathLst>
                <a:path extrusionOk="0" h="934" w="934">
                  <a:moveTo>
                    <a:pt x="463" y="0"/>
                  </a:moveTo>
                  <a:lnTo>
                    <a:pt x="463" y="0"/>
                  </a:lnTo>
                  <a:cubicBezTo>
                    <a:pt x="724" y="0"/>
                    <a:pt x="933" y="209"/>
                    <a:pt x="933" y="463"/>
                  </a:cubicBezTo>
                  <a:cubicBezTo>
                    <a:pt x="933" y="724"/>
                    <a:pt x="724" y="933"/>
                    <a:pt x="463" y="933"/>
                  </a:cubicBezTo>
                  <a:cubicBezTo>
                    <a:pt x="209" y="933"/>
                    <a:pt x="0" y="724"/>
                    <a:pt x="0" y="463"/>
                  </a:cubicBezTo>
                  <a:cubicBezTo>
                    <a:pt x="0" y="209"/>
                    <a:pt x="209" y="0"/>
                    <a:pt x="463"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43" name="Google Shape;843;p26"/>
            <p:cNvCxnSpPr/>
            <p:nvPr/>
          </p:nvCxnSpPr>
          <p:spPr>
            <a:xfrm>
              <a:off x="22377189" y="3150377"/>
              <a:ext cx="2931" cy="621122"/>
            </a:xfrm>
            <a:prstGeom prst="straightConnector1">
              <a:avLst/>
            </a:prstGeom>
            <a:noFill/>
            <a:ln cap="flat" cmpd="sng" w="34275">
              <a:solidFill>
                <a:schemeClr val="dk1"/>
              </a:solidFill>
              <a:prstDash val="solid"/>
              <a:round/>
              <a:headEnd len="med" w="med" type="none"/>
              <a:tailEnd len="med" w="med" type="none"/>
            </a:ln>
          </p:spPr>
        </p:cxnSp>
        <p:cxnSp>
          <p:nvCxnSpPr>
            <p:cNvPr id="844" name="Google Shape;844;p26"/>
            <p:cNvCxnSpPr/>
            <p:nvPr/>
          </p:nvCxnSpPr>
          <p:spPr>
            <a:xfrm flipH="1">
              <a:off x="22066630" y="3458007"/>
              <a:ext cx="626982" cy="2931"/>
            </a:xfrm>
            <a:prstGeom prst="straightConnector1">
              <a:avLst/>
            </a:prstGeom>
            <a:noFill/>
            <a:ln cap="flat" cmpd="sng" w="34275">
              <a:solidFill>
                <a:schemeClr val="dk1"/>
              </a:solidFill>
              <a:prstDash val="solid"/>
              <a:round/>
              <a:headEnd len="med" w="med" type="none"/>
              <a:tailEnd len="med" w="med" type="none"/>
            </a:ln>
          </p:spPr>
        </p:cxnSp>
        <p:sp>
          <p:nvSpPr>
            <p:cNvPr id="845" name="Google Shape;845;p26"/>
            <p:cNvSpPr/>
            <p:nvPr/>
          </p:nvSpPr>
          <p:spPr>
            <a:xfrm>
              <a:off x="22218980" y="3150377"/>
              <a:ext cx="140631" cy="621122"/>
            </a:xfrm>
            <a:custGeom>
              <a:rect b="b" l="l" r="r" t="t"/>
              <a:pathLst>
                <a:path extrusionOk="0" h="934" w="210">
                  <a:moveTo>
                    <a:pt x="209" y="0"/>
                  </a:moveTo>
                  <a:lnTo>
                    <a:pt x="209" y="0"/>
                  </a:lnTo>
                  <a:cubicBezTo>
                    <a:pt x="209" y="0"/>
                    <a:pt x="0" y="164"/>
                    <a:pt x="0" y="463"/>
                  </a:cubicBezTo>
                  <a:cubicBezTo>
                    <a:pt x="0" y="769"/>
                    <a:pt x="209" y="933"/>
                    <a:pt x="209"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6" name="Google Shape;846;p26"/>
            <p:cNvSpPr/>
            <p:nvPr/>
          </p:nvSpPr>
          <p:spPr>
            <a:xfrm>
              <a:off x="22397700" y="3150377"/>
              <a:ext cx="140631" cy="621122"/>
            </a:xfrm>
            <a:custGeom>
              <a:rect b="b" l="l" r="r" t="t"/>
              <a:pathLst>
                <a:path extrusionOk="0" h="934" w="210">
                  <a:moveTo>
                    <a:pt x="0" y="0"/>
                  </a:moveTo>
                  <a:lnTo>
                    <a:pt x="0" y="0"/>
                  </a:lnTo>
                  <a:cubicBezTo>
                    <a:pt x="0" y="0"/>
                    <a:pt x="209" y="164"/>
                    <a:pt x="209" y="463"/>
                  </a:cubicBezTo>
                  <a:cubicBezTo>
                    <a:pt x="209" y="769"/>
                    <a:pt x="0" y="933"/>
                    <a:pt x="0"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7" name="Google Shape;847;p26"/>
            <p:cNvSpPr/>
            <p:nvPr/>
          </p:nvSpPr>
          <p:spPr>
            <a:xfrm>
              <a:off x="22139875" y="3261712"/>
              <a:ext cx="480490" cy="99613"/>
            </a:xfrm>
            <a:custGeom>
              <a:rect b="b" l="l" r="r" t="t"/>
              <a:pathLst>
                <a:path extrusionOk="0" h="150" w="725">
                  <a:moveTo>
                    <a:pt x="0" y="0"/>
                  </a:moveTo>
                  <a:lnTo>
                    <a:pt x="0" y="0"/>
                  </a:lnTo>
                  <a:cubicBezTo>
                    <a:pt x="0" y="0"/>
                    <a:pt x="74" y="149"/>
                    <a:pt x="358" y="149"/>
                  </a:cubicBezTo>
                  <a:cubicBezTo>
                    <a:pt x="649" y="149"/>
                    <a:pt x="724" y="0"/>
                    <a:pt x="724"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8" name="Google Shape;848;p26"/>
            <p:cNvSpPr/>
            <p:nvPr/>
          </p:nvSpPr>
          <p:spPr>
            <a:xfrm>
              <a:off x="22139875" y="3563484"/>
              <a:ext cx="480490" cy="99613"/>
            </a:xfrm>
            <a:custGeom>
              <a:rect b="b" l="l" r="r" t="t"/>
              <a:pathLst>
                <a:path extrusionOk="0" h="150" w="725">
                  <a:moveTo>
                    <a:pt x="0" y="149"/>
                  </a:moveTo>
                  <a:lnTo>
                    <a:pt x="0" y="149"/>
                  </a:lnTo>
                  <a:cubicBezTo>
                    <a:pt x="0" y="149"/>
                    <a:pt x="74" y="0"/>
                    <a:pt x="358" y="0"/>
                  </a:cubicBezTo>
                  <a:cubicBezTo>
                    <a:pt x="649" y="0"/>
                    <a:pt x="724" y="149"/>
                    <a:pt x="724" y="14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49" name="Google Shape;849;p26"/>
          <p:cNvSpPr/>
          <p:nvPr/>
        </p:nvSpPr>
        <p:spPr>
          <a:xfrm>
            <a:off x="7190978" y="2197775"/>
            <a:ext cx="339859" cy="339859"/>
          </a:xfrm>
          <a:custGeom>
            <a:rect b="b" l="l" r="r" t="t"/>
            <a:pathLst>
              <a:path extrusionOk="0" h="1023" w="1024">
                <a:moveTo>
                  <a:pt x="837" y="186"/>
                </a:moveTo>
                <a:lnTo>
                  <a:pt x="837" y="186"/>
                </a:lnTo>
                <a:cubicBezTo>
                  <a:pt x="1023" y="365"/>
                  <a:pt x="1023" y="664"/>
                  <a:pt x="837" y="843"/>
                </a:cubicBezTo>
                <a:cubicBezTo>
                  <a:pt x="657" y="1022"/>
                  <a:pt x="366" y="1022"/>
                  <a:pt x="180" y="843"/>
                </a:cubicBezTo>
                <a:cubicBezTo>
                  <a:pt x="0" y="664"/>
                  <a:pt x="0" y="365"/>
                  <a:pt x="180" y="186"/>
                </a:cubicBezTo>
                <a:cubicBezTo>
                  <a:pt x="366" y="0"/>
                  <a:pt x="657" y="0"/>
                  <a:pt x="837" y="18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0" name="Google Shape;850;p26"/>
          <p:cNvSpPr/>
          <p:nvPr/>
        </p:nvSpPr>
        <p:spPr>
          <a:xfrm>
            <a:off x="7359443"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51" name="Google Shape;851;p26"/>
          <p:cNvCxnSpPr/>
          <p:nvPr/>
        </p:nvCxnSpPr>
        <p:spPr>
          <a:xfrm>
            <a:off x="7220277"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52" name="Google Shape;852;p26"/>
          <p:cNvCxnSpPr/>
          <p:nvPr/>
        </p:nvCxnSpPr>
        <p:spPr>
          <a:xfrm>
            <a:off x="7481030"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53" name="Google Shape;853;p26"/>
          <p:cNvCxnSpPr/>
          <p:nvPr/>
        </p:nvCxnSpPr>
        <p:spPr>
          <a:xfrm flipH="1" rot="10800000">
            <a:off x="7359443"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54" name="Google Shape;854;p26"/>
          <p:cNvCxnSpPr/>
          <p:nvPr/>
        </p:nvCxnSpPr>
        <p:spPr>
          <a:xfrm flipH="1" rot="10800000">
            <a:off x="7359443"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55" name="Google Shape;855;p26"/>
          <p:cNvSpPr/>
          <p:nvPr/>
        </p:nvSpPr>
        <p:spPr>
          <a:xfrm>
            <a:off x="7999609" y="2269557"/>
            <a:ext cx="45413" cy="143562"/>
          </a:xfrm>
          <a:custGeom>
            <a:rect b="b" l="l" r="r" t="t"/>
            <a:pathLst>
              <a:path extrusionOk="0" h="434" w="135">
                <a:moveTo>
                  <a:pt x="0" y="0"/>
                </a:moveTo>
                <a:lnTo>
                  <a:pt x="0" y="299"/>
                </a:lnTo>
                <a:lnTo>
                  <a:pt x="134"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56" name="Google Shape;856;p26"/>
          <p:cNvCxnSpPr/>
          <p:nvPr/>
        </p:nvCxnSpPr>
        <p:spPr>
          <a:xfrm>
            <a:off x="7857513" y="2369171"/>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57" name="Google Shape;857;p26"/>
          <p:cNvCxnSpPr/>
          <p:nvPr/>
        </p:nvCxnSpPr>
        <p:spPr>
          <a:xfrm>
            <a:off x="8118266"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58" name="Google Shape;858;p26"/>
          <p:cNvCxnSpPr/>
          <p:nvPr/>
        </p:nvCxnSpPr>
        <p:spPr>
          <a:xfrm flipH="1" rot="10800000">
            <a:off x="7999608" y="2486363"/>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59" name="Google Shape;859;p26"/>
          <p:cNvCxnSpPr/>
          <p:nvPr/>
        </p:nvCxnSpPr>
        <p:spPr>
          <a:xfrm flipH="1" rot="10800000">
            <a:off x="7999608" y="2230004"/>
            <a:ext cx="1466" cy="21974"/>
          </a:xfrm>
          <a:prstGeom prst="straightConnector1">
            <a:avLst/>
          </a:prstGeom>
          <a:noFill/>
          <a:ln cap="flat" cmpd="sng" w="34275">
            <a:solidFill>
              <a:schemeClr val="dk1"/>
            </a:solidFill>
            <a:prstDash val="solid"/>
            <a:round/>
            <a:headEnd len="med" w="med" type="none"/>
            <a:tailEnd len="med" w="med" type="none"/>
          </a:ln>
        </p:spPr>
      </p:cxnSp>
      <p:sp>
        <p:nvSpPr>
          <p:cNvPr id="860" name="Google Shape;860;p26"/>
          <p:cNvSpPr/>
          <p:nvPr/>
        </p:nvSpPr>
        <p:spPr>
          <a:xfrm>
            <a:off x="7999609" y="2215355"/>
            <a:ext cx="153816" cy="307631"/>
          </a:xfrm>
          <a:custGeom>
            <a:rect b="b" l="l" r="r" t="t"/>
            <a:pathLst>
              <a:path extrusionOk="0" h="926" w="464">
                <a:moveTo>
                  <a:pt x="0" y="925"/>
                </a:moveTo>
                <a:lnTo>
                  <a:pt x="0" y="925"/>
                </a:lnTo>
                <a:cubicBezTo>
                  <a:pt x="254" y="925"/>
                  <a:pt x="463" y="716"/>
                  <a:pt x="463" y="463"/>
                </a:cubicBezTo>
                <a:cubicBezTo>
                  <a:pt x="463" y="201"/>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1" name="Google Shape;861;p26"/>
          <p:cNvSpPr/>
          <p:nvPr/>
        </p:nvSpPr>
        <p:spPr>
          <a:xfrm>
            <a:off x="7842863" y="2250512"/>
            <a:ext cx="156745" cy="272474"/>
          </a:xfrm>
          <a:custGeom>
            <a:rect b="b" l="l" r="r" t="t"/>
            <a:pathLst>
              <a:path extrusionOk="0" h="822" w="471">
                <a:moveTo>
                  <a:pt x="470" y="821"/>
                </a:moveTo>
                <a:lnTo>
                  <a:pt x="470" y="821"/>
                </a:lnTo>
                <a:cubicBezTo>
                  <a:pt x="209" y="821"/>
                  <a:pt x="0" y="612"/>
                  <a:pt x="0" y="359"/>
                </a:cubicBezTo>
                <a:cubicBezTo>
                  <a:pt x="0" y="254"/>
                  <a:pt x="37" y="164"/>
                  <a:pt x="89" y="90"/>
                </a:cubicBezTo>
                <a:cubicBezTo>
                  <a:pt x="171" y="0"/>
                  <a:pt x="171" y="0"/>
                  <a:pt x="171"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2" name="Google Shape;862;p26"/>
          <p:cNvSpPr/>
          <p:nvPr/>
        </p:nvSpPr>
        <p:spPr>
          <a:xfrm>
            <a:off x="7848723" y="2250512"/>
            <a:ext cx="57131" cy="54202"/>
          </a:xfrm>
          <a:custGeom>
            <a:rect b="b" l="l" r="r" t="t"/>
            <a:pathLst>
              <a:path extrusionOk="0" h="165" w="172">
                <a:moveTo>
                  <a:pt x="171" y="164"/>
                </a:moveTo>
                <a:lnTo>
                  <a:pt x="171" y="0"/>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3" name="Google Shape;863;p26"/>
          <p:cNvSpPr/>
          <p:nvPr/>
        </p:nvSpPr>
        <p:spPr>
          <a:xfrm>
            <a:off x="8636844"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64" name="Google Shape;864;p26"/>
          <p:cNvCxnSpPr/>
          <p:nvPr/>
        </p:nvCxnSpPr>
        <p:spPr>
          <a:xfrm>
            <a:off x="8497678"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65" name="Google Shape;865;p26"/>
          <p:cNvCxnSpPr/>
          <p:nvPr/>
        </p:nvCxnSpPr>
        <p:spPr>
          <a:xfrm>
            <a:off x="8758432"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66" name="Google Shape;866;p26"/>
          <p:cNvCxnSpPr/>
          <p:nvPr/>
        </p:nvCxnSpPr>
        <p:spPr>
          <a:xfrm flipH="1" rot="10800000">
            <a:off x="8636845"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67" name="Google Shape;867;p26"/>
          <p:cNvCxnSpPr/>
          <p:nvPr/>
        </p:nvCxnSpPr>
        <p:spPr>
          <a:xfrm flipH="1" rot="10800000">
            <a:off x="8636845"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68" name="Google Shape;868;p26"/>
          <p:cNvSpPr/>
          <p:nvPr/>
        </p:nvSpPr>
        <p:spPr>
          <a:xfrm>
            <a:off x="8483028" y="2215355"/>
            <a:ext cx="153816" cy="307631"/>
          </a:xfrm>
          <a:custGeom>
            <a:rect b="b" l="l" r="r" t="t"/>
            <a:pathLst>
              <a:path extrusionOk="0" h="926" w="464">
                <a:moveTo>
                  <a:pt x="463" y="925"/>
                </a:moveTo>
                <a:lnTo>
                  <a:pt x="463" y="925"/>
                </a:lnTo>
                <a:cubicBezTo>
                  <a:pt x="210" y="925"/>
                  <a:pt x="0" y="716"/>
                  <a:pt x="0" y="463"/>
                </a:cubicBezTo>
                <a:cubicBezTo>
                  <a:pt x="0" y="201"/>
                  <a:pt x="210" y="0"/>
                  <a:pt x="46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9" name="Google Shape;869;p26"/>
          <p:cNvSpPr/>
          <p:nvPr/>
        </p:nvSpPr>
        <p:spPr>
          <a:xfrm>
            <a:off x="8636844" y="2250512"/>
            <a:ext cx="156745" cy="272474"/>
          </a:xfrm>
          <a:custGeom>
            <a:rect b="b" l="l" r="r" t="t"/>
            <a:pathLst>
              <a:path extrusionOk="0" h="822" w="472">
                <a:moveTo>
                  <a:pt x="0" y="821"/>
                </a:moveTo>
                <a:lnTo>
                  <a:pt x="0" y="821"/>
                </a:lnTo>
                <a:cubicBezTo>
                  <a:pt x="262" y="821"/>
                  <a:pt x="471" y="612"/>
                  <a:pt x="471" y="359"/>
                </a:cubicBezTo>
                <a:cubicBezTo>
                  <a:pt x="471" y="254"/>
                  <a:pt x="433" y="164"/>
                  <a:pt x="381" y="90"/>
                </a:cubicBezTo>
                <a:cubicBezTo>
                  <a:pt x="299" y="0"/>
                  <a:pt x="299" y="0"/>
                  <a:pt x="29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0" name="Google Shape;870;p26"/>
          <p:cNvSpPr/>
          <p:nvPr/>
        </p:nvSpPr>
        <p:spPr>
          <a:xfrm>
            <a:off x="8730599" y="2250512"/>
            <a:ext cx="57131" cy="54202"/>
          </a:xfrm>
          <a:custGeom>
            <a:rect b="b" l="l" r="r" t="t"/>
            <a:pathLst>
              <a:path extrusionOk="0" h="165" w="173">
                <a:moveTo>
                  <a:pt x="0" y="164"/>
                </a:moveTo>
                <a:lnTo>
                  <a:pt x="0" y="0"/>
                </a:lnTo>
                <a:lnTo>
                  <a:pt x="17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1" name="Google Shape;871;p26"/>
          <p:cNvSpPr/>
          <p:nvPr/>
        </p:nvSpPr>
        <p:spPr>
          <a:xfrm>
            <a:off x="9123195" y="2230004"/>
            <a:ext cx="307631" cy="307631"/>
          </a:xfrm>
          <a:custGeom>
            <a:rect b="b" l="l" r="r" t="t"/>
            <a:pathLst>
              <a:path extrusionOk="0" h="926" w="927">
                <a:moveTo>
                  <a:pt x="762" y="164"/>
                </a:moveTo>
                <a:lnTo>
                  <a:pt x="762" y="164"/>
                </a:lnTo>
                <a:cubicBezTo>
                  <a:pt x="926" y="328"/>
                  <a:pt x="926" y="597"/>
                  <a:pt x="762" y="761"/>
                </a:cubicBezTo>
                <a:cubicBezTo>
                  <a:pt x="598" y="925"/>
                  <a:pt x="329" y="925"/>
                  <a:pt x="165" y="761"/>
                </a:cubicBezTo>
                <a:cubicBezTo>
                  <a:pt x="0" y="597"/>
                  <a:pt x="0" y="328"/>
                  <a:pt x="165" y="164"/>
                </a:cubicBezTo>
                <a:cubicBezTo>
                  <a:pt x="329" y="0"/>
                  <a:pt x="598" y="0"/>
                  <a:pt x="762"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2" name="Google Shape;872;p26"/>
          <p:cNvSpPr/>
          <p:nvPr/>
        </p:nvSpPr>
        <p:spPr>
          <a:xfrm>
            <a:off x="9277009" y="2215354"/>
            <a:ext cx="30764" cy="29299"/>
          </a:xfrm>
          <a:custGeom>
            <a:rect b="b" l="l" r="r" t="t"/>
            <a:pathLst>
              <a:path extrusionOk="0" h="90" w="91">
                <a:moveTo>
                  <a:pt x="0" y="89"/>
                </a:moveTo>
                <a:lnTo>
                  <a:pt x="0" y="0"/>
                </a:lnTo>
                <a:lnTo>
                  <a:pt x="9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3" name="Google Shape;873;p26"/>
          <p:cNvCxnSpPr/>
          <p:nvPr/>
        </p:nvCxnSpPr>
        <p:spPr>
          <a:xfrm>
            <a:off x="9246247" y="2215354"/>
            <a:ext cx="29299" cy="1466"/>
          </a:xfrm>
          <a:prstGeom prst="straightConnector1">
            <a:avLst/>
          </a:prstGeom>
          <a:noFill/>
          <a:ln cap="flat" cmpd="sng" w="34275">
            <a:solidFill>
              <a:schemeClr val="dk1"/>
            </a:solidFill>
            <a:prstDash val="solid"/>
            <a:round/>
            <a:headEnd len="med" w="med" type="none"/>
            <a:tailEnd len="med" w="med" type="none"/>
          </a:ln>
        </p:spPr>
      </p:cxnSp>
      <p:cxnSp>
        <p:nvCxnSpPr>
          <p:cNvPr id="874" name="Google Shape;874;p26"/>
          <p:cNvCxnSpPr/>
          <p:nvPr/>
        </p:nvCxnSpPr>
        <p:spPr>
          <a:xfrm flipH="1" rot="10800000">
            <a:off x="9277009" y="2502478"/>
            <a:ext cx="1466" cy="21974"/>
          </a:xfrm>
          <a:prstGeom prst="straightConnector1">
            <a:avLst/>
          </a:prstGeom>
          <a:noFill/>
          <a:ln cap="flat" cmpd="sng" w="34275">
            <a:solidFill>
              <a:schemeClr val="dk1"/>
            </a:solidFill>
            <a:prstDash val="solid"/>
            <a:round/>
            <a:headEnd len="med" w="med" type="none"/>
            <a:tailEnd len="med" w="med" type="none"/>
          </a:ln>
        </p:spPr>
      </p:cxnSp>
      <p:cxnSp>
        <p:nvCxnSpPr>
          <p:cNvPr id="875" name="Google Shape;875;p26"/>
          <p:cNvCxnSpPr/>
          <p:nvPr/>
        </p:nvCxnSpPr>
        <p:spPr>
          <a:xfrm flipH="1" rot="10800000">
            <a:off x="9277009" y="2243188"/>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76" name="Google Shape;876;p26"/>
          <p:cNvCxnSpPr/>
          <p:nvPr/>
        </p:nvCxnSpPr>
        <p:spPr>
          <a:xfrm>
            <a:off x="9134915"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77" name="Google Shape;877;p26"/>
          <p:cNvCxnSpPr/>
          <p:nvPr/>
        </p:nvCxnSpPr>
        <p:spPr>
          <a:xfrm>
            <a:off x="9395668"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78" name="Google Shape;878;p26"/>
          <p:cNvCxnSpPr/>
          <p:nvPr/>
        </p:nvCxnSpPr>
        <p:spPr>
          <a:xfrm>
            <a:off x="9189116" y="2297390"/>
            <a:ext cx="11719" cy="14649"/>
          </a:xfrm>
          <a:prstGeom prst="straightConnector1">
            <a:avLst/>
          </a:prstGeom>
          <a:noFill/>
          <a:ln cap="flat" cmpd="sng" w="34275">
            <a:solidFill>
              <a:schemeClr val="dk1"/>
            </a:solidFill>
            <a:prstDash val="solid"/>
            <a:round/>
            <a:headEnd len="med" w="med" type="none"/>
            <a:tailEnd len="med" w="med" type="none"/>
          </a:ln>
        </p:spPr>
      </p:cxnSp>
      <p:cxnSp>
        <p:nvCxnSpPr>
          <p:cNvPr id="879" name="Google Shape;879;p26"/>
          <p:cNvCxnSpPr/>
          <p:nvPr/>
        </p:nvCxnSpPr>
        <p:spPr>
          <a:xfrm>
            <a:off x="9348792"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880" name="Google Shape;880;p26"/>
          <p:cNvCxnSpPr/>
          <p:nvPr/>
        </p:nvCxnSpPr>
        <p:spPr>
          <a:xfrm flipH="1">
            <a:off x="9347325" y="2297390"/>
            <a:ext cx="17579" cy="14649"/>
          </a:xfrm>
          <a:prstGeom prst="straightConnector1">
            <a:avLst/>
          </a:prstGeom>
          <a:noFill/>
          <a:ln cap="flat" cmpd="sng" w="34275">
            <a:solidFill>
              <a:schemeClr val="dk1"/>
            </a:solidFill>
            <a:prstDash val="solid"/>
            <a:round/>
            <a:headEnd len="med" w="med" type="none"/>
            <a:tailEnd len="med" w="med" type="none"/>
          </a:ln>
        </p:spPr>
      </p:cxnSp>
      <p:cxnSp>
        <p:nvCxnSpPr>
          <p:cNvPr id="881" name="Google Shape;881;p26"/>
          <p:cNvCxnSpPr/>
          <p:nvPr/>
        </p:nvCxnSpPr>
        <p:spPr>
          <a:xfrm flipH="1">
            <a:off x="9189116"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882" name="Google Shape;882;p26"/>
          <p:cNvCxnSpPr/>
          <p:nvPr/>
        </p:nvCxnSpPr>
        <p:spPr>
          <a:xfrm>
            <a:off x="9277009" y="2314968"/>
            <a:ext cx="1466" cy="60062"/>
          </a:xfrm>
          <a:prstGeom prst="straightConnector1">
            <a:avLst/>
          </a:prstGeom>
          <a:noFill/>
          <a:ln cap="flat" cmpd="sng" w="34275">
            <a:solidFill>
              <a:schemeClr val="dk1"/>
            </a:solidFill>
            <a:prstDash val="solid"/>
            <a:round/>
            <a:headEnd len="med" w="med" type="none"/>
            <a:tailEnd len="med" w="med" type="none"/>
          </a:ln>
        </p:spPr>
      </p:cxnSp>
      <p:sp>
        <p:nvSpPr>
          <p:cNvPr id="883" name="Google Shape;883;p26"/>
          <p:cNvSpPr/>
          <p:nvPr/>
        </p:nvSpPr>
        <p:spPr>
          <a:xfrm>
            <a:off x="9260897" y="2369170"/>
            <a:ext cx="30763" cy="29299"/>
          </a:xfrm>
          <a:custGeom>
            <a:rect b="b" l="l" r="r" t="t"/>
            <a:pathLst>
              <a:path extrusionOk="0" h="90" w="91">
                <a:moveTo>
                  <a:pt x="90" y="44"/>
                </a:moveTo>
                <a:lnTo>
                  <a:pt x="90" y="44"/>
                </a:lnTo>
                <a:cubicBezTo>
                  <a:pt x="90" y="67"/>
                  <a:pt x="68" y="89"/>
                  <a:pt x="45" y="89"/>
                </a:cubicBezTo>
                <a:cubicBezTo>
                  <a:pt x="16" y="89"/>
                  <a:pt x="0" y="67"/>
                  <a:pt x="0" y="44"/>
                </a:cubicBezTo>
                <a:cubicBezTo>
                  <a:pt x="0" y="22"/>
                  <a:pt x="16" y="0"/>
                  <a:pt x="45" y="0"/>
                </a:cubicBezTo>
                <a:cubicBezTo>
                  <a:pt x="68" y="0"/>
                  <a:pt x="90" y="22"/>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84" name="Google Shape;884;p26"/>
          <p:cNvGrpSpPr/>
          <p:nvPr/>
        </p:nvGrpSpPr>
        <p:grpSpPr>
          <a:xfrm>
            <a:off x="9824885" y="2215355"/>
            <a:ext cx="178719" cy="309096"/>
            <a:chOff x="19646597" y="4430710"/>
            <a:chExt cx="357437" cy="618192"/>
          </a:xfrm>
        </p:grpSpPr>
        <p:sp>
          <p:nvSpPr>
            <p:cNvPr id="885" name="Google Shape;885;p26"/>
            <p:cNvSpPr/>
            <p:nvPr/>
          </p:nvSpPr>
          <p:spPr>
            <a:xfrm>
              <a:off x="19646597" y="4430710"/>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6" name="Google Shape;886;p26"/>
            <p:cNvSpPr/>
            <p:nvPr/>
          </p:nvSpPr>
          <p:spPr>
            <a:xfrm>
              <a:off x="19646597" y="5007884"/>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7" name="Google Shape;887;p26"/>
            <p:cNvSpPr/>
            <p:nvPr/>
          </p:nvSpPr>
          <p:spPr>
            <a:xfrm>
              <a:off x="19684688" y="4471726"/>
              <a:ext cx="287123" cy="536158"/>
            </a:xfrm>
            <a:custGeom>
              <a:rect b="b" l="l" r="r" t="t"/>
              <a:pathLst>
                <a:path extrusionOk="0" h="808" w="434">
                  <a:moveTo>
                    <a:pt x="0" y="807"/>
                  </a:moveTo>
                  <a:lnTo>
                    <a:pt x="0" y="807"/>
                  </a:lnTo>
                  <a:cubicBezTo>
                    <a:pt x="0" y="807"/>
                    <a:pt x="0" y="687"/>
                    <a:pt x="0" y="598"/>
                  </a:cubicBezTo>
                  <a:cubicBezTo>
                    <a:pt x="0" y="508"/>
                    <a:pt x="433" y="314"/>
                    <a:pt x="433" y="225"/>
                  </a:cubicBezTo>
                  <a:cubicBezTo>
                    <a:pt x="433" y="195"/>
                    <a:pt x="433" y="0"/>
                    <a:pt x="43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8" name="Google Shape;888;p26"/>
            <p:cNvSpPr/>
            <p:nvPr/>
          </p:nvSpPr>
          <p:spPr>
            <a:xfrm>
              <a:off x="19684688" y="4471726"/>
              <a:ext cx="287123" cy="536158"/>
            </a:xfrm>
            <a:custGeom>
              <a:rect b="b" l="l" r="r" t="t"/>
              <a:pathLst>
                <a:path extrusionOk="0" h="808" w="434">
                  <a:moveTo>
                    <a:pt x="433" y="807"/>
                  </a:moveTo>
                  <a:lnTo>
                    <a:pt x="433" y="807"/>
                  </a:lnTo>
                  <a:cubicBezTo>
                    <a:pt x="433" y="807"/>
                    <a:pt x="433" y="687"/>
                    <a:pt x="433" y="598"/>
                  </a:cubicBezTo>
                  <a:cubicBezTo>
                    <a:pt x="433" y="508"/>
                    <a:pt x="0" y="314"/>
                    <a:pt x="0" y="225"/>
                  </a:cubicBezTo>
                  <a:cubicBezTo>
                    <a:pt x="0" y="195"/>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89" name="Google Shape;889;p26"/>
          <p:cNvSpPr/>
          <p:nvPr/>
        </p:nvSpPr>
        <p:spPr>
          <a:xfrm>
            <a:off x="10453333" y="2269556"/>
            <a:ext cx="199228" cy="199228"/>
          </a:xfrm>
          <a:custGeom>
            <a:rect b="b" l="l" r="r" t="t"/>
            <a:pathLst>
              <a:path extrusionOk="0" h="598" w="598">
                <a:moveTo>
                  <a:pt x="597" y="299"/>
                </a:moveTo>
                <a:lnTo>
                  <a:pt x="597" y="299"/>
                </a:lnTo>
                <a:cubicBezTo>
                  <a:pt x="597" y="134"/>
                  <a:pt x="463" y="0"/>
                  <a:pt x="298" y="0"/>
                </a:cubicBezTo>
                <a:cubicBezTo>
                  <a:pt x="134" y="0"/>
                  <a:pt x="0" y="134"/>
                  <a:pt x="0" y="299"/>
                </a:cubicBezTo>
                <a:cubicBezTo>
                  <a:pt x="0" y="463"/>
                  <a:pt x="134" y="597"/>
                  <a:pt x="298" y="597"/>
                </a:cubicBezTo>
                <a:cubicBezTo>
                  <a:pt x="463" y="597"/>
                  <a:pt x="597" y="463"/>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0" name="Google Shape;890;p26"/>
          <p:cNvSpPr/>
          <p:nvPr/>
        </p:nvSpPr>
        <p:spPr>
          <a:xfrm>
            <a:off x="10492886" y="2215354"/>
            <a:ext cx="120123" cy="70316"/>
          </a:xfrm>
          <a:custGeom>
            <a:rect b="b" l="l" r="r" t="t"/>
            <a:pathLst>
              <a:path extrusionOk="0" h="210" w="360">
                <a:moveTo>
                  <a:pt x="0" y="209"/>
                </a:moveTo>
                <a:lnTo>
                  <a:pt x="0" y="0"/>
                </a:lnTo>
                <a:lnTo>
                  <a:pt x="359" y="0"/>
                </a:lnTo>
                <a:lnTo>
                  <a:pt x="359" y="2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1" name="Google Shape;891;p26"/>
          <p:cNvSpPr/>
          <p:nvPr/>
        </p:nvSpPr>
        <p:spPr>
          <a:xfrm>
            <a:off x="10492886" y="2452669"/>
            <a:ext cx="120123" cy="70316"/>
          </a:xfrm>
          <a:custGeom>
            <a:rect b="b" l="l" r="r" t="t"/>
            <a:pathLst>
              <a:path extrusionOk="0" h="210" w="360">
                <a:moveTo>
                  <a:pt x="359" y="0"/>
                </a:moveTo>
                <a:lnTo>
                  <a:pt x="359" y="209"/>
                </a:lnTo>
                <a:lnTo>
                  <a:pt x="0" y="20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2" name="Google Shape;892;p26"/>
          <p:cNvSpPr/>
          <p:nvPr/>
        </p:nvSpPr>
        <p:spPr>
          <a:xfrm>
            <a:off x="10552947" y="2310574"/>
            <a:ext cx="39552" cy="79105"/>
          </a:xfrm>
          <a:custGeom>
            <a:rect b="b" l="l" r="r" t="t"/>
            <a:pathLst>
              <a:path extrusionOk="0" h="239" w="121">
                <a:moveTo>
                  <a:pt x="0" y="0"/>
                </a:moveTo>
                <a:lnTo>
                  <a:pt x="0" y="179"/>
                </a:lnTo>
                <a:lnTo>
                  <a:pt x="120"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3" name="Google Shape;893;p26"/>
          <p:cNvSpPr/>
          <p:nvPr/>
        </p:nvSpPr>
        <p:spPr>
          <a:xfrm>
            <a:off x="11061271" y="2240258"/>
            <a:ext cx="260755" cy="257825"/>
          </a:xfrm>
          <a:custGeom>
            <a:rect b="b" l="l" r="r" t="t"/>
            <a:pathLst>
              <a:path extrusionOk="0" h="778" w="785">
                <a:moveTo>
                  <a:pt x="784" y="389"/>
                </a:moveTo>
                <a:lnTo>
                  <a:pt x="784" y="389"/>
                </a:lnTo>
                <a:cubicBezTo>
                  <a:pt x="784" y="172"/>
                  <a:pt x="604" y="0"/>
                  <a:pt x="388" y="0"/>
                </a:cubicBezTo>
                <a:cubicBezTo>
                  <a:pt x="171" y="0"/>
                  <a:pt x="0" y="172"/>
                  <a:pt x="0" y="389"/>
                </a:cubicBezTo>
                <a:cubicBezTo>
                  <a:pt x="0" y="605"/>
                  <a:pt x="171" y="777"/>
                  <a:pt x="388" y="777"/>
                </a:cubicBezTo>
                <a:cubicBezTo>
                  <a:pt x="604" y="777"/>
                  <a:pt x="784" y="605"/>
                  <a:pt x="784" y="3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4" name="Google Shape;894;p26"/>
          <p:cNvSpPr/>
          <p:nvPr/>
        </p:nvSpPr>
        <p:spPr>
          <a:xfrm>
            <a:off x="11190183" y="2310574"/>
            <a:ext cx="39553" cy="79105"/>
          </a:xfrm>
          <a:custGeom>
            <a:rect b="b" l="l" r="r" t="t"/>
            <a:pathLst>
              <a:path extrusionOk="0" h="239" w="120">
                <a:moveTo>
                  <a:pt x="0" y="0"/>
                </a:moveTo>
                <a:lnTo>
                  <a:pt x="0" y="179"/>
                </a:lnTo>
                <a:lnTo>
                  <a:pt x="119"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5" name="Google Shape;895;p26"/>
          <p:cNvCxnSpPr/>
          <p:nvPr/>
        </p:nvCxnSpPr>
        <p:spPr>
          <a:xfrm flipH="1">
            <a:off x="11103754" y="2487828"/>
            <a:ext cx="38088" cy="35159"/>
          </a:xfrm>
          <a:prstGeom prst="straightConnector1">
            <a:avLst/>
          </a:prstGeom>
          <a:noFill/>
          <a:ln cap="flat" cmpd="sng" w="34275">
            <a:solidFill>
              <a:schemeClr val="dk1"/>
            </a:solidFill>
            <a:prstDash val="solid"/>
            <a:round/>
            <a:headEnd len="med" w="med" type="none"/>
            <a:tailEnd len="med" w="med" type="none"/>
          </a:ln>
        </p:spPr>
      </p:cxnSp>
      <p:cxnSp>
        <p:nvCxnSpPr>
          <p:cNvPr id="896" name="Google Shape;896;p26"/>
          <p:cNvCxnSpPr/>
          <p:nvPr/>
        </p:nvCxnSpPr>
        <p:spPr>
          <a:xfrm rot="10800000">
            <a:off x="11238525" y="2486364"/>
            <a:ext cx="39552" cy="38088"/>
          </a:xfrm>
          <a:prstGeom prst="straightConnector1">
            <a:avLst/>
          </a:prstGeom>
          <a:noFill/>
          <a:ln cap="flat" cmpd="sng" w="34275">
            <a:solidFill>
              <a:schemeClr val="dk1"/>
            </a:solidFill>
            <a:prstDash val="solid"/>
            <a:round/>
            <a:headEnd len="med" w="med" type="none"/>
            <a:tailEnd len="med" w="med" type="none"/>
          </a:ln>
        </p:spPr>
      </p:cxnSp>
      <p:sp>
        <p:nvSpPr>
          <p:cNvPr id="897" name="Google Shape;897;p26"/>
          <p:cNvSpPr/>
          <p:nvPr/>
        </p:nvSpPr>
        <p:spPr>
          <a:xfrm>
            <a:off x="11036367" y="2230003"/>
            <a:ext cx="70316" cy="70316"/>
          </a:xfrm>
          <a:custGeom>
            <a:rect b="b" l="l" r="r" t="t"/>
            <a:pathLst>
              <a:path extrusionOk="0" h="210" w="210">
                <a:moveTo>
                  <a:pt x="0" y="59"/>
                </a:moveTo>
                <a:lnTo>
                  <a:pt x="60" y="0"/>
                </a:lnTo>
                <a:lnTo>
                  <a:pt x="209" y="29"/>
                </a:lnTo>
                <a:lnTo>
                  <a:pt x="30" y="209"/>
                </a:lnTo>
                <a:lnTo>
                  <a:pt x="0"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8" name="Google Shape;898;p26"/>
          <p:cNvSpPr/>
          <p:nvPr/>
        </p:nvSpPr>
        <p:spPr>
          <a:xfrm>
            <a:off x="11276612" y="2230003"/>
            <a:ext cx="70316" cy="70316"/>
          </a:xfrm>
          <a:custGeom>
            <a:rect b="b" l="l" r="r" t="t"/>
            <a:pathLst>
              <a:path extrusionOk="0" h="210" w="210">
                <a:moveTo>
                  <a:pt x="149" y="0"/>
                </a:moveTo>
                <a:lnTo>
                  <a:pt x="209" y="59"/>
                </a:lnTo>
                <a:lnTo>
                  <a:pt x="179" y="209"/>
                </a:lnTo>
                <a:lnTo>
                  <a:pt x="0" y="29"/>
                </a:lnTo>
                <a:lnTo>
                  <a:pt x="14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9" name="Google Shape;899;p26"/>
          <p:cNvSpPr/>
          <p:nvPr/>
        </p:nvSpPr>
        <p:spPr>
          <a:xfrm>
            <a:off x="7280339" y="2852591"/>
            <a:ext cx="159675"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00" name="Google Shape;900;p26"/>
          <p:cNvCxnSpPr/>
          <p:nvPr/>
        </p:nvCxnSpPr>
        <p:spPr>
          <a:xfrm>
            <a:off x="7280338" y="3026915"/>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901" name="Google Shape;901;p26"/>
          <p:cNvCxnSpPr/>
          <p:nvPr/>
        </p:nvCxnSpPr>
        <p:spPr>
          <a:xfrm>
            <a:off x="7280338" y="2873100"/>
            <a:ext cx="158211" cy="1465"/>
          </a:xfrm>
          <a:prstGeom prst="straightConnector1">
            <a:avLst/>
          </a:prstGeom>
          <a:noFill/>
          <a:ln cap="flat" cmpd="sng" w="34275">
            <a:solidFill>
              <a:schemeClr val="dk1"/>
            </a:solidFill>
            <a:prstDash val="solid"/>
            <a:round/>
            <a:headEnd len="med" w="med" type="none"/>
            <a:tailEnd len="med" w="med" type="none"/>
          </a:ln>
        </p:spPr>
      </p:cxnSp>
      <p:sp>
        <p:nvSpPr>
          <p:cNvPr id="902" name="Google Shape;902;p26"/>
          <p:cNvSpPr/>
          <p:nvPr/>
        </p:nvSpPr>
        <p:spPr>
          <a:xfrm>
            <a:off x="7309637" y="3048889"/>
            <a:ext cx="95219" cy="95219"/>
          </a:xfrm>
          <a:custGeom>
            <a:rect b="b" l="l" r="r" t="t"/>
            <a:pathLst>
              <a:path extrusionOk="0" h="285" w="285">
                <a:moveTo>
                  <a:pt x="284" y="142"/>
                </a:moveTo>
                <a:lnTo>
                  <a:pt x="284" y="142"/>
                </a:lnTo>
                <a:cubicBezTo>
                  <a:pt x="284" y="60"/>
                  <a:pt x="224" y="0"/>
                  <a:pt x="142" y="0"/>
                </a:cubicBezTo>
                <a:cubicBezTo>
                  <a:pt x="67" y="0"/>
                  <a:pt x="0" y="60"/>
                  <a:pt x="0" y="142"/>
                </a:cubicBezTo>
                <a:cubicBezTo>
                  <a:pt x="0" y="217"/>
                  <a:pt x="67" y="284"/>
                  <a:pt x="142" y="284"/>
                </a:cubicBezTo>
                <a:cubicBezTo>
                  <a:pt x="224" y="284"/>
                  <a:pt x="284" y="217"/>
                  <a:pt x="284" y="14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3" name="Google Shape;903;p26"/>
          <p:cNvSpPr/>
          <p:nvPr/>
        </p:nvSpPr>
        <p:spPr>
          <a:xfrm>
            <a:off x="7344794" y="3082581"/>
            <a:ext cx="24903" cy="24904"/>
          </a:xfrm>
          <a:custGeom>
            <a:rect b="b" l="l" r="r" t="t"/>
            <a:pathLst>
              <a:path extrusionOk="0" h="76" w="76">
                <a:moveTo>
                  <a:pt x="75" y="38"/>
                </a:moveTo>
                <a:lnTo>
                  <a:pt x="75" y="38"/>
                </a:lnTo>
                <a:cubicBezTo>
                  <a:pt x="75" y="15"/>
                  <a:pt x="60" y="0"/>
                  <a:pt x="38" y="0"/>
                </a:cubicBezTo>
                <a:cubicBezTo>
                  <a:pt x="15" y="0"/>
                  <a:pt x="0" y="15"/>
                  <a:pt x="0" y="38"/>
                </a:cubicBezTo>
                <a:cubicBezTo>
                  <a:pt x="0" y="53"/>
                  <a:pt x="15" y="75"/>
                  <a:pt x="38" y="75"/>
                </a:cubicBezTo>
                <a:cubicBezTo>
                  <a:pt x="60" y="75"/>
                  <a:pt x="75" y="53"/>
                  <a:pt x="75" y="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4" name="Google Shape;904;p26"/>
          <p:cNvSpPr/>
          <p:nvPr/>
        </p:nvSpPr>
        <p:spPr>
          <a:xfrm>
            <a:off x="7920503" y="2852591"/>
            <a:ext cx="159676"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05" name="Google Shape;905;p26"/>
          <p:cNvCxnSpPr/>
          <p:nvPr/>
        </p:nvCxnSpPr>
        <p:spPr>
          <a:xfrm>
            <a:off x="7979100" y="2873100"/>
            <a:ext cx="39553" cy="1465"/>
          </a:xfrm>
          <a:prstGeom prst="straightConnector1">
            <a:avLst/>
          </a:prstGeom>
          <a:noFill/>
          <a:ln cap="flat" cmpd="sng" w="34275">
            <a:solidFill>
              <a:schemeClr val="dk1"/>
            </a:solidFill>
            <a:prstDash val="solid"/>
            <a:round/>
            <a:headEnd len="med" w="med" type="none"/>
            <a:tailEnd len="med" w="med" type="none"/>
          </a:ln>
        </p:spPr>
      </p:cxnSp>
      <p:cxnSp>
        <p:nvCxnSpPr>
          <p:cNvPr id="906" name="Google Shape;906;p26"/>
          <p:cNvCxnSpPr/>
          <p:nvPr/>
        </p:nvCxnSpPr>
        <p:spPr>
          <a:xfrm>
            <a:off x="7920503" y="3103090"/>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907" name="Google Shape;907;p26"/>
          <p:cNvCxnSpPr/>
          <p:nvPr/>
        </p:nvCxnSpPr>
        <p:spPr>
          <a:xfrm>
            <a:off x="7920503" y="2892142"/>
            <a:ext cx="158211" cy="1466"/>
          </a:xfrm>
          <a:prstGeom prst="straightConnector1">
            <a:avLst/>
          </a:prstGeom>
          <a:noFill/>
          <a:ln cap="flat" cmpd="sng" w="34275">
            <a:solidFill>
              <a:schemeClr val="dk1"/>
            </a:solidFill>
            <a:prstDash val="solid"/>
            <a:round/>
            <a:headEnd len="med" w="med" type="none"/>
            <a:tailEnd len="med" w="med" type="none"/>
          </a:ln>
        </p:spPr>
      </p:cxnSp>
      <p:sp>
        <p:nvSpPr>
          <p:cNvPr id="908" name="Google Shape;908;p26"/>
          <p:cNvSpPr/>
          <p:nvPr/>
        </p:nvSpPr>
        <p:spPr>
          <a:xfrm>
            <a:off x="7989354" y="3123599"/>
            <a:ext cx="20509" cy="20509"/>
          </a:xfrm>
          <a:custGeom>
            <a:rect b="b" l="l" r="r" t="t"/>
            <a:pathLst>
              <a:path extrusionOk="0" h="61" w="61">
                <a:moveTo>
                  <a:pt x="60" y="30"/>
                </a:moveTo>
                <a:lnTo>
                  <a:pt x="60" y="30"/>
                </a:lnTo>
                <a:cubicBezTo>
                  <a:pt x="60" y="7"/>
                  <a:pt x="45" y="0"/>
                  <a:pt x="30" y="0"/>
                </a:cubicBezTo>
                <a:cubicBezTo>
                  <a:pt x="15" y="0"/>
                  <a:pt x="0" y="7"/>
                  <a:pt x="0" y="30"/>
                </a:cubicBezTo>
                <a:cubicBezTo>
                  <a:pt x="0" y="45"/>
                  <a:pt x="15" y="60"/>
                  <a:pt x="30" y="60"/>
                </a:cubicBezTo>
                <a:cubicBezTo>
                  <a:pt x="45" y="60"/>
                  <a:pt x="60" y="45"/>
                  <a:pt x="60"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9" name="Google Shape;909;p26"/>
          <p:cNvSpPr/>
          <p:nvPr/>
        </p:nvSpPr>
        <p:spPr>
          <a:xfrm>
            <a:off x="8532836" y="2852591"/>
            <a:ext cx="210947" cy="310561"/>
          </a:xfrm>
          <a:custGeom>
            <a:rect b="b" l="l" r="r" t="t"/>
            <a:pathLst>
              <a:path extrusionOk="0" h="934" w="635">
                <a:moveTo>
                  <a:pt x="634" y="933"/>
                </a:moveTo>
                <a:lnTo>
                  <a:pt x="0" y="933"/>
                </a:lnTo>
                <a:lnTo>
                  <a:pt x="0" y="0"/>
                </a:lnTo>
                <a:lnTo>
                  <a:pt x="634" y="0"/>
                </a:lnTo>
                <a:lnTo>
                  <a:pt x="6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10" name="Google Shape;910;p26"/>
          <p:cNvCxnSpPr/>
          <p:nvPr/>
        </p:nvCxnSpPr>
        <p:spPr>
          <a:xfrm>
            <a:off x="8616336" y="2873100"/>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911" name="Google Shape;911;p26"/>
          <p:cNvCxnSpPr/>
          <p:nvPr/>
        </p:nvCxnSpPr>
        <p:spPr>
          <a:xfrm>
            <a:off x="8532836" y="3103090"/>
            <a:ext cx="210947" cy="1466"/>
          </a:xfrm>
          <a:prstGeom prst="straightConnector1">
            <a:avLst/>
          </a:prstGeom>
          <a:noFill/>
          <a:ln cap="flat" cmpd="sng" w="34275">
            <a:solidFill>
              <a:schemeClr val="dk1"/>
            </a:solidFill>
            <a:prstDash val="solid"/>
            <a:round/>
            <a:headEnd len="med" w="med" type="none"/>
            <a:tailEnd len="med" w="med" type="none"/>
          </a:ln>
        </p:spPr>
      </p:cxnSp>
      <p:cxnSp>
        <p:nvCxnSpPr>
          <p:cNvPr id="912" name="Google Shape;912;p26"/>
          <p:cNvCxnSpPr/>
          <p:nvPr/>
        </p:nvCxnSpPr>
        <p:spPr>
          <a:xfrm>
            <a:off x="8532836" y="2892142"/>
            <a:ext cx="210947" cy="1466"/>
          </a:xfrm>
          <a:prstGeom prst="straightConnector1">
            <a:avLst/>
          </a:prstGeom>
          <a:noFill/>
          <a:ln cap="flat" cmpd="sng" w="34275">
            <a:solidFill>
              <a:schemeClr val="dk1"/>
            </a:solidFill>
            <a:prstDash val="solid"/>
            <a:round/>
            <a:headEnd len="med" w="med" type="none"/>
            <a:tailEnd len="med" w="med" type="none"/>
          </a:ln>
        </p:spPr>
      </p:cxnSp>
      <p:sp>
        <p:nvSpPr>
          <p:cNvPr id="913" name="Google Shape;913;p26"/>
          <p:cNvSpPr/>
          <p:nvPr/>
        </p:nvSpPr>
        <p:spPr>
          <a:xfrm>
            <a:off x="8626590" y="3123599"/>
            <a:ext cx="20509" cy="20509"/>
          </a:xfrm>
          <a:custGeom>
            <a:rect b="b" l="l" r="r" t="t"/>
            <a:pathLst>
              <a:path extrusionOk="0" h="61" w="60">
                <a:moveTo>
                  <a:pt x="59" y="30"/>
                </a:moveTo>
                <a:lnTo>
                  <a:pt x="59" y="30"/>
                </a:lnTo>
                <a:cubicBezTo>
                  <a:pt x="59" y="7"/>
                  <a:pt x="44" y="0"/>
                  <a:pt x="29" y="0"/>
                </a:cubicBezTo>
                <a:cubicBezTo>
                  <a:pt x="15" y="0"/>
                  <a:pt x="0" y="7"/>
                  <a:pt x="0" y="30"/>
                </a:cubicBezTo>
                <a:cubicBezTo>
                  <a:pt x="0" y="45"/>
                  <a:pt x="15" y="60"/>
                  <a:pt x="29" y="60"/>
                </a:cubicBezTo>
                <a:cubicBezTo>
                  <a:pt x="44" y="60"/>
                  <a:pt x="59" y="45"/>
                  <a:pt x="59"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14" name="Google Shape;914;p26"/>
          <p:cNvSpPr/>
          <p:nvPr/>
        </p:nvSpPr>
        <p:spPr>
          <a:xfrm>
            <a:off x="9120265" y="2898002"/>
            <a:ext cx="310561" cy="20655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15" name="Google Shape;915;p26"/>
          <p:cNvCxnSpPr/>
          <p:nvPr/>
        </p:nvCxnSpPr>
        <p:spPr>
          <a:xfrm>
            <a:off x="9227203" y="3163152"/>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916" name="Google Shape;916;p26"/>
          <p:cNvCxnSpPr/>
          <p:nvPr/>
        </p:nvCxnSpPr>
        <p:spPr>
          <a:xfrm flipH="1" rot="10800000">
            <a:off x="9277009" y="3101625"/>
            <a:ext cx="1466" cy="62991"/>
          </a:xfrm>
          <a:prstGeom prst="straightConnector1">
            <a:avLst/>
          </a:prstGeom>
          <a:noFill/>
          <a:ln cap="flat" cmpd="sng" w="34275">
            <a:solidFill>
              <a:schemeClr val="dk1"/>
            </a:solidFill>
            <a:prstDash val="solid"/>
            <a:round/>
            <a:headEnd len="med" w="med" type="none"/>
            <a:tailEnd len="med" w="med" type="none"/>
          </a:ln>
        </p:spPr>
      </p:cxnSp>
      <p:cxnSp>
        <p:nvCxnSpPr>
          <p:cNvPr id="917" name="Google Shape;917;p26"/>
          <p:cNvCxnSpPr/>
          <p:nvPr/>
        </p:nvCxnSpPr>
        <p:spPr>
          <a:xfrm>
            <a:off x="9120265" y="3063538"/>
            <a:ext cx="314956" cy="1465"/>
          </a:xfrm>
          <a:prstGeom prst="straightConnector1">
            <a:avLst/>
          </a:prstGeom>
          <a:noFill/>
          <a:ln cap="flat" cmpd="sng" w="34275">
            <a:solidFill>
              <a:schemeClr val="dk1"/>
            </a:solidFill>
            <a:prstDash val="solid"/>
            <a:round/>
            <a:headEnd len="med" w="med" type="none"/>
            <a:tailEnd len="med" w="med" type="none"/>
          </a:ln>
        </p:spPr>
      </p:cxnSp>
      <p:sp>
        <p:nvSpPr>
          <p:cNvPr id="918" name="Google Shape;918;p26"/>
          <p:cNvSpPr/>
          <p:nvPr/>
        </p:nvSpPr>
        <p:spPr>
          <a:xfrm>
            <a:off x="9794124" y="2906792"/>
            <a:ext cx="240245" cy="171395"/>
          </a:xfrm>
          <a:custGeom>
            <a:rect b="b" l="l" r="r" t="t"/>
            <a:pathLst>
              <a:path extrusionOk="0" h="516" w="725">
                <a:moveTo>
                  <a:pt x="724" y="515"/>
                </a:moveTo>
                <a:lnTo>
                  <a:pt x="0" y="515"/>
                </a:lnTo>
                <a:lnTo>
                  <a:pt x="0" y="0"/>
                </a:lnTo>
                <a:lnTo>
                  <a:pt x="724" y="0"/>
                </a:lnTo>
                <a:lnTo>
                  <a:pt x="724"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19" name="Google Shape;919;p26"/>
          <p:cNvSpPr/>
          <p:nvPr/>
        </p:nvSpPr>
        <p:spPr>
          <a:xfrm>
            <a:off x="9760430" y="3078188"/>
            <a:ext cx="310561" cy="30763"/>
          </a:xfrm>
          <a:custGeom>
            <a:rect b="b" l="l" r="r" t="t"/>
            <a:pathLst>
              <a:path extrusionOk="0" h="91" w="934">
                <a:moveTo>
                  <a:pt x="933" y="90"/>
                </a:moveTo>
                <a:lnTo>
                  <a:pt x="0" y="90"/>
                </a:lnTo>
                <a:lnTo>
                  <a:pt x="0" y="0"/>
                </a:lnTo>
                <a:lnTo>
                  <a:pt x="933" y="0"/>
                </a:lnTo>
                <a:lnTo>
                  <a:pt x="933"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20" name="Google Shape;920;p26"/>
          <p:cNvCxnSpPr/>
          <p:nvPr/>
        </p:nvCxnSpPr>
        <p:spPr>
          <a:xfrm flipH="1">
            <a:off x="9902527" y="2927301"/>
            <a:ext cx="23438" cy="1466"/>
          </a:xfrm>
          <a:prstGeom prst="straightConnector1">
            <a:avLst/>
          </a:prstGeom>
          <a:noFill/>
          <a:ln cap="flat" cmpd="sng" w="34275">
            <a:solidFill>
              <a:schemeClr val="dk1"/>
            </a:solidFill>
            <a:prstDash val="solid"/>
            <a:round/>
            <a:headEnd len="med" w="med" type="none"/>
            <a:tailEnd len="med" w="med" type="none"/>
          </a:ln>
        </p:spPr>
      </p:cxnSp>
      <p:sp>
        <p:nvSpPr>
          <p:cNvPr id="921" name="Google Shape;921;p26"/>
          <p:cNvSpPr/>
          <p:nvPr/>
        </p:nvSpPr>
        <p:spPr>
          <a:xfrm>
            <a:off x="10473842" y="2852591"/>
            <a:ext cx="158211" cy="95219"/>
          </a:xfrm>
          <a:custGeom>
            <a:rect b="b" l="l" r="r" t="t"/>
            <a:pathLst>
              <a:path extrusionOk="0" h="285" w="478">
                <a:moveTo>
                  <a:pt x="477" y="0"/>
                </a:moveTo>
                <a:lnTo>
                  <a:pt x="0" y="0"/>
                </a:lnTo>
                <a:lnTo>
                  <a:pt x="0" y="284"/>
                </a:lnTo>
                <a:lnTo>
                  <a:pt x="477" y="284"/>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2" name="Google Shape;922;p26"/>
          <p:cNvSpPr/>
          <p:nvPr/>
        </p:nvSpPr>
        <p:spPr>
          <a:xfrm>
            <a:off x="1047677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3" name="Google Shape;923;p26"/>
          <p:cNvSpPr/>
          <p:nvPr/>
        </p:nvSpPr>
        <p:spPr>
          <a:xfrm>
            <a:off x="10396201" y="2946345"/>
            <a:ext cx="310561" cy="161141"/>
          </a:xfrm>
          <a:custGeom>
            <a:rect b="b" l="l" r="r" t="t"/>
            <a:pathLst>
              <a:path extrusionOk="0" h="486" w="934">
                <a:moveTo>
                  <a:pt x="232" y="485"/>
                </a:moveTo>
                <a:lnTo>
                  <a:pt x="0" y="485"/>
                </a:lnTo>
                <a:lnTo>
                  <a:pt x="0" y="0"/>
                </a:lnTo>
                <a:lnTo>
                  <a:pt x="933" y="0"/>
                </a:lnTo>
                <a:lnTo>
                  <a:pt x="933" y="485"/>
                </a:lnTo>
                <a:lnTo>
                  <a:pt x="709" y="48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24" name="Google Shape;924;p26"/>
          <p:cNvSpPr/>
          <p:nvPr/>
        </p:nvSpPr>
        <p:spPr>
          <a:xfrm>
            <a:off x="10473842" y="3041565"/>
            <a:ext cx="158211" cy="121588"/>
          </a:xfrm>
          <a:custGeom>
            <a:rect b="b" l="l" r="r" t="t"/>
            <a:pathLst>
              <a:path extrusionOk="0" h="366" w="478">
                <a:moveTo>
                  <a:pt x="477" y="0"/>
                </a:moveTo>
                <a:lnTo>
                  <a:pt x="0" y="0"/>
                </a:lnTo>
                <a:lnTo>
                  <a:pt x="0" y="365"/>
                </a:lnTo>
                <a:lnTo>
                  <a:pt x="477" y="365"/>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25" name="Google Shape;925;p26"/>
          <p:cNvCxnSpPr/>
          <p:nvPr/>
        </p:nvCxnSpPr>
        <p:spPr>
          <a:xfrm>
            <a:off x="10421105" y="2981504"/>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926" name="Google Shape;926;p26"/>
          <p:cNvCxnSpPr/>
          <p:nvPr/>
        </p:nvCxnSpPr>
        <p:spPr>
          <a:xfrm>
            <a:off x="10453334" y="2981504"/>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7" name="Google Shape;927;p26"/>
          <p:cNvCxnSpPr/>
          <p:nvPr/>
        </p:nvCxnSpPr>
        <p:spPr>
          <a:xfrm>
            <a:off x="10503140" y="3082581"/>
            <a:ext cx="99614" cy="1466"/>
          </a:xfrm>
          <a:prstGeom prst="straightConnector1">
            <a:avLst/>
          </a:prstGeom>
          <a:noFill/>
          <a:ln cap="flat" cmpd="sng" w="34275">
            <a:solidFill>
              <a:schemeClr val="dk1"/>
            </a:solidFill>
            <a:prstDash val="solid"/>
            <a:round/>
            <a:headEnd len="med" w="med" type="none"/>
            <a:tailEnd len="med" w="med" type="none"/>
          </a:ln>
        </p:spPr>
      </p:cxnSp>
      <p:cxnSp>
        <p:nvCxnSpPr>
          <p:cNvPr id="928" name="Google Shape;928;p26"/>
          <p:cNvCxnSpPr/>
          <p:nvPr/>
        </p:nvCxnSpPr>
        <p:spPr>
          <a:xfrm>
            <a:off x="10503140" y="3123599"/>
            <a:ext cx="99614" cy="1466"/>
          </a:xfrm>
          <a:prstGeom prst="straightConnector1">
            <a:avLst/>
          </a:prstGeom>
          <a:noFill/>
          <a:ln cap="flat" cmpd="sng" w="34275">
            <a:solidFill>
              <a:schemeClr val="dk1"/>
            </a:solidFill>
            <a:prstDash val="solid"/>
            <a:round/>
            <a:headEnd len="med" w="med" type="none"/>
            <a:tailEnd len="med" w="med" type="none"/>
          </a:ln>
        </p:spPr>
      </p:cxnSp>
      <p:sp>
        <p:nvSpPr>
          <p:cNvPr id="929" name="Google Shape;929;p26"/>
          <p:cNvSpPr/>
          <p:nvPr/>
        </p:nvSpPr>
        <p:spPr>
          <a:xfrm>
            <a:off x="1047384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0" name="Google Shape;930;p26"/>
          <p:cNvSpPr/>
          <p:nvPr/>
        </p:nvSpPr>
        <p:spPr>
          <a:xfrm>
            <a:off x="11036367" y="2956600"/>
            <a:ext cx="310561" cy="150886"/>
          </a:xfrm>
          <a:custGeom>
            <a:rect b="b" l="l" r="r" t="t"/>
            <a:pathLst>
              <a:path extrusionOk="0" h="456" w="934">
                <a:moveTo>
                  <a:pt x="933" y="455"/>
                </a:moveTo>
                <a:lnTo>
                  <a:pt x="0" y="455"/>
                </a:lnTo>
                <a:lnTo>
                  <a:pt x="0" y="0"/>
                </a:lnTo>
                <a:lnTo>
                  <a:pt x="933" y="0"/>
                </a:lnTo>
                <a:lnTo>
                  <a:pt x="933" y="45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1" name="Google Shape;931;p26"/>
          <p:cNvSpPr/>
          <p:nvPr/>
        </p:nvSpPr>
        <p:spPr>
          <a:xfrm>
            <a:off x="11067130" y="2867241"/>
            <a:ext cx="70316" cy="89360"/>
          </a:xfrm>
          <a:custGeom>
            <a:rect b="b" l="l" r="r" t="t"/>
            <a:pathLst>
              <a:path extrusionOk="0" h="270" w="210">
                <a:moveTo>
                  <a:pt x="0" y="269"/>
                </a:moveTo>
                <a:lnTo>
                  <a:pt x="0" y="149"/>
                </a:lnTo>
                <a:lnTo>
                  <a:pt x="209" y="149"/>
                </a:lnTo>
                <a:lnTo>
                  <a:pt x="209" y="45"/>
                </a:lnTo>
                <a:lnTo>
                  <a:pt x="59" y="45"/>
                </a:lnTo>
                <a:lnTo>
                  <a:pt x="5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2" name="Google Shape;932;p26"/>
          <p:cNvCxnSpPr/>
          <p:nvPr/>
        </p:nvCxnSpPr>
        <p:spPr>
          <a:xfrm>
            <a:off x="1105101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33" name="Google Shape;933;p26"/>
          <p:cNvCxnSpPr/>
          <p:nvPr/>
        </p:nvCxnSpPr>
        <p:spPr>
          <a:xfrm>
            <a:off x="11081779"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34" name="Google Shape;934;p26"/>
          <p:cNvCxnSpPr/>
          <p:nvPr/>
        </p:nvCxnSpPr>
        <p:spPr>
          <a:xfrm>
            <a:off x="11111077"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35" name="Google Shape;935;p26"/>
          <p:cNvCxnSpPr/>
          <p:nvPr/>
        </p:nvCxnSpPr>
        <p:spPr>
          <a:xfrm>
            <a:off x="11140376"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36" name="Google Shape;936;p26"/>
          <p:cNvCxnSpPr/>
          <p:nvPr/>
        </p:nvCxnSpPr>
        <p:spPr>
          <a:xfrm>
            <a:off x="11171139"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37" name="Google Shape;937;p26"/>
          <p:cNvCxnSpPr/>
          <p:nvPr/>
        </p:nvCxnSpPr>
        <p:spPr>
          <a:xfrm>
            <a:off x="11200438"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38" name="Google Shape;938;p26"/>
          <p:cNvCxnSpPr/>
          <p:nvPr/>
        </p:nvCxnSpPr>
        <p:spPr>
          <a:xfrm>
            <a:off x="1122973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39" name="Google Shape;939;p26"/>
          <p:cNvCxnSpPr/>
          <p:nvPr/>
        </p:nvCxnSpPr>
        <p:spPr>
          <a:xfrm>
            <a:off x="11260499" y="2991756"/>
            <a:ext cx="21974" cy="1466"/>
          </a:xfrm>
          <a:prstGeom prst="straightConnector1">
            <a:avLst/>
          </a:prstGeom>
          <a:noFill/>
          <a:ln cap="flat" cmpd="sng" w="34275">
            <a:solidFill>
              <a:schemeClr val="dk1"/>
            </a:solidFill>
            <a:prstDash val="solid"/>
            <a:round/>
            <a:headEnd len="med" w="med" type="none"/>
            <a:tailEnd len="med" w="med" type="none"/>
          </a:ln>
        </p:spPr>
      </p:cxnSp>
      <p:cxnSp>
        <p:nvCxnSpPr>
          <p:cNvPr id="940" name="Google Shape;940;p26"/>
          <p:cNvCxnSpPr/>
          <p:nvPr/>
        </p:nvCxnSpPr>
        <p:spPr>
          <a:xfrm>
            <a:off x="1129272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41" name="Google Shape;941;p26"/>
          <p:cNvCxnSpPr/>
          <p:nvPr/>
        </p:nvCxnSpPr>
        <p:spPr>
          <a:xfrm>
            <a:off x="11051016"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42" name="Google Shape;942;p26"/>
          <p:cNvCxnSpPr/>
          <p:nvPr/>
        </p:nvCxnSpPr>
        <p:spPr>
          <a:xfrm>
            <a:off x="11081779" y="3073792"/>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43" name="Google Shape;943;p26"/>
          <p:cNvCxnSpPr/>
          <p:nvPr/>
        </p:nvCxnSpPr>
        <p:spPr>
          <a:xfrm>
            <a:off x="11111077" y="3073792"/>
            <a:ext cx="128912" cy="1466"/>
          </a:xfrm>
          <a:prstGeom prst="straightConnector1">
            <a:avLst/>
          </a:prstGeom>
          <a:noFill/>
          <a:ln cap="flat" cmpd="sng" w="34275">
            <a:solidFill>
              <a:schemeClr val="dk1"/>
            </a:solidFill>
            <a:prstDash val="solid"/>
            <a:round/>
            <a:headEnd len="med" w="med" type="none"/>
            <a:tailEnd len="med" w="med" type="none"/>
          </a:ln>
        </p:spPr>
      </p:cxnSp>
      <p:cxnSp>
        <p:nvCxnSpPr>
          <p:cNvPr id="944" name="Google Shape;944;p26"/>
          <p:cNvCxnSpPr/>
          <p:nvPr/>
        </p:nvCxnSpPr>
        <p:spPr>
          <a:xfrm>
            <a:off x="11282472"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45" name="Google Shape;945;p26"/>
          <p:cNvCxnSpPr/>
          <p:nvPr/>
        </p:nvCxnSpPr>
        <p:spPr>
          <a:xfrm>
            <a:off x="11311771" y="3073792"/>
            <a:ext cx="19044" cy="1466"/>
          </a:xfrm>
          <a:prstGeom prst="straightConnector1">
            <a:avLst/>
          </a:prstGeom>
          <a:noFill/>
          <a:ln cap="flat" cmpd="sng" w="34275">
            <a:solidFill>
              <a:schemeClr val="dk1"/>
            </a:solidFill>
            <a:prstDash val="solid"/>
            <a:round/>
            <a:headEnd len="med" w="med" type="none"/>
            <a:tailEnd len="med" w="med" type="none"/>
          </a:ln>
        </p:spPr>
      </p:cxnSp>
      <p:cxnSp>
        <p:nvCxnSpPr>
          <p:cNvPr id="946" name="Google Shape;946;p26"/>
          <p:cNvCxnSpPr/>
          <p:nvPr/>
        </p:nvCxnSpPr>
        <p:spPr>
          <a:xfrm>
            <a:off x="11250244"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47" name="Google Shape;947;p26"/>
          <p:cNvCxnSpPr/>
          <p:nvPr/>
        </p:nvCxnSpPr>
        <p:spPr>
          <a:xfrm>
            <a:off x="11071525"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48" name="Google Shape;948;p26"/>
          <p:cNvCxnSpPr/>
          <p:nvPr/>
        </p:nvCxnSpPr>
        <p:spPr>
          <a:xfrm>
            <a:off x="1110082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49" name="Google Shape;949;p26"/>
          <p:cNvCxnSpPr/>
          <p:nvPr/>
        </p:nvCxnSpPr>
        <p:spPr>
          <a:xfrm>
            <a:off x="11131586"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50" name="Google Shape;950;p26"/>
          <p:cNvCxnSpPr/>
          <p:nvPr/>
        </p:nvCxnSpPr>
        <p:spPr>
          <a:xfrm>
            <a:off x="11160885"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51" name="Google Shape;951;p26"/>
          <p:cNvCxnSpPr/>
          <p:nvPr/>
        </p:nvCxnSpPr>
        <p:spPr>
          <a:xfrm>
            <a:off x="11190183"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52" name="Google Shape;952;p26"/>
          <p:cNvCxnSpPr/>
          <p:nvPr/>
        </p:nvCxnSpPr>
        <p:spPr>
          <a:xfrm>
            <a:off x="11220946"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53" name="Google Shape;953;p26"/>
          <p:cNvCxnSpPr/>
          <p:nvPr/>
        </p:nvCxnSpPr>
        <p:spPr>
          <a:xfrm>
            <a:off x="1125024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54" name="Google Shape;954;p26"/>
          <p:cNvCxnSpPr/>
          <p:nvPr/>
        </p:nvCxnSpPr>
        <p:spPr>
          <a:xfrm>
            <a:off x="11282472"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55" name="Google Shape;955;p26"/>
          <p:cNvCxnSpPr/>
          <p:nvPr/>
        </p:nvCxnSpPr>
        <p:spPr>
          <a:xfrm>
            <a:off x="11311771" y="3031310"/>
            <a:ext cx="19044" cy="1465"/>
          </a:xfrm>
          <a:prstGeom prst="straightConnector1">
            <a:avLst/>
          </a:prstGeom>
          <a:noFill/>
          <a:ln cap="flat" cmpd="sng" w="34275">
            <a:solidFill>
              <a:schemeClr val="dk1"/>
            </a:solidFill>
            <a:prstDash val="solid"/>
            <a:round/>
            <a:headEnd len="med" w="med" type="none"/>
            <a:tailEnd len="med" w="med" type="none"/>
          </a:ln>
        </p:spPr>
      </p:cxnSp>
      <p:sp>
        <p:nvSpPr>
          <p:cNvPr id="956" name="Google Shape;956;p26"/>
          <p:cNvSpPr/>
          <p:nvPr/>
        </p:nvSpPr>
        <p:spPr>
          <a:xfrm>
            <a:off x="7280339" y="3492757"/>
            <a:ext cx="159675" cy="307631"/>
          </a:xfrm>
          <a:custGeom>
            <a:rect b="b" l="l" r="r" t="t"/>
            <a:pathLst>
              <a:path extrusionOk="0" h="927" w="479">
                <a:moveTo>
                  <a:pt x="478" y="239"/>
                </a:moveTo>
                <a:lnTo>
                  <a:pt x="478" y="239"/>
                </a:lnTo>
                <a:cubicBezTo>
                  <a:pt x="478" y="104"/>
                  <a:pt x="374" y="0"/>
                  <a:pt x="239" y="0"/>
                </a:cubicBezTo>
                <a:cubicBezTo>
                  <a:pt x="105" y="0"/>
                  <a:pt x="0" y="104"/>
                  <a:pt x="0" y="239"/>
                </a:cubicBezTo>
                <a:cubicBezTo>
                  <a:pt x="0" y="687"/>
                  <a:pt x="0" y="687"/>
                  <a:pt x="0" y="687"/>
                </a:cubicBezTo>
                <a:cubicBezTo>
                  <a:pt x="0" y="821"/>
                  <a:pt x="105" y="926"/>
                  <a:pt x="239" y="926"/>
                </a:cubicBezTo>
                <a:cubicBezTo>
                  <a:pt x="374"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7" name="Google Shape;957;p26"/>
          <p:cNvCxnSpPr/>
          <p:nvPr/>
        </p:nvCxnSpPr>
        <p:spPr>
          <a:xfrm>
            <a:off x="7359443" y="3536704"/>
            <a:ext cx="1465" cy="39553"/>
          </a:xfrm>
          <a:prstGeom prst="straightConnector1">
            <a:avLst/>
          </a:prstGeom>
          <a:noFill/>
          <a:ln cap="flat" cmpd="sng" w="34275">
            <a:solidFill>
              <a:schemeClr val="dk1"/>
            </a:solidFill>
            <a:prstDash val="solid"/>
            <a:round/>
            <a:headEnd len="med" w="med" type="none"/>
            <a:tailEnd len="med" w="med" type="none"/>
          </a:ln>
        </p:spPr>
      </p:cxnSp>
      <p:sp>
        <p:nvSpPr>
          <p:cNvPr id="958" name="Google Shape;958;p26"/>
          <p:cNvSpPr/>
          <p:nvPr/>
        </p:nvSpPr>
        <p:spPr>
          <a:xfrm>
            <a:off x="7920503" y="3492757"/>
            <a:ext cx="159676" cy="307631"/>
          </a:xfrm>
          <a:custGeom>
            <a:rect b="b" l="l" r="r" t="t"/>
            <a:pathLst>
              <a:path extrusionOk="0" h="927" w="479">
                <a:moveTo>
                  <a:pt x="478" y="239"/>
                </a:moveTo>
                <a:lnTo>
                  <a:pt x="478" y="239"/>
                </a:lnTo>
                <a:cubicBezTo>
                  <a:pt x="478" y="104"/>
                  <a:pt x="373" y="0"/>
                  <a:pt x="239" y="0"/>
                </a:cubicBezTo>
                <a:cubicBezTo>
                  <a:pt x="105" y="0"/>
                  <a:pt x="0" y="104"/>
                  <a:pt x="0" y="239"/>
                </a:cubicBezTo>
                <a:cubicBezTo>
                  <a:pt x="0" y="687"/>
                  <a:pt x="0" y="687"/>
                  <a:pt x="0" y="687"/>
                </a:cubicBezTo>
                <a:cubicBezTo>
                  <a:pt x="0" y="821"/>
                  <a:pt x="105" y="926"/>
                  <a:pt x="239" y="926"/>
                </a:cubicBezTo>
                <a:cubicBezTo>
                  <a:pt x="373"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9" name="Google Shape;959;p26"/>
          <p:cNvCxnSpPr/>
          <p:nvPr/>
        </p:nvCxnSpPr>
        <p:spPr>
          <a:xfrm>
            <a:off x="7999608" y="3492756"/>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960" name="Google Shape;960;p26"/>
          <p:cNvCxnSpPr/>
          <p:nvPr/>
        </p:nvCxnSpPr>
        <p:spPr>
          <a:xfrm>
            <a:off x="7920503" y="3592370"/>
            <a:ext cx="158211" cy="1466"/>
          </a:xfrm>
          <a:prstGeom prst="straightConnector1">
            <a:avLst/>
          </a:prstGeom>
          <a:noFill/>
          <a:ln cap="flat" cmpd="sng" w="34275">
            <a:solidFill>
              <a:schemeClr val="dk1"/>
            </a:solidFill>
            <a:prstDash val="solid"/>
            <a:round/>
            <a:headEnd len="med" w="med" type="none"/>
            <a:tailEnd len="med" w="med" type="none"/>
          </a:ln>
        </p:spPr>
      </p:cxnSp>
      <p:sp>
        <p:nvSpPr>
          <p:cNvPr id="961" name="Google Shape;961;p26"/>
          <p:cNvSpPr/>
          <p:nvPr/>
        </p:nvSpPr>
        <p:spPr>
          <a:xfrm>
            <a:off x="8483028" y="3492757"/>
            <a:ext cx="310561" cy="307631"/>
          </a:xfrm>
          <a:custGeom>
            <a:rect b="b" l="l" r="r" t="t"/>
            <a:pathLst>
              <a:path extrusionOk="0" h="927" w="935">
                <a:moveTo>
                  <a:pt x="934" y="926"/>
                </a:moveTo>
                <a:lnTo>
                  <a:pt x="0" y="926"/>
                </a:lnTo>
                <a:lnTo>
                  <a:pt x="0" y="0"/>
                </a:lnTo>
                <a:lnTo>
                  <a:pt x="747" y="0"/>
                </a:lnTo>
                <a:lnTo>
                  <a:pt x="934" y="179"/>
                </a:lnTo>
                <a:lnTo>
                  <a:pt x="934" y="92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2" name="Google Shape;962;p26"/>
          <p:cNvSpPr/>
          <p:nvPr/>
        </p:nvSpPr>
        <p:spPr>
          <a:xfrm>
            <a:off x="8512327" y="3640713"/>
            <a:ext cx="250500" cy="159675"/>
          </a:xfrm>
          <a:custGeom>
            <a:rect b="b" l="l" r="r" t="t"/>
            <a:pathLst>
              <a:path extrusionOk="0" h="479" w="755">
                <a:moveTo>
                  <a:pt x="754" y="0"/>
                </a:moveTo>
                <a:lnTo>
                  <a:pt x="0" y="0"/>
                </a:lnTo>
                <a:lnTo>
                  <a:pt x="0" y="478"/>
                </a:lnTo>
                <a:lnTo>
                  <a:pt x="754" y="478"/>
                </a:lnTo>
                <a:lnTo>
                  <a:pt x="75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3" name="Google Shape;963;p26"/>
          <p:cNvCxnSpPr/>
          <p:nvPr/>
        </p:nvCxnSpPr>
        <p:spPr>
          <a:xfrm>
            <a:off x="8547485" y="3680265"/>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64" name="Google Shape;964;p26"/>
          <p:cNvCxnSpPr/>
          <p:nvPr/>
        </p:nvCxnSpPr>
        <p:spPr>
          <a:xfrm>
            <a:off x="8547485" y="3721282"/>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65" name="Google Shape;965;p26"/>
          <p:cNvCxnSpPr/>
          <p:nvPr/>
        </p:nvCxnSpPr>
        <p:spPr>
          <a:xfrm>
            <a:off x="8547485" y="3760836"/>
            <a:ext cx="178719" cy="1465"/>
          </a:xfrm>
          <a:prstGeom prst="straightConnector1">
            <a:avLst/>
          </a:prstGeom>
          <a:noFill/>
          <a:ln cap="flat" cmpd="sng" w="34275">
            <a:solidFill>
              <a:schemeClr val="dk1"/>
            </a:solidFill>
            <a:prstDash val="solid"/>
            <a:round/>
            <a:headEnd len="med" w="med" type="none"/>
            <a:tailEnd len="med" w="med" type="none"/>
          </a:ln>
        </p:spPr>
      </p:cxnSp>
      <p:sp>
        <p:nvSpPr>
          <p:cNvPr id="966" name="Google Shape;966;p26"/>
          <p:cNvSpPr/>
          <p:nvPr/>
        </p:nvSpPr>
        <p:spPr>
          <a:xfrm>
            <a:off x="8551880" y="3492756"/>
            <a:ext cx="168464" cy="95220"/>
          </a:xfrm>
          <a:custGeom>
            <a:rect b="b" l="l" r="r" t="t"/>
            <a:pathLst>
              <a:path extrusionOk="0" h="285" w="508">
                <a:moveTo>
                  <a:pt x="507" y="284"/>
                </a:moveTo>
                <a:lnTo>
                  <a:pt x="0" y="284"/>
                </a:lnTo>
                <a:lnTo>
                  <a:pt x="0" y="0"/>
                </a:lnTo>
                <a:lnTo>
                  <a:pt x="507" y="0"/>
                </a:lnTo>
                <a:lnTo>
                  <a:pt x="507" y="28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7" name="Google Shape;967;p26"/>
          <p:cNvSpPr/>
          <p:nvPr/>
        </p:nvSpPr>
        <p:spPr>
          <a:xfrm>
            <a:off x="8666143" y="3511801"/>
            <a:ext cx="24903" cy="54201"/>
          </a:xfrm>
          <a:custGeom>
            <a:rect b="b" l="l" r="r" t="t"/>
            <a:pathLst>
              <a:path extrusionOk="0" h="165" w="76">
                <a:moveTo>
                  <a:pt x="0" y="0"/>
                </a:moveTo>
                <a:lnTo>
                  <a:pt x="0" y="164"/>
                </a:lnTo>
                <a:lnTo>
                  <a:pt x="75" y="164"/>
                </a:lnTo>
                <a:lnTo>
                  <a:pt x="75"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8" name="Google Shape;968;p26"/>
          <p:cNvSpPr/>
          <p:nvPr/>
        </p:nvSpPr>
        <p:spPr>
          <a:xfrm>
            <a:off x="9149564" y="3765229"/>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9" name="Google Shape;969;p26"/>
          <p:cNvSpPr/>
          <p:nvPr/>
        </p:nvSpPr>
        <p:spPr>
          <a:xfrm>
            <a:off x="9149564" y="3686124"/>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0" name="Google Shape;970;p26"/>
          <p:cNvSpPr/>
          <p:nvPr/>
        </p:nvSpPr>
        <p:spPr>
          <a:xfrm>
            <a:off x="9149564" y="3607019"/>
            <a:ext cx="260755" cy="35159"/>
          </a:xfrm>
          <a:custGeom>
            <a:rect b="b" l="l" r="r" t="t"/>
            <a:pathLst>
              <a:path extrusionOk="0" h="105" w="784">
                <a:moveTo>
                  <a:pt x="783" y="0"/>
                </a:moveTo>
                <a:lnTo>
                  <a:pt x="783" y="0"/>
                </a:lnTo>
                <a:cubicBezTo>
                  <a:pt x="783" y="59"/>
                  <a:pt x="612" y="104"/>
                  <a:pt x="395" y="104"/>
                </a:cubicBezTo>
                <a:cubicBezTo>
                  <a:pt x="179" y="104"/>
                  <a:pt x="0" y="59"/>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1" name="Google Shape;971;p26"/>
          <p:cNvSpPr/>
          <p:nvPr/>
        </p:nvSpPr>
        <p:spPr>
          <a:xfrm>
            <a:off x="9149564" y="3492756"/>
            <a:ext cx="260755" cy="70316"/>
          </a:xfrm>
          <a:custGeom>
            <a:rect b="b" l="l" r="r" t="t"/>
            <a:pathLst>
              <a:path extrusionOk="0" h="210" w="784">
                <a:moveTo>
                  <a:pt x="783" y="104"/>
                </a:moveTo>
                <a:lnTo>
                  <a:pt x="783" y="104"/>
                </a:lnTo>
                <a:cubicBezTo>
                  <a:pt x="783" y="157"/>
                  <a:pt x="612" y="209"/>
                  <a:pt x="395" y="209"/>
                </a:cubicBezTo>
                <a:cubicBezTo>
                  <a:pt x="179" y="209"/>
                  <a:pt x="0" y="157"/>
                  <a:pt x="0" y="104"/>
                </a:cubicBezTo>
                <a:cubicBezTo>
                  <a:pt x="0" y="45"/>
                  <a:pt x="179" y="0"/>
                  <a:pt x="395" y="0"/>
                </a:cubicBezTo>
                <a:cubicBezTo>
                  <a:pt x="612" y="0"/>
                  <a:pt x="783" y="45"/>
                  <a:pt x="783"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72" name="Google Shape;972;p26"/>
          <p:cNvCxnSpPr/>
          <p:nvPr/>
        </p:nvCxnSpPr>
        <p:spPr>
          <a:xfrm>
            <a:off x="9149564" y="3526450"/>
            <a:ext cx="1465" cy="238780"/>
          </a:xfrm>
          <a:prstGeom prst="straightConnector1">
            <a:avLst/>
          </a:prstGeom>
          <a:noFill/>
          <a:ln cap="flat" cmpd="sng" w="34275">
            <a:solidFill>
              <a:schemeClr val="dk1"/>
            </a:solidFill>
            <a:prstDash val="solid"/>
            <a:round/>
            <a:headEnd len="med" w="med" type="none"/>
            <a:tailEnd len="med" w="med" type="none"/>
          </a:ln>
        </p:spPr>
      </p:cxnSp>
      <p:cxnSp>
        <p:nvCxnSpPr>
          <p:cNvPr id="973" name="Google Shape;973;p26"/>
          <p:cNvCxnSpPr/>
          <p:nvPr/>
        </p:nvCxnSpPr>
        <p:spPr>
          <a:xfrm>
            <a:off x="9410317" y="3526450"/>
            <a:ext cx="1465" cy="238780"/>
          </a:xfrm>
          <a:prstGeom prst="straightConnector1">
            <a:avLst/>
          </a:prstGeom>
          <a:noFill/>
          <a:ln cap="flat" cmpd="sng" w="34275">
            <a:solidFill>
              <a:schemeClr val="dk1"/>
            </a:solidFill>
            <a:prstDash val="solid"/>
            <a:round/>
            <a:headEnd len="med" w="med" type="none"/>
            <a:tailEnd len="med" w="med" type="none"/>
          </a:ln>
        </p:spPr>
      </p:cxnSp>
      <p:sp>
        <p:nvSpPr>
          <p:cNvPr id="974" name="Google Shape;974;p26"/>
          <p:cNvSpPr/>
          <p:nvPr/>
        </p:nvSpPr>
        <p:spPr>
          <a:xfrm>
            <a:off x="9779475" y="3492756"/>
            <a:ext cx="271008" cy="199228"/>
          </a:xfrm>
          <a:custGeom>
            <a:rect b="b" l="l" r="r" t="t"/>
            <a:pathLst>
              <a:path extrusionOk="0" h="598" w="815">
                <a:moveTo>
                  <a:pt x="0" y="597"/>
                </a:moveTo>
                <a:lnTo>
                  <a:pt x="90" y="0"/>
                </a:lnTo>
                <a:lnTo>
                  <a:pt x="725"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5" name="Google Shape;975;p26"/>
          <p:cNvSpPr/>
          <p:nvPr/>
        </p:nvSpPr>
        <p:spPr>
          <a:xfrm>
            <a:off x="9779475" y="3690519"/>
            <a:ext cx="271008"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6" name="Google Shape;976;p26"/>
          <p:cNvSpPr/>
          <p:nvPr/>
        </p:nvSpPr>
        <p:spPr>
          <a:xfrm>
            <a:off x="9978702" y="3730071"/>
            <a:ext cx="32229" cy="29299"/>
          </a:xfrm>
          <a:custGeom>
            <a:rect b="b" l="l" r="r" t="t"/>
            <a:pathLst>
              <a:path extrusionOk="0" h="90" w="98">
                <a:moveTo>
                  <a:pt x="97" y="44"/>
                </a:moveTo>
                <a:lnTo>
                  <a:pt x="97" y="44"/>
                </a:lnTo>
                <a:cubicBezTo>
                  <a:pt x="97" y="22"/>
                  <a:pt x="74" y="0"/>
                  <a:pt x="45" y="0"/>
                </a:cubicBezTo>
                <a:cubicBezTo>
                  <a:pt x="22" y="0"/>
                  <a:pt x="0" y="22"/>
                  <a:pt x="0" y="44"/>
                </a:cubicBezTo>
                <a:cubicBezTo>
                  <a:pt x="0" y="67"/>
                  <a:pt x="22" y="89"/>
                  <a:pt x="45" y="89"/>
                </a:cubicBezTo>
                <a:cubicBezTo>
                  <a:pt x="74"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7" name="Google Shape;977;p26"/>
          <p:cNvSpPr/>
          <p:nvPr/>
        </p:nvSpPr>
        <p:spPr>
          <a:xfrm>
            <a:off x="10416710" y="3492756"/>
            <a:ext cx="271009" cy="199228"/>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8" name="Google Shape;978;p26"/>
          <p:cNvSpPr/>
          <p:nvPr/>
        </p:nvSpPr>
        <p:spPr>
          <a:xfrm>
            <a:off x="10416710" y="3690519"/>
            <a:ext cx="271009"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9" name="Google Shape;979;p26"/>
          <p:cNvSpPr/>
          <p:nvPr/>
        </p:nvSpPr>
        <p:spPr>
          <a:xfrm>
            <a:off x="10617403" y="3730071"/>
            <a:ext cx="29299" cy="29299"/>
          </a:xfrm>
          <a:custGeom>
            <a:rect b="b" l="l" r="r" t="t"/>
            <a:pathLst>
              <a:path extrusionOk="0" h="90" w="90">
                <a:moveTo>
                  <a:pt x="89" y="44"/>
                </a:moveTo>
                <a:lnTo>
                  <a:pt x="89" y="44"/>
                </a:lnTo>
                <a:cubicBezTo>
                  <a:pt x="89" y="22"/>
                  <a:pt x="67" y="0"/>
                  <a:pt x="44" y="0"/>
                </a:cubicBezTo>
                <a:cubicBezTo>
                  <a:pt x="22" y="0"/>
                  <a:pt x="0" y="22"/>
                  <a:pt x="0" y="44"/>
                </a:cubicBezTo>
                <a:cubicBezTo>
                  <a:pt x="0" y="67"/>
                  <a:pt x="22" y="89"/>
                  <a:pt x="44" y="89"/>
                </a:cubicBezTo>
                <a:cubicBezTo>
                  <a:pt x="67" y="89"/>
                  <a:pt x="89" y="67"/>
                  <a:pt x="89"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0" name="Google Shape;980;p26"/>
          <p:cNvSpPr/>
          <p:nvPr/>
        </p:nvSpPr>
        <p:spPr>
          <a:xfrm>
            <a:off x="10513395" y="3601160"/>
            <a:ext cx="79105" cy="39553"/>
          </a:xfrm>
          <a:custGeom>
            <a:rect b="b" l="l" r="r" t="t"/>
            <a:pathLst>
              <a:path extrusionOk="0" h="120" w="240">
                <a:moveTo>
                  <a:pt x="239"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1" name="Google Shape;981;p26"/>
          <p:cNvCxnSpPr/>
          <p:nvPr/>
        </p:nvCxnSpPr>
        <p:spPr>
          <a:xfrm flipH="1" rot="10800000">
            <a:off x="10552948" y="3539633"/>
            <a:ext cx="1465" cy="102544"/>
          </a:xfrm>
          <a:prstGeom prst="straightConnector1">
            <a:avLst/>
          </a:prstGeom>
          <a:noFill/>
          <a:ln cap="flat" cmpd="sng" w="34275">
            <a:solidFill>
              <a:schemeClr val="dk1"/>
            </a:solidFill>
            <a:prstDash val="solid"/>
            <a:round/>
            <a:headEnd len="med" w="med" type="none"/>
            <a:tailEnd len="med" w="med" type="none"/>
          </a:ln>
        </p:spPr>
      </p:cxnSp>
      <p:sp>
        <p:nvSpPr>
          <p:cNvPr id="982" name="Google Shape;982;p26"/>
          <p:cNvSpPr/>
          <p:nvPr/>
        </p:nvSpPr>
        <p:spPr>
          <a:xfrm>
            <a:off x="11056876" y="3492756"/>
            <a:ext cx="271008" cy="199228"/>
          </a:xfrm>
          <a:custGeom>
            <a:rect b="b" l="l" r="r" t="t"/>
            <a:pathLst>
              <a:path extrusionOk="0" h="598" w="814">
                <a:moveTo>
                  <a:pt x="0" y="597"/>
                </a:moveTo>
                <a:lnTo>
                  <a:pt x="89" y="0"/>
                </a:lnTo>
                <a:lnTo>
                  <a:pt x="724" y="0"/>
                </a:lnTo>
                <a:lnTo>
                  <a:pt x="813"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3" name="Google Shape;983;p26"/>
          <p:cNvSpPr/>
          <p:nvPr/>
        </p:nvSpPr>
        <p:spPr>
          <a:xfrm>
            <a:off x="11056876" y="3690519"/>
            <a:ext cx="271008" cy="109868"/>
          </a:xfrm>
          <a:custGeom>
            <a:rect b="b" l="l" r="r" t="t"/>
            <a:pathLst>
              <a:path extrusionOk="0" h="330" w="814">
                <a:moveTo>
                  <a:pt x="813" y="0"/>
                </a:moveTo>
                <a:lnTo>
                  <a:pt x="813" y="329"/>
                </a:lnTo>
                <a:lnTo>
                  <a:pt x="0" y="329"/>
                </a:lnTo>
                <a:lnTo>
                  <a:pt x="0" y="0"/>
                </a:lnTo>
                <a:lnTo>
                  <a:pt x="8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4" name="Google Shape;984;p26"/>
          <p:cNvSpPr/>
          <p:nvPr/>
        </p:nvSpPr>
        <p:spPr>
          <a:xfrm>
            <a:off x="11254639" y="3730071"/>
            <a:ext cx="32229" cy="29299"/>
          </a:xfrm>
          <a:custGeom>
            <a:rect b="b" l="l" r="r" t="t"/>
            <a:pathLst>
              <a:path extrusionOk="0" h="90" w="98">
                <a:moveTo>
                  <a:pt x="97" y="44"/>
                </a:moveTo>
                <a:lnTo>
                  <a:pt x="97" y="44"/>
                </a:lnTo>
                <a:cubicBezTo>
                  <a:pt x="97" y="22"/>
                  <a:pt x="75" y="0"/>
                  <a:pt x="45" y="0"/>
                </a:cubicBezTo>
                <a:cubicBezTo>
                  <a:pt x="22" y="0"/>
                  <a:pt x="0" y="22"/>
                  <a:pt x="0" y="44"/>
                </a:cubicBezTo>
                <a:cubicBezTo>
                  <a:pt x="0" y="67"/>
                  <a:pt x="22" y="89"/>
                  <a:pt x="45" y="89"/>
                </a:cubicBezTo>
                <a:cubicBezTo>
                  <a:pt x="75"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5" name="Google Shape;985;p26"/>
          <p:cNvSpPr/>
          <p:nvPr/>
        </p:nvSpPr>
        <p:spPr>
          <a:xfrm>
            <a:off x="11150631" y="35469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6" name="Google Shape;986;p26"/>
          <p:cNvCxnSpPr/>
          <p:nvPr/>
        </p:nvCxnSpPr>
        <p:spPr>
          <a:xfrm>
            <a:off x="11190182" y="3546958"/>
            <a:ext cx="1466" cy="99614"/>
          </a:xfrm>
          <a:prstGeom prst="straightConnector1">
            <a:avLst/>
          </a:prstGeom>
          <a:noFill/>
          <a:ln cap="flat" cmpd="sng" w="34275">
            <a:solidFill>
              <a:schemeClr val="dk1"/>
            </a:solidFill>
            <a:prstDash val="solid"/>
            <a:round/>
            <a:headEnd len="med" w="med" type="none"/>
            <a:tailEnd len="med" w="med" type="none"/>
          </a:ln>
        </p:spPr>
      </p:cxnSp>
      <p:grpSp>
        <p:nvGrpSpPr>
          <p:cNvPr id="987" name="Google Shape;987;p26"/>
          <p:cNvGrpSpPr/>
          <p:nvPr/>
        </p:nvGrpSpPr>
        <p:grpSpPr>
          <a:xfrm>
            <a:off x="7240785" y="937952"/>
            <a:ext cx="240245" cy="309098"/>
            <a:chOff x="14478394" y="1875904"/>
            <a:chExt cx="480490" cy="618195"/>
          </a:xfrm>
        </p:grpSpPr>
        <p:sp>
          <p:nvSpPr>
            <p:cNvPr id="988" name="Google Shape;988;p26"/>
            <p:cNvSpPr/>
            <p:nvPr/>
          </p:nvSpPr>
          <p:spPr>
            <a:xfrm>
              <a:off x="14478394"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89" name="Google Shape;989;p26"/>
            <p:cNvSpPr/>
            <p:nvPr/>
          </p:nvSpPr>
          <p:spPr>
            <a:xfrm>
              <a:off x="14557502" y="1875904"/>
              <a:ext cx="319350" cy="316421"/>
            </a:xfrm>
            <a:custGeom>
              <a:rect b="b" l="l" r="r" t="t"/>
              <a:pathLst>
                <a:path extrusionOk="0" h="478" w="479">
                  <a:moveTo>
                    <a:pt x="0" y="477"/>
                  </a:moveTo>
                  <a:lnTo>
                    <a:pt x="0" y="477"/>
                  </a:lnTo>
                  <a:cubicBezTo>
                    <a:pt x="0" y="238"/>
                    <a:pt x="0" y="238"/>
                    <a:pt x="0" y="238"/>
                  </a:cubicBezTo>
                  <a:cubicBezTo>
                    <a:pt x="0" y="104"/>
                    <a:pt x="105" y="0"/>
                    <a:pt x="239" y="0"/>
                  </a:cubicBezTo>
                  <a:cubicBezTo>
                    <a:pt x="374" y="0"/>
                    <a:pt x="478" y="104"/>
                    <a:pt x="478" y="238"/>
                  </a:cubicBezTo>
                  <a:cubicBezTo>
                    <a:pt x="478" y="477"/>
                    <a:pt x="478" y="477"/>
                    <a:pt x="478" y="47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0" name="Google Shape;990;p26"/>
            <p:cNvSpPr/>
            <p:nvPr/>
          </p:nvSpPr>
          <p:spPr>
            <a:xfrm>
              <a:off x="14674694" y="2294871"/>
              <a:ext cx="79104" cy="79104"/>
            </a:xfrm>
            <a:custGeom>
              <a:rect b="b" l="l" r="r" t="t"/>
              <a:pathLst>
                <a:path extrusionOk="0" h="120" w="121">
                  <a:moveTo>
                    <a:pt x="120" y="59"/>
                  </a:moveTo>
                  <a:lnTo>
                    <a:pt x="120" y="59"/>
                  </a:lnTo>
                  <a:cubicBezTo>
                    <a:pt x="120" y="97"/>
                    <a:pt x="97" y="119"/>
                    <a:pt x="60" y="119"/>
                  </a:cubicBezTo>
                  <a:cubicBezTo>
                    <a:pt x="30" y="119"/>
                    <a:pt x="0" y="97"/>
                    <a:pt x="0" y="59"/>
                  </a:cubicBezTo>
                  <a:cubicBezTo>
                    <a:pt x="0" y="30"/>
                    <a:pt x="30" y="0"/>
                    <a:pt x="60" y="0"/>
                  </a:cubicBezTo>
                  <a:cubicBezTo>
                    <a:pt x="97"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1" name="Google Shape;991;p26"/>
            <p:cNvCxnSpPr/>
            <p:nvPr/>
          </p:nvCxnSpPr>
          <p:spPr>
            <a:xfrm>
              <a:off x="14715711" y="2373975"/>
              <a:ext cx="2929" cy="41018"/>
            </a:xfrm>
            <a:prstGeom prst="straightConnector1">
              <a:avLst/>
            </a:prstGeom>
            <a:noFill/>
            <a:ln cap="flat" cmpd="sng" w="34275">
              <a:solidFill>
                <a:schemeClr val="dk1"/>
              </a:solidFill>
              <a:prstDash val="solid"/>
              <a:round/>
              <a:headEnd len="med" w="med" type="none"/>
              <a:tailEnd len="med" w="med" type="none"/>
            </a:ln>
          </p:spPr>
        </p:cxnSp>
      </p:grpSp>
      <p:grpSp>
        <p:nvGrpSpPr>
          <p:cNvPr id="992" name="Google Shape;992;p26"/>
          <p:cNvGrpSpPr/>
          <p:nvPr/>
        </p:nvGrpSpPr>
        <p:grpSpPr>
          <a:xfrm>
            <a:off x="7878021" y="937952"/>
            <a:ext cx="240245" cy="309098"/>
            <a:chOff x="15752867" y="1875904"/>
            <a:chExt cx="480490" cy="618195"/>
          </a:xfrm>
        </p:grpSpPr>
        <p:sp>
          <p:nvSpPr>
            <p:cNvPr id="993" name="Google Shape;993;p26"/>
            <p:cNvSpPr/>
            <p:nvPr/>
          </p:nvSpPr>
          <p:spPr>
            <a:xfrm>
              <a:off x="15752867"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4" name="Google Shape;994;p26"/>
            <p:cNvSpPr/>
            <p:nvPr/>
          </p:nvSpPr>
          <p:spPr>
            <a:xfrm>
              <a:off x="15837830" y="1875904"/>
              <a:ext cx="319352" cy="316421"/>
            </a:xfrm>
            <a:custGeom>
              <a:rect b="b" l="l" r="r" t="t"/>
              <a:pathLst>
                <a:path extrusionOk="0" h="478" w="479">
                  <a:moveTo>
                    <a:pt x="0" y="477"/>
                  </a:moveTo>
                  <a:lnTo>
                    <a:pt x="0" y="477"/>
                  </a:lnTo>
                  <a:cubicBezTo>
                    <a:pt x="0" y="238"/>
                    <a:pt x="0" y="238"/>
                    <a:pt x="0" y="238"/>
                  </a:cubicBezTo>
                  <a:cubicBezTo>
                    <a:pt x="0" y="104"/>
                    <a:pt x="105" y="0"/>
                    <a:pt x="239" y="0"/>
                  </a:cubicBezTo>
                  <a:cubicBezTo>
                    <a:pt x="373" y="0"/>
                    <a:pt x="478" y="104"/>
                    <a:pt x="478" y="238"/>
                  </a:cubicBezTo>
                  <a:cubicBezTo>
                    <a:pt x="478" y="283"/>
                    <a:pt x="478" y="283"/>
                    <a:pt x="478" y="28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5" name="Google Shape;995;p26"/>
            <p:cNvSpPr/>
            <p:nvPr/>
          </p:nvSpPr>
          <p:spPr>
            <a:xfrm>
              <a:off x="15955023" y="2294871"/>
              <a:ext cx="79106" cy="79104"/>
            </a:xfrm>
            <a:custGeom>
              <a:rect b="b" l="l" r="r" t="t"/>
              <a:pathLst>
                <a:path extrusionOk="0" h="120" w="121">
                  <a:moveTo>
                    <a:pt x="120" y="59"/>
                  </a:moveTo>
                  <a:lnTo>
                    <a:pt x="120" y="59"/>
                  </a:lnTo>
                  <a:cubicBezTo>
                    <a:pt x="120" y="97"/>
                    <a:pt x="90" y="119"/>
                    <a:pt x="60" y="119"/>
                  </a:cubicBezTo>
                  <a:cubicBezTo>
                    <a:pt x="23" y="119"/>
                    <a:pt x="0" y="97"/>
                    <a:pt x="0" y="59"/>
                  </a:cubicBezTo>
                  <a:cubicBezTo>
                    <a:pt x="0" y="30"/>
                    <a:pt x="23" y="0"/>
                    <a:pt x="60" y="0"/>
                  </a:cubicBezTo>
                  <a:cubicBezTo>
                    <a:pt x="90"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6" name="Google Shape;996;p26"/>
            <p:cNvCxnSpPr/>
            <p:nvPr/>
          </p:nvCxnSpPr>
          <p:spPr>
            <a:xfrm>
              <a:off x="15996041" y="2373975"/>
              <a:ext cx="2931" cy="41018"/>
            </a:xfrm>
            <a:prstGeom prst="straightConnector1">
              <a:avLst/>
            </a:prstGeom>
            <a:noFill/>
            <a:ln cap="flat" cmpd="sng" w="34275">
              <a:solidFill>
                <a:schemeClr val="dk1"/>
              </a:solidFill>
              <a:prstDash val="solid"/>
              <a:round/>
              <a:headEnd len="med" w="med" type="none"/>
              <a:tailEnd len="med" w="med" type="none"/>
            </a:ln>
          </p:spPr>
        </p:cxnSp>
      </p:grpSp>
      <p:grpSp>
        <p:nvGrpSpPr>
          <p:cNvPr id="997" name="Google Shape;997;p26"/>
          <p:cNvGrpSpPr/>
          <p:nvPr/>
        </p:nvGrpSpPr>
        <p:grpSpPr>
          <a:xfrm>
            <a:off x="8478635" y="1033173"/>
            <a:ext cx="314954" cy="118658"/>
            <a:chOff x="16954094" y="2066345"/>
            <a:chExt cx="629909" cy="237315"/>
          </a:xfrm>
        </p:grpSpPr>
        <p:sp>
          <p:nvSpPr>
            <p:cNvPr id="998" name="Google Shape;998;p26"/>
            <p:cNvSpPr/>
            <p:nvPr/>
          </p:nvSpPr>
          <p:spPr>
            <a:xfrm>
              <a:off x="17340830" y="2066345"/>
              <a:ext cx="243173" cy="237315"/>
            </a:xfrm>
            <a:custGeom>
              <a:rect b="b" l="l" r="r" t="t"/>
              <a:pathLst>
                <a:path extrusionOk="0" h="359" w="367">
                  <a:moveTo>
                    <a:pt x="0" y="179"/>
                  </a:moveTo>
                  <a:lnTo>
                    <a:pt x="0" y="179"/>
                  </a:lnTo>
                  <a:cubicBezTo>
                    <a:pt x="0" y="82"/>
                    <a:pt x="82" y="0"/>
                    <a:pt x="179" y="0"/>
                  </a:cubicBezTo>
                  <a:cubicBezTo>
                    <a:pt x="284" y="0"/>
                    <a:pt x="366" y="82"/>
                    <a:pt x="366" y="179"/>
                  </a:cubicBezTo>
                  <a:cubicBezTo>
                    <a:pt x="366" y="276"/>
                    <a:pt x="284" y="358"/>
                    <a:pt x="179" y="358"/>
                  </a:cubicBezTo>
                  <a:cubicBezTo>
                    <a:pt x="82" y="358"/>
                    <a:pt x="0" y="276"/>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9" name="Google Shape;999;p26"/>
            <p:cNvCxnSpPr/>
            <p:nvPr/>
          </p:nvCxnSpPr>
          <p:spPr>
            <a:xfrm>
              <a:off x="16954094" y="2183538"/>
              <a:ext cx="377947" cy="2929"/>
            </a:xfrm>
            <a:prstGeom prst="straightConnector1">
              <a:avLst/>
            </a:prstGeom>
            <a:noFill/>
            <a:ln cap="flat" cmpd="sng" w="34275">
              <a:solidFill>
                <a:schemeClr val="dk1"/>
              </a:solidFill>
              <a:prstDash val="solid"/>
              <a:round/>
              <a:headEnd len="med" w="med" type="none"/>
              <a:tailEnd len="med" w="med" type="none"/>
            </a:ln>
          </p:spPr>
        </p:cxnSp>
        <p:cxnSp>
          <p:nvCxnSpPr>
            <p:cNvPr id="1000" name="Google Shape;1000;p26"/>
            <p:cNvCxnSpPr/>
            <p:nvPr/>
          </p:nvCxnSpPr>
          <p:spPr>
            <a:xfrm>
              <a:off x="17012691" y="2183538"/>
              <a:ext cx="2929" cy="99613"/>
            </a:xfrm>
            <a:prstGeom prst="straightConnector1">
              <a:avLst/>
            </a:prstGeom>
            <a:noFill/>
            <a:ln cap="flat" cmpd="sng" w="34275">
              <a:solidFill>
                <a:schemeClr val="dk1"/>
              </a:solidFill>
              <a:prstDash val="solid"/>
              <a:round/>
              <a:headEnd len="med" w="med" type="none"/>
              <a:tailEnd len="med" w="med" type="none"/>
            </a:ln>
          </p:spPr>
        </p:cxnSp>
        <p:cxnSp>
          <p:nvCxnSpPr>
            <p:cNvPr id="1001" name="Google Shape;1001;p26"/>
            <p:cNvCxnSpPr/>
            <p:nvPr/>
          </p:nvCxnSpPr>
          <p:spPr>
            <a:xfrm>
              <a:off x="17091794" y="2183536"/>
              <a:ext cx="2931" cy="58597"/>
            </a:xfrm>
            <a:prstGeom prst="straightConnector1">
              <a:avLst/>
            </a:prstGeom>
            <a:noFill/>
            <a:ln cap="flat" cmpd="sng" w="34275">
              <a:solidFill>
                <a:schemeClr val="dk1"/>
              </a:solidFill>
              <a:prstDash val="solid"/>
              <a:round/>
              <a:headEnd len="med" w="med" type="none"/>
              <a:tailEnd len="med" w="med" type="none"/>
            </a:ln>
          </p:spPr>
        </p:cxnSp>
      </p:grpSp>
      <p:grpSp>
        <p:nvGrpSpPr>
          <p:cNvPr id="1002" name="Google Shape;1002;p26"/>
          <p:cNvGrpSpPr/>
          <p:nvPr/>
        </p:nvGrpSpPr>
        <p:grpSpPr>
          <a:xfrm>
            <a:off x="9120265" y="936489"/>
            <a:ext cx="310561" cy="310561"/>
            <a:chOff x="18237355" y="1872977"/>
            <a:chExt cx="621122" cy="621122"/>
          </a:xfrm>
        </p:grpSpPr>
        <p:sp>
          <p:nvSpPr>
            <p:cNvPr id="1003" name="Google Shape;1003;p26"/>
            <p:cNvSpPr/>
            <p:nvPr/>
          </p:nvSpPr>
          <p:spPr>
            <a:xfrm>
              <a:off x="18539125" y="1872977"/>
              <a:ext cx="319352" cy="322281"/>
            </a:xfrm>
            <a:custGeom>
              <a:rect b="b" l="l" r="r" t="t"/>
              <a:pathLst>
                <a:path extrusionOk="0" h="486" w="479">
                  <a:moveTo>
                    <a:pt x="90" y="470"/>
                  </a:moveTo>
                  <a:lnTo>
                    <a:pt x="90" y="470"/>
                  </a:lnTo>
                  <a:cubicBezTo>
                    <a:pt x="105" y="478"/>
                    <a:pt x="127" y="485"/>
                    <a:pt x="150" y="485"/>
                  </a:cubicBezTo>
                  <a:cubicBezTo>
                    <a:pt x="195" y="485"/>
                    <a:pt x="239" y="463"/>
                    <a:pt x="269" y="426"/>
                  </a:cubicBezTo>
                  <a:cubicBezTo>
                    <a:pt x="448" y="246"/>
                    <a:pt x="448" y="246"/>
                    <a:pt x="448" y="246"/>
                  </a:cubicBezTo>
                  <a:cubicBezTo>
                    <a:pt x="471" y="217"/>
                    <a:pt x="478" y="187"/>
                    <a:pt x="478" y="157"/>
                  </a:cubicBezTo>
                  <a:cubicBezTo>
                    <a:pt x="478" y="67"/>
                    <a:pt x="411" y="0"/>
                    <a:pt x="329" y="0"/>
                  </a:cubicBezTo>
                  <a:cubicBezTo>
                    <a:pt x="291" y="0"/>
                    <a:pt x="262" y="15"/>
                    <a:pt x="239" y="37"/>
                  </a:cubicBezTo>
                  <a:cubicBezTo>
                    <a:pt x="45" y="231"/>
                    <a:pt x="45" y="231"/>
                    <a:pt x="45" y="231"/>
                  </a:cubicBezTo>
                  <a:cubicBezTo>
                    <a:pt x="15" y="254"/>
                    <a:pt x="0" y="291"/>
                    <a:pt x="0" y="336"/>
                  </a:cubicBezTo>
                  <a:cubicBezTo>
                    <a:pt x="0" y="358"/>
                    <a:pt x="0" y="373"/>
                    <a:pt x="8" y="39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4" name="Google Shape;1004;p26"/>
            <p:cNvSpPr/>
            <p:nvPr/>
          </p:nvSpPr>
          <p:spPr>
            <a:xfrm>
              <a:off x="18600653" y="2183538"/>
              <a:ext cx="2929" cy="2929"/>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5" name="Google Shape;1005;p26"/>
            <p:cNvSpPr/>
            <p:nvPr/>
          </p:nvSpPr>
          <p:spPr>
            <a:xfrm>
              <a:off x="18544984" y="2133730"/>
              <a:ext cx="5860" cy="5860"/>
            </a:xfrm>
            <a:custGeom>
              <a:rect b="b" l="l" r="r" t="t"/>
              <a:pathLst>
                <a:path extrusionOk="0" h="8" w="8">
                  <a:moveTo>
                    <a:pt x="0" y="0"/>
                  </a:moveTo>
                  <a:lnTo>
                    <a:pt x="0" y="0"/>
                  </a:lnTo>
                  <a:cubicBezTo>
                    <a:pt x="7" y="0"/>
                    <a:pt x="7" y="0"/>
                    <a:pt x="7" y="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6" name="Google Shape;1006;p26"/>
            <p:cNvSpPr/>
            <p:nvPr/>
          </p:nvSpPr>
          <p:spPr>
            <a:xfrm>
              <a:off x="18237355" y="2174747"/>
              <a:ext cx="322281" cy="319352"/>
            </a:xfrm>
            <a:custGeom>
              <a:rect b="b" l="l" r="r" t="t"/>
              <a:pathLst>
                <a:path extrusionOk="0" h="479" w="486">
                  <a:moveTo>
                    <a:pt x="396" y="15"/>
                  </a:moveTo>
                  <a:lnTo>
                    <a:pt x="396" y="15"/>
                  </a:lnTo>
                  <a:cubicBezTo>
                    <a:pt x="373" y="0"/>
                    <a:pt x="358" y="0"/>
                    <a:pt x="336" y="0"/>
                  </a:cubicBezTo>
                  <a:cubicBezTo>
                    <a:pt x="299" y="0"/>
                    <a:pt x="269" y="8"/>
                    <a:pt x="246" y="30"/>
                  </a:cubicBezTo>
                  <a:cubicBezTo>
                    <a:pt x="45" y="224"/>
                    <a:pt x="45" y="224"/>
                    <a:pt x="45" y="224"/>
                  </a:cubicBezTo>
                  <a:cubicBezTo>
                    <a:pt x="22" y="254"/>
                    <a:pt x="0" y="291"/>
                    <a:pt x="0" y="329"/>
                  </a:cubicBezTo>
                  <a:cubicBezTo>
                    <a:pt x="0" y="411"/>
                    <a:pt x="67" y="478"/>
                    <a:pt x="157" y="478"/>
                  </a:cubicBezTo>
                  <a:cubicBezTo>
                    <a:pt x="202" y="478"/>
                    <a:pt x="246" y="456"/>
                    <a:pt x="276" y="419"/>
                  </a:cubicBezTo>
                  <a:cubicBezTo>
                    <a:pt x="455" y="239"/>
                    <a:pt x="455" y="239"/>
                    <a:pt x="455" y="239"/>
                  </a:cubicBezTo>
                  <a:cubicBezTo>
                    <a:pt x="470" y="217"/>
                    <a:pt x="485" y="187"/>
                    <a:pt x="485" y="150"/>
                  </a:cubicBezTo>
                  <a:cubicBezTo>
                    <a:pt x="485" y="127"/>
                    <a:pt x="478" y="105"/>
                    <a:pt x="47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7" name="Google Shape;1007;p26"/>
            <p:cNvCxnSpPr/>
            <p:nvPr/>
          </p:nvCxnSpPr>
          <p:spPr>
            <a:xfrm flipH="1" rot="10800000">
              <a:off x="18460020" y="2092712"/>
              <a:ext cx="178719" cy="184579"/>
            </a:xfrm>
            <a:prstGeom prst="straightConnector1">
              <a:avLst/>
            </a:prstGeom>
            <a:noFill/>
            <a:ln cap="flat" cmpd="sng" w="34275">
              <a:solidFill>
                <a:schemeClr val="dk1"/>
              </a:solidFill>
              <a:prstDash val="solid"/>
              <a:round/>
              <a:headEnd len="med" w="med" type="none"/>
              <a:tailEnd len="med" w="med" type="none"/>
            </a:ln>
          </p:spPr>
        </p:cxnSp>
      </p:grpSp>
      <p:grpSp>
        <p:nvGrpSpPr>
          <p:cNvPr id="1008" name="Google Shape;1008;p26"/>
          <p:cNvGrpSpPr/>
          <p:nvPr/>
        </p:nvGrpSpPr>
        <p:grpSpPr>
          <a:xfrm>
            <a:off x="9760431" y="937953"/>
            <a:ext cx="309096" cy="309097"/>
            <a:chOff x="19517686" y="1875906"/>
            <a:chExt cx="618192" cy="618193"/>
          </a:xfrm>
        </p:grpSpPr>
        <p:sp>
          <p:nvSpPr>
            <p:cNvPr id="1009" name="Google Shape;1009;p26"/>
            <p:cNvSpPr/>
            <p:nvPr/>
          </p:nvSpPr>
          <p:spPr>
            <a:xfrm>
              <a:off x="19655388" y="1875906"/>
              <a:ext cx="480490" cy="477561"/>
            </a:xfrm>
            <a:custGeom>
              <a:rect b="b" l="l" r="r" t="t"/>
              <a:pathLst>
                <a:path extrusionOk="0" h="717" w="725">
                  <a:moveTo>
                    <a:pt x="0" y="358"/>
                  </a:moveTo>
                  <a:lnTo>
                    <a:pt x="0" y="358"/>
                  </a:lnTo>
                  <a:cubicBezTo>
                    <a:pt x="0" y="156"/>
                    <a:pt x="164" y="0"/>
                    <a:pt x="358" y="0"/>
                  </a:cubicBezTo>
                  <a:cubicBezTo>
                    <a:pt x="560" y="0"/>
                    <a:pt x="724" y="156"/>
                    <a:pt x="724" y="358"/>
                  </a:cubicBezTo>
                  <a:cubicBezTo>
                    <a:pt x="724" y="552"/>
                    <a:pt x="560" y="716"/>
                    <a:pt x="358" y="716"/>
                  </a:cubicBezTo>
                  <a:cubicBezTo>
                    <a:pt x="164" y="716"/>
                    <a:pt x="0" y="552"/>
                    <a:pt x="0"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0" name="Google Shape;1010;p26"/>
            <p:cNvCxnSpPr/>
            <p:nvPr/>
          </p:nvCxnSpPr>
          <p:spPr>
            <a:xfrm flipH="1" rot="10800000">
              <a:off x="19517686" y="2280220"/>
              <a:ext cx="208019" cy="213877"/>
            </a:xfrm>
            <a:prstGeom prst="straightConnector1">
              <a:avLst/>
            </a:prstGeom>
            <a:noFill/>
            <a:ln cap="flat" cmpd="sng" w="34275">
              <a:solidFill>
                <a:schemeClr val="dk1"/>
              </a:solidFill>
              <a:prstDash val="solid"/>
              <a:round/>
              <a:headEnd len="med" w="med" type="none"/>
              <a:tailEnd len="med" w="med" type="none"/>
            </a:ln>
          </p:spPr>
        </p:cxnSp>
        <p:cxnSp>
          <p:nvCxnSpPr>
            <p:cNvPr id="1011" name="Google Shape;1011;p26"/>
            <p:cNvCxnSpPr/>
            <p:nvPr/>
          </p:nvCxnSpPr>
          <p:spPr>
            <a:xfrm>
              <a:off x="19517686" y="2324169"/>
              <a:ext cx="169930" cy="169930"/>
            </a:xfrm>
            <a:prstGeom prst="straightConnector1">
              <a:avLst/>
            </a:prstGeom>
            <a:noFill/>
            <a:ln cap="flat" cmpd="sng" w="34275">
              <a:solidFill>
                <a:schemeClr val="dk1"/>
              </a:solidFill>
              <a:prstDash val="solid"/>
              <a:round/>
              <a:headEnd len="med" w="med" type="none"/>
              <a:tailEnd len="med" w="med" type="none"/>
            </a:ln>
          </p:spPr>
        </p:cxnSp>
      </p:grpSp>
      <p:grpSp>
        <p:nvGrpSpPr>
          <p:cNvPr id="1012" name="Google Shape;1012;p26"/>
          <p:cNvGrpSpPr/>
          <p:nvPr/>
        </p:nvGrpSpPr>
        <p:grpSpPr>
          <a:xfrm>
            <a:off x="10396201" y="937952"/>
            <a:ext cx="312027" cy="309097"/>
            <a:chOff x="20789227" y="1875904"/>
            <a:chExt cx="624053" cy="618194"/>
          </a:xfrm>
        </p:grpSpPr>
        <p:sp>
          <p:nvSpPr>
            <p:cNvPr id="1013" name="Google Shape;1013;p26"/>
            <p:cNvSpPr/>
            <p:nvPr/>
          </p:nvSpPr>
          <p:spPr>
            <a:xfrm>
              <a:off x="20789227" y="2016537"/>
              <a:ext cx="480490" cy="477561"/>
            </a:xfrm>
            <a:custGeom>
              <a:rect b="b" l="l" r="r" t="t"/>
              <a:pathLst>
                <a:path extrusionOk="0" h="717" w="725">
                  <a:moveTo>
                    <a:pt x="724" y="358"/>
                  </a:moveTo>
                  <a:lnTo>
                    <a:pt x="724" y="358"/>
                  </a:lnTo>
                  <a:cubicBezTo>
                    <a:pt x="724" y="559"/>
                    <a:pt x="560" y="716"/>
                    <a:pt x="366" y="716"/>
                  </a:cubicBezTo>
                  <a:cubicBezTo>
                    <a:pt x="164" y="716"/>
                    <a:pt x="0" y="559"/>
                    <a:pt x="0" y="358"/>
                  </a:cubicBezTo>
                  <a:cubicBezTo>
                    <a:pt x="0" y="156"/>
                    <a:pt x="164" y="0"/>
                    <a:pt x="366" y="0"/>
                  </a:cubicBezTo>
                  <a:cubicBezTo>
                    <a:pt x="560" y="0"/>
                    <a:pt x="724" y="156"/>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4" name="Google Shape;1014;p26"/>
            <p:cNvCxnSpPr/>
            <p:nvPr/>
          </p:nvCxnSpPr>
          <p:spPr>
            <a:xfrm flipH="1">
              <a:off x="21199403" y="1875906"/>
              <a:ext cx="213877" cy="208019"/>
            </a:xfrm>
            <a:prstGeom prst="straightConnector1">
              <a:avLst/>
            </a:prstGeom>
            <a:noFill/>
            <a:ln cap="flat" cmpd="sng" w="34275">
              <a:solidFill>
                <a:schemeClr val="dk1"/>
              </a:solidFill>
              <a:prstDash val="solid"/>
              <a:round/>
              <a:headEnd len="med" w="med" type="none"/>
              <a:tailEnd len="med" w="med" type="none"/>
            </a:ln>
          </p:spPr>
        </p:cxnSp>
        <p:sp>
          <p:nvSpPr>
            <p:cNvPr id="1015" name="Google Shape;1015;p26"/>
            <p:cNvSpPr/>
            <p:nvPr/>
          </p:nvSpPr>
          <p:spPr>
            <a:xfrm>
              <a:off x="21231631" y="1875904"/>
              <a:ext cx="178719" cy="178721"/>
            </a:xfrm>
            <a:custGeom>
              <a:rect b="b" l="l" r="r" t="t"/>
              <a:pathLst>
                <a:path extrusionOk="0" h="269" w="269">
                  <a:moveTo>
                    <a:pt x="0" y="0"/>
                  </a:moveTo>
                  <a:lnTo>
                    <a:pt x="268" y="0"/>
                  </a:lnTo>
                  <a:lnTo>
                    <a:pt x="268" y="26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1016" name="Google Shape;1016;p26"/>
          <p:cNvGrpSpPr/>
          <p:nvPr/>
        </p:nvGrpSpPr>
        <p:grpSpPr>
          <a:xfrm>
            <a:off x="11036368" y="937952"/>
            <a:ext cx="310561" cy="307632"/>
            <a:chOff x="22069559" y="1875904"/>
            <a:chExt cx="621122" cy="615264"/>
          </a:xfrm>
        </p:grpSpPr>
        <p:sp>
          <p:nvSpPr>
            <p:cNvPr id="1017" name="Google Shape;1017;p26"/>
            <p:cNvSpPr/>
            <p:nvPr/>
          </p:nvSpPr>
          <p:spPr>
            <a:xfrm>
              <a:off x="22447506" y="1875904"/>
              <a:ext cx="243175" cy="237317"/>
            </a:xfrm>
            <a:custGeom>
              <a:rect b="b" l="l" r="r" t="t"/>
              <a:pathLst>
                <a:path extrusionOk="0" h="359" w="367">
                  <a:moveTo>
                    <a:pt x="0" y="179"/>
                  </a:moveTo>
                  <a:lnTo>
                    <a:pt x="0" y="179"/>
                  </a:lnTo>
                  <a:cubicBezTo>
                    <a:pt x="0" y="276"/>
                    <a:pt x="83" y="358"/>
                    <a:pt x="187" y="358"/>
                  </a:cubicBezTo>
                  <a:cubicBezTo>
                    <a:pt x="284" y="358"/>
                    <a:pt x="366" y="276"/>
                    <a:pt x="366" y="179"/>
                  </a:cubicBezTo>
                  <a:cubicBezTo>
                    <a:pt x="366" y="74"/>
                    <a:pt x="284" y="0"/>
                    <a:pt x="187" y="0"/>
                  </a:cubicBezTo>
                  <a:cubicBezTo>
                    <a:pt x="83" y="0"/>
                    <a:pt x="0" y="74"/>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8" name="Google Shape;1018;p26"/>
            <p:cNvSpPr/>
            <p:nvPr/>
          </p:nvSpPr>
          <p:spPr>
            <a:xfrm>
              <a:off x="22069559" y="2183536"/>
              <a:ext cx="199228" cy="199228"/>
            </a:xfrm>
            <a:custGeom>
              <a:rect b="b" l="l" r="r" t="t"/>
              <a:pathLst>
                <a:path extrusionOk="0" h="300" w="300">
                  <a:moveTo>
                    <a:pt x="299" y="150"/>
                  </a:moveTo>
                  <a:lnTo>
                    <a:pt x="299" y="150"/>
                  </a:lnTo>
                  <a:cubicBezTo>
                    <a:pt x="299" y="232"/>
                    <a:pt x="232" y="299"/>
                    <a:pt x="149" y="299"/>
                  </a:cubicBezTo>
                  <a:cubicBezTo>
                    <a:pt x="67" y="299"/>
                    <a:pt x="0" y="232"/>
                    <a:pt x="0" y="150"/>
                  </a:cubicBezTo>
                  <a:cubicBezTo>
                    <a:pt x="0" y="67"/>
                    <a:pt x="67" y="0"/>
                    <a:pt x="149" y="0"/>
                  </a:cubicBezTo>
                  <a:cubicBezTo>
                    <a:pt x="232" y="0"/>
                    <a:pt x="299" y="67"/>
                    <a:pt x="299" y="15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9" name="Google Shape;1019;p26"/>
            <p:cNvSpPr/>
            <p:nvPr/>
          </p:nvSpPr>
          <p:spPr>
            <a:xfrm>
              <a:off x="22456295" y="2332958"/>
              <a:ext cx="164070" cy="158210"/>
            </a:xfrm>
            <a:custGeom>
              <a:rect b="b" l="l" r="r" t="t"/>
              <a:pathLst>
                <a:path extrusionOk="0" h="240" w="248">
                  <a:moveTo>
                    <a:pt x="0" y="120"/>
                  </a:moveTo>
                  <a:lnTo>
                    <a:pt x="0" y="120"/>
                  </a:lnTo>
                  <a:cubicBezTo>
                    <a:pt x="0" y="52"/>
                    <a:pt x="60" y="0"/>
                    <a:pt x="120" y="0"/>
                  </a:cubicBezTo>
                  <a:cubicBezTo>
                    <a:pt x="187" y="0"/>
                    <a:pt x="247" y="52"/>
                    <a:pt x="247" y="120"/>
                  </a:cubicBezTo>
                  <a:cubicBezTo>
                    <a:pt x="247" y="187"/>
                    <a:pt x="187" y="239"/>
                    <a:pt x="120" y="239"/>
                  </a:cubicBezTo>
                  <a:cubicBezTo>
                    <a:pt x="60" y="239"/>
                    <a:pt x="0" y="187"/>
                    <a:pt x="0" y="12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20" name="Google Shape;1020;p26"/>
            <p:cNvCxnSpPr/>
            <p:nvPr/>
          </p:nvCxnSpPr>
          <p:spPr>
            <a:xfrm rot="10800000">
              <a:off x="22254137" y="2321238"/>
              <a:ext cx="205088" cy="84966"/>
            </a:xfrm>
            <a:prstGeom prst="straightConnector1">
              <a:avLst/>
            </a:prstGeom>
            <a:noFill/>
            <a:ln cap="flat" cmpd="sng" w="34275">
              <a:solidFill>
                <a:schemeClr val="dk1"/>
              </a:solidFill>
              <a:prstDash val="solid"/>
              <a:round/>
              <a:headEnd len="med" w="med" type="none"/>
              <a:tailEnd len="med" w="med" type="none"/>
            </a:ln>
          </p:spPr>
        </p:cxnSp>
        <p:cxnSp>
          <p:nvCxnSpPr>
            <p:cNvPr id="1021" name="Google Shape;1021;p26"/>
            <p:cNvCxnSpPr/>
            <p:nvPr/>
          </p:nvCxnSpPr>
          <p:spPr>
            <a:xfrm flipH="1" rot="10800000">
              <a:off x="22248280" y="2072205"/>
              <a:ext cx="216806" cy="143560"/>
            </a:xfrm>
            <a:prstGeom prst="straightConnector1">
              <a:avLst/>
            </a:prstGeom>
            <a:noFill/>
            <a:ln cap="flat" cmpd="sng" w="34275">
              <a:solidFill>
                <a:schemeClr val="dk1"/>
              </a:solidFill>
              <a:prstDash val="solid"/>
              <a:round/>
              <a:headEnd len="med" w="med" type="none"/>
              <a:tailEnd len="med" w="med" type="none"/>
            </a:ln>
          </p:spPr>
        </p:cxnSp>
      </p:grpSp>
      <p:grpSp>
        <p:nvGrpSpPr>
          <p:cNvPr id="1022" name="Google Shape;1022;p26"/>
          <p:cNvGrpSpPr/>
          <p:nvPr/>
        </p:nvGrpSpPr>
        <p:grpSpPr>
          <a:xfrm>
            <a:off x="7230743" y="4788381"/>
            <a:ext cx="310562" cy="266614"/>
            <a:chOff x="14458311" y="9576762"/>
            <a:chExt cx="621124" cy="533228"/>
          </a:xfrm>
        </p:grpSpPr>
        <p:sp>
          <p:nvSpPr>
            <p:cNvPr id="1023" name="Google Shape;1023;p26"/>
            <p:cNvSpPr/>
            <p:nvPr/>
          </p:nvSpPr>
          <p:spPr>
            <a:xfrm>
              <a:off x="14458311" y="9793568"/>
              <a:ext cx="125984" cy="205088"/>
            </a:xfrm>
            <a:custGeom>
              <a:rect b="b" l="l" r="r" t="t"/>
              <a:pathLst>
                <a:path extrusionOk="0" h="307" w="188">
                  <a:moveTo>
                    <a:pt x="157" y="306"/>
                  </a:moveTo>
                  <a:lnTo>
                    <a:pt x="157" y="306"/>
                  </a:lnTo>
                  <a:cubicBezTo>
                    <a:pt x="68" y="306"/>
                    <a:pt x="0" y="239"/>
                    <a:pt x="0" y="150"/>
                  </a:cubicBezTo>
                  <a:cubicBezTo>
                    <a:pt x="0" y="67"/>
                    <a:pt x="68" y="0"/>
                    <a:pt x="157" y="0"/>
                  </a:cubicBezTo>
                  <a:cubicBezTo>
                    <a:pt x="187" y="0"/>
                    <a:pt x="187" y="0"/>
                    <a:pt x="187" y="0"/>
                  </a:cubicBezTo>
                  <a:cubicBezTo>
                    <a:pt x="187" y="306"/>
                    <a:pt x="187" y="306"/>
                    <a:pt x="187" y="306"/>
                  </a:cubicBezTo>
                  <a:lnTo>
                    <a:pt x="157" y="306"/>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4" name="Google Shape;1024;p26"/>
            <p:cNvSpPr/>
            <p:nvPr/>
          </p:nvSpPr>
          <p:spPr>
            <a:xfrm>
              <a:off x="14959313" y="9793568"/>
              <a:ext cx="120122" cy="205088"/>
            </a:xfrm>
            <a:custGeom>
              <a:rect b="b" l="l" r="r" t="t"/>
              <a:pathLst>
                <a:path extrusionOk="0" h="307" w="180">
                  <a:moveTo>
                    <a:pt x="29" y="0"/>
                  </a:moveTo>
                  <a:lnTo>
                    <a:pt x="29" y="0"/>
                  </a:lnTo>
                  <a:cubicBezTo>
                    <a:pt x="111" y="0"/>
                    <a:pt x="179" y="67"/>
                    <a:pt x="179" y="150"/>
                  </a:cubicBezTo>
                  <a:cubicBezTo>
                    <a:pt x="179" y="239"/>
                    <a:pt x="111" y="306"/>
                    <a:pt x="29" y="306"/>
                  </a:cubicBezTo>
                  <a:cubicBezTo>
                    <a:pt x="0" y="306"/>
                    <a:pt x="0" y="306"/>
                    <a:pt x="0" y="306"/>
                  </a:cubicBezTo>
                  <a:cubicBezTo>
                    <a:pt x="0" y="0"/>
                    <a:pt x="0" y="0"/>
                    <a:pt x="0" y="0"/>
                  </a:cubicBezTo>
                  <a:lnTo>
                    <a:pt x="2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5" name="Google Shape;1025;p26"/>
            <p:cNvSpPr/>
            <p:nvPr/>
          </p:nvSpPr>
          <p:spPr>
            <a:xfrm>
              <a:off x="14584295" y="9576762"/>
              <a:ext cx="377947" cy="249035"/>
            </a:xfrm>
            <a:custGeom>
              <a:rect b="b" l="l" r="r" t="t"/>
              <a:pathLst>
                <a:path extrusionOk="0" h="374" w="569">
                  <a:moveTo>
                    <a:pt x="0" y="373"/>
                  </a:moveTo>
                  <a:lnTo>
                    <a:pt x="0" y="373"/>
                  </a:lnTo>
                  <a:cubicBezTo>
                    <a:pt x="0" y="239"/>
                    <a:pt x="0" y="239"/>
                    <a:pt x="0" y="239"/>
                  </a:cubicBezTo>
                  <a:cubicBezTo>
                    <a:pt x="0" y="239"/>
                    <a:pt x="0" y="0"/>
                    <a:pt x="284" y="0"/>
                  </a:cubicBezTo>
                  <a:cubicBezTo>
                    <a:pt x="568" y="0"/>
                    <a:pt x="568" y="239"/>
                    <a:pt x="568" y="239"/>
                  </a:cubicBezTo>
                  <a:cubicBezTo>
                    <a:pt x="568" y="328"/>
                    <a:pt x="568" y="328"/>
                    <a:pt x="568" y="328"/>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6" name="Google Shape;1026;p26"/>
            <p:cNvSpPr/>
            <p:nvPr/>
          </p:nvSpPr>
          <p:spPr>
            <a:xfrm>
              <a:off x="14730786" y="9998656"/>
              <a:ext cx="228526" cy="111333"/>
            </a:xfrm>
            <a:custGeom>
              <a:rect b="b" l="l" r="r" t="t"/>
              <a:pathLst>
                <a:path extrusionOk="0" h="166" w="345">
                  <a:moveTo>
                    <a:pt x="344" y="0"/>
                  </a:moveTo>
                  <a:lnTo>
                    <a:pt x="344" y="75"/>
                  </a:lnTo>
                  <a:lnTo>
                    <a:pt x="119" y="165"/>
                  </a:lnTo>
                  <a:lnTo>
                    <a:pt x="0" y="165"/>
                  </a:lnTo>
                  <a:lnTo>
                    <a:pt x="0" y="105"/>
                  </a:lnTo>
                  <a:lnTo>
                    <a:pt x="119" y="105"/>
                  </a:lnTo>
                  <a:lnTo>
                    <a:pt x="119"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1027" name="Google Shape;1027;p26"/>
          <p:cNvSpPr/>
          <p:nvPr/>
        </p:nvSpPr>
        <p:spPr>
          <a:xfrm>
            <a:off x="7870909" y="4763478"/>
            <a:ext cx="134772" cy="134772"/>
          </a:xfrm>
          <a:custGeom>
            <a:rect b="b" l="l" r="r" t="t"/>
            <a:pathLst>
              <a:path extrusionOk="0" h="404" w="404">
                <a:moveTo>
                  <a:pt x="194" y="0"/>
                </a:moveTo>
                <a:lnTo>
                  <a:pt x="0" y="194"/>
                </a:lnTo>
                <a:lnTo>
                  <a:pt x="209" y="403"/>
                </a:lnTo>
                <a:lnTo>
                  <a:pt x="403" y="209"/>
                </a:lnTo>
                <a:lnTo>
                  <a:pt x="19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8" name="Google Shape;1028;p26"/>
          <p:cNvSpPr/>
          <p:nvPr/>
        </p:nvSpPr>
        <p:spPr>
          <a:xfrm>
            <a:off x="7920717" y="4813285"/>
            <a:ext cx="260755" cy="260755"/>
          </a:xfrm>
          <a:custGeom>
            <a:rect b="b" l="l" r="r" t="t"/>
            <a:pathLst>
              <a:path extrusionOk="0" h="784" w="784">
                <a:moveTo>
                  <a:pt x="313" y="0"/>
                </a:moveTo>
                <a:lnTo>
                  <a:pt x="0" y="313"/>
                </a:lnTo>
                <a:lnTo>
                  <a:pt x="462" y="783"/>
                </a:lnTo>
                <a:lnTo>
                  <a:pt x="783" y="470"/>
                </a:lnTo>
                <a:lnTo>
                  <a:pt x="3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29" name="Google Shape;1029;p26"/>
          <p:cNvCxnSpPr/>
          <p:nvPr/>
        </p:nvCxnSpPr>
        <p:spPr>
          <a:xfrm>
            <a:off x="7900208" y="4823539"/>
            <a:ext cx="43948" cy="45413"/>
          </a:xfrm>
          <a:prstGeom prst="straightConnector1">
            <a:avLst/>
          </a:prstGeom>
          <a:noFill/>
          <a:ln cap="flat" cmpd="sng" w="34275">
            <a:solidFill>
              <a:schemeClr val="dk1"/>
            </a:solidFill>
            <a:prstDash val="solid"/>
            <a:round/>
            <a:headEnd len="med" w="med" type="none"/>
            <a:tailEnd len="med" w="med" type="none"/>
          </a:ln>
        </p:spPr>
      </p:cxnSp>
      <p:cxnSp>
        <p:nvCxnSpPr>
          <p:cNvPr id="1030" name="Google Shape;1030;p26"/>
          <p:cNvCxnSpPr/>
          <p:nvPr/>
        </p:nvCxnSpPr>
        <p:spPr>
          <a:xfrm>
            <a:off x="7930970" y="4792777"/>
            <a:ext cx="43948" cy="43948"/>
          </a:xfrm>
          <a:prstGeom prst="straightConnector1">
            <a:avLst/>
          </a:prstGeom>
          <a:noFill/>
          <a:ln cap="flat" cmpd="sng" w="34275">
            <a:solidFill>
              <a:schemeClr val="dk1"/>
            </a:solidFill>
            <a:prstDash val="solid"/>
            <a:round/>
            <a:headEnd len="med" w="med" type="none"/>
            <a:tailEnd len="med" w="med" type="none"/>
          </a:ln>
        </p:spPr>
      </p:cxnSp>
      <p:sp>
        <p:nvSpPr>
          <p:cNvPr id="1031" name="Google Shape;1031;p26"/>
          <p:cNvSpPr/>
          <p:nvPr/>
        </p:nvSpPr>
        <p:spPr>
          <a:xfrm>
            <a:off x="8508145" y="4892391"/>
            <a:ext cx="310561" cy="131842"/>
          </a:xfrm>
          <a:custGeom>
            <a:rect b="b" l="l" r="r" t="t"/>
            <a:pathLst>
              <a:path extrusionOk="0" h="397" w="934">
                <a:moveTo>
                  <a:pt x="739" y="0"/>
                </a:moveTo>
                <a:lnTo>
                  <a:pt x="739" y="0"/>
                </a:lnTo>
                <a:cubicBezTo>
                  <a:pt x="201" y="0"/>
                  <a:pt x="201" y="0"/>
                  <a:pt x="201" y="0"/>
                </a:cubicBezTo>
                <a:cubicBezTo>
                  <a:pt x="89" y="0"/>
                  <a:pt x="0" y="90"/>
                  <a:pt x="0" y="202"/>
                </a:cubicBezTo>
                <a:cubicBezTo>
                  <a:pt x="0" y="306"/>
                  <a:pt x="89" y="396"/>
                  <a:pt x="201" y="396"/>
                </a:cubicBezTo>
                <a:cubicBezTo>
                  <a:pt x="268" y="396"/>
                  <a:pt x="328" y="359"/>
                  <a:pt x="365" y="306"/>
                </a:cubicBezTo>
                <a:cubicBezTo>
                  <a:pt x="574" y="306"/>
                  <a:pt x="574" y="306"/>
                  <a:pt x="574" y="306"/>
                </a:cubicBezTo>
                <a:cubicBezTo>
                  <a:pt x="612" y="359"/>
                  <a:pt x="671" y="396"/>
                  <a:pt x="739" y="396"/>
                </a:cubicBezTo>
                <a:cubicBezTo>
                  <a:pt x="843" y="396"/>
                  <a:pt x="933" y="306"/>
                  <a:pt x="933" y="202"/>
                </a:cubicBezTo>
                <a:cubicBezTo>
                  <a:pt x="933" y="90"/>
                  <a:pt x="843" y="0"/>
                  <a:pt x="739"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32" name="Google Shape;1032;p26"/>
          <p:cNvCxnSpPr/>
          <p:nvPr/>
        </p:nvCxnSpPr>
        <p:spPr>
          <a:xfrm>
            <a:off x="8575530" y="4917293"/>
            <a:ext cx="1466" cy="82035"/>
          </a:xfrm>
          <a:prstGeom prst="straightConnector1">
            <a:avLst/>
          </a:prstGeom>
          <a:noFill/>
          <a:ln cap="flat" cmpd="sng" w="34275">
            <a:solidFill>
              <a:schemeClr val="dk1"/>
            </a:solidFill>
            <a:prstDash val="solid"/>
            <a:round/>
            <a:headEnd len="med" w="med" type="none"/>
            <a:tailEnd len="med" w="med" type="none"/>
          </a:ln>
        </p:spPr>
      </p:cxnSp>
      <p:cxnSp>
        <p:nvCxnSpPr>
          <p:cNvPr id="1033" name="Google Shape;1033;p26"/>
          <p:cNvCxnSpPr/>
          <p:nvPr/>
        </p:nvCxnSpPr>
        <p:spPr>
          <a:xfrm flipH="1">
            <a:off x="8534513" y="4959776"/>
            <a:ext cx="82035" cy="1465"/>
          </a:xfrm>
          <a:prstGeom prst="straightConnector1">
            <a:avLst/>
          </a:prstGeom>
          <a:noFill/>
          <a:ln cap="flat" cmpd="sng" w="34275">
            <a:solidFill>
              <a:schemeClr val="dk1"/>
            </a:solidFill>
            <a:prstDash val="solid"/>
            <a:round/>
            <a:headEnd len="med" w="med" type="none"/>
            <a:tailEnd len="med" w="med" type="none"/>
          </a:ln>
        </p:spPr>
      </p:cxnSp>
      <p:sp>
        <p:nvSpPr>
          <p:cNvPr id="1034" name="Google Shape;1034;p26"/>
          <p:cNvSpPr/>
          <p:nvPr/>
        </p:nvSpPr>
        <p:spPr>
          <a:xfrm>
            <a:off x="8719092" y="4921689"/>
            <a:ext cx="70316" cy="71780"/>
          </a:xfrm>
          <a:custGeom>
            <a:rect b="b" l="l" r="r" t="t"/>
            <a:pathLst>
              <a:path extrusionOk="0" h="217" w="210">
                <a:moveTo>
                  <a:pt x="209" y="104"/>
                </a:moveTo>
                <a:lnTo>
                  <a:pt x="209" y="104"/>
                </a:lnTo>
                <a:cubicBezTo>
                  <a:pt x="209" y="164"/>
                  <a:pt x="164" y="216"/>
                  <a:pt x="105" y="216"/>
                </a:cubicBezTo>
                <a:cubicBezTo>
                  <a:pt x="45" y="216"/>
                  <a:pt x="0" y="164"/>
                  <a:pt x="0" y="104"/>
                </a:cubicBezTo>
                <a:cubicBezTo>
                  <a:pt x="0" y="52"/>
                  <a:pt x="45" y="0"/>
                  <a:pt x="105" y="0"/>
                </a:cubicBezTo>
                <a:cubicBezTo>
                  <a:pt x="164" y="0"/>
                  <a:pt x="209" y="52"/>
                  <a:pt x="209"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35" name="Google Shape;1035;p26"/>
          <p:cNvCxnSpPr/>
          <p:nvPr/>
        </p:nvCxnSpPr>
        <p:spPr>
          <a:xfrm>
            <a:off x="8754250" y="4921689"/>
            <a:ext cx="1466" cy="71780"/>
          </a:xfrm>
          <a:prstGeom prst="straightConnector1">
            <a:avLst/>
          </a:prstGeom>
          <a:noFill/>
          <a:ln cap="flat" cmpd="sng" w="34275">
            <a:solidFill>
              <a:schemeClr val="dk1"/>
            </a:solidFill>
            <a:prstDash val="solid"/>
            <a:round/>
            <a:headEnd len="med" w="med" type="none"/>
            <a:tailEnd len="med" w="med" type="none"/>
          </a:ln>
        </p:spPr>
      </p:cxnSp>
      <p:cxnSp>
        <p:nvCxnSpPr>
          <p:cNvPr id="1036" name="Google Shape;1036;p26"/>
          <p:cNvCxnSpPr/>
          <p:nvPr/>
        </p:nvCxnSpPr>
        <p:spPr>
          <a:xfrm flipH="1">
            <a:off x="8717628" y="4959776"/>
            <a:ext cx="71780" cy="1465"/>
          </a:xfrm>
          <a:prstGeom prst="straightConnector1">
            <a:avLst/>
          </a:prstGeom>
          <a:noFill/>
          <a:ln cap="flat" cmpd="sng" w="34275">
            <a:solidFill>
              <a:schemeClr val="dk1"/>
            </a:solidFill>
            <a:prstDash val="solid"/>
            <a:round/>
            <a:headEnd len="med" w="med" type="none"/>
            <a:tailEnd len="med" w="med" type="none"/>
          </a:ln>
        </p:spPr>
      </p:cxnSp>
      <p:sp>
        <p:nvSpPr>
          <p:cNvPr id="1037" name="Google Shape;1037;p26"/>
          <p:cNvSpPr/>
          <p:nvPr/>
        </p:nvSpPr>
        <p:spPr>
          <a:xfrm>
            <a:off x="8664891" y="4813285"/>
            <a:ext cx="70316" cy="79105"/>
          </a:xfrm>
          <a:custGeom>
            <a:rect b="b" l="l" r="r" t="t"/>
            <a:pathLst>
              <a:path extrusionOk="0" h="239" w="210">
                <a:moveTo>
                  <a:pt x="0" y="238"/>
                </a:moveTo>
                <a:lnTo>
                  <a:pt x="0" y="149"/>
                </a:lnTo>
                <a:lnTo>
                  <a:pt x="209" y="149"/>
                </a:lnTo>
                <a:lnTo>
                  <a:pt x="209" y="44"/>
                </a:lnTo>
                <a:lnTo>
                  <a:pt x="60" y="44"/>
                </a:lnTo>
                <a:lnTo>
                  <a:pt x="6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8" name="Google Shape;1038;p26"/>
          <p:cNvSpPr/>
          <p:nvPr/>
        </p:nvSpPr>
        <p:spPr>
          <a:xfrm>
            <a:off x="9110224" y="4123662"/>
            <a:ext cx="310561" cy="313491"/>
          </a:xfrm>
          <a:custGeom>
            <a:rect b="b" l="l" r="r" t="t"/>
            <a:pathLst>
              <a:path extrusionOk="0" h="942" w="935">
                <a:moveTo>
                  <a:pt x="471" y="0"/>
                </a:moveTo>
                <a:lnTo>
                  <a:pt x="471" y="0"/>
                </a:lnTo>
                <a:cubicBezTo>
                  <a:pt x="725" y="0"/>
                  <a:pt x="934" y="209"/>
                  <a:pt x="934" y="471"/>
                </a:cubicBezTo>
                <a:cubicBezTo>
                  <a:pt x="934" y="724"/>
                  <a:pt x="725" y="941"/>
                  <a:pt x="471" y="933"/>
                </a:cubicBezTo>
                <a:cubicBezTo>
                  <a:pt x="209" y="941"/>
                  <a:pt x="0" y="724"/>
                  <a:pt x="0" y="471"/>
                </a:cubicBezTo>
                <a:cubicBezTo>
                  <a:pt x="0" y="209"/>
                  <a:pt x="209" y="0"/>
                  <a:pt x="471"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9" name="Google Shape;1039;p26"/>
          <p:cNvSpPr/>
          <p:nvPr/>
        </p:nvSpPr>
        <p:spPr>
          <a:xfrm>
            <a:off x="9157101" y="4158820"/>
            <a:ext cx="218273" cy="121588"/>
          </a:xfrm>
          <a:custGeom>
            <a:rect b="b" l="l" r="r" t="t"/>
            <a:pathLst>
              <a:path extrusionOk="0" h="367" w="658">
                <a:moveTo>
                  <a:pt x="0" y="366"/>
                </a:moveTo>
                <a:lnTo>
                  <a:pt x="0" y="366"/>
                </a:lnTo>
                <a:cubicBezTo>
                  <a:pt x="0" y="283"/>
                  <a:pt x="30" y="194"/>
                  <a:pt x="97" y="134"/>
                </a:cubicBezTo>
                <a:cubicBezTo>
                  <a:pt x="224" y="0"/>
                  <a:pt x="433" y="0"/>
                  <a:pt x="560" y="134"/>
                </a:cubicBezTo>
                <a:cubicBezTo>
                  <a:pt x="627" y="194"/>
                  <a:pt x="657" y="283"/>
                  <a:pt x="657" y="36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40" name="Google Shape;1040;p26"/>
          <p:cNvCxnSpPr/>
          <p:nvPr/>
        </p:nvCxnSpPr>
        <p:spPr>
          <a:xfrm>
            <a:off x="9227417" y="4251110"/>
            <a:ext cx="29299" cy="36622"/>
          </a:xfrm>
          <a:prstGeom prst="straightConnector1">
            <a:avLst/>
          </a:prstGeom>
          <a:noFill/>
          <a:ln cap="flat" cmpd="sng" w="34275">
            <a:solidFill>
              <a:schemeClr val="dk1"/>
            </a:solidFill>
            <a:prstDash val="solid"/>
            <a:round/>
            <a:headEnd len="med" w="med" type="none"/>
            <a:tailEnd len="med" w="med" type="none"/>
          </a:ln>
        </p:spPr>
      </p:cxnSp>
      <p:sp>
        <p:nvSpPr>
          <p:cNvPr id="1041" name="Google Shape;1041;p26"/>
          <p:cNvSpPr/>
          <p:nvPr/>
        </p:nvSpPr>
        <p:spPr>
          <a:xfrm>
            <a:off x="9253785" y="4284802"/>
            <a:ext cx="23438" cy="20509"/>
          </a:xfrm>
          <a:custGeom>
            <a:rect b="b" l="l" r="r" t="t"/>
            <a:pathLst>
              <a:path extrusionOk="0" h="61" w="69">
                <a:moveTo>
                  <a:pt x="60" y="8"/>
                </a:moveTo>
                <a:lnTo>
                  <a:pt x="60" y="8"/>
                </a:lnTo>
                <a:cubicBezTo>
                  <a:pt x="68" y="23"/>
                  <a:pt x="68" y="38"/>
                  <a:pt x="60" y="53"/>
                </a:cubicBezTo>
                <a:cubicBezTo>
                  <a:pt x="45" y="60"/>
                  <a:pt x="30" y="60"/>
                  <a:pt x="15" y="53"/>
                </a:cubicBezTo>
                <a:cubicBezTo>
                  <a:pt x="0" y="38"/>
                  <a:pt x="0" y="23"/>
                  <a:pt x="15" y="8"/>
                </a:cubicBezTo>
                <a:cubicBezTo>
                  <a:pt x="30" y="0"/>
                  <a:pt x="45" y="0"/>
                  <a:pt x="60" y="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2" name="Google Shape;1042;p26"/>
          <p:cNvSpPr/>
          <p:nvPr/>
        </p:nvSpPr>
        <p:spPr>
          <a:xfrm>
            <a:off x="9750390" y="4205697"/>
            <a:ext cx="310561" cy="149421"/>
          </a:xfrm>
          <a:custGeom>
            <a:rect b="b" l="l" r="r" t="t"/>
            <a:pathLst>
              <a:path extrusionOk="0" h="448" w="934">
                <a:moveTo>
                  <a:pt x="0" y="224"/>
                </a:moveTo>
                <a:lnTo>
                  <a:pt x="0" y="224"/>
                </a:lnTo>
                <a:cubicBezTo>
                  <a:pt x="0" y="224"/>
                  <a:pt x="164" y="447"/>
                  <a:pt x="463" y="447"/>
                </a:cubicBezTo>
                <a:cubicBezTo>
                  <a:pt x="769" y="447"/>
                  <a:pt x="933" y="224"/>
                  <a:pt x="933" y="224"/>
                </a:cubicBezTo>
                <a:cubicBezTo>
                  <a:pt x="933" y="224"/>
                  <a:pt x="769" y="0"/>
                  <a:pt x="463" y="0"/>
                </a:cubicBezTo>
                <a:cubicBezTo>
                  <a:pt x="164"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3" name="Google Shape;1043;p26"/>
          <p:cNvSpPr/>
          <p:nvPr/>
        </p:nvSpPr>
        <p:spPr>
          <a:xfrm>
            <a:off x="9869047" y="4245250"/>
            <a:ext cx="70316" cy="70316"/>
          </a:xfrm>
          <a:custGeom>
            <a:rect b="b" l="l" r="r" t="t"/>
            <a:pathLst>
              <a:path extrusionOk="0" h="210" w="210">
                <a:moveTo>
                  <a:pt x="209" y="105"/>
                </a:moveTo>
                <a:lnTo>
                  <a:pt x="209" y="105"/>
                </a:lnTo>
                <a:cubicBezTo>
                  <a:pt x="209" y="45"/>
                  <a:pt x="164" y="0"/>
                  <a:pt x="104" y="0"/>
                </a:cubicBezTo>
                <a:cubicBezTo>
                  <a:pt x="52" y="0"/>
                  <a:pt x="0" y="45"/>
                  <a:pt x="0" y="105"/>
                </a:cubicBezTo>
                <a:cubicBezTo>
                  <a:pt x="0" y="164"/>
                  <a:pt x="52" y="209"/>
                  <a:pt x="104" y="209"/>
                </a:cubicBezTo>
                <a:cubicBezTo>
                  <a:pt x="164"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4" name="Google Shape;1044;p26"/>
          <p:cNvSpPr/>
          <p:nvPr/>
        </p:nvSpPr>
        <p:spPr>
          <a:xfrm>
            <a:off x="10387625" y="4205697"/>
            <a:ext cx="310561" cy="149421"/>
          </a:xfrm>
          <a:custGeom>
            <a:rect b="b" l="l" r="r" t="t"/>
            <a:pathLst>
              <a:path extrusionOk="0" h="448" w="934">
                <a:moveTo>
                  <a:pt x="0" y="224"/>
                </a:moveTo>
                <a:lnTo>
                  <a:pt x="0" y="224"/>
                </a:lnTo>
                <a:cubicBezTo>
                  <a:pt x="0" y="224"/>
                  <a:pt x="171" y="447"/>
                  <a:pt x="470" y="447"/>
                </a:cubicBezTo>
                <a:cubicBezTo>
                  <a:pt x="769" y="447"/>
                  <a:pt x="933" y="224"/>
                  <a:pt x="933" y="224"/>
                </a:cubicBezTo>
                <a:cubicBezTo>
                  <a:pt x="933" y="224"/>
                  <a:pt x="769" y="0"/>
                  <a:pt x="470" y="0"/>
                </a:cubicBezTo>
                <a:cubicBezTo>
                  <a:pt x="171"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5" name="Google Shape;1045;p26"/>
          <p:cNvSpPr/>
          <p:nvPr/>
        </p:nvSpPr>
        <p:spPr>
          <a:xfrm>
            <a:off x="10509213" y="4245250"/>
            <a:ext cx="70316" cy="70316"/>
          </a:xfrm>
          <a:custGeom>
            <a:rect b="b" l="l" r="r" t="t"/>
            <a:pathLst>
              <a:path extrusionOk="0" h="210" w="210">
                <a:moveTo>
                  <a:pt x="209" y="105"/>
                </a:moveTo>
                <a:lnTo>
                  <a:pt x="209" y="105"/>
                </a:lnTo>
                <a:cubicBezTo>
                  <a:pt x="209" y="45"/>
                  <a:pt x="165" y="0"/>
                  <a:pt x="105" y="0"/>
                </a:cubicBezTo>
                <a:cubicBezTo>
                  <a:pt x="45" y="0"/>
                  <a:pt x="0" y="45"/>
                  <a:pt x="0" y="105"/>
                </a:cubicBezTo>
                <a:cubicBezTo>
                  <a:pt x="0" y="164"/>
                  <a:pt x="45" y="209"/>
                  <a:pt x="105" y="209"/>
                </a:cubicBezTo>
                <a:cubicBezTo>
                  <a:pt x="165"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46" name="Google Shape;1046;p26"/>
          <p:cNvCxnSpPr/>
          <p:nvPr/>
        </p:nvCxnSpPr>
        <p:spPr>
          <a:xfrm flipH="1" rot="10800000">
            <a:off x="10430108" y="4164679"/>
            <a:ext cx="228526" cy="231456"/>
          </a:xfrm>
          <a:prstGeom prst="straightConnector1">
            <a:avLst/>
          </a:prstGeom>
          <a:noFill/>
          <a:ln cap="flat" cmpd="sng" w="34275">
            <a:solidFill>
              <a:schemeClr val="dk1"/>
            </a:solidFill>
            <a:prstDash val="solid"/>
            <a:round/>
            <a:headEnd len="med" w="med" type="none"/>
            <a:tailEnd len="med" w="med" type="none"/>
          </a:ln>
        </p:spPr>
      </p:cxnSp>
      <p:grpSp>
        <p:nvGrpSpPr>
          <p:cNvPr id="1047" name="Google Shape;1047;p26"/>
          <p:cNvGrpSpPr/>
          <p:nvPr/>
        </p:nvGrpSpPr>
        <p:grpSpPr>
          <a:xfrm>
            <a:off x="11040761" y="4112843"/>
            <a:ext cx="271009" cy="307631"/>
            <a:chOff x="14470031" y="13420684"/>
            <a:chExt cx="542018" cy="615262"/>
          </a:xfrm>
        </p:grpSpPr>
        <p:sp>
          <p:nvSpPr>
            <p:cNvPr id="1048" name="Google Shape;1048;p26"/>
            <p:cNvSpPr/>
            <p:nvPr/>
          </p:nvSpPr>
          <p:spPr>
            <a:xfrm>
              <a:off x="14470031" y="13420684"/>
              <a:ext cx="542018" cy="398456"/>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9" name="Google Shape;1049;p26"/>
            <p:cNvSpPr/>
            <p:nvPr/>
          </p:nvSpPr>
          <p:spPr>
            <a:xfrm>
              <a:off x="14470031" y="13816211"/>
              <a:ext cx="542018" cy="219735"/>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0" name="Google Shape;1050;p26"/>
            <p:cNvSpPr/>
            <p:nvPr/>
          </p:nvSpPr>
          <p:spPr>
            <a:xfrm>
              <a:off x="14871417" y="13895316"/>
              <a:ext cx="61526" cy="58597"/>
            </a:xfrm>
            <a:custGeom>
              <a:rect b="b" l="l" r="r" t="t"/>
              <a:pathLst>
                <a:path extrusionOk="0" h="90" w="91">
                  <a:moveTo>
                    <a:pt x="90" y="44"/>
                  </a:moveTo>
                  <a:lnTo>
                    <a:pt x="90" y="44"/>
                  </a:lnTo>
                  <a:cubicBezTo>
                    <a:pt x="90" y="22"/>
                    <a:pt x="67" y="0"/>
                    <a:pt x="45" y="0"/>
                  </a:cubicBezTo>
                  <a:cubicBezTo>
                    <a:pt x="22" y="0"/>
                    <a:pt x="0" y="22"/>
                    <a:pt x="0" y="44"/>
                  </a:cubicBezTo>
                  <a:cubicBezTo>
                    <a:pt x="0" y="67"/>
                    <a:pt x="22" y="89"/>
                    <a:pt x="45" y="89"/>
                  </a:cubicBezTo>
                  <a:cubicBezTo>
                    <a:pt x="67" y="89"/>
                    <a:pt x="90" y="67"/>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1" name="Google Shape;1051;p26"/>
            <p:cNvSpPr/>
            <p:nvPr/>
          </p:nvSpPr>
          <p:spPr>
            <a:xfrm>
              <a:off x="14642891" y="13558388"/>
              <a:ext cx="199228" cy="120122"/>
            </a:xfrm>
            <a:custGeom>
              <a:rect b="b" l="l" r="r" t="t"/>
              <a:pathLst>
                <a:path extrusionOk="0" h="180" w="300">
                  <a:moveTo>
                    <a:pt x="195" y="179"/>
                  </a:moveTo>
                  <a:lnTo>
                    <a:pt x="195" y="179"/>
                  </a:lnTo>
                  <a:cubicBezTo>
                    <a:pt x="254" y="179"/>
                    <a:pt x="254" y="179"/>
                    <a:pt x="254" y="179"/>
                  </a:cubicBezTo>
                  <a:cubicBezTo>
                    <a:pt x="284" y="179"/>
                    <a:pt x="299" y="164"/>
                    <a:pt x="299" y="135"/>
                  </a:cubicBezTo>
                  <a:cubicBezTo>
                    <a:pt x="299" y="120"/>
                    <a:pt x="284" y="90"/>
                    <a:pt x="254" y="90"/>
                  </a:cubicBezTo>
                  <a:cubicBezTo>
                    <a:pt x="254" y="37"/>
                    <a:pt x="202" y="0"/>
                    <a:pt x="150" y="0"/>
                  </a:cubicBezTo>
                  <a:cubicBezTo>
                    <a:pt x="97" y="0"/>
                    <a:pt x="53" y="45"/>
                    <a:pt x="45" y="90"/>
                  </a:cubicBezTo>
                  <a:lnTo>
                    <a:pt x="45" y="90"/>
                  </a:lnTo>
                  <a:cubicBezTo>
                    <a:pt x="15" y="90"/>
                    <a:pt x="0" y="120"/>
                    <a:pt x="0" y="135"/>
                  </a:cubicBezTo>
                  <a:cubicBezTo>
                    <a:pt x="0" y="164"/>
                    <a:pt x="15" y="179"/>
                    <a:pt x="45" y="179"/>
                  </a:cubicBezTo>
                  <a:cubicBezTo>
                    <a:pt x="202" y="179"/>
                    <a:pt x="202" y="179"/>
                    <a:pt x="202" y="17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1052" name="Google Shape;1052;p26"/>
          <p:cNvGrpSpPr/>
          <p:nvPr/>
        </p:nvGrpSpPr>
        <p:grpSpPr>
          <a:xfrm>
            <a:off x="7881163" y="4151144"/>
            <a:ext cx="260754" cy="317886"/>
            <a:chOff x="15759152" y="8302288"/>
            <a:chExt cx="521507" cy="635771"/>
          </a:xfrm>
        </p:grpSpPr>
        <p:cxnSp>
          <p:nvCxnSpPr>
            <p:cNvPr id="1053" name="Google Shape;1053;p26"/>
            <p:cNvCxnSpPr/>
            <p:nvPr/>
          </p:nvCxnSpPr>
          <p:spPr>
            <a:xfrm>
              <a:off x="15817747" y="8489798"/>
              <a:ext cx="2931" cy="445332"/>
            </a:xfrm>
            <a:prstGeom prst="straightConnector1">
              <a:avLst/>
            </a:prstGeom>
            <a:noFill/>
            <a:ln cap="flat" cmpd="sng" w="34275">
              <a:solidFill>
                <a:schemeClr val="dk1"/>
              </a:solidFill>
              <a:prstDash val="solid"/>
              <a:round/>
              <a:headEnd len="med" w="med" type="none"/>
              <a:tailEnd len="med" w="med" type="none"/>
            </a:ln>
          </p:spPr>
        </p:cxnSp>
        <p:cxnSp>
          <p:nvCxnSpPr>
            <p:cNvPr id="1054" name="Google Shape;1054;p26"/>
            <p:cNvCxnSpPr/>
            <p:nvPr/>
          </p:nvCxnSpPr>
          <p:spPr>
            <a:xfrm>
              <a:off x="16219134" y="8302290"/>
              <a:ext cx="2929" cy="445332"/>
            </a:xfrm>
            <a:prstGeom prst="straightConnector1">
              <a:avLst/>
            </a:prstGeom>
            <a:noFill/>
            <a:ln cap="flat" cmpd="sng" w="34275">
              <a:solidFill>
                <a:schemeClr val="dk1"/>
              </a:solidFill>
              <a:prstDash val="solid"/>
              <a:round/>
              <a:headEnd len="med" w="med" type="none"/>
              <a:tailEnd len="med" w="med" type="none"/>
            </a:ln>
          </p:spPr>
        </p:cxnSp>
        <p:cxnSp>
          <p:nvCxnSpPr>
            <p:cNvPr id="1055" name="Google Shape;1055;p26"/>
            <p:cNvCxnSpPr/>
            <p:nvPr/>
          </p:nvCxnSpPr>
          <p:spPr>
            <a:xfrm>
              <a:off x="16016975" y="8680235"/>
              <a:ext cx="2931" cy="257824"/>
            </a:xfrm>
            <a:prstGeom prst="straightConnector1">
              <a:avLst/>
            </a:prstGeom>
            <a:noFill/>
            <a:ln cap="flat" cmpd="sng" w="34275">
              <a:solidFill>
                <a:schemeClr val="dk1"/>
              </a:solidFill>
              <a:prstDash val="solid"/>
              <a:round/>
              <a:headEnd len="med" w="med" type="none"/>
              <a:tailEnd len="med" w="med" type="none"/>
            </a:ln>
          </p:spPr>
        </p:cxnSp>
        <p:cxnSp>
          <p:nvCxnSpPr>
            <p:cNvPr id="1056" name="Google Shape;1056;p26"/>
            <p:cNvCxnSpPr/>
            <p:nvPr/>
          </p:nvCxnSpPr>
          <p:spPr>
            <a:xfrm>
              <a:off x="16016975" y="8302290"/>
              <a:ext cx="2931" cy="257824"/>
            </a:xfrm>
            <a:prstGeom prst="straightConnector1">
              <a:avLst/>
            </a:prstGeom>
            <a:noFill/>
            <a:ln cap="flat" cmpd="sng" w="34275">
              <a:solidFill>
                <a:schemeClr val="dk1"/>
              </a:solidFill>
              <a:prstDash val="solid"/>
              <a:round/>
              <a:headEnd len="med" w="med" type="none"/>
              <a:tailEnd len="med" w="med" type="none"/>
            </a:ln>
          </p:spPr>
        </p:cxnSp>
        <p:sp>
          <p:nvSpPr>
            <p:cNvPr id="1057" name="Google Shape;1057;p26"/>
            <p:cNvSpPr/>
            <p:nvPr/>
          </p:nvSpPr>
          <p:spPr>
            <a:xfrm>
              <a:off x="15759152" y="8372607"/>
              <a:ext cx="120124" cy="120122"/>
            </a:xfrm>
            <a:custGeom>
              <a:rect b="b" l="l" r="r" t="t"/>
              <a:pathLst>
                <a:path extrusionOk="0" h="180" w="180">
                  <a:moveTo>
                    <a:pt x="179" y="90"/>
                  </a:moveTo>
                  <a:lnTo>
                    <a:pt x="179" y="90"/>
                  </a:lnTo>
                  <a:cubicBezTo>
                    <a:pt x="179" y="134"/>
                    <a:pt x="142" y="179"/>
                    <a:pt x="89" y="179"/>
                  </a:cubicBezTo>
                  <a:cubicBezTo>
                    <a:pt x="37" y="179"/>
                    <a:pt x="0" y="134"/>
                    <a:pt x="0" y="90"/>
                  </a:cubicBezTo>
                  <a:cubicBezTo>
                    <a:pt x="0" y="37"/>
                    <a:pt x="37" y="0"/>
                    <a:pt x="89" y="0"/>
                  </a:cubicBezTo>
                  <a:cubicBezTo>
                    <a:pt x="142" y="0"/>
                    <a:pt x="179" y="37"/>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8" name="Google Shape;1058;p26"/>
            <p:cNvSpPr/>
            <p:nvPr/>
          </p:nvSpPr>
          <p:spPr>
            <a:xfrm>
              <a:off x="16154677" y="8747622"/>
              <a:ext cx="125982" cy="120122"/>
            </a:xfrm>
            <a:custGeom>
              <a:rect b="b" l="l" r="r" t="t"/>
              <a:pathLst>
                <a:path extrusionOk="0" h="180" w="188">
                  <a:moveTo>
                    <a:pt x="187" y="89"/>
                  </a:moveTo>
                  <a:lnTo>
                    <a:pt x="187" y="89"/>
                  </a:lnTo>
                  <a:cubicBezTo>
                    <a:pt x="187" y="141"/>
                    <a:pt x="142" y="179"/>
                    <a:pt x="97" y="179"/>
                  </a:cubicBezTo>
                  <a:cubicBezTo>
                    <a:pt x="45" y="179"/>
                    <a:pt x="0" y="141"/>
                    <a:pt x="0" y="89"/>
                  </a:cubicBezTo>
                  <a:cubicBezTo>
                    <a:pt x="0" y="37"/>
                    <a:pt x="45" y="0"/>
                    <a:pt x="97" y="0"/>
                  </a:cubicBezTo>
                  <a:cubicBezTo>
                    <a:pt x="142" y="0"/>
                    <a:pt x="187" y="37"/>
                    <a:pt x="187"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9" name="Google Shape;1059;p26"/>
            <p:cNvSpPr/>
            <p:nvPr/>
          </p:nvSpPr>
          <p:spPr>
            <a:xfrm>
              <a:off x="15955452" y="8560114"/>
              <a:ext cx="120122" cy="120122"/>
            </a:xfrm>
            <a:custGeom>
              <a:rect b="b" l="l" r="r" t="t"/>
              <a:pathLst>
                <a:path extrusionOk="0" h="180" w="181">
                  <a:moveTo>
                    <a:pt x="180" y="89"/>
                  </a:moveTo>
                  <a:lnTo>
                    <a:pt x="180" y="89"/>
                  </a:lnTo>
                  <a:cubicBezTo>
                    <a:pt x="180" y="142"/>
                    <a:pt x="142" y="179"/>
                    <a:pt x="90" y="179"/>
                  </a:cubicBezTo>
                  <a:cubicBezTo>
                    <a:pt x="45" y="179"/>
                    <a:pt x="0" y="142"/>
                    <a:pt x="0" y="89"/>
                  </a:cubicBezTo>
                  <a:cubicBezTo>
                    <a:pt x="0" y="37"/>
                    <a:pt x="45" y="0"/>
                    <a:pt x="90" y="0"/>
                  </a:cubicBezTo>
                  <a:cubicBezTo>
                    <a:pt x="142" y="0"/>
                    <a:pt x="180" y="37"/>
                    <a:pt x="180"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60" name="Google Shape;1060;p26"/>
            <p:cNvCxnSpPr/>
            <p:nvPr/>
          </p:nvCxnSpPr>
          <p:spPr>
            <a:xfrm>
              <a:off x="15817747" y="8302288"/>
              <a:ext cx="2931" cy="70317"/>
            </a:xfrm>
            <a:prstGeom prst="straightConnector1">
              <a:avLst/>
            </a:prstGeom>
            <a:noFill/>
            <a:ln cap="flat" cmpd="sng" w="34275">
              <a:solidFill>
                <a:schemeClr val="dk1"/>
              </a:solidFill>
              <a:prstDash val="solid"/>
              <a:round/>
              <a:headEnd len="med" w="med" type="none"/>
              <a:tailEnd len="med" w="med" type="none"/>
            </a:ln>
          </p:spPr>
        </p:cxnSp>
        <p:cxnSp>
          <p:nvCxnSpPr>
            <p:cNvPr id="1061" name="Google Shape;1061;p26"/>
            <p:cNvCxnSpPr/>
            <p:nvPr/>
          </p:nvCxnSpPr>
          <p:spPr>
            <a:xfrm>
              <a:off x="16219134" y="8867742"/>
              <a:ext cx="2929" cy="70317"/>
            </a:xfrm>
            <a:prstGeom prst="straightConnector1">
              <a:avLst/>
            </a:prstGeom>
            <a:noFill/>
            <a:ln cap="flat" cmpd="sng" w="34275">
              <a:solidFill>
                <a:schemeClr val="dk1"/>
              </a:solidFill>
              <a:prstDash val="solid"/>
              <a:round/>
              <a:headEnd len="med" w="med" type="none"/>
              <a:tailEnd len="med" w="med" type="none"/>
            </a:ln>
          </p:spPr>
        </p:cxnSp>
      </p:grpSp>
      <p:cxnSp>
        <p:nvCxnSpPr>
          <p:cNvPr id="1062" name="Google Shape;1062;p26"/>
          <p:cNvCxnSpPr/>
          <p:nvPr/>
        </p:nvCxnSpPr>
        <p:spPr>
          <a:xfrm>
            <a:off x="7372841" y="4388461"/>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63" name="Google Shape;1063;p26"/>
          <p:cNvCxnSpPr/>
          <p:nvPr/>
        </p:nvCxnSpPr>
        <p:spPr>
          <a:xfrm>
            <a:off x="7372841" y="4151145"/>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64" name="Google Shape;1064;p26"/>
          <p:cNvCxnSpPr/>
          <p:nvPr/>
        </p:nvCxnSpPr>
        <p:spPr>
          <a:xfrm flipH="1">
            <a:off x="7210235" y="4309356"/>
            <a:ext cx="84965" cy="1465"/>
          </a:xfrm>
          <a:prstGeom prst="straightConnector1">
            <a:avLst/>
          </a:prstGeom>
          <a:noFill/>
          <a:ln cap="flat" cmpd="sng" w="34275">
            <a:solidFill>
              <a:schemeClr val="dk1"/>
            </a:solidFill>
            <a:prstDash val="solid"/>
            <a:round/>
            <a:headEnd len="med" w="med" type="none"/>
            <a:tailEnd len="med" w="med" type="none"/>
          </a:ln>
        </p:spPr>
      </p:cxnSp>
      <p:cxnSp>
        <p:nvCxnSpPr>
          <p:cNvPr id="1065" name="Google Shape;1065;p26"/>
          <p:cNvCxnSpPr/>
          <p:nvPr/>
        </p:nvCxnSpPr>
        <p:spPr>
          <a:xfrm flipH="1">
            <a:off x="7450480" y="4309356"/>
            <a:ext cx="82035" cy="1465"/>
          </a:xfrm>
          <a:prstGeom prst="straightConnector1">
            <a:avLst/>
          </a:prstGeom>
          <a:noFill/>
          <a:ln cap="flat" cmpd="sng" w="34275">
            <a:solidFill>
              <a:schemeClr val="dk1"/>
            </a:solidFill>
            <a:prstDash val="solid"/>
            <a:round/>
            <a:headEnd len="med" w="med" type="none"/>
            <a:tailEnd len="med" w="med" type="none"/>
          </a:ln>
        </p:spPr>
      </p:cxnSp>
      <p:sp>
        <p:nvSpPr>
          <p:cNvPr id="1066" name="Google Shape;1066;p26"/>
          <p:cNvSpPr/>
          <p:nvPr/>
        </p:nvSpPr>
        <p:spPr>
          <a:xfrm>
            <a:off x="7254182" y="4190697"/>
            <a:ext cx="238781" cy="238781"/>
          </a:xfrm>
          <a:custGeom>
            <a:rect b="b" l="l" r="r" t="t"/>
            <a:pathLst>
              <a:path extrusionOk="0" h="718" w="718">
                <a:moveTo>
                  <a:pt x="717" y="358"/>
                </a:moveTo>
                <a:lnTo>
                  <a:pt x="717" y="358"/>
                </a:lnTo>
                <a:cubicBezTo>
                  <a:pt x="717" y="157"/>
                  <a:pt x="553" y="0"/>
                  <a:pt x="359" y="0"/>
                </a:cubicBezTo>
                <a:cubicBezTo>
                  <a:pt x="157" y="0"/>
                  <a:pt x="0" y="157"/>
                  <a:pt x="0" y="358"/>
                </a:cubicBezTo>
                <a:cubicBezTo>
                  <a:pt x="0" y="560"/>
                  <a:pt x="157" y="717"/>
                  <a:pt x="359" y="717"/>
                </a:cubicBezTo>
                <a:cubicBezTo>
                  <a:pt x="553" y="717"/>
                  <a:pt x="717" y="560"/>
                  <a:pt x="717"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7" name="Google Shape;1067;p26"/>
          <p:cNvSpPr/>
          <p:nvPr/>
        </p:nvSpPr>
        <p:spPr>
          <a:xfrm>
            <a:off x="8478847" y="4137961"/>
            <a:ext cx="339859" cy="339859"/>
          </a:xfrm>
          <a:custGeom>
            <a:rect b="b" l="l" r="r" t="t"/>
            <a:pathLst>
              <a:path extrusionOk="0" h="1024" w="1024">
                <a:moveTo>
                  <a:pt x="843" y="187"/>
                </a:moveTo>
                <a:lnTo>
                  <a:pt x="843" y="187"/>
                </a:lnTo>
                <a:cubicBezTo>
                  <a:pt x="1023" y="366"/>
                  <a:pt x="1023" y="665"/>
                  <a:pt x="843" y="844"/>
                </a:cubicBezTo>
                <a:cubicBezTo>
                  <a:pt x="664" y="1023"/>
                  <a:pt x="366" y="1023"/>
                  <a:pt x="187" y="844"/>
                </a:cubicBezTo>
                <a:cubicBezTo>
                  <a:pt x="0" y="665"/>
                  <a:pt x="0" y="366"/>
                  <a:pt x="187" y="187"/>
                </a:cubicBezTo>
                <a:cubicBezTo>
                  <a:pt x="366" y="0"/>
                  <a:pt x="664" y="0"/>
                  <a:pt x="843" y="187"/>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8" name="Google Shape;1068;p26"/>
          <p:cNvSpPr/>
          <p:nvPr/>
        </p:nvSpPr>
        <p:spPr>
          <a:xfrm>
            <a:off x="8522794" y="4183374"/>
            <a:ext cx="253430" cy="253429"/>
          </a:xfrm>
          <a:custGeom>
            <a:rect b="b" l="l" r="r" t="t"/>
            <a:pathLst>
              <a:path extrusionOk="0" h="762" w="763">
                <a:moveTo>
                  <a:pt x="627" y="134"/>
                </a:moveTo>
                <a:lnTo>
                  <a:pt x="627" y="134"/>
                </a:lnTo>
                <a:cubicBezTo>
                  <a:pt x="762" y="268"/>
                  <a:pt x="762" y="492"/>
                  <a:pt x="627" y="627"/>
                </a:cubicBezTo>
                <a:cubicBezTo>
                  <a:pt x="485" y="761"/>
                  <a:pt x="269" y="761"/>
                  <a:pt x="135" y="627"/>
                </a:cubicBezTo>
                <a:cubicBezTo>
                  <a:pt x="0" y="492"/>
                  <a:pt x="0" y="268"/>
                  <a:pt x="135" y="134"/>
                </a:cubicBezTo>
                <a:cubicBezTo>
                  <a:pt x="269" y="0"/>
                  <a:pt x="485" y="0"/>
                  <a:pt x="627" y="1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9" name="Google Shape;1069;p26"/>
          <p:cNvSpPr/>
          <p:nvPr/>
        </p:nvSpPr>
        <p:spPr>
          <a:xfrm>
            <a:off x="8568207" y="4227321"/>
            <a:ext cx="164070" cy="164070"/>
          </a:xfrm>
          <a:custGeom>
            <a:rect b="b" l="l" r="r" t="t"/>
            <a:pathLst>
              <a:path extrusionOk="0" h="494" w="493">
                <a:moveTo>
                  <a:pt x="403" y="90"/>
                </a:moveTo>
                <a:lnTo>
                  <a:pt x="403" y="90"/>
                </a:lnTo>
                <a:cubicBezTo>
                  <a:pt x="492" y="172"/>
                  <a:pt x="492" y="313"/>
                  <a:pt x="403" y="403"/>
                </a:cubicBezTo>
                <a:cubicBezTo>
                  <a:pt x="313" y="493"/>
                  <a:pt x="171" y="493"/>
                  <a:pt x="82" y="403"/>
                </a:cubicBezTo>
                <a:cubicBezTo>
                  <a:pt x="0" y="313"/>
                  <a:pt x="0" y="172"/>
                  <a:pt x="82" y="90"/>
                </a:cubicBezTo>
                <a:cubicBezTo>
                  <a:pt x="171" y="0"/>
                  <a:pt x="313" y="0"/>
                  <a:pt x="403"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0" name="Google Shape;1070;p26"/>
          <p:cNvSpPr/>
          <p:nvPr/>
        </p:nvSpPr>
        <p:spPr>
          <a:xfrm>
            <a:off x="8610689" y="4269802"/>
            <a:ext cx="77641" cy="77641"/>
          </a:xfrm>
          <a:custGeom>
            <a:rect b="b" l="l" r="r" t="t"/>
            <a:pathLst>
              <a:path extrusionOk="0" h="232" w="232">
                <a:moveTo>
                  <a:pt x="194" y="45"/>
                </a:moveTo>
                <a:lnTo>
                  <a:pt x="194" y="45"/>
                </a:lnTo>
                <a:cubicBezTo>
                  <a:pt x="231" y="82"/>
                  <a:pt x="231" y="149"/>
                  <a:pt x="194" y="194"/>
                </a:cubicBezTo>
                <a:cubicBezTo>
                  <a:pt x="149" y="231"/>
                  <a:pt x="82" y="231"/>
                  <a:pt x="44" y="194"/>
                </a:cubicBezTo>
                <a:cubicBezTo>
                  <a:pt x="0" y="149"/>
                  <a:pt x="0" y="82"/>
                  <a:pt x="44" y="45"/>
                </a:cubicBezTo>
                <a:cubicBezTo>
                  <a:pt x="82" y="0"/>
                  <a:pt x="149" y="0"/>
                  <a:pt x="19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75" name="Shape 1075"/>
        <p:cNvGrpSpPr/>
        <p:nvPr/>
      </p:nvGrpSpPr>
      <p:grpSpPr>
        <a:xfrm>
          <a:off x="0" y="0"/>
          <a:ext cx="0" cy="0"/>
          <a:chOff x="0" y="0"/>
          <a:chExt cx="0" cy="0"/>
        </a:xfrm>
      </p:grpSpPr>
      <p:sp>
        <p:nvSpPr>
          <p:cNvPr id="1076" name="Google Shape;1076;p27"/>
          <p:cNvSpPr/>
          <p:nvPr/>
        </p:nvSpPr>
        <p:spPr>
          <a:xfrm>
            <a:off x="7789069" y="2029619"/>
            <a:ext cx="266700" cy="214313"/>
          </a:xfrm>
          <a:custGeom>
            <a:rect b="b" l="l" r="r" t="t"/>
            <a:pathLst>
              <a:path extrusionOk="0" h="356" w="444">
                <a:moveTo>
                  <a:pt x="399" y="36"/>
                </a:moveTo>
                <a:lnTo>
                  <a:pt x="399" y="36"/>
                </a:lnTo>
                <a:cubicBezTo>
                  <a:pt x="355" y="0"/>
                  <a:pt x="293" y="0"/>
                  <a:pt x="248" y="36"/>
                </a:cubicBezTo>
                <a:cubicBezTo>
                  <a:pt x="221" y="62"/>
                  <a:pt x="221" y="62"/>
                  <a:pt x="221" y="62"/>
                </a:cubicBezTo>
                <a:cubicBezTo>
                  <a:pt x="195" y="36"/>
                  <a:pt x="195" y="36"/>
                  <a:pt x="195" y="36"/>
                </a:cubicBezTo>
                <a:cubicBezTo>
                  <a:pt x="151" y="0"/>
                  <a:pt x="89" y="0"/>
                  <a:pt x="45" y="36"/>
                </a:cubicBezTo>
                <a:cubicBezTo>
                  <a:pt x="0" y="80"/>
                  <a:pt x="0" y="151"/>
                  <a:pt x="45" y="186"/>
                </a:cubicBezTo>
                <a:cubicBezTo>
                  <a:pt x="221" y="355"/>
                  <a:pt x="221" y="355"/>
                  <a:pt x="221" y="355"/>
                </a:cubicBezTo>
                <a:cubicBezTo>
                  <a:pt x="399" y="186"/>
                  <a:pt x="399" y="186"/>
                  <a:pt x="399" y="186"/>
                </a:cubicBezTo>
                <a:cubicBezTo>
                  <a:pt x="443" y="151"/>
                  <a:pt x="443" y="80"/>
                  <a:pt x="399" y="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77" name="Google Shape;1077;p27"/>
          <p:cNvSpPr/>
          <p:nvPr/>
        </p:nvSpPr>
        <p:spPr>
          <a:xfrm>
            <a:off x="3099594" y="2019300"/>
            <a:ext cx="148431" cy="238919"/>
          </a:xfrm>
          <a:custGeom>
            <a:rect b="b" l="l" r="r" t="t"/>
            <a:pathLst>
              <a:path extrusionOk="0" h="400" w="249">
                <a:moveTo>
                  <a:pt x="125" y="0"/>
                </a:moveTo>
                <a:lnTo>
                  <a:pt x="125" y="0"/>
                </a:lnTo>
                <a:cubicBezTo>
                  <a:pt x="53" y="0"/>
                  <a:pt x="0" y="54"/>
                  <a:pt x="0" y="125"/>
                </a:cubicBezTo>
                <a:cubicBezTo>
                  <a:pt x="0" y="240"/>
                  <a:pt x="125" y="399"/>
                  <a:pt x="125" y="399"/>
                </a:cubicBezTo>
                <a:cubicBezTo>
                  <a:pt x="125" y="399"/>
                  <a:pt x="248" y="240"/>
                  <a:pt x="248" y="125"/>
                </a:cubicBezTo>
                <a:cubicBezTo>
                  <a:pt x="248" y="54"/>
                  <a:pt x="195" y="0"/>
                  <a:pt x="125" y="0"/>
                </a:cubicBezTo>
                <a:close/>
                <a:moveTo>
                  <a:pt x="125" y="196"/>
                </a:moveTo>
                <a:lnTo>
                  <a:pt x="125" y="196"/>
                </a:lnTo>
                <a:cubicBezTo>
                  <a:pt x="88" y="196"/>
                  <a:pt x="53" y="160"/>
                  <a:pt x="53" y="125"/>
                </a:cubicBezTo>
                <a:cubicBezTo>
                  <a:pt x="53" y="89"/>
                  <a:pt x="88" y="54"/>
                  <a:pt x="125" y="54"/>
                </a:cubicBezTo>
                <a:cubicBezTo>
                  <a:pt x="159" y="54"/>
                  <a:pt x="195" y="89"/>
                  <a:pt x="195" y="125"/>
                </a:cubicBezTo>
                <a:cubicBezTo>
                  <a:pt x="195" y="160"/>
                  <a:pt x="159" y="196"/>
                  <a:pt x="125" y="19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78" name="Google Shape;1078;p27"/>
          <p:cNvSpPr/>
          <p:nvPr/>
        </p:nvSpPr>
        <p:spPr>
          <a:xfrm>
            <a:off x="3620294" y="2019300"/>
            <a:ext cx="298450" cy="238919"/>
          </a:xfrm>
          <a:custGeom>
            <a:rect b="b" l="l" r="r" t="t"/>
            <a:pathLst>
              <a:path extrusionOk="0" h="400" w="497">
                <a:moveTo>
                  <a:pt x="487" y="71"/>
                </a:moveTo>
                <a:lnTo>
                  <a:pt x="487" y="71"/>
                </a:lnTo>
                <a:cubicBezTo>
                  <a:pt x="372" y="0"/>
                  <a:pt x="372" y="0"/>
                  <a:pt x="372" y="0"/>
                </a:cubicBezTo>
                <a:cubicBezTo>
                  <a:pt x="363" y="0"/>
                  <a:pt x="363" y="0"/>
                  <a:pt x="354" y="0"/>
                </a:cubicBezTo>
                <a:cubicBezTo>
                  <a:pt x="248" y="71"/>
                  <a:pt x="248" y="71"/>
                  <a:pt x="248" y="71"/>
                </a:cubicBezTo>
                <a:cubicBezTo>
                  <a:pt x="142" y="0"/>
                  <a:pt x="142" y="0"/>
                  <a:pt x="142" y="0"/>
                </a:cubicBezTo>
                <a:cubicBezTo>
                  <a:pt x="132" y="0"/>
                  <a:pt x="132" y="0"/>
                  <a:pt x="123" y="0"/>
                </a:cubicBezTo>
                <a:cubicBezTo>
                  <a:pt x="8" y="71"/>
                  <a:pt x="8" y="71"/>
                  <a:pt x="8" y="71"/>
                </a:cubicBezTo>
                <a:cubicBezTo>
                  <a:pt x="0" y="80"/>
                  <a:pt x="0" y="80"/>
                  <a:pt x="0" y="89"/>
                </a:cubicBezTo>
                <a:cubicBezTo>
                  <a:pt x="0" y="382"/>
                  <a:pt x="0" y="382"/>
                  <a:pt x="0" y="382"/>
                </a:cubicBezTo>
                <a:cubicBezTo>
                  <a:pt x="0" y="382"/>
                  <a:pt x="0" y="390"/>
                  <a:pt x="8" y="390"/>
                </a:cubicBezTo>
                <a:cubicBezTo>
                  <a:pt x="8" y="399"/>
                  <a:pt x="17" y="399"/>
                  <a:pt x="26" y="390"/>
                </a:cubicBezTo>
                <a:cubicBezTo>
                  <a:pt x="132" y="328"/>
                  <a:pt x="132" y="328"/>
                  <a:pt x="132" y="328"/>
                </a:cubicBezTo>
                <a:cubicBezTo>
                  <a:pt x="239" y="390"/>
                  <a:pt x="239" y="390"/>
                  <a:pt x="239" y="390"/>
                </a:cubicBezTo>
                <a:cubicBezTo>
                  <a:pt x="248" y="399"/>
                  <a:pt x="248" y="399"/>
                  <a:pt x="257" y="390"/>
                </a:cubicBezTo>
                <a:cubicBezTo>
                  <a:pt x="363" y="328"/>
                  <a:pt x="363" y="328"/>
                  <a:pt x="363" y="328"/>
                </a:cubicBezTo>
                <a:cubicBezTo>
                  <a:pt x="470" y="390"/>
                  <a:pt x="470" y="390"/>
                  <a:pt x="470" y="390"/>
                </a:cubicBezTo>
                <a:cubicBezTo>
                  <a:pt x="470" y="399"/>
                  <a:pt x="478" y="399"/>
                  <a:pt x="478" y="399"/>
                </a:cubicBezTo>
                <a:cubicBezTo>
                  <a:pt x="478" y="399"/>
                  <a:pt x="487" y="399"/>
                  <a:pt x="487" y="390"/>
                </a:cubicBezTo>
                <a:cubicBezTo>
                  <a:pt x="496" y="390"/>
                  <a:pt x="496" y="382"/>
                  <a:pt x="496" y="382"/>
                </a:cubicBezTo>
                <a:cubicBezTo>
                  <a:pt x="496" y="89"/>
                  <a:pt x="496" y="89"/>
                  <a:pt x="496" y="89"/>
                </a:cubicBezTo>
                <a:cubicBezTo>
                  <a:pt x="496" y="80"/>
                  <a:pt x="496" y="80"/>
                  <a:pt x="487" y="71"/>
                </a:cubicBezTo>
                <a:close/>
                <a:moveTo>
                  <a:pt x="115" y="293"/>
                </a:moveTo>
                <a:lnTo>
                  <a:pt x="115" y="293"/>
                </a:lnTo>
                <a:cubicBezTo>
                  <a:pt x="35" y="346"/>
                  <a:pt x="35" y="346"/>
                  <a:pt x="35" y="346"/>
                </a:cubicBezTo>
                <a:cubicBezTo>
                  <a:pt x="35" y="98"/>
                  <a:pt x="35" y="98"/>
                  <a:pt x="35" y="98"/>
                </a:cubicBezTo>
                <a:cubicBezTo>
                  <a:pt x="115" y="44"/>
                  <a:pt x="115" y="44"/>
                  <a:pt x="115" y="44"/>
                </a:cubicBezTo>
                <a:lnTo>
                  <a:pt x="115" y="293"/>
                </a:lnTo>
                <a:close/>
                <a:moveTo>
                  <a:pt x="230" y="346"/>
                </a:moveTo>
                <a:lnTo>
                  <a:pt x="230" y="346"/>
                </a:lnTo>
                <a:cubicBezTo>
                  <a:pt x="150" y="293"/>
                  <a:pt x="150" y="293"/>
                  <a:pt x="150" y="293"/>
                </a:cubicBezTo>
                <a:cubicBezTo>
                  <a:pt x="150" y="44"/>
                  <a:pt x="150" y="44"/>
                  <a:pt x="150" y="44"/>
                </a:cubicBezTo>
                <a:cubicBezTo>
                  <a:pt x="230" y="98"/>
                  <a:pt x="230" y="98"/>
                  <a:pt x="230" y="98"/>
                </a:cubicBezTo>
                <a:lnTo>
                  <a:pt x="230" y="346"/>
                </a:lnTo>
                <a:close/>
                <a:moveTo>
                  <a:pt x="345" y="293"/>
                </a:moveTo>
                <a:lnTo>
                  <a:pt x="345" y="293"/>
                </a:lnTo>
                <a:cubicBezTo>
                  <a:pt x="266" y="346"/>
                  <a:pt x="266" y="346"/>
                  <a:pt x="266" y="346"/>
                </a:cubicBezTo>
                <a:cubicBezTo>
                  <a:pt x="266" y="98"/>
                  <a:pt x="266" y="98"/>
                  <a:pt x="266" y="98"/>
                </a:cubicBezTo>
                <a:cubicBezTo>
                  <a:pt x="345" y="44"/>
                  <a:pt x="345" y="44"/>
                  <a:pt x="345" y="44"/>
                </a:cubicBezTo>
                <a:lnTo>
                  <a:pt x="345" y="293"/>
                </a:lnTo>
                <a:close/>
                <a:moveTo>
                  <a:pt x="461" y="346"/>
                </a:moveTo>
                <a:lnTo>
                  <a:pt x="461" y="346"/>
                </a:lnTo>
                <a:cubicBezTo>
                  <a:pt x="380" y="293"/>
                  <a:pt x="380" y="293"/>
                  <a:pt x="380" y="293"/>
                </a:cubicBezTo>
                <a:cubicBezTo>
                  <a:pt x="380" y="44"/>
                  <a:pt x="380" y="44"/>
                  <a:pt x="380" y="44"/>
                </a:cubicBezTo>
                <a:cubicBezTo>
                  <a:pt x="461" y="98"/>
                  <a:pt x="461" y="98"/>
                  <a:pt x="461" y="98"/>
                </a:cubicBezTo>
                <a:lnTo>
                  <a:pt x="461" y="34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79" name="Google Shape;1079;p27"/>
          <p:cNvSpPr/>
          <p:nvPr/>
        </p:nvSpPr>
        <p:spPr>
          <a:xfrm>
            <a:off x="1840707" y="2019300"/>
            <a:ext cx="296069" cy="234950"/>
          </a:xfrm>
          <a:custGeom>
            <a:rect b="b" l="l" r="r" t="t"/>
            <a:pathLst>
              <a:path extrusionOk="0" h="391" w="498">
                <a:moveTo>
                  <a:pt x="372" y="337"/>
                </a:moveTo>
                <a:lnTo>
                  <a:pt x="372" y="337"/>
                </a:lnTo>
                <a:cubicBezTo>
                  <a:pt x="53" y="337"/>
                  <a:pt x="53" y="337"/>
                  <a:pt x="53" y="337"/>
                </a:cubicBezTo>
                <a:cubicBezTo>
                  <a:pt x="53" y="116"/>
                  <a:pt x="53" y="116"/>
                  <a:pt x="53" y="116"/>
                </a:cubicBezTo>
                <a:cubicBezTo>
                  <a:pt x="116" y="116"/>
                  <a:pt x="116" y="116"/>
                  <a:pt x="116" y="116"/>
                </a:cubicBezTo>
                <a:cubicBezTo>
                  <a:pt x="116" y="116"/>
                  <a:pt x="133" y="98"/>
                  <a:pt x="169" y="71"/>
                </a:cubicBezTo>
                <a:cubicBezTo>
                  <a:pt x="27" y="71"/>
                  <a:pt x="27" y="71"/>
                  <a:pt x="27" y="71"/>
                </a:cubicBezTo>
                <a:cubicBezTo>
                  <a:pt x="9" y="71"/>
                  <a:pt x="0" y="80"/>
                  <a:pt x="0" y="89"/>
                </a:cubicBezTo>
                <a:cubicBezTo>
                  <a:pt x="0" y="363"/>
                  <a:pt x="0" y="363"/>
                  <a:pt x="0" y="363"/>
                </a:cubicBezTo>
                <a:cubicBezTo>
                  <a:pt x="0" y="382"/>
                  <a:pt x="9" y="390"/>
                  <a:pt x="27" y="390"/>
                </a:cubicBezTo>
                <a:cubicBezTo>
                  <a:pt x="399" y="390"/>
                  <a:pt x="399" y="390"/>
                  <a:pt x="399" y="390"/>
                </a:cubicBezTo>
                <a:cubicBezTo>
                  <a:pt x="408" y="390"/>
                  <a:pt x="426" y="382"/>
                  <a:pt x="426" y="363"/>
                </a:cubicBezTo>
                <a:cubicBezTo>
                  <a:pt x="426" y="275"/>
                  <a:pt x="426" y="275"/>
                  <a:pt x="426" y="275"/>
                </a:cubicBezTo>
                <a:cubicBezTo>
                  <a:pt x="372" y="310"/>
                  <a:pt x="372" y="310"/>
                  <a:pt x="372" y="310"/>
                </a:cubicBezTo>
                <a:lnTo>
                  <a:pt x="372" y="337"/>
                </a:lnTo>
                <a:close/>
                <a:moveTo>
                  <a:pt x="328" y="169"/>
                </a:moveTo>
                <a:lnTo>
                  <a:pt x="328" y="169"/>
                </a:lnTo>
                <a:cubicBezTo>
                  <a:pt x="328" y="257"/>
                  <a:pt x="328" y="257"/>
                  <a:pt x="328" y="257"/>
                </a:cubicBezTo>
                <a:cubicBezTo>
                  <a:pt x="497" y="125"/>
                  <a:pt x="497" y="125"/>
                  <a:pt x="497" y="125"/>
                </a:cubicBezTo>
                <a:cubicBezTo>
                  <a:pt x="328" y="0"/>
                  <a:pt x="328" y="0"/>
                  <a:pt x="328" y="0"/>
                </a:cubicBezTo>
                <a:cubicBezTo>
                  <a:pt x="328" y="80"/>
                  <a:pt x="328" y="80"/>
                  <a:pt x="328" y="80"/>
                </a:cubicBezTo>
                <a:cubicBezTo>
                  <a:pt x="133" y="80"/>
                  <a:pt x="133" y="275"/>
                  <a:pt x="133" y="275"/>
                </a:cubicBezTo>
                <a:cubicBezTo>
                  <a:pt x="186" y="187"/>
                  <a:pt x="222" y="169"/>
                  <a:pt x="328" y="16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0" name="Google Shape;1080;p27"/>
          <p:cNvSpPr/>
          <p:nvPr/>
        </p:nvSpPr>
        <p:spPr>
          <a:xfrm>
            <a:off x="4218782" y="1991519"/>
            <a:ext cx="288131" cy="288131"/>
          </a:xfrm>
          <a:custGeom>
            <a:rect b="b" l="l" r="r" t="t"/>
            <a:pathLst>
              <a:path extrusionOk="0" h="480" w="480">
                <a:moveTo>
                  <a:pt x="239" y="0"/>
                </a:moveTo>
                <a:lnTo>
                  <a:pt x="239" y="0"/>
                </a:lnTo>
                <a:cubicBezTo>
                  <a:pt x="107" y="9"/>
                  <a:pt x="0" y="115"/>
                  <a:pt x="0" y="248"/>
                </a:cubicBezTo>
                <a:cubicBezTo>
                  <a:pt x="0" y="372"/>
                  <a:pt x="107" y="479"/>
                  <a:pt x="239" y="479"/>
                </a:cubicBezTo>
                <a:cubicBezTo>
                  <a:pt x="372" y="479"/>
                  <a:pt x="479" y="372"/>
                  <a:pt x="479" y="240"/>
                </a:cubicBezTo>
                <a:cubicBezTo>
                  <a:pt x="479" y="107"/>
                  <a:pt x="363" y="0"/>
                  <a:pt x="239" y="0"/>
                </a:cubicBezTo>
                <a:close/>
                <a:moveTo>
                  <a:pt x="239" y="426"/>
                </a:moveTo>
                <a:lnTo>
                  <a:pt x="239" y="426"/>
                </a:lnTo>
                <a:cubicBezTo>
                  <a:pt x="142" y="434"/>
                  <a:pt x="53" y="346"/>
                  <a:pt x="53" y="248"/>
                </a:cubicBezTo>
                <a:cubicBezTo>
                  <a:pt x="53" y="142"/>
                  <a:pt x="133" y="53"/>
                  <a:pt x="239" y="53"/>
                </a:cubicBezTo>
                <a:cubicBezTo>
                  <a:pt x="336" y="53"/>
                  <a:pt x="426" y="133"/>
                  <a:pt x="426" y="240"/>
                </a:cubicBezTo>
                <a:cubicBezTo>
                  <a:pt x="426" y="346"/>
                  <a:pt x="345" y="426"/>
                  <a:pt x="239" y="426"/>
                </a:cubicBezTo>
                <a:close/>
                <a:moveTo>
                  <a:pt x="123" y="354"/>
                </a:moveTo>
                <a:lnTo>
                  <a:pt x="123" y="354"/>
                </a:lnTo>
                <a:cubicBezTo>
                  <a:pt x="123" y="354"/>
                  <a:pt x="239" y="337"/>
                  <a:pt x="283" y="293"/>
                </a:cubicBezTo>
                <a:cubicBezTo>
                  <a:pt x="336" y="240"/>
                  <a:pt x="354" y="124"/>
                  <a:pt x="354" y="124"/>
                </a:cubicBezTo>
                <a:cubicBezTo>
                  <a:pt x="354" y="124"/>
                  <a:pt x="239" y="142"/>
                  <a:pt x="186" y="195"/>
                </a:cubicBezTo>
                <a:cubicBezTo>
                  <a:pt x="142" y="240"/>
                  <a:pt x="123" y="354"/>
                  <a:pt x="123" y="354"/>
                </a:cubicBezTo>
                <a:close/>
                <a:moveTo>
                  <a:pt x="213" y="213"/>
                </a:moveTo>
                <a:lnTo>
                  <a:pt x="213" y="213"/>
                </a:lnTo>
                <a:cubicBezTo>
                  <a:pt x="239" y="195"/>
                  <a:pt x="274" y="178"/>
                  <a:pt x="310" y="169"/>
                </a:cubicBezTo>
                <a:cubicBezTo>
                  <a:pt x="301" y="204"/>
                  <a:pt x="283" y="248"/>
                  <a:pt x="266" y="266"/>
                </a:cubicBezTo>
                <a:cubicBezTo>
                  <a:pt x="248" y="275"/>
                  <a:pt x="230" y="275"/>
                  <a:pt x="213" y="266"/>
                </a:cubicBezTo>
                <a:cubicBezTo>
                  <a:pt x="204" y="248"/>
                  <a:pt x="204" y="231"/>
                  <a:pt x="213"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1" name="Google Shape;1081;p27"/>
          <p:cNvSpPr/>
          <p:nvPr/>
        </p:nvSpPr>
        <p:spPr>
          <a:xfrm>
            <a:off x="4828382" y="2002632"/>
            <a:ext cx="264319" cy="261938"/>
          </a:xfrm>
          <a:custGeom>
            <a:rect b="b" l="l" r="r" t="t"/>
            <a:pathLst>
              <a:path extrusionOk="0" h="435" w="444">
                <a:moveTo>
                  <a:pt x="425" y="17"/>
                </a:moveTo>
                <a:lnTo>
                  <a:pt x="425" y="17"/>
                </a:lnTo>
                <a:cubicBezTo>
                  <a:pt x="408" y="0"/>
                  <a:pt x="399" y="17"/>
                  <a:pt x="345" y="35"/>
                </a:cubicBezTo>
                <a:cubicBezTo>
                  <a:pt x="221" y="97"/>
                  <a:pt x="0" y="222"/>
                  <a:pt x="0" y="222"/>
                </a:cubicBezTo>
                <a:cubicBezTo>
                  <a:pt x="195" y="248"/>
                  <a:pt x="195" y="248"/>
                  <a:pt x="195" y="248"/>
                </a:cubicBezTo>
                <a:cubicBezTo>
                  <a:pt x="221" y="434"/>
                  <a:pt x="221" y="434"/>
                  <a:pt x="221" y="434"/>
                </a:cubicBezTo>
                <a:cubicBezTo>
                  <a:pt x="221" y="434"/>
                  <a:pt x="345" y="222"/>
                  <a:pt x="399" y="89"/>
                </a:cubicBezTo>
                <a:cubicBezTo>
                  <a:pt x="425" y="44"/>
                  <a:pt x="443" y="26"/>
                  <a:pt x="425" y="17"/>
                </a:cubicBezTo>
                <a:close/>
                <a:moveTo>
                  <a:pt x="381" y="62"/>
                </a:moveTo>
                <a:lnTo>
                  <a:pt x="381" y="62"/>
                </a:lnTo>
                <a:cubicBezTo>
                  <a:pt x="239" y="319"/>
                  <a:pt x="239" y="319"/>
                  <a:pt x="239" y="319"/>
                </a:cubicBezTo>
                <a:cubicBezTo>
                  <a:pt x="230" y="204"/>
                  <a:pt x="230" y="204"/>
                  <a:pt x="230" y="204"/>
                </a:cubicBezTo>
                <a:lnTo>
                  <a:pt x="381" y="6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2" name="Google Shape;1082;p27"/>
          <p:cNvSpPr/>
          <p:nvPr/>
        </p:nvSpPr>
        <p:spPr>
          <a:xfrm>
            <a:off x="6618288" y="2002632"/>
            <a:ext cx="233363" cy="266700"/>
          </a:xfrm>
          <a:custGeom>
            <a:rect b="b" l="l" r="r" t="t"/>
            <a:pathLst>
              <a:path extrusionOk="0" h="444" w="390">
                <a:moveTo>
                  <a:pt x="319" y="301"/>
                </a:moveTo>
                <a:lnTo>
                  <a:pt x="319" y="301"/>
                </a:lnTo>
                <a:cubicBezTo>
                  <a:pt x="301" y="301"/>
                  <a:pt x="283" y="301"/>
                  <a:pt x="274" y="310"/>
                </a:cubicBezTo>
                <a:cubicBezTo>
                  <a:pt x="142" y="239"/>
                  <a:pt x="142" y="239"/>
                  <a:pt x="142" y="239"/>
                </a:cubicBezTo>
                <a:cubicBezTo>
                  <a:pt x="142" y="230"/>
                  <a:pt x="142" y="230"/>
                  <a:pt x="142" y="222"/>
                </a:cubicBezTo>
                <a:lnTo>
                  <a:pt x="142" y="213"/>
                </a:lnTo>
                <a:cubicBezTo>
                  <a:pt x="274" y="133"/>
                  <a:pt x="274" y="133"/>
                  <a:pt x="274" y="133"/>
                </a:cubicBezTo>
                <a:cubicBezTo>
                  <a:pt x="283" y="142"/>
                  <a:pt x="301" y="151"/>
                  <a:pt x="319" y="151"/>
                </a:cubicBezTo>
                <a:cubicBezTo>
                  <a:pt x="363" y="151"/>
                  <a:pt x="389" y="115"/>
                  <a:pt x="389" y="70"/>
                </a:cubicBezTo>
                <a:cubicBezTo>
                  <a:pt x="389" y="35"/>
                  <a:pt x="363" y="0"/>
                  <a:pt x="319" y="0"/>
                </a:cubicBezTo>
                <a:cubicBezTo>
                  <a:pt x="274" y="0"/>
                  <a:pt x="248" y="35"/>
                  <a:pt x="248" y="70"/>
                </a:cubicBezTo>
                <a:cubicBezTo>
                  <a:pt x="248" y="80"/>
                  <a:pt x="248" y="80"/>
                  <a:pt x="248" y="89"/>
                </a:cubicBezTo>
                <a:cubicBezTo>
                  <a:pt x="115" y="169"/>
                  <a:pt x="115" y="169"/>
                  <a:pt x="115" y="169"/>
                </a:cubicBezTo>
                <a:cubicBezTo>
                  <a:pt x="107" y="151"/>
                  <a:pt x="88" y="151"/>
                  <a:pt x="70" y="151"/>
                </a:cubicBezTo>
                <a:cubicBezTo>
                  <a:pt x="26" y="151"/>
                  <a:pt x="0" y="186"/>
                  <a:pt x="0" y="222"/>
                </a:cubicBezTo>
                <a:cubicBezTo>
                  <a:pt x="0" y="266"/>
                  <a:pt x="26" y="301"/>
                  <a:pt x="70" y="301"/>
                </a:cubicBezTo>
                <a:cubicBezTo>
                  <a:pt x="88" y="301"/>
                  <a:pt x="107" y="292"/>
                  <a:pt x="115" y="283"/>
                </a:cubicBezTo>
                <a:cubicBezTo>
                  <a:pt x="248" y="363"/>
                  <a:pt x="248" y="363"/>
                  <a:pt x="248" y="363"/>
                </a:cubicBezTo>
                <a:lnTo>
                  <a:pt x="248" y="372"/>
                </a:lnTo>
                <a:cubicBezTo>
                  <a:pt x="248" y="416"/>
                  <a:pt x="274" y="443"/>
                  <a:pt x="319" y="443"/>
                </a:cubicBezTo>
                <a:cubicBezTo>
                  <a:pt x="363" y="443"/>
                  <a:pt x="389" y="416"/>
                  <a:pt x="389" y="372"/>
                </a:cubicBezTo>
                <a:cubicBezTo>
                  <a:pt x="389" y="328"/>
                  <a:pt x="363" y="301"/>
                  <a:pt x="319" y="30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3" name="Google Shape;1083;p27"/>
          <p:cNvSpPr/>
          <p:nvPr/>
        </p:nvSpPr>
        <p:spPr>
          <a:xfrm>
            <a:off x="653257" y="2002632"/>
            <a:ext cx="298450" cy="266700"/>
          </a:xfrm>
          <a:custGeom>
            <a:rect b="b" l="l" r="r" t="t"/>
            <a:pathLst>
              <a:path extrusionOk="0" h="444" w="497">
                <a:moveTo>
                  <a:pt x="310" y="336"/>
                </a:moveTo>
                <a:lnTo>
                  <a:pt x="310" y="336"/>
                </a:lnTo>
                <a:cubicBezTo>
                  <a:pt x="248" y="310"/>
                  <a:pt x="221" y="292"/>
                  <a:pt x="221" y="257"/>
                </a:cubicBezTo>
                <a:cubicBezTo>
                  <a:pt x="221" y="230"/>
                  <a:pt x="239" y="239"/>
                  <a:pt x="248" y="195"/>
                </a:cubicBezTo>
                <a:cubicBezTo>
                  <a:pt x="257" y="177"/>
                  <a:pt x="274" y="195"/>
                  <a:pt x="274" y="151"/>
                </a:cubicBezTo>
                <a:cubicBezTo>
                  <a:pt x="274" y="133"/>
                  <a:pt x="266" y="133"/>
                  <a:pt x="266" y="133"/>
                </a:cubicBezTo>
                <a:cubicBezTo>
                  <a:pt x="266" y="133"/>
                  <a:pt x="274" y="106"/>
                  <a:pt x="274" y="89"/>
                </a:cubicBezTo>
                <a:cubicBezTo>
                  <a:pt x="274" y="62"/>
                  <a:pt x="257" y="0"/>
                  <a:pt x="177" y="0"/>
                </a:cubicBezTo>
                <a:cubicBezTo>
                  <a:pt x="88" y="0"/>
                  <a:pt x="70" y="62"/>
                  <a:pt x="70" y="89"/>
                </a:cubicBezTo>
                <a:cubicBezTo>
                  <a:pt x="70" y="106"/>
                  <a:pt x="79" y="133"/>
                  <a:pt x="79" y="133"/>
                </a:cubicBezTo>
                <a:cubicBezTo>
                  <a:pt x="79" y="133"/>
                  <a:pt x="70" y="133"/>
                  <a:pt x="70" y="151"/>
                </a:cubicBezTo>
                <a:cubicBezTo>
                  <a:pt x="70" y="195"/>
                  <a:pt x="88" y="177"/>
                  <a:pt x="97" y="195"/>
                </a:cubicBezTo>
                <a:cubicBezTo>
                  <a:pt x="106" y="239"/>
                  <a:pt x="123" y="230"/>
                  <a:pt x="123" y="257"/>
                </a:cubicBezTo>
                <a:cubicBezTo>
                  <a:pt x="123" y="292"/>
                  <a:pt x="97" y="310"/>
                  <a:pt x="35" y="336"/>
                </a:cubicBezTo>
                <a:cubicBezTo>
                  <a:pt x="35" y="336"/>
                  <a:pt x="17" y="336"/>
                  <a:pt x="0" y="345"/>
                </a:cubicBezTo>
                <a:cubicBezTo>
                  <a:pt x="0" y="443"/>
                  <a:pt x="0" y="443"/>
                  <a:pt x="0" y="443"/>
                </a:cubicBezTo>
                <a:cubicBezTo>
                  <a:pt x="398" y="443"/>
                  <a:pt x="398" y="443"/>
                  <a:pt x="398" y="443"/>
                </a:cubicBezTo>
                <a:cubicBezTo>
                  <a:pt x="398" y="443"/>
                  <a:pt x="398" y="408"/>
                  <a:pt x="398" y="399"/>
                </a:cubicBezTo>
                <a:cubicBezTo>
                  <a:pt x="398" y="381"/>
                  <a:pt x="372" y="354"/>
                  <a:pt x="310" y="336"/>
                </a:cubicBezTo>
                <a:close/>
                <a:moveTo>
                  <a:pt x="425" y="195"/>
                </a:moveTo>
                <a:lnTo>
                  <a:pt x="425" y="195"/>
                </a:lnTo>
                <a:cubicBezTo>
                  <a:pt x="425" y="124"/>
                  <a:pt x="425" y="124"/>
                  <a:pt x="425" y="124"/>
                </a:cubicBezTo>
                <a:cubicBezTo>
                  <a:pt x="372" y="124"/>
                  <a:pt x="372" y="124"/>
                  <a:pt x="372" y="124"/>
                </a:cubicBezTo>
                <a:cubicBezTo>
                  <a:pt x="372" y="195"/>
                  <a:pt x="372" y="195"/>
                  <a:pt x="372" y="195"/>
                </a:cubicBezTo>
                <a:cubicBezTo>
                  <a:pt x="301" y="195"/>
                  <a:pt x="301" y="195"/>
                  <a:pt x="301" y="195"/>
                </a:cubicBezTo>
                <a:cubicBezTo>
                  <a:pt x="301" y="248"/>
                  <a:pt x="301" y="248"/>
                  <a:pt x="301" y="248"/>
                </a:cubicBezTo>
                <a:cubicBezTo>
                  <a:pt x="372" y="248"/>
                  <a:pt x="372" y="248"/>
                  <a:pt x="372" y="248"/>
                </a:cubicBezTo>
                <a:cubicBezTo>
                  <a:pt x="372" y="319"/>
                  <a:pt x="372" y="319"/>
                  <a:pt x="372" y="319"/>
                </a:cubicBezTo>
                <a:cubicBezTo>
                  <a:pt x="425" y="319"/>
                  <a:pt x="425" y="319"/>
                  <a:pt x="425" y="319"/>
                </a:cubicBezTo>
                <a:cubicBezTo>
                  <a:pt x="425" y="248"/>
                  <a:pt x="425" y="248"/>
                  <a:pt x="425" y="248"/>
                </a:cubicBezTo>
                <a:cubicBezTo>
                  <a:pt x="496" y="248"/>
                  <a:pt x="496" y="248"/>
                  <a:pt x="496" y="248"/>
                </a:cubicBezTo>
                <a:cubicBezTo>
                  <a:pt x="496" y="195"/>
                  <a:pt x="496" y="195"/>
                  <a:pt x="496" y="195"/>
                </a:cubicBezTo>
                <a:lnTo>
                  <a:pt x="42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4" name="Google Shape;1084;p27"/>
          <p:cNvSpPr/>
          <p:nvPr/>
        </p:nvSpPr>
        <p:spPr>
          <a:xfrm>
            <a:off x="5421313" y="2008982"/>
            <a:ext cx="255588" cy="255588"/>
          </a:xfrm>
          <a:custGeom>
            <a:rect b="b" l="l" r="r" t="t"/>
            <a:pathLst>
              <a:path extrusionOk="0" h="426" w="426">
                <a:moveTo>
                  <a:pt x="212" y="0"/>
                </a:moveTo>
                <a:lnTo>
                  <a:pt x="212" y="0"/>
                </a:lnTo>
                <a:cubicBezTo>
                  <a:pt x="97" y="0"/>
                  <a:pt x="0" y="97"/>
                  <a:pt x="0" y="213"/>
                </a:cubicBezTo>
                <a:cubicBezTo>
                  <a:pt x="0" y="336"/>
                  <a:pt x="97" y="425"/>
                  <a:pt x="212" y="425"/>
                </a:cubicBezTo>
                <a:cubicBezTo>
                  <a:pt x="327" y="425"/>
                  <a:pt x="425" y="336"/>
                  <a:pt x="425" y="213"/>
                </a:cubicBezTo>
                <a:cubicBezTo>
                  <a:pt x="425" y="97"/>
                  <a:pt x="327" y="0"/>
                  <a:pt x="212" y="0"/>
                </a:cubicBezTo>
                <a:close/>
                <a:moveTo>
                  <a:pt x="229" y="390"/>
                </a:moveTo>
                <a:lnTo>
                  <a:pt x="229" y="390"/>
                </a:lnTo>
                <a:cubicBezTo>
                  <a:pt x="229" y="292"/>
                  <a:pt x="229" y="292"/>
                  <a:pt x="229" y="292"/>
                </a:cubicBezTo>
                <a:cubicBezTo>
                  <a:pt x="194" y="292"/>
                  <a:pt x="194" y="292"/>
                  <a:pt x="194" y="292"/>
                </a:cubicBezTo>
                <a:cubicBezTo>
                  <a:pt x="194" y="390"/>
                  <a:pt x="194" y="390"/>
                  <a:pt x="194" y="390"/>
                </a:cubicBezTo>
                <a:cubicBezTo>
                  <a:pt x="114" y="380"/>
                  <a:pt x="44" y="310"/>
                  <a:pt x="35" y="230"/>
                </a:cubicBezTo>
                <a:cubicBezTo>
                  <a:pt x="132" y="230"/>
                  <a:pt x="132" y="230"/>
                  <a:pt x="132" y="230"/>
                </a:cubicBezTo>
                <a:cubicBezTo>
                  <a:pt x="132" y="195"/>
                  <a:pt x="132" y="195"/>
                  <a:pt x="132" y="195"/>
                </a:cubicBezTo>
                <a:cubicBezTo>
                  <a:pt x="35" y="195"/>
                  <a:pt x="35" y="195"/>
                  <a:pt x="35" y="195"/>
                </a:cubicBezTo>
                <a:cubicBezTo>
                  <a:pt x="44" y="115"/>
                  <a:pt x="114" y="53"/>
                  <a:pt x="194" y="44"/>
                </a:cubicBezTo>
                <a:cubicBezTo>
                  <a:pt x="194" y="142"/>
                  <a:pt x="194" y="142"/>
                  <a:pt x="194" y="142"/>
                </a:cubicBezTo>
                <a:cubicBezTo>
                  <a:pt x="229" y="142"/>
                  <a:pt x="229" y="142"/>
                  <a:pt x="229" y="142"/>
                </a:cubicBezTo>
                <a:cubicBezTo>
                  <a:pt x="229" y="44"/>
                  <a:pt x="229" y="44"/>
                  <a:pt x="229" y="44"/>
                </a:cubicBezTo>
                <a:cubicBezTo>
                  <a:pt x="310" y="53"/>
                  <a:pt x="380" y="115"/>
                  <a:pt x="380" y="195"/>
                </a:cubicBezTo>
                <a:cubicBezTo>
                  <a:pt x="292" y="195"/>
                  <a:pt x="292" y="195"/>
                  <a:pt x="292" y="195"/>
                </a:cubicBezTo>
                <a:cubicBezTo>
                  <a:pt x="292" y="230"/>
                  <a:pt x="292" y="230"/>
                  <a:pt x="292" y="230"/>
                </a:cubicBezTo>
                <a:cubicBezTo>
                  <a:pt x="380" y="230"/>
                  <a:pt x="380" y="230"/>
                  <a:pt x="380" y="230"/>
                </a:cubicBezTo>
                <a:cubicBezTo>
                  <a:pt x="380" y="310"/>
                  <a:pt x="310" y="380"/>
                  <a:pt x="229"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5" name="Google Shape;1085;p27"/>
          <p:cNvSpPr/>
          <p:nvPr/>
        </p:nvSpPr>
        <p:spPr>
          <a:xfrm>
            <a:off x="10186194" y="2042319"/>
            <a:ext cx="250031" cy="252413"/>
          </a:xfrm>
          <a:custGeom>
            <a:rect b="b" l="l" r="r" t="t"/>
            <a:pathLst>
              <a:path extrusionOk="0" h="417" w="418">
                <a:moveTo>
                  <a:pt x="204" y="0"/>
                </a:moveTo>
                <a:lnTo>
                  <a:pt x="204" y="0"/>
                </a:lnTo>
                <a:cubicBezTo>
                  <a:pt x="89" y="0"/>
                  <a:pt x="0" y="88"/>
                  <a:pt x="0" y="204"/>
                </a:cubicBezTo>
                <a:cubicBezTo>
                  <a:pt x="0" y="319"/>
                  <a:pt x="89" y="416"/>
                  <a:pt x="204" y="416"/>
                </a:cubicBezTo>
                <a:cubicBezTo>
                  <a:pt x="319" y="416"/>
                  <a:pt x="417" y="319"/>
                  <a:pt x="417" y="204"/>
                </a:cubicBezTo>
                <a:cubicBezTo>
                  <a:pt x="417" y="88"/>
                  <a:pt x="319" y="0"/>
                  <a:pt x="204" y="0"/>
                </a:cubicBezTo>
                <a:close/>
                <a:moveTo>
                  <a:pt x="328" y="177"/>
                </a:moveTo>
                <a:lnTo>
                  <a:pt x="328" y="177"/>
                </a:lnTo>
                <a:cubicBezTo>
                  <a:pt x="328" y="230"/>
                  <a:pt x="328" y="230"/>
                  <a:pt x="328" y="230"/>
                </a:cubicBezTo>
                <a:cubicBezTo>
                  <a:pt x="80" y="230"/>
                  <a:pt x="80" y="230"/>
                  <a:pt x="80" y="230"/>
                </a:cubicBezTo>
                <a:cubicBezTo>
                  <a:pt x="80" y="177"/>
                  <a:pt x="80" y="177"/>
                  <a:pt x="80" y="177"/>
                </a:cubicBezTo>
                <a:lnTo>
                  <a:pt x="32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6" name="Google Shape;1086;p27"/>
          <p:cNvSpPr/>
          <p:nvPr/>
        </p:nvSpPr>
        <p:spPr>
          <a:xfrm>
            <a:off x="2426494" y="2626519"/>
            <a:ext cx="277019" cy="277813"/>
          </a:xfrm>
          <a:custGeom>
            <a:rect b="b" l="l" r="r" t="t"/>
            <a:pathLst>
              <a:path extrusionOk="0" h="461" w="462">
                <a:moveTo>
                  <a:pt x="230" y="9"/>
                </a:moveTo>
                <a:lnTo>
                  <a:pt x="230" y="9"/>
                </a:lnTo>
                <a:cubicBezTo>
                  <a:pt x="98" y="9"/>
                  <a:pt x="0" y="106"/>
                  <a:pt x="0" y="239"/>
                </a:cubicBezTo>
                <a:cubicBezTo>
                  <a:pt x="0" y="363"/>
                  <a:pt x="107" y="460"/>
                  <a:pt x="230" y="460"/>
                </a:cubicBezTo>
                <a:cubicBezTo>
                  <a:pt x="363" y="460"/>
                  <a:pt x="461" y="354"/>
                  <a:pt x="461" y="230"/>
                </a:cubicBezTo>
                <a:cubicBezTo>
                  <a:pt x="461" y="106"/>
                  <a:pt x="355" y="0"/>
                  <a:pt x="230" y="9"/>
                </a:cubicBezTo>
                <a:close/>
                <a:moveTo>
                  <a:pt x="248" y="79"/>
                </a:moveTo>
                <a:lnTo>
                  <a:pt x="248" y="79"/>
                </a:lnTo>
                <a:cubicBezTo>
                  <a:pt x="275" y="79"/>
                  <a:pt x="283" y="97"/>
                  <a:pt x="283" y="106"/>
                </a:cubicBezTo>
                <a:cubicBezTo>
                  <a:pt x="283" y="132"/>
                  <a:pt x="266" y="150"/>
                  <a:pt x="239" y="150"/>
                </a:cubicBezTo>
                <a:cubicBezTo>
                  <a:pt x="222" y="150"/>
                  <a:pt x="213" y="132"/>
                  <a:pt x="213" y="115"/>
                </a:cubicBezTo>
                <a:cubicBezTo>
                  <a:pt x="213" y="106"/>
                  <a:pt x="222" y="79"/>
                  <a:pt x="248" y="79"/>
                </a:cubicBezTo>
                <a:close/>
                <a:moveTo>
                  <a:pt x="195" y="372"/>
                </a:moveTo>
                <a:lnTo>
                  <a:pt x="195" y="372"/>
                </a:lnTo>
                <a:cubicBezTo>
                  <a:pt x="177" y="372"/>
                  <a:pt x="169" y="363"/>
                  <a:pt x="177" y="327"/>
                </a:cubicBezTo>
                <a:cubicBezTo>
                  <a:pt x="195" y="248"/>
                  <a:pt x="195" y="248"/>
                  <a:pt x="195" y="248"/>
                </a:cubicBezTo>
                <a:cubicBezTo>
                  <a:pt x="195" y="239"/>
                  <a:pt x="195" y="230"/>
                  <a:pt x="195" y="230"/>
                </a:cubicBezTo>
                <a:cubicBezTo>
                  <a:pt x="186" y="230"/>
                  <a:pt x="169" y="239"/>
                  <a:pt x="160" y="248"/>
                </a:cubicBezTo>
                <a:cubicBezTo>
                  <a:pt x="151" y="239"/>
                  <a:pt x="151" y="239"/>
                  <a:pt x="151" y="239"/>
                </a:cubicBezTo>
                <a:cubicBezTo>
                  <a:pt x="186" y="204"/>
                  <a:pt x="230" y="185"/>
                  <a:pt x="248" y="185"/>
                </a:cubicBezTo>
                <a:cubicBezTo>
                  <a:pt x="266" y="185"/>
                  <a:pt x="266" y="204"/>
                  <a:pt x="266" y="230"/>
                </a:cubicBezTo>
                <a:cubicBezTo>
                  <a:pt x="239" y="310"/>
                  <a:pt x="239" y="310"/>
                  <a:pt x="239" y="310"/>
                </a:cubicBezTo>
                <a:cubicBezTo>
                  <a:pt x="239" y="327"/>
                  <a:pt x="239" y="327"/>
                  <a:pt x="239" y="327"/>
                </a:cubicBezTo>
                <a:cubicBezTo>
                  <a:pt x="248" y="327"/>
                  <a:pt x="266" y="327"/>
                  <a:pt x="275" y="310"/>
                </a:cubicBezTo>
                <a:cubicBezTo>
                  <a:pt x="283" y="327"/>
                  <a:pt x="283" y="327"/>
                  <a:pt x="283" y="327"/>
                </a:cubicBezTo>
                <a:cubicBezTo>
                  <a:pt x="248" y="363"/>
                  <a:pt x="213"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7" name="Google Shape;1087;p27"/>
          <p:cNvSpPr/>
          <p:nvPr/>
        </p:nvSpPr>
        <p:spPr>
          <a:xfrm>
            <a:off x="2466975" y="1953419"/>
            <a:ext cx="139700" cy="296863"/>
          </a:xfrm>
          <a:custGeom>
            <a:rect b="b" l="l" r="r" t="t"/>
            <a:pathLst>
              <a:path extrusionOk="0" h="498" w="232">
                <a:moveTo>
                  <a:pt x="178" y="0"/>
                </a:moveTo>
                <a:lnTo>
                  <a:pt x="178" y="0"/>
                </a:lnTo>
                <a:cubicBezTo>
                  <a:pt x="213" y="0"/>
                  <a:pt x="222" y="27"/>
                  <a:pt x="222" y="53"/>
                </a:cubicBezTo>
                <a:cubicBezTo>
                  <a:pt x="222" y="80"/>
                  <a:pt x="196" y="115"/>
                  <a:pt x="160" y="115"/>
                </a:cubicBezTo>
                <a:cubicBezTo>
                  <a:pt x="125" y="115"/>
                  <a:pt x="107" y="97"/>
                  <a:pt x="107" y="62"/>
                </a:cubicBezTo>
                <a:cubicBezTo>
                  <a:pt x="107" y="35"/>
                  <a:pt x="134" y="0"/>
                  <a:pt x="178" y="0"/>
                </a:cubicBezTo>
                <a:close/>
                <a:moveTo>
                  <a:pt x="72" y="497"/>
                </a:moveTo>
                <a:lnTo>
                  <a:pt x="72" y="497"/>
                </a:lnTo>
                <a:cubicBezTo>
                  <a:pt x="45" y="497"/>
                  <a:pt x="28" y="478"/>
                  <a:pt x="45" y="407"/>
                </a:cubicBezTo>
                <a:cubicBezTo>
                  <a:pt x="81" y="284"/>
                  <a:pt x="81" y="284"/>
                  <a:pt x="81" y="284"/>
                </a:cubicBezTo>
                <a:cubicBezTo>
                  <a:pt x="81" y="266"/>
                  <a:pt x="81" y="257"/>
                  <a:pt x="81" y="257"/>
                </a:cubicBezTo>
                <a:cubicBezTo>
                  <a:pt x="72" y="257"/>
                  <a:pt x="37" y="275"/>
                  <a:pt x="19" y="284"/>
                </a:cubicBezTo>
                <a:cubicBezTo>
                  <a:pt x="0" y="266"/>
                  <a:pt x="0" y="266"/>
                  <a:pt x="0" y="266"/>
                </a:cubicBezTo>
                <a:cubicBezTo>
                  <a:pt x="63" y="213"/>
                  <a:pt x="143" y="178"/>
                  <a:pt x="169" y="178"/>
                </a:cubicBezTo>
                <a:cubicBezTo>
                  <a:pt x="196" y="178"/>
                  <a:pt x="205" y="213"/>
                  <a:pt x="187" y="257"/>
                </a:cubicBezTo>
                <a:cubicBezTo>
                  <a:pt x="151" y="390"/>
                  <a:pt x="151" y="390"/>
                  <a:pt x="151" y="390"/>
                </a:cubicBezTo>
                <a:cubicBezTo>
                  <a:pt x="151" y="416"/>
                  <a:pt x="151" y="425"/>
                  <a:pt x="160" y="425"/>
                </a:cubicBezTo>
                <a:cubicBezTo>
                  <a:pt x="160" y="425"/>
                  <a:pt x="187" y="407"/>
                  <a:pt x="213" y="390"/>
                </a:cubicBezTo>
                <a:cubicBezTo>
                  <a:pt x="231" y="407"/>
                  <a:pt x="231" y="407"/>
                  <a:pt x="231" y="407"/>
                </a:cubicBezTo>
                <a:cubicBezTo>
                  <a:pt x="169" y="478"/>
                  <a:pt x="98" y="497"/>
                  <a:pt x="72" y="49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8" name="Google Shape;1088;p27"/>
          <p:cNvSpPr/>
          <p:nvPr/>
        </p:nvSpPr>
        <p:spPr>
          <a:xfrm>
            <a:off x="9551988" y="2626519"/>
            <a:ext cx="251619" cy="250031"/>
          </a:xfrm>
          <a:custGeom>
            <a:rect b="b" l="l" r="r" t="t"/>
            <a:pathLst>
              <a:path extrusionOk="0" h="417" w="417">
                <a:moveTo>
                  <a:pt x="213" y="0"/>
                </a:moveTo>
                <a:lnTo>
                  <a:pt x="213" y="0"/>
                </a:lnTo>
                <a:cubicBezTo>
                  <a:pt x="97" y="0"/>
                  <a:pt x="0" y="89"/>
                  <a:pt x="0" y="204"/>
                </a:cubicBezTo>
                <a:cubicBezTo>
                  <a:pt x="0" y="319"/>
                  <a:pt x="97" y="416"/>
                  <a:pt x="213" y="416"/>
                </a:cubicBezTo>
                <a:cubicBezTo>
                  <a:pt x="328" y="416"/>
                  <a:pt x="416" y="319"/>
                  <a:pt x="416" y="204"/>
                </a:cubicBezTo>
                <a:cubicBezTo>
                  <a:pt x="416" y="89"/>
                  <a:pt x="328" y="0"/>
                  <a:pt x="213" y="0"/>
                </a:cubicBezTo>
                <a:close/>
                <a:moveTo>
                  <a:pt x="257" y="204"/>
                </a:moveTo>
                <a:lnTo>
                  <a:pt x="257" y="204"/>
                </a:lnTo>
                <a:cubicBezTo>
                  <a:pt x="328" y="284"/>
                  <a:pt x="328" y="284"/>
                  <a:pt x="328" y="284"/>
                </a:cubicBezTo>
                <a:cubicBezTo>
                  <a:pt x="284" y="328"/>
                  <a:pt x="284" y="328"/>
                  <a:pt x="284" y="328"/>
                </a:cubicBezTo>
                <a:cubicBezTo>
                  <a:pt x="213" y="248"/>
                  <a:pt x="213" y="248"/>
                  <a:pt x="213" y="248"/>
                </a:cubicBezTo>
                <a:cubicBezTo>
                  <a:pt x="132" y="328"/>
                  <a:pt x="132" y="328"/>
                  <a:pt x="132" y="328"/>
                </a:cubicBezTo>
                <a:cubicBezTo>
                  <a:pt x="88" y="284"/>
                  <a:pt x="88" y="284"/>
                  <a:pt x="88" y="284"/>
                </a:cubicBezTo>
                <a:cubicBezTo>
                  <a:pt x="168" y="204"/>
                  <a:pt x="168" y="204"/>
                  <a:pt x="168" y="204"/>
                </a:cubicBezTo>
                <a:cubicBezTo>
                  <a:pt x="88" y="134"/>
                  <a:pt x="88" y="134"/>
                  <a:pt x="88" y="134"/>
                </a:cubicBezTo>
                <a:cubicBezTo>
                  <a:pt x="132" y="89"/>
                  <a:pt x="132" y="89"/>
                  <a:pt x="132" y="89"/>
                </a:cubicBezTo>
                <a:cubicBezTo>
                  <a:pt x="213" y="159"/>
                  <a:pt x="213" y="159"/>
                  <a:pt x="213" y="159"/>
                </a:cubicBezTo>
                <a:cubicBezTo>
                  <a:pt x="284" y="89"/>
                  <a:pt x="284" y="89"/>
                  <a:pt x="284" y="89"/>
                </a:cubicBezTo>
                <a:cubicBezTo>
                  <a:pt x="328" y="134"/>
                  <a:pt x="328" y="134"/>
                  <a:pt x="328" y="134"/>
                </a:cubicBezTo>
                <a:lnTo>
                  <a:pt x="25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89" name="Google Shape;1089;p27"/>
          <p:cNvSpPr/>
          <p:nvPr/>
        </p:nvSpPr>
        <p:spPr>
          <a:xfrm>
            <a:off x="4822032" y="2597150"/>
            <a:ext cx="277019" cy="277019"/>
          </a:xfrm>
          <a:custGeom>
            <a:rect b="b" l="l" r="r" t="t"/>
            <a:pathLst>
              <a:path extrusionOk="0" h="461" w="461">
                <a:moveTo>
                  <a:pt x="231" y="9"/>
                </a:moveTo>
                <a:lnTo>
                  <a:pt x="231" y="9"/>
                </a:lnTo>
                <a:cubicBezTo>
                  <a:pt x="97" y="9"/>
                  <a:pt x="0" y="106"/>
                  <a:pt x="0" y="239"/>
                </a:cubicBezTo>
                <a:cubicBezTo>
                  <a:pt x="0" y="363"/>
                  <a:pt x="106" y="460"/>
                  <a:pt x="231" y="460"/>
                </a:cubicBezTo>
                <a:cubicBezTo>
                  <a:pt x="363" y="460"/>
                  <a:pt x="460" y="354"/>
                  <a:pt x="460" y="230"/>
                </a:cubicBezTo>
                <a:cubicBezTo>
                  <a:pt x="460" y="106"/>
                  <a:pt x="354" y="0"/>
                  <a:pt x="231" y="9"/>
                </a:cubicBezTo>
                <a:close/>
                <a:moveTo>
                  <a:pt x="231" y="372"/>
                </a:moveTo>
                <a:lnTo>
                  <a:pt x="231" y="372"/>
                </a:lnTo>
                <a:cubicBezTo>
                  <a:pt x="221" y="372"/>
                  <a:pt x="221" y="372"/>
                  <a:pt x="221" y="372"/>
                </a:cubicBezTo>
                <a:cubicBezTo>
                  <a:pt x="204" y="372"/>
                  <a:pt x="195" y="354"/>
                  <a:pt x="195" y="336"/>
                </a:cubicBezTo>
                <a:cubicBezTo>
                  <a:pt x="195" y="319"/>
                  <a:pt x="204" y="301"/>
                  <a:pt x="231" y="301"/>
                </a:cubicBezTo>
                <a:lnTo>
                  <a:pt x="231" y="301"/>
                </a:lnTo>
                <a:cubicBezTo>
                  <a:pt x="248" y="310"/>
                  <a:pt x="257" y="319"/>
                  <a:pt x="257" y="336"/>
                </a:cubicBezTo>
                <a:cubicBezTo>
                  <a:pt x="257" y="363"/>
                  <a:pt x="248" y="372"/>
                  <a:pt x="231" y="372"/>
                </a:cubicBezTo>
                <a:close/>
                <a:moveTo>
                  <a:pt x="310" y="213"/>
                </a:moveTo>
                <a:lnTo>
                  <a:pt x="310" y="213"/>
                </a:lnTo>
                <a:cubicBezTo>
                  <a:pt x="301" y="213"/>
                  <a:pt x="293" y="221"/>
                  <a:pt x="284" y="230"/>
                </a:cubicBezTo>
                <a:cubicBezTo>
                  <a:pt x="266" y="248"/>
                  <a:pt x="266" y="248"/>
                  <a:pt x="266" y="248"/>
                </a:cubicBezTo>
                <a:cubicBezTo>
                  <a:pt x="257" y="248"/>
                  <a:pt x="257" y="257"/>
                  <a:pt x="257" y="257"/>
                </a:cubicBezTo>
                <a:cubicBezTo>
                  <a:pt x="248" y="266"/>
                  <a:pt x="248" y="266"/>
                  <a:pt x="248" y="274"/>
                </a:cubicBezTo>
                <a:lnTo>
                  <a:pt x="248" y="274"/>
                </a:lnTo>
                <a:cubicBezTo>
                  <a:pt x="195" y="274"/>
                  <a:pt x="195" y="274"/>
                  <a:pt x="195" y="274"/>
                </a:cubicBezTo>
                <a:lnTo>
                  <a:pt x="195" y="274"/>
                </a:lnTo>
                <a:cubicBezTo>
                  <a:pt x="195" y="257"/>
                  <a:pt x="195" y="248"/>
                  <a:pt x="204" y="230"/>
                </a:cubicBezTo>
                <a:cubicBezTo>
                  <a:pt x="221" y="221"/>
                  <a:pt x="248" y="204"/>
                  <a:pt x="248" y="204"/>
                </a:cubicBezTo>
                <a:lnTo>
                  <a:pt x="257" y="195"/>
                </a:lnTo>
                <a:cubicBezTo>
                  <a:pt x="257" y="185"/>
                  <a:pt x="266" y="176"/>
                  <a:pt x="266" y="176"/>
                </a:cubicBezTo>
                <a:cubicBezTo>
                  <a:pt x="266" y="168"/>
                  <a:pt x="257" y="160"/>
                  <a:pt x="257" y="150"/>
                </a:cubicBezTo>
                <a:cubicBezTo>
                  <a:pt x="248" y="141"/>
                  <a:pt x="240" y="141"/>
                  <a:pt x="231" y="141"/>
                </a:cubicBezTo>
                <a:cubicBezTo>
                  <a:pt x="221" y="141"/>
                  <a:pt x="213" y="141"/>
                  <a:pt x="204" y="150"/>
                </a:cubicBezTo>
                <a:cubicBezTo>
                  <a:pt x="195" y="160"/>
                  <a:pt x="195" y="168"/>
                  <a:pt x="195" y="176"/>
                </a:cubicBezTo>
                <a:cubicBezTo>
                  <a:pt x="195" y="185"/>
                  <a:pt x="195" y="185"/>
                  <a:pt x="195" y="185"/>
                </a:cubicBezTo>
                <a:cubicBezTo>
                  <a:pt x="142" y="185"/>
                  <a:pt x="142" y="185"/>
                  <a:pt x="142" y="185"/>
                </a:cubicBezTo>
                <a:cubicBezTo>
                  <a:pt x="142" y="176"/>
                  <a:pt x="142" y="176"/>
                  <a:pt x="142" y="176"/>
                </a:cubicBezTo>
                <a:cubicBezTo>
                  <a:pt x="142" y="141"/>
                  <a:pt x="150" y="123"/>
                  <a:pt x="177" y="106"/>
                </a:cubicBezTo>
                <a:cubicBezTo>
                  <a:pt x="186" y="97"/>
                  <a:pt x="204" y="97"/>
                  <a:pt x="231" y="97"/>
                </a:cubicBezTo>
                <a:cubicBezTo>
                  <a:pt x="257" y="97"/>
                  <a:pt x="275" y="97"/>
                  <a:pt x="293" y="115"/>
                </a:cubicBezTo>
                <a:cubicBezTo>
                  <a:pt x="310" y="123"/>
                  <a:pt x="319" y="141"/>
                  <a:pt x="319" y="168"/>
                </a:cubicBezTo>
                <a:cubicBezTo>
                  <a:pt x="319" y="185"/>
                  <a:pt x="319" y="195"/>
                  <a:pt x="310"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0" name="Google Shape;1090;p27"/>
          <p:cNvSpPr/>
          <p:nvPr/>
        </p:nvSpPr>
        <p:spPr>
          <a:xfrm>
            <a:off x="10780713" y="2663032"/>
            <a:ext cx="171450" cy="177800"/>
          </a:xfrm>
          <a:custGeom>
            <a:rect b="b" l="l" r="r" t="t"/>
            <a:pathLst>
              <a:path extrusionOk="0" h="294" w="285">
                <a:moveTo>
                  <a:pt x="265" y="125"/>
                </a:moveTo>
                <a:lnTo>
                  <a:pt x="265" y="125"/>
                </a:lnTo>
                <a:cubicBezTo>
                  <a:pt x="168" y="125"/>
                  <a:pt x="168" y="125"/>
                  <a:pt x="168" y="125"/>
                </a:cubicBezTo>
                <a:cubicBezTo>
                  <a:pt x="168" y="18"/>
                  <a:pt x="168" y="18"/>
                  <a:pt x="168" y="18"/>
                </a:cubicBezTo>
                <a:cubicBezTo>
                  <a:pt x="168" y="0"/>
                  <a:pt x="150" y="0"/>
                  <a:pt x="141" y="0"/>
                </a:cubicBezTo>
                <a:cubicBezTo>
                  <a:pt x="124" y="0"/>
                  <a:pt x="115" y="0"/>
                  <a:pt x="115" y="18"/>
                </a:cubicBezTo>
                <a:cubicBezTo>
                  <a:pt x="115" y="125"/>
                  <a:pt x="115" y="125"/>
                  <a:pt x="115" y="125"/>
                </a:cubicBezTo>
                <a:cubicBezTo>
                  <a:pt x="9" y="125"/>
                  <a:pt x="9" y="125"/>
                  <a:pt x="9" y="125"/>
                </a:cubicBezTo>
                <a:cubicBezTo>
                  <a:pt x="0" y="125"/>
                  <a:pt x="0" y="133"/>
                  <a:pt x="0" y="142"/>
                </a:cubicBezTo>
                <a:cubicBezTo>
                  <a:pt x="0" y="160"/>
                  <a:pt x="0" y="169"/>
                  <a:pt x="9" y="169"/>
                </a:cubicBezTo>
                <a:cubicBezTo>
                  <a:pt x="115" y="169"/>
                  <a:pt x="115" y="169"/>
                  <a:pt x="115" y="169"/>
                </a:cubicBezTo>
                <a:cubicBezTo>
                  <a:pt x="115" y="275"/>
                  <a:pt x="115" y="275"/>
                  <a:pt x="115" y="275"/>
                </a:cubicBezTo>
                <a:cubicBezTo>
                  <a:pt x="115" y="284"/>
                  <a:pt x="124" y="293"/>
                  <a:pt x="141" y="293"/>
                </a:cubicBezTo>
                <a:cubicBezTo>
                  <a:pt x="150" y="293"/>
                  <a:pt x="168" y="284"/>
                  <a:pt x="168" y="275"/>
                </a:cubicBezTo>
                <a:cubicBezTo>
                  <a:pt x="168" y="169"/>
                  <a:pt x="168" y="169"/>
                  <a:pt x="168" y="169"/>
                </a:cubicBezTo>
                <a:cubicBezTo>
                  <a:pt x="265" y="169"/>
                  <a:pt x="265" y="169"/>
                  <a:pt x="265" y="169"/>
                </a:cubicBezTo>
                <a:cubicBezTo>
                  <a:pt x="284" y="169"/>
                  <a:pt x="284" y="160"/>
                  <a:pt x="284" y="142"/>
                </a:cubicBezTo>
                <a:cubicBezTo>
                  <a:pt x="284" y="133"/>
                  <a:pt x="284" y="125"/>
                  <a:pt x="265" y="12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1" name="Google Shape;1091;p27"/>
          <p:cNvSpPr/>
          <p:nvPr/>
        </p:nvSpPr>
        <p:spPr>
          <a:xfrm>
            <a:off x="10188575" y="2736850"/>
            <a:ext cx="169069" cy="27782"/>
          </a:xfrm>
          <a:custGeom>
            <a:rect b="b" l="l" r="r" t="t"/>
            <a:pathLst>
              <a:path extrusionOk="0" h="45" w="283">
                <a:moveTo>
                  <a:pt x="265" y="0"/>
                </a:moveTo>
                <a:lnTo>
                  <a:pt x="265" y="0"/>
                </a:lnTo>
                <a:cubicBezTo>
                  <a:pt x="9" y="0"/>
                  <a:pt x="9" y="0"/>
                  <a:pt x="9" y="0"/>
                </a:cubicBezTo>
                <a:cubicBezTo>
                  <a:pt x="0" y="0"/>
                  <a:pt x="0" y="8"/>
                  <a:pt x="0" y="17"/>
                </a:cubicBezTo>
                <a:cubicBezTo>
                  <a:pt x="0" y="35"/>
                  <a:pt x="0" y="44"/>
                  <a:pt x="9" y="44"/>
                </a:cubicBezTo>
                <a:cubicBezTo>
                  <a:pt x="265" y="44"/>
                  <a:pt x="265" y="44"/>
                  <a:pt x="265" y="44"/>
                </a:cubicBezTo>
                <a:cubicBezTo>
                  <a:pt x="282" y="44"/>
                  <a:pt x="282" y="35"/>
                  <a:pt x="282" y="17"/>
                </a:cubicBezTo>
                <a:cubicBezTo>
                  <a:pt x="282" y="8"/>
                  <a:pt x="282" y="0"/>
                  <a:pt x="26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2" name="Google Shape;1092;p27"/>
          <p:cNvSpPr/>
          <p:nvPr/>
        </p:nvSpPr>
        <p:spPr>
          <a:xfrm>
            <a:off x="3032125" y="3175000"/>
            <a:ext cx="298450" cy="302419"/>
          </a:xfrm>
          <a:custGeom>
            <a:rect b="b" l="l" r="r" t="t"/>
            <a:pathLst>
              <a:path extrusionOk="0" h="505" w="497">
                <a:moveTo>
                  <a:pt x="469" y="8"/>
                </a:moveTo>
                <a:lnTo>
                  <a:pt x="469" y="8"/>
                </a:lnTo>
                <a:cubicBezTo>
                  <a:pt x="469" y="8"/>
                  <a:pt x="461" y="0"/>
                  <a:pt x="452" y="0"/>
                </a:cubicBezTo>
                <a:cubicBezTo>
                  <a:pt x="443" y="8"/>
                  <a:pt x="443" y="17"/>
                  <a:pt x="443" y="17"/>
                </a:cubicBezTo>
                <a:cubicBezTo>
                  <a:pt x="461" y="88"/>
                  <a:pt x="416" y="141"/>
                  <a:pt x="381" y="168"/>
                </a:cubicBezTo>
                <a:cubicBezTo>
                  <a:pt x="372" y="141"/>
                  <a:pt x="372" y="141"/>
                  <a:pt x="372" y="141"/>
                </a:cubicBezTo>
                <a:cubicBezTo>
                  <a:pt x="363" y="141"/>
                  <a:pt x="355" y="132"/>
                  <a:pt x="346" y="132"/>
                </a:cubicBezTo>
                <a:cubicBezTo>
                  <a:pt x="265" y="132"/>
                  <a:pt x="265" y="132"/>
                  <a:pt x="265" y="132"/>
                </a:cubicBezTo>
                <a:cubicBezTo>
                  <a:pt x="257" y="132"/>
                  <a:pt x="248" y="132"/>
                  <a:pt x="240" y="141"/>
                </a:cubicBezTo>
                <a:cubicBezTo>
                  <a:pt x="9" y="300"/>
                  <a:pt x="9" y="300"/>
                  <a:pt x="9" y="300"/>
                </a:cubicBezTo>
                <a:cubicBezTo>
                  <a:pt x="0" y="309"/>
                  <a:pt x="0" y="327"/>
                  <a:pt x="9" y="336"/>
                </a:cubicBezTo>
                <a:cubicBezTo>
                  <a:pt x="106" y="486"/>
                  <a:pt x="106" y="486"/>
                  <a:pt x="106" y="486"/>
                </a:cubicBezTo>
                <a:cubicBezTo>
                  <a:pt x="115" y="504"/>
                  <a:pt x="133" y="495"/>
                  <a:pt x="142" y="495"/>
                </a:cubicBezTo>
                <a:cubicBezTo>
                  <a:pt x="372" y="327"/>
                  <a:pt x="372" y="327"/>
                  <a:pt x="372" y="327"/>
                </a:cubicBezTo>
                <a:cubicBezTo>
                  <a:pt x="381" y="327"/>
                  <a:pt x="390" y="309"/>
                  <a:pt x="390" y="309"/>
                </a:cubicBezTo>
                <a:cubicBezTo>
                  <a:pt x="416" y="229"/>
                  <a:pt x="416" y="229"/>
                  <a:pt x="416" y="229"/>
                </a:cubicBezTo>
                <a:cubicBezTo>
                  <a:pt x="416" y="221"/>
                  <a:pt x="416" y="212"/>
                  <a:pt x="408" y="203"/>
                </a:cubicBezTo>
                <a:cubicBezTo>
                  <a:pt x="399" y="185"/>
                  <a:pt x="399" y="185"/>
                  <a:pt x="399" y="185"/>
                </a:cubicBezTo>
                <a:cubicBezTo>
                  <a:pt x="452" y="150"/>
                  <a:pt x="496" y="88"/>
                  <a:pt x="469" y="8"/>
                </a:cubicBezTo>
                <a:close/>
                <a:moveTo>
                  <a:pt x="363" y="247"/>
                </a:moveTo>
                <a:lnTo>
                  <a:pt x="363" y="247"/>
                </a:lnTo>
                <a:cubicBezTo>
                  <a:pt x="346" y="256"/>
                  <a:pt x="319" y="256"/>
                  <a:pt x="310" y="229"/>
                </a:cubicBezTo>
                <a:cubicBezTo>
                  <a:pt x="293" y="212"/>
                  <a:pt x="301" y="194"/>
                  <a:pt x="319" y="176"/>
                </a:cubicBezTo>
                <a:cubicBezTo>
                  <a:pt x="328" y="168"/>
                  <a:pt x="346" y="168"/>
                  <a:pt x="363" y="176"/>
                </a:cubicBezTo>
                <a:cubicBezTo>
                  <a:pt x="355" y="185"/>
                  <a:pt x="355" y="185"/>
                  <a:pt x="355" y="185"/>
                </a:cubicBezTo>
                <a:cubicBezTo>
                  <a:pt x="346" y="185"/>
                  <a:pt x="337" y="194"/>
                  <a:pt x="346" y="203"/>
                </a:cubicBezTo>
                <a:cubicBezTo>
                  <a:pt x="346" y="212"/>
                  <a:pt x="355" y="212"/>
                  <a:pt x="355" y="212"/>
                </a:cubicBezTo>
                <a:cubicBezTo>
                  <a:pt x="363" y="212"/>
                  <a:pt x="363" y="212"/>
                  <a:pt x="363" y="212"/>
                </a:cubicBezTo>
                <a:cubicBezTo>
                  <a:pt x="372" y="212"/>
                  <a:pt x="372" y="212"/>
                  <a:pt x="381" y="203"/>
                </a:cubicBezTo>
                <a:cubicBezTo>
                  <a:pt x="381" y="221"/>
                  <a:pt x="372" y="238"/>
                  <a:pt x="363" y="24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3" name="Google Shape;1093;p27"/>
          <p:cNvSpPr/>
          <p:nvPr/>
        </p:nvSpPr>
        <p:spPr>
          <a:xfrm>
            <a:off x="3025775" y="3835400"/>
            <a:ext cx="298450" cy="167482"/>
          </a:xfrm>
          <a:custGeom>
            <a:rect b="b" l="l" r="r" t="t"/>
            <a:pathLst>
              <a:path extrusionOk="0" h="276" w="497">
                <a:moveTo>
                  <a:pt x="249" y="0"/>
                </a:moveTo>
                <a:lnTo>
                  <a:pt x="249" y="0"/>
                </a:lnTo>
                <a:cubicBezTo>
                  <a:pt x="89" y="0"/>
                  <a:pt x="0" y="115"/>
                  <a:pt x="0" y="133"/>
                </a:cubicBezTo>
                <a:cubicBezTo>
                  <a:pt x="0" y="151"/>
                  <a:pt x="89" y="275"/>
                  <a:pt x="249" y="275"/>
                </a:cubicBezTo>
                <a:cubicBezTo>
                  <a:pt x="408" y="275"/>
                  <a:pt x="496" y="151"/>
                  <a:pt x="496" y="133"/>
                </a:cubicBezTo>
                <a:cubicBezTo>
                  <a:pt x="496" y="115"/>
                  <a:pt x="408" y="0"/>
                  <a:pt x="249" y="0"/>
                </a:cubicBezTo>
                <a:close/>
                <a:moveTo>
                  <a:pt x="249" y="239"/>
                </a:moveTo>
                <a:lnTo>
                  <a:pt x="249" y="239"/>
                </a:lnTo>
                <a:cubicBezTo>
                  <a:pt x="186" y="239"/>
                  <a:pt x="142" y="195"/>
                  <a:pt x="142" y="133"/>
                </a:cubicBezTo>
                <a:cubicBezTo>
                  <a:pt x="142" y="79"/>
                  <a:pt x="186" y="26"/>
                  <a:pt x="249" y="26"/>
                </a:cubicBezTo>
                <a:cubicBezTo>
                  <a:pt x="310" y="26"/>
                  <a:pt x="355" y="79"/>
                  <a:pt x="355" y="133"/>
                </a:cubicBezTo>
                <a:cubicBezTo>
                  <a:pt x="355" y="195"/>
                  <a:pt x="310" y="239"/>
                  <a:pt x="249" y="239"/>
                </a:cubicBezTo>
                <a:close/>
                <a:moveTo>
                  <a:pt x="249" y="133"/>
                </a:moveTo>
                <a:lnTo>
                  <a:pt x="249" y="133"/>
                </a:lnTo>
                <a:cubicBezTo>
                  <a:pt x="239" y="123"/>
                  <a:pt x="266" y="79"/>
                  <a:pt x="249" y="79"/>
                </a:cubicBezTo>
                <a:cubicBezTo>
                  <a:pt x="221" y="79"/>
                  <a:pt x="195" y="107"/>
                  <a:pt x="195" y="133"/>
                </a:cubicBezTo>
                <a:cubicBezTo>
                  <a:pt x="195" y="168"/>
                  <a:pt x="221" y="186"/>
                  <a:pt x="249" y="186"/>
                </a:cubicBezTo>
                <a:cubicBezTo>
                  <a:pt x="274" y="186"/>
                  <a:pt x="302" y="168"/>
                  <a:pt x="302" y="133"/>
                </a:cubicBezTo>
                <a:cubicBezTo>
                  <a:pt x="302" y="123"/>
                  <a:pt x="257" y="142"/>
                  <a:pt x="249"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4" name="Google Shape;1094;p27"/>
          <p:cNvSpPr/>
          <p:nvPr/>
        </p:nvSpPr>
        <p:spPr>
          <a:xfrm>
            <a:off x="2443957" y="3778250"/>
            <a:ext cx="277019" cy="277019"/>
          </a:xfrm>
          <a:custGeom>
            <a:rect b="b" l="l" r="r" t="t"/>
            <a:pathLst>
              <a:path extrusionOk="0" h="461" w="461">
                <a:moveTo>
                  <a:pt x="230" y="8"/>
                </a:moveTo>
                <a:lnTo>
                  <a:pt x="230" y="8"/>
                </a:lnTo>
                <a:cubicBezTo>
                  <a:pt x="97" y="8"/>
                  <a:pt x="0" y="106"/>
                  <a:pt x="0" y="239"/>
                </a:cubicBezTo>
                <a:cubicBezTo>
                  <a:pt x="0" y="363"/>
                  <a:pt x="106" y="460"/>
                  <a:pt x="230" y="460"/>
                </a:cubicBezTo>
                <a:cubicBezTo>
                  <a:pt x="363" y="460"/>
                  <a:pt x="460" y="354"/>
                  <a:pt x="460" y="230"/>
                </a:cubicBezTo>
                <a:cubicBezTo>
                  <a:pt x="460" y="106"/>
                  <a:pt x="354" y="0"/>
                  <a:pt x="230" y="8"/>
                </a:cubicBezTo>
                <a:close/>
                <a:moveTo>
                  <a:pt x="230" y="35"/>
                </a:moveTo>
                <a:lnTo>
                  <a:pt x="230" y="35"/>
                </a:lnTo>
                <a:cubicBezTo>
                  <a:pt x="256" y="35"/>
                  <a:pt x="291" y="44"/>
                  <a:pt x="319" y="53"/>
                </a:cubicBezTo>
                <a:cubicBezTo>
                  <a:pt x="291" y="106"/>
                  <a:pt x="291" y="106"/>
                  <a:pt x="291" y="106"/>
                </a:cubicBezTo>
                <a:cubicBezTo>
                  <a:pt x="275" y="97"/>
                  <a:pt x="247" y="97"/>
                  <a:pt x="230" y="97"/>
                </a:cubicBezTo>
                <a:cubicBezTo>
                  <a:pt x="203" y="97"/>
                  <a:pt x="185" y="97"/>
                  <a:pt x="168" y="106"/>
                </a:cubicBezTo>
                <a:cubicBezTo>
                  <a:pt x="141" y="53"/>
                  <a:pt x="141" y="53"/>
                  <a:pt x="141" y="53"/>
                </a:cubicBezTo>
                <a:cubicBezTo>
                  <a:pt x="168" y="44"/>
                  <a:pt x="194" y="35"/>
                  <a:pt x="230" y="35"/>
                </a:cubicBezTo>
                <a:close/>
                <a:moveTo>
                  <a:pt x="106" y="292"/>
                </a:moveTo>
                <a:lnTo>
                  <a:pt x="106" y="292"/>
                </a:lnTo>
                <a:cubicBezTo>
                  <a:pt x="53" y="327"/>
                  <a:pt x="53" y="327"/>
                  <a:pt x="53" y="327"/>
                </a:cubicBezTo>
                <a:cubicBezTo>
                  <a:pt x="35" y="301"/>
                  <a:pt x="35" y="265"/>
                  <a:pt x="35" y="239"/>
                </a:cubicBezTo>
                <a:cubicBezTo>
                  <a:pt x="26" y="204"/>
                  <a:pt x="35" y="167"/>
                  <a:pt x="53" y="141"/>
                </a:cubicBezTo>
                <a:cubicBezTo>
                  <a:pt x="106" y="167"/>
                  <a:pt x="106" y="167"/>
                  <a:pt x="106" y="167"/>
                </a:cubicBezTo>
                <a:cubicBezTo>
                  <a:pt x="97" y="185"/>
                  <a:pt x="88" y="212"/>
                  <a:pt x="88" y="230"/>
                </a:cubicBezTo>
                <a:cubicBezTo>
                  <a:pt x="88" y="257"/>
                  <a:pt x="97" y="274"/>
                  <a:pt x="106" y="292"/>
                </a:cubicBezTo>
                <a:close/>
                <a:moveTo>
                  <a:pt x="230" y="433"/>
                </a:moveTo>
                <a:lnTo>
                  <a:pt x="230" y="433"/>
                </a:lnTo>
                <a:cubicBezTo>
                  <a:pt x="194" y="433"/>
                  <a:pt x="168" y="425"/>
                  <a:pt x="141" y="407"/>
                </a:cubicBezTo>
                <a:cubicBezTo>
                  <a:pt x="168" y="354"/>
                  <a:pt x="168" y="354"/>
                  <a:pt x="168" y="354"/>
                </a:cubicBezTo>
                <a:cubicBezTo>
                  <a:pt x="185" y="363"/>
                  <a:pt x="203" y="372"/>
                  <a:pt x="230" y="372"/>
                </a:cubicBezTo>
                <a:cubicBezTo>
                  <a:pt x="247" y="372"/>
                  <a:pt x="275" y="363"/>
                  <a:pt x="291" y="354"/>
                </a:cubicBezTo>
                <a:cubicBezTo>
                  <a:pt x="319" y="407"/>
                  <a:pt x="319" y="407"/>
                  <a:pt x="319" y="407"/>
                </a:cubicBezTo>
                <a:cubicBezTo>
                  <a:pt x="291" y="425"/>
                  <a:pt x="266" y="433"/>
                  <a:pt x="230" y="433"/>
                </a:cubicBezTo>
                <a:close/>
                <a:moveTo>
                  <a:pt x="230" y="345"/>
                </a:moveTo>
                <a:lnTo>
                  <a:pt x="230" y="345"/>
                </a:lnTo>
                <a:cubicBezTo>
                  <a:pt x="168" y="345"/>
                  <a:pt x="124" y="292"/>
                  <a:pt x="124" y="230"/>
                </a:cubicBezTo>
                <a:cubicBezTo>
                  <a:pt x="124" y="167"/>
                  <a:pt x="168" y="123"/>
                  <a:pt x="230" y="123"/>
                </a:cubicBezTo>
                <a:cubicBezTo>
                  <a:pt x="291" y="123"/>
                  <a:pt x="336" y="167"/>
                  <a:pt x="336" y="230"/>
                </a:cubicBezTo>
                <a:cubicBezTo>
                  <a:pt x="336" y="292"/>
                  <a:pt x="291" y="345"/>
                  <a:pt x="230" y="345"/>
                </a:cubicBezTo>
                <a:close/>
                <a:moveTo>
                  <a:pt x="354" y="292"/>
                </a:moveTo>
                <a:lnTo>
                  <a:pt x="354" y="292"/>
                </a:lnTo>
                <a:cubicBezTo>
                  <a:pt x="363" y="274"/>
                  <a:pt x="372" y="257"/>
                  <a:pt x="372" y="230"/>
                </a:cubicBezTo>
                <a:cubicBezTo>
                  <a:pt x="372" y="212"/>
                  <a:pt x="363" y="185"/>
                  <a:pt x="354" y="167"/>
                </a:cubicBezTo>
                <a:cubicBezTo>
                  <a:pt x="407" y="141"/>
                  <a:pt x="407" y="141"/>
                  <a:pt x="407" y="141"/>
                </a:cubicBezTo>
                <a:cubicBezTo>
                  <a:pt x="416" y="167"/>
                  <a:pt x="425" y="195"/>
                  <a:pt x="425" y="230"/>
                </a:cubicBezTo>
                <a:cubicBezTo>
                  <a:pt x="425" y="265"/>
                  <a:pt x="416" y="292"/>
                  <a:pt x="407" y="327"/>
                </a:cubicBezTo>
                <a:lnTo>
                  <a:pt x="354" y="29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5" name="Google Shape;1095;p27"/>
          <p:cNvSpPr/>
          <p:nvPr/>
        </p:nvSpPr>
        <p:spPr>
          <a:xfrm>
            <a:off x="1266825" y="3793332"/>
            <a:ext cx="256382" cy="251619"/>
          </a:xfrm>
          <a:custGeom>
            <a:rect b="b" l="l" r="r" t="t"/>
            <a:pathLst>
              <a:path extrusionOk="0" h="417" w="427">
                <a:moveTo>
                  <a:pt x="416" y="53"/>
                </a:moveTo>
                <a:lnTo>
                  <a:pt x="416" y="53"/>
                </a:lnTo>
                <a:cubicBezTo>
                  <a:pt x="408" y="44"/>
                  <a:pt x="363" y="9"/>
                  <a:pt x="354" y="9"/>
                </a:cubicBezTo>
                <a:cubicBezTo>
                  <a:pt x="354" y="0"/>
                  <a:pt x="337" y="0"/>
                  <a:pt x="328" y="0"/>
                </a:cubicBezTo>
                <a:cubicBezTo>
                  <a:pt x="89" y="0"/>
                  <a:pt x="89" y="0"/>
                  <a:pt x="89" y="0"/>
                </a:cubicBezTo>
                <a:cubicBezTo>
                  <a:pt x="89" y="0"/>
                  <a:pt x="72" y="0"/>
                  <a:pt x="62" y="9"/>
                </a:cubicBezTo>
                <a:cubicBezTo>
                  <a:pt x="62" y="9"/>
                  <a:pt x="18" y="44"/>
                  <a:pt x="9" y="53"/>
                </a:cubicBezTo>
                <a:cubicBezTo>
                  <a:pt x="0" y="53"/>
                  <a:pt x="0" y="62"/>
                  <a:pt x="0" y="80"/>
                </a:cubicBezTo>
                <a:cubicBezTo>
                  <a:pt x="0" y="88"/>
                  <a:pt x="44" y="399"/>
                  <a:pt x="44" y="399"/>
                </a:cubicBezTo>
                <a:cubicBezTo>
                  <a:pt x="53" y="407"/>
                  <a:pt x="62" y="416"/>
                  <a:pt x="72" y="416"/>
                </a:cubicBezTo>
                <a:cubicBezTo>
                  <a:pt x="354" y="416"/>
                  <a:pt x="354" y="416"/>
                  <a:pt x="354" y="416"/>
                </a:cubicBezTo>
                <a:cubicBezTo>
                  <a:pt x="363" y="416"/>
                  <a:pt x="372" y="407"/>
                  <a:pt x="381" y="399"/>
                </a:cubicBezTo>
                <a:cubicBezTo>
                  <a:pt x="381" y="399"/>
                  <a:pt x="426" y="88"/>
                  <a:pt x="426" y="80"/>
                </a:cubicBezTo>
                <a:cubicBezTo>
                  <a:pt x="426" y="62"/>
                  <a:pt x="416" y="53"/>
                  <a:pt x="416" y="53"/>
                </a:cubicBezTo>
                <a:close/>
                <a:moveTo>
                  <a:pt x="213" y="266"/>
                </a:moveTo>
                <a:lnTo>
                  <a:pt x="213" y="266"/>
                </a:lnTo>
                <a:cubicBezTo>
                  <a:pt x="133" y="266"/>
                  <a:pt x="116" y="150"/>
                  <a:pt x="107" y="124"/>
                </a:cubicBezTo>
                <a:cubicBezTo>
                  <a:pt x="160" y="124"/>
                  <a:pt x="160" y="124"/>
                  <a:pt x="160" y="124"/>
                </a:cubicBezTo>
                <a:cubicBezTo>
                  <a:pt x="160" y="159"/>
                  <a:pt x="178" y="222"/>
                  <a:pt x="213" y="222"/>
                </a:cubicBezTo>
                <a:cubicBezTo>
                  <a:pt x="248" y="222"/>
                  <a:pt x="257" y="159"/>
                  <a:pt x="266" y="124"/>
                </a:cubicBezTo>
                <a:cubicBezTo>
                  <a:pt x="310" y="124"/>
                  <a:pt x="310" y="124"/>
                  <a:pt x="310" y="124"/>
                </a:cubicBezTo>
                <a:cubicBezTo>
                  <a:pt x="310" y="150"/>
                  <a:pt x="293" y="266"/>
                  <a:pt x="213" y="266"/>
                </a:cubicBezTo>
                <a:close/>
                <a:moveTo>
                  <a:pt x="36" y="80"/>
                </a:moveTo>
                <a:lnTo>
                  <a:pt x="36" y="80"/>
                </a:lnTo>
                <a:cubicBezTo>
                  <a:pt x="89" y="27"/>
                  <a:pt x="89" y="27"/>
                  <a:pt x="89" y="27"/>
                </a:cubicBezTo>
                <a:cubicBezTo>
                  <a:pt x="328" y="27"/>
                  <a:pt x="328" y="27"/>
                  <a:pt x="328" y="27"/>
                </a:cubicBezTo>
                <a:cubicBezTo>
                  <a:pt x="391" y="80"/>
                  <a:pt x="391" y="80"/>
                  <a:pt x="391" y="80"/>
                </a:cubicBezTo>
                <a:lnTo>
                  <a:pt x="36"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6" name="Google Shape;1096;p27"/>
          <p:cNvSpPr/>
          <p:nvPr/>
        </p:nvSpPr>
        <p:spPr>
          <a:xfrm>
            <a:off x="3620294" y="3206750"/>
            <a:ext cx="298450" cy="237332"/>
          </a:xfrm>
          <a:custGeom>
            <a:rect b="b" l="l" r="r" t="t"/>
            <a:pathLst>
              <a:path extrusionOk="0" h="399" w="497">
                <a:moveTo>
                  <a:pt x="248" y="150"/>
                </a:moveTo>
                <a:lnTo>
                  <a:pt x="248" y="150"/>
                </a:lnTo>
                <a:cubicBezTo>
                  <a:pt x="203" y="150"/>
                  <a:pt x="177" y="176"/>
                  <a:pt x="177" y="221"/>
                </a:cubicBezTo>
                <a:cubicBezTo>
                  <a:pt x="177" y="266"/>
                  <a:pt x="203" y="292"/>
                  <a:pt x="248" y="292"/>
                </a:cubicBezTo>
                <a:cubicBezTo>
                  <a:pt x="292" y="292"/>
                  <a:pt x="319" y="266"/>
                  <a:pt x="319" y="221"/>
                </a:cubicBezTo>
                <a:cubicBezTo>
                  <a:pt x="319" y="176"/>
                  <a:pt x="292" y="150"/>
                  <a:pt x="248" y="150"/>
                </a:cubicBezTo>
                <a:close/>
                <a:moveTo>
                  <a:pt x="442" y="70"/>
                </a:moveTo>
                <a:lnTo>
                  <a:pt x="442" y="70"/>
                </a:lnTo>
                <a:cubicBezTo>
                  <a:pt x="389" y="70"/>
                  <a:pt x="389" y="70"/>
                  <a:pt x="389" y="70"/>
                </a:cubicBezTo>
                <a:cubicBezTo>
                  <a:pt x="380" y="70"/>
                  <a:pt x="372" y="70"/>
                  <a:pt x="363" y="61"/>
                </a:cubicBezTo>
                <a:cubicBezTo>
                  <a:pt x="354" y="8"/>
                  <a:pt x="354" y="8"/>
                  <a:pt x="354" y="8"/>
                </a:cubicBezTo>
                <a:cubicBezTo>
                  <a:pt x="345" y="8"/>
                  <a:pt x="336" y="0"/>
                  <a:pt x="327" y="0"/>
                </a:cubicBezTo>
                <a:cubicBezTo>
                  <a:pt x="159" y="0"/>
                  <a:pt x="159" y="0"/>
                  <a:pt x="159" y="0"/>
                </a:cubicBezTo>
                <a:cubicBezTo>
                  <a:pt x="159" y="0"/>
                  <a:pt x="150" y="8"/>
                  <a:pt x="142" y="8"/>
                </a:cubicBezTo>
                <a:cubicBezTo>
                  <a:pt x="123" y="61"/>
                  <a:pt x="123" y="61"/>
                  <a:pt x="123" y="61"/>
                </a:cubicBezTo>
                <a:cubicBezTo>
                  <a:pt x="123" y="70"/>
                  <a:pt x="115" y="70"/>
                  <a:pt x="106" y="70"/>
                </a:cubicBezTo>
                <a:cubicBezTo>
                  <a:pt x="53" y="70"/>
                  <a:pt x="53" y="70"/>
                  <a:pt x="53" y="70"/>
                </a:cubicBezTo>
                <a:cubicBezTo>
                  <a:pt x="17" y="70"/>
                  <a:pt x="0" y="97"/>
                  <a:pt x="0" y="123"/>
                </a:cubicBezTo>
                <a:cubicBezTo>
                  <a:pt x="0" y="345"/>
                  <a:pt x="0" y="345"/>
                  <a:pt x="0" y="345"/>
                </a:cubicBezTo>
                <a:cubicBezTo>
                  <a:pt x="0" y="372"/>
                  <a:pt x="17" y="398"/>
                  <a:pt x="53" y="398"/>
                </a:cubicBezTo>
                <a:cubicBezTo>
                  <a:pt x="442" y="398"/>
                  <a:pt x="442" y="398"/>
                  <a:pt x="442" y="398"/>
                </a:cubicBezTo>
                <a:cubicBezTo>
                  <a:pt x="470" y="398"/>
                  <a:pt x="496" y="372"/>
                  <a:pt x="496" y="345"/>
                </a:cubicBezTo>
                <a:cubicBezTo>
                  <a:pt x="496" y="123"/>
                  <a:pt x="496" y="123"/>
                  <a:pt x="496" y="123"/>
                </a:cubicBezTo>
                <a:cubicBezTo>
                  <a:pt x="496" y="97"/>
                  <a:pt x="470" y="70"/>
                  <a:pt x="442" y="70"/>
                </a:cubicBezTo>
                <a:close/>
                <a:moveTo>
                  <a:pt x="248" y="345"/>
                </a:moveTo>
                <a:lnTo>
                  <a:pt x="248" y="345"/>
                </a:lnTo>
                <a:cubicBezTo>
                  <a:pt x="177" y="345"/>
                  <a:pt x="123" y="292"/>
                  <a:pt x="123" y="221"/>
                </a:cubicBezTo>
                <a:cubicBezTo>
                  <a:pt x="123" y="150"/>
                  <a:pt x="177" y="97"/>
                  <a:pt x="248" y="97"/>
                </a:cubicBezTo>
                <a:cubicBezTo>
                  <a:pt x="319" y="97"/>
                  <a:pt x="372" y="150"/>
                  <a:pt x="372" y="221"/>
                </a:cubicBezTo>
                <a:cubicBezTo>
                  <a:pt x="372" y="292"/>
                  <a:pt x="319" y="345"/>
                  <a:pt x="248" y="345"/>
                </a:cubicBezTo>
                <a:close/>
                <a:moveTo>
                  <a:pt x="425" y="159"/>
                </a:moveTo>
                <a:lnTo>
                  <a:pt x="425" y="159"/>
                </a:lnTo>
                <a:cubicBezTo>
                  <a:pt x="416" y="159"/>
                  <a:pt x="407" y="150"/>
                  <a:pt x="407" y="141"/>
                </a:cubicBezTo>
                <a:cubicBezTo>
                  <a:pt x="407" y="132"/>
                  <a:pt x="416" y="123"/>
                  <a:pt x="425" y="123"/>
                </a:cubicBezTo>
                <a:cubicBezTo>
                  <a:pt x="433" y="123"/>
                  <a:pt x="442" y="132"/>
                  <a:pt x="442" y="141"/>
                </a:cubicBezTo>
                <a:cubicBezTo>
                  <a:pt x="442" y="150"/>
                  <a:pt x="433" y="159"/>
                  <a:pt x="425"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7" name="Google Shape;1097;p27"/>
          <p:cNvSpPr/>
          <p:nvPr/>
        </p:nvSpPr>
        <p:spPr>
          <a:xfrm>
            <a:off x="6643688" y="3185319"/>
            <a:ext cx="207963" cy="285750"/>
          </a:xfrm>
          <a:custGeom>
            <a:rect b="b" l="l" r="r" t="t"/>
            <a:pathLst>
              <a:path extrusionOk="0" h="479" w="346">
                <a:moveTo>
                  <a:pt x="195" y="0"/>
                </a:moveTo>
                <a:lnTo>
                  <a:pt x="195" y="0"/>
                </a:lnTo>
                <a:cubicBezTo>
                  <a:pt x="160" y="0"/>
                  <a:pt x="160" y="0"/>
                  <a:pt x="160" y="0"/>
                </a:cubicBezTo>
                <a:cubicBezTo>
                  <a:pt x="160" y="328"/>
                  <a:pt x="160" y="328"/>
                  <a:pt x="160" y="328"/>
                </a:cubicBezTo>
                <a:cubicBezTo>
                  <a:pt x="133" y="319"/>
                  <a:pt x="107" y="319"/>
                  <a:pt x="80" y="328"/>
                </a:cubicBezTo>
                <a:cubicBezTo>
                  <a:pt x="26" y="346"/>
                  <a:pt x="0" y="390"/>
                  <a:pt x="10" y="425"/>
                </a:cubicBezTo>
                <a:cubicBezTo>
                  <a:pt x="26" y="461"/>
                  <a:pt x="71" y="478"/>
                  <a:pt x="124" y="461"/>
                </a:cubicBezTo>
                <a:cubicBezTo>
                  <a:pt x="169" y="443"/>
                  <a:pt x="195" y="408"/>
                  <a:pt x="195" y="372"/>
                </a:cubicBezTo>
                <a:cubicBezTo>
                  <a:pt x="195" y="106"/>
                  <a:pt x="195" y="106"/>
                  <a:pt x="195" y="106"/>
                </a:cubicBezTo>
                <a:cubicBezTo>
                  <a:pt x="266" y="124"/>
                  <a:pt x="266" y="212"/>
                  <a:pt x="257" y="230"/>
                </a:cubicBezTo>
                <a:cubicBezTo>
                  <a:pt x="257" y="239"/>
                  <a:pt x="266" y="248"/>
                  <a:pt x="275" y="230"/>
                </a:cubicBezTo>
                <a:cubicBezTo>
                  <a:pt x="345" y="115"/>
                  <a:pt x="195" y="62"/>
                  <a:pt x="19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8" name="Google Shape;1098;p27"/>
          <p:cNvSpPr/>
          <p:nvPr/>
        </p:nvSpPr>
        <p:spPr>
          <a:xfrm>
            <a:off x="4832350" y="3200400"/>
            <a:ext cx="256382" cy="260350"/>
          </a:xfrm>
          <a:custGeom>
            <a:rect b="b" l="l" r="r" t="t"/>
            <a:pathLst>
              <a:path extrusionOk="0" h="435" w="426">
                <a:moveTo>
                  <a:pt x="256" y="265"/>
                </a:moveTo>
                <a:lnTo>
                  <a:pt x="256" y="265"/>
                </a:lnTo>
                <a:cubicBezTo>
                  <a:pt x="186" y="336"/>
                  <a:pt x="80" y="345"/>
                  <a:pt x="0" y="301"/>
                </a:cubicBezTo>
                <a:cubicBezTo>
                  <a:pt x="9" y="319"/>
                  <a:pt x="17" y="328"/>
                  <a:pt x="35" y="345"/>
                </a:cubicBezTo>
                <a:cubicBezTo>
                  <a:pt x="124" y="434"/>
                  <a:pt x="256" y="434"/>
                  <a:pt x="346" y="345"/>
                </a:cubicBezTo>
                <a:cubicBezTo>
                  <a:pt x="425" y="256"/>
                  <a:pt x="425" y="124"/>
                  <a:pt x="346" y="35"/>
                </a:cubicBezTo>
                <a:cubicBezTo>
                  <a:pt x="328" y="26"/>
                  <a:pt x="310" y="9"/>
                  <a:pt x="292" y="0"/>
                </a:cubicBezTo>
                <a:cubicBezTo>
                  <a:pt x="346" y="88"/>
                  <a:pt x="328" y="194"/>
                  <a:pt x="256" y="26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099" name="Google Shape;1099;p27"/>
          <p:cNvSpPr/>
          <p:nvPr/>
        </p:nvSpPr>
        <p:spPr>
          <a:xfrm>
            <a:off x="5399882" y="3200400"/>
            <a:ext cx="302419" cy="237332"/>
          </a:xfrm>
          <a:custGeom>
            <a:rect b="b" l="l" r="r" t="t"/>
            <a:pathLst>
              <a:path extrusionOk="0" h="399" w="506">
                <a:moveTo>
                  <a:pt x="434" y="70"/>
                </a:moveTo>
                <a:lnTo>
                  <a:pt x="434" y="70"/>
                </a:lnTo>
                <a:cubicBezTo>
                  <a:pt x="354" y="17"/>
                  <a:pt x="265" y="0"/>
                  <a:pt x="168" y="35"/>
                </a:cubicBezTo>
                <a:cubicBezTo>
                  <a:pt x="89" y="53"/>
                  <a:pt x="9" y="141"/>
                  <a:pt x="9" y="221"/>
                </a:cubicBezTo>
                <a:cubicBezTo>
                  <a:pt x="0" y="319"/>
                  <a:pt x="71" y="398"/>
                  <a:pt x="195" y="398"/>
                </a:cubicBezTo>
                <a:cubicBezTo>
                  <a:pt x="337" y="398"/>
                  <a:pt x="381" y="328"/>
                  <a:pt x="381" y="310"/>
                </a:cubicBezTo>
                <a:cubicBezTo>
                  <a:pt x="390" y="292"/>
                  <a:pt x="328" y="248"/>
                  <a:pt x="363" y="212"/>
                </a:cubicBezTo>
                <a:cubicBezTo>
                  <a:pt x="408" y="168"/>
                  <a:pt x="452" y="203"/>
                  <a:pt x="469" y="203"/>
                </a:cubicBezTo>
                <a:cubicBezTo>
                  <a:pt x="496" y="194"/>
                  <a:pt x="505" y="124"/>
                  <a:pt x="434" y="70"/>
                </a:cubicBezTo>
                <a:close/>
                <a:moveTo>
                  <a:pt x="274" y="301"/>
                </a:moveTo>
                <a:lnTo>
                  <a:pt x="274" y="301"/>
                </a:lnTo>
                <a:cubicBezTo>
                  <a:pt x="248" y="301"/>
                  <a:pt x="239" y="283"/>
                  <a:pt x="239" y="265"/>
                </a:cubicBezTo>
                <a:cubicBezTo>
                  <a:pt x="239" y="248"/>
                  <a:pt x="248" y="230"/>
                  <a:pt x="274" y="230"/>
                </a:cubicBezTo>
                <a:cubicBezTo>
                  <a:pt x="293" y="230"/>
                  <a:pt x="309" y="248"/>
                  <a:pt x="309" y="265"/>
                </a:cubicBezTo>
                <a:cubicBezTo>
                  <a:pt x="309" y="283"/>
                  <a:pt x="293" y="301"/>
                  <a:pt x="274"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0" name="Google Shape;1100;p27"/>
          <p:cNvSpPr/>
          <p:nvPr/>
        </p:nvSpPr>
        <p:spPr>
          <a:xfrm>
            <a:off x="5998369" y="3190082"/>
            <a:ext cx="298450" cy="249238"/>
          </a:xfrm>
          <a:custGeom>
            <a:rect b="b" l="l" r="r" t="t"/>
            <a:pathLst>
              <a:path extrusionOk="0" h="418" w="498">
                <a:moveTo>
                  <a:pt x="124" y="81"/>
                </a:moveTo>
                <a:lnTo>
                  <a:pt x="124" y="81"/>
                </a:lnTo>
                <a:cubicBezTo>
                  <a:pt x="27" y="134"/>
                  <a:pt x="36" y="222"/>
                  <a:pt x="36" y="258"/>
                </a:cubicBezTo>
                <a:cubicBezTo>
                  <a:pt x="159" y="107"/>
                  <a:pt x="346" y="116"/>
                  <a:pt x="346" y="116"/>
                </a:cubicBezTo>
                <a:cubicBezTo>
                  <a:pt x="346" y="116"/>
                  <a:pt x="80" y="204"/>
                  <a:pt x="9" y="382"/>
                </a:cubicBezTo>
                <a:cubicBezTo>
                  <a:pt x="0" y="400"/>
                  <a:pt x="36" y="417"/>
                  <a:pt x="44" y="400"/>
                </a:cubicBezTo>
                <a:cubicBezTo>
                  <a:pt x="62" y="355"/>
                  <a:pt x="97" y="311"/>
                  <a:pt x="97" y="311"/>
                </a:cubicBezTo>
                <a:cubicBezTo>
                  <a:pt x="151" y="329"/>
                  <a:pt x="230" y="355"/>
                  <a:pt x="293" y="311"/>
                </a:cubicBezTo>
                <a:cubicBezTo>
                  <a:pt x="363" y="258"/>
                  <a:pt x="363" y="134"/>
                  <a:pt x="469" y="72"/>
                </a:cubicBezTo>
                <a:cubicBezTo>
                  <a:pt x="497" y="63"/>
                  <a:pt x="249" y="0"/>
                  <a:pt x="124" y="8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1" name="Google Shape;1101;p27"/>
          <p:cNvSpPr/>
          <p:nvPr/>
        </p:nvSpPr>
        <p:spPr>
          <a:xfrm>
            <a:off x="2447925" y="3185319"/>
            <a:ext cx="266700" cy="275431"/>
          </a:xfrm>
          <a:custGeom>
            <a:rect b="b" l="l" r="r" t="t"/>
            <a:pathLst>
              <a:path extrusionOk="0" h="462" w="444">
                <a:moveTo>
                  <a:pt x="248" y="337"/>
                </a:moveTo>
                <a:lnTo>
                  <a:pt x="248" y="337"/>
                </a:lnTo>
                <a:cubicBezTo>
                  <a:pt x="248" y="302"/>
                  <a:pt x="275" y="283"/>
                  <a:pt x="320" y="257"/>
                </a:cubicBezTo>
                <a:cubicBezTo>
                  <a:pt x="373" y="221"/>
                  <a:pt x="443" y="177"/>
                  <a:pt x="443" y="71"/>
                </a:cubicBezTo>
                <a:cubicBezTo>
                  <a:pt x="443" y="62"/>
                  <a:pt x="434" y="53"/>
                  <a:pt x="426" y="53"/>
                </a:cubicBezTo>
                <a:cubicBezTo>
                  <a:pt x="346" y="53"/>
                  <a:pt x="346" y="53"/>
                  <a:pt x="346" y="53"/>
                </a:cubicBezTo>
                <a:cubicBezTo>
                  <a:pt x="328" y="27"/>
                  <a:pt x="293" y="0"/>
                  <a:pt x="222" y="0"/>
                </a:cubicBezTo>
                <a:cubicBezTo>
                  <a:pt x="151" y="0"/>
                  <a:pt x="116" y="27"/>
                  <a:pt x="98" y="53"/>
                </a:cubicBezTo>
                <a:cubicBezTo>
                  <a:pt x="18" y="53"/>
                  <a:pt x="18" y="53"/>
                  <a:pt x="18" y="53"/>
                </a:cubicBezTo>
                <a:cubicBezTo>
                  <a:pt x="9" y="53"/>
                  <a:pt x="0" y="62"/>
                  <a:pt x="0" y="71"/>
                </a:cubicBezTo>
                <a:cubicBezTo>
                  <a:pt x="0" y="177"/>
                  <a:pt x="62" y="221"/>
                  <a:pt x="124" y="257"/>
                </a:cubicBezTo>
                <a:cubicBezTo>
                  <a:pt x="169" y="283"/>
                  <a:pt x="195" y="302"/>
                  <a:pt x="195" y="337"/>
                </a:cubicBezTo>
                <a:cubicBezTo>
                  <a:pt x="195" y="372"/>
                  <a:pt x="195" y="372"/>
                  <a:pt x="195" y="372"/>
                </a:cubicBezTo>
                <a:cubicBezTo>
                  <a:pt x="142" y="381"/>
                  <a:pt x="107" y="399"/>
                  <a:pt x="107" y="416"/>
                </a:cubicBezTo>
                <a:cubicBezTo>
                  <a:pt x="107" y="443"/>
                  <a:pt x="160" y="461"/>
                  <a:pt x="222" y="461"/>
                </a:cubicBezTo>
                <a:cubicBezTo>
                  <a:pt x="283" y="461"/>
                  <a:pt x="328" y="443"/>
                  <a:pt x="328" y="416"/>
                </a:cubicBezTo>
                <a:cubicBezTo>
                  <a:pt x="328" y="399"/>
                  <a:pt x="302" y="381"/>
                  <a:pt x="248" y="372"/>
                </a:cubicBezTo>
                <a:lnTo>
                  <a:pt x="248" y="337"/>
                </a:lnTo>
                <a:close/>
                <a:moveTo>
                  <a:pt x="320" y="212"/>
                </a:moveTo>
                <a:lnTo>
                  <a:pt x="320" y="212"/>
                </a:lnTo>
                <a:cubicBezTo>
                  <a:pt x="337" y="186"/>
                  <a:pt x="346" y="142"/>
                  <a:pt x="346" y="89"/>
                </a:cubicBezTo>
                <a:cubicBezTo>
                  <a:pt x="408" y="89"/>
                  <a:pt x="408" y="89"/>
                  <a:pt x="408" y="89"/>
                </a:cubicBezTo>
                <a:cubicBezTo>
                  <a:pt x="399" y="151"/>
                  <a:pt x="364" y="186"/>
                  <a:pt x="320" y="212"/>
                </a:cubicBezTo>
                <a:close/>
                <a:moveTo>
                  <a:pt x="222" y="36"/>
                </a:moveTo>
                <a:lnTo>
                  <a:pt x="222" y="36"/>
                </a:lnTo>
                <a:cubicBezTo>
                  <a:pt x="293" y="36"/>
                  <a:pt x="320" y="62"/>
                  <a:pt x="320" y="71"/>
                </a:cubicBezTo>
                <a:cubicBezTo>
                  <a:pt x="320" y="80"/>
                  <a:pt x="293" y="106"/>
                  <a:pt x="222" y="115"/>
                </a:cubicBezTo>
                <a:cubicBezTo>
                  <a:pt x="151" y="106"/>
                  <a:pt x="124" y="80"/>
                  <a:pt x="124" y="71"/>
                </a:cubicBezTo>
                <a:cubicBezTo>
                  <a:pt x="124" y="62"/>
                  <a:pt x="151" y="36"/>
                  <a:pt x="222" y="36"/>
                </a:cubicBezTo>
                <a:close/>
                <a:moveTo>
                  <a:pt x="36" y="89"/>
                </a:moveTo>
                <a:lnTo>
                  <a:pt x="36" y="89"/>
                </a:lnTo>
                <a:cubicBezTo>
                  <a:pt x="98" y="89"/>
                  <a:pt x="98" y="89"/>
                  <a:pt x="98" y="89"/>
                </a:cubicBezTo>
                <a:cubicBezTo>
                  <a:pt x="98" y="142"/>
                  <a:pt x="107" y="186"/>
                  <a:pt x="124" y="212"/>
                </a:cubicBezTo>
                <a:cubicBezTo>
                  <a:pt x="80" y="186"/>
                  <a:pt x="36" y="151"/>
                  <a:pt x="36" y="8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2" name="Google Shape;1102;p27"/>
          <p:cNvSpPr/>
          <p:nvPr/>
        </p:nvSpPr>
        <p:spPr>
          <a:xfrm>
            <a:off x="1840707" y="3778250"/>
            <a:ext cx="296069" cy="281782"/>
          </a:xfrm>
          <a:custGeom>
            <a:rect b="b" l="l" r="r" t="t"/>
            <a:pathLst>
              <a:path extrusionOk="0" h="470" w="498">
                <a:moveTo>
                  <a:pt x="133" y="469"/>
                </a:moveTo>
                <a:lnTo>
                  <a:pt x="133" y="469"/>
                </a:lnTo>
                <a:cubicBezTo>
                  <a:pt x="186" y="469"/>
                  <a:pt x="186" y="469"/>
                  <a:pt x="186" y="469"/>
                </a:cubicBezTo>
                <a:cubicBezTo>
                  <a:pt x="293" y="265"/>
                  <a:pt x="293" y="265"/>
                  <a:pt x="293" y="265"/>
                </a:cubicBezTo>
                <a:cubicBezTo>
                  <a:pt x="426" y="265"/>
                  <a:pt x="426" y="265"/>
                  <a:pt x="426" y="265"/>
                </a:cubicBezTo>
                <a:cubicBezTo>
                  <a:pt x="426" y="265"/>
                  <a:pt x="497" y="265"/>
                  <a:pt x="497" y="230"/>
                </a:cubicBezTo>
                <a:cubicBezTo>
                  <a:pt x="497" y="195"/>
                  <a:pt x="426" y="195"/>
                  <a:pt x="426" y="195"/>
                </a:cubicBezTo>
                <a:cubicBezTo>
                  <a:pt x="293" y="195"/>
                  <a:pt x="293" y="195"/>
                  <a:pt x="293" y="195"/>
                </a:cubicBezTo>
                <a:cubicBezTo>
                  <a:pt x="186" y="0"/>
                  <a:pt x="186" y="0"/>
                  <a:pt x="186" y="0"/>
                </a:cubicBezTo>
                <a:cubicBezTo>
                  <a:pt x="133" y="0"/>
                  <a:pt x="133" y="0"/>
                  <a:pt x="133" y="0"/>
                </a:cubicBezTo>
                <a:cubicBezTo>
                  <a:pt x="195" y="195"/>
                  <a:pt x="195" y="195"/>
                  <a:pt x="195" y="195"/>
                </a:cubicBezTo>
                <a:cubicBezTo>
                  <a:pt x="107" y="195"/>
                  <a:pt x="107" y="195"/>
                  <a:pt x="107" y="195"/>
                </a:cubicBezTo>
                <a:cubicBezTo>
                  <a:pt x="53" y="150"/>
                  <a:pt x="53" y="150"/>
                  <a:pt x="53" y="150"/>
                </a:cubicBezTo>
                <a:cubicBezTo>
                  <a:pt x="0" y="150"/>
                  <a:pt x="0" y="150"/>
                  <a:pt x="0" y="150"/>
                </a:cubicBezTo>
                <a:cubicBezTo>
                  <a:pt x="36" y="230"/>
                  <a:pt x="36" y="230"/>
                  <a:pt x="36" y="230"/>
                </a:cubicBezTo>
                <a:cubicBezTo>
                  <a:pt x="0" y="319"/>
                  <a:pt x="0" y="319"/>
                  <a:pt x="0" y="319"/>
                </a:cubicBezTo>
                <a:cubicBezTo>
                  <a:pt x="53" y="319"/>
                  <a:pt x="53" y="319"/>
                  <a:pt x="53" y="319"/>
                </a:cubicBezTo>
                <a:cubicBezTo>
                  <a:pt x="107" y="265"/>
                  <a:pt x="107" y="265"/>
                  <a:pt x="107" y="265"/>
                </a:cubicBezTo>
                <a:cubicBezTo>
                  <a:pt x="195" y="265"/>
                  <a:pt x="195" y="265"/>
                  <a:pt x="195" y="265"/>
                </a:cubicBezTo>
                <a:lnTo>
                  <a:pt x="133" y="46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grpSp>
        <p:nvGrpSpPr>
          <p:cNvPr id="1103" name="Google Shape;1103;p27"/>
          <p:cNvGrpSpPr/>
          <p:nvPr/>
        </p:nvGrpSpPr>
        <p:grpSpPr>
          <a:xfrm>
            <a:off x="3630726" y="3782485"/>
            <a:ext cx="277211" cy="273050"/>
            <a:chOff x="7197121" y="8332916"/>
            <a:chExt cx="553830" cy="543285"/>
          </a:xfrm>
        </p:grpSpPr>
        <p:sp>
          <p:nvSpPr>
            <p:cNvPr id="1104" name="Google Shape;1104;p27"/>
            <p:cNvSpPr/>
            <p:nvPr/>
          </p:nvSpPr>
          <p:spPr>
            <a:xfrm>
              <a:off x="7197121" y="8332916"/>
              <a:ext cx="553830" cy="543285"/>
            </a:xfrm>
            <a:custGeom>
              <a:rect b="b" l="l" r="r" t="t"/>
              <a:pathLst>
                <a:path extrusionOk="0" h="453" w="462">
                  <a:moveTo>
                    <a:pt x="231" y="0"/>
                  </a:moveTo>
                  <a:lnTo>
                    <a:pt x="231" y="0"/>
                  </a:lnTo>
                  <a:cubicBezTo>
                    <a:pt x="106" y="0"/>
                    <a:pt x="0" y="98"/>
                    <a:pt x="0" y="222"/>
                  </a:cubicBezTo>
                  <a:cubicBezTo>
                    <a:pt x="0" y="346"/>
                    <a:pt x="106" y="452"/>
                    <a:pt x="231" y="452"/>
                  </a:cubicBezTo>
                  <a:cubicBezTo>
                    <a:pt x="355" y="452"/>
                    <a:pt x="461" y="346"/>
                    <a:pt x="461" y="222"/>
                  </a:cubicBezTo>
                  <a:cubicBezTo>
                    <a:pt x="461" y="98"/>
                    <a:pt x="355" y="0"/>
                    <a:pt x="231" y="0"/>
                  </a:cubicBezTo>
                  <a:close/>
                  <a:moveTo>
                    <a:pt x="231" y="399"/>
                  </a:moveTo>
                  <a:lnTo>
                    <a:pt x="231" y="399"/>
                  </a:lnTo>
                  <a:cubicBezTo>
                    <a:pt x="133" y="399"/>
                    <a:pt x="53" y="319"/>
                    <a:pt x="53" y="222"/>
                  </a:cubicBezTo>
                  <a:cubicBezTo>
                    <a:pt x="53" y="124"/>
                    <a:pt x="133" y="45"/>
                    <a:pt x="231" y="45"/>
                  </a:cubicBezTo>
                  <a:cubicBezTo>
                    <a:pt x="328" y="45"/>
                    <a:pt x="408" y="124"/>
                    <a:pt x="408" y="222"/>
                  </a:cubicBezTo>
                  <a:cubicBezTo>
                    <a:pt x="408" y="319"/>
                    <a:pt x="328" y="399"/>
                    <a:pt x="231" y="399"/>
                  </a:cubicBezTo>
                  <a:close/>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5" name="Google Shape;1105;p27"/>
            <p:cNvSpPr/>
            <p:nvPr/>
          </p:nvSpPr>
          <p:spPr>
            <a:xfrm>
              <a:off x="7450784" y="8450839"/>
              <a:ext cx="126832" cy="261114"/>
            </a:xfrm>
            <a:custGeom>
              <a:rect b="b" l="l" r="r" t="t"/>
              <a:pathLst>
                <a:path extrusionOk="0" h="222" w="107">
                  <a:moveTo>
                    <a:pt x="36" y="0"/>
                  </a:moveTo>
                  <a:lnTo>
                    <a:pt x="0" y="0"/>
                  </a:lnTo>
                  <a:lnTo>
                    <a:pt x="0" y="133"/>
                  </a:lnTo>
                  <a:lnTo>
                    <a:pt x="89" y="221"/>
                  </a:lnTo>
                  <a:lnTo>
                    <a:pt x="106" y="195"/>
                  </a:lnTo>
                  <a:lnTo>
                    <a:pt x="36" y="114"/>
                  </a:lnTo>
                  <a:lnTo>
                    <a:pt x="36" y="0"/>
                  </a:lnTo>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grpSp>
      <p:sp>
        <p:nvSpPr>
          <p:cNvPr id="1106" name="Google Shape;1106;p27"/>
          <p:cNvSpPr/>
          <p:nvPr/>
        </p:nvSpPr>
        <p:spPr>
          <a:xfrm>
            <a:off x="10186194" y="5001419"/>
            <a:ext cx="203200" cy="214313"/>
          </a:xfrm>
          <a:custGeom>
            <a:rect b="b" l="l" r="r" t="t"/>
            <a:pathLst>
              <a:path extrusionOk="0" h="356" w="338">
                <a:moveTo>
                  <a:pt x="124" y="355"/>
                </a:moveTo>
                <a:lnTo>
                  <a:pt x="124" y="355"/>
                </a:lnTo>
                <a:cubicBezTo>
                  <a:pt x="115" y="355"/>
                  <a:pt x="107" y="346"/>
                  <a:pt x="98" y="337"/>
                </a:cubicBezTo>
                <a:cubicBezTo>
                  <a:pt x="9" y="222"/>
                  <a:pt x="9" y="222"/>
                  <a:pt x="9" y="222"/>
                </a:cubicBezTo>
                <a:cubicBezTo>
                  <a:pt x="0" y="204"/>
                  <a:pt x="0" y="187"/>
                  <a:pt x="18" y="178"/>
                </a:cubicBezTo>
                <a:cubicBezTo>
                  <a:pt x="36" y="160"/>
                  <a:pt x="53" y="168"/>
                  <a:pt x="62" y="178"/>
                </a:cubicBezTo>
                <a:cubicBezTo>
                  <a:pt x="124" y="258"/>
                  <a:pt x="124" y="258"/>
                  <a:pt x="124" y="258"/>
                </a:cubicBezTo>
                <a:cubicBezTo>
                  <a:pt x="266" y="27"/>
                  <a:pt x="266" y="27"/>
                  <a:pt x="266" y="27"/>
                </a:cubicBezTo>
                <a:cubicBezTo>
                  <a:pt x="284" y="9"/>
                  <a:pt x="301" y="0"/>
                  <a:pt x="319" y="9"/>
                </a:cubicBezTo>
                <a:cubicBezTo>
                  <a:pt x="337" y="18"/>
                  <a:pt x="337" y="45"/>
                  <a:pt x="328" y="62"/>
                </a:cubicBezTo>
                <a:cubicBezTo>
                  <a:pt x="160" y="337"/>
                  <a:pt x="160" y="337"/>
                  <a:pt x="160" y="337"/>
                </a:cubicBezTo>
                <a:cubicBezTo>
                  <a:pt x="151" y="346"/>
                  <a:pt x="142" y="355"/>
                  <a:pt x="124" y="35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7" name="Google Shape;1107;p27"/>
          <p:cNvSpPr/>
          <p:nvPr/>
        </p:nvSpPr>
        <p:spPr>
          <a:xfrm>
            <a:off x="9022557" y="3767932"/>
            <a:ext cx="169069" cy="298450"/>
          </a:xfrm>
          <a:custGeom>
            <a:rect b="b" l="l" r="r" t="t"/>
            <a:pathLst>
              <a:path extrusionOk="0" h="497" w="284">
                <a:moveTo>
                  <a:pt x="283" y="115"/>
                </a:moveTo>
                <a:lnTo>
                  <a:pt x="283" y="115"/>
                </a:lnTo>
                <a:cubicBezTo>
                  <a:pt x="283" y="62"/>
                  <a:pt x="283" y="62"/>
                  <a:pt x="283" y="62"/>
                </a:cubicBezTo>
                <a:cubicBezTo>
                  <a:pt x="283" y="35"/>
                  <a:pt x="221" y="0"/>
                  <a:pt x="142" y="0"/>
                </a:cubicBezTo>
                <a:cubicBezTo>
                  <a:pt x="61" y="0"/>
                  <a:pt x="0" y="35"/>
                  <a:pt x="0" y="62"/>
                </a:cubicBezTo>
                <a:cubicBezTo>
                  <a:pt x="0" y="62"/>
                  <a:pt x="0" y="62"/>
                  <a:pt x="0" y="115"/>
                </a:cubicBezTo>
                <a:cubicBezTo>
                  <a:pt x="0" y="168"/>
                  <a:pt x="97" y="213"/>
                  <a:pt x="97" y="248"/>
                </a:cubicBezTo>
                <a:cubicBezTo>
                  <a:pt x="97" y="292"/>
                  <a:pt x="0" y="328"/>
                  <a:pt x="0" y="381"/>
                </a:cubicBezTo>
                <a:cubicBezTo>
                  <a:pt x="0" y="434"/>
                  <a:pt x="0" y="443"/>
                  <a:pt x="0" y="443"/>
                </a:cubicBezTo>
                <a:cubicBezTo>
                  <a:pt x="0" y="460"/>
                  <a:pt x="61" y="496"/>
                  <a:pt x="142" y="496"/>
                </a:cubicBezTo>
                <a:cubicBezTo>
                  <a:pt x="221" y="496"/>
                  <a:pt x="283" y="460"/>
                  <a:pt x="283" y="443"/>
                </a:cubicBezTo>
                <a:cubicBezTo>
                  <a:pt x="283" y="443"/>
                  <a:pt x="283" y="434"/>
                  <a:pt x="283" y="381"/>
                </a:cubicBezTo>
                <a:cubicBezTo>
                  <a:pt x="283" y="328"/>
                  <a:pt x="186" y="292"/>
                  <a:pt x="186" y="248"/>
                </a:cubicBezTo>
                <a:cubicBezTo>
                  <a:pt x="186" y="213"/>
                  <a:pt x="283" y="168"/>
                  <a:pt x="283" y="115"/>
                </a:cubicBezTo>
                <a:close/>
                <a:moveTo>
                  <a:pt x="44" y="62"/>
                </a:moveTo>
                <a:lnTo>
                  <a:pt x="44" y="62"/>
                </a:lnTo>
                <a:cubicBezTo>
                  <a:pt x="61" y="53"/>
                  <a:pt x="88" y="35"/>
                  <a:pt x="142" y="35"/>
                </a:cubicBezTo>
                <a:cubicBezTo>
                  <a:pt x="195" y="35"/>
                  <a:pt x="239" y="62"/>
                  <a:pt x="239" y="62"/>
                </a:cubicBezTo>
                <a:cubicBezTo>
                  <a:pt x="248" y="62"/>
                  <a:pt x="257" y="71"/>
                  <a:pt x="248" y="71"/>
                </a:cubicBezTo>
                <a:cubicBezTo>
                  <a:pt x="230" y="88"/>
                  <a:pt x="186" y="97"/>
                  <a:pt x="142" y="97"/>
                </a:cubicBezTo>
                <a:cubicBezTo>
                  <a:pt x="97" y="97"/>
                  <a:pt x="53" y="88"/>
                  <a:pt x="35" y="71"/>
                </a:cubicBezTo>
                <a:cubicBezTo>
                  <a:pt x="26" y="71"/>
                  <a:pt x="44" y="62"/>
                  <a:pt x="44" y="62"/>
                </a:cubicBezTo>
                <a:close/>
                <a:moveTo>
                  <a:pt x="151" y="248"/>
                </a:moveTo>
                <a:lnTo>
                  <a:pt x="151" y="248"/>
                </a:lnTo>
                <a:cubicBezTo>
                  <a:pt x="151" y="283"/>
                  <a:pt x="177" y="301"/>
                  <a:pt x="204" y="328"/>
                </a:cubicBezTo>
                <a:cubicBezTo>
                  <a:pt x="221" y="345"/>
                  <a:pt x="248" y="372"/>
                  <a:pt x="248" y="381"/>
                </a:cubicBezTo>
                <a:cubicBezTo>
                  <a:pt x="248" y="416"/>
                  <a:pt x="248" y="416"/>
                  <a:pt x="248" y="416"/>
                </a:cubicBezTo>
                <a:cubicBezTo>
                  <a:pt x="230" y="407"/>
                  <a:pt x="151" y="390"/>
                  <a:pt x="151" y="354"/>
                </a:cubicBezTo>
                <a:cubicBezTo>
                  <a:pt x="151" y="337"/>
                  <a:pt x="133" y="337"/>
                  <a:pt x="133" y="354"/>
                </a:cubicBezTo>
                <a:cubicBezTo>
                  <a:pt x="133" y="390"/>
                  <a:pt x="61" y="407"/>
                  <a:pt x="35" y="416"/>
                </a:cubicBezTo>
                <a:cubicBezTo>
                  <a:pt x="35" y="381"/>
                  <a:pt x="35" y="381"/>
                  <a:pt x="35" y="381"/>
                </a:cubicBezTo>
                <a:cubicBezTo>
                  <a:pt x="35" y="372"/>
                  <a:pt x="61" y="345"/>
                  <a:pt x="80" y="328"/>
                </a:cubicBezTo>
                <a:cubicBezTo>
                  <a:pt x="106" y="301"/>
                  <a:pt x="133" y="283"/>
                  <a:pt x="133" y="248"/>
                </a:cubicBezTo>
                <a:cubicBezTo>
                  <a:pt x="133" y="222"/>
                  <a:pt x="106" y="203"/>
                  <a:pt x="80" y="177"/>
                </a:cubicBezTo>
                <a:cubicBezTo>
                  <a:pt x="61" y="159"/>
                  <a:pt x="35" y="132"/>
                  <a:pt x="35" y="115"/>
                </a:cubicBezTo>
                <a:cubicBezTo>
                  <a:pt x="35" y="88"/>
                  <a:pt x="35" y="88"/>
                  <a:pt x="35" y="88"/>
                </a:cubicBezTo>
                <a:cubicBezTo>
                  <a:pt x="61" y="106"/>
                  <a:pt x="97" y="115"/>
                  <a:pt x="142" y="115"/>
                </a:cubicBezTo>
                <a:cubicBezTo>
                  <a:pt x="186" y="115"/>
                  <a:pt x="230" y="106"/>
                  <a:pt x="248" y="88"/>
                </a:cubicBezTo>
                <a:cubicBezTo>
                  <a:pt x="248" y="115"/>
                  <a:pt x="248" y="115"/>
                  <a:pt x="248" y="115"/>
                </a:cubicBezTo>
                <a:cubicBezTo>
                  <a:pt x="248" y="132"/>
                  <a:pt x="221" y="159"/>
                  <a:pt x="204" y="177"/>
                </a:cubicBezTo>
                <a:cubicBezTo>
                  <a:pt x="177" y="203"/>
                  <a:pt x="151" y="222"/>
                  <a:pt x="151" y="24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8" name="Google Shape;1108;p27"/>
          <p:cNvSpPr/>
          <p:nvPr/>
        </p:nvSpPr>
        <p:spPr>
          <a:xfrm>
            <a:off x="10760075" y="2034382"/>
            <a:ext cx="213519" cy="249238"/>
          </a:xfrm>
          <a:custGeom>
            <a:rect b="b" l="l" r="r" t="t"/>
            <a:pathLst>
              <a:path extrusionOk="0" h="417" w="355">
                <a:moveTo>
                  <a:pt x="319" y="141"/>
                </a:moveTo>
                <a:lnTo>
                  <a:pt x="319" y="141"/>
                </a:lnTo>
                <a:cubicBezTo>
                  <a:pt x="274" y="141"/>
                  <a:pt x="274" y="141"/>
                  <a:pt x="274" y="141"/>
                </a:cubicBezTo>
                <a:cubicBezTo>
                  <a:pt x="274" y="106"/>
                  <a:pt x="274" y="106"/>
                  <a:pt x="274" y="106"/>
                </a:cubicBezTo>
                <a:cubicBezTo>
                  <a:pt x="274" y="35"/>
                  <a:pt x="238" y="0"/>
                  <a:pt x="176" y="0"/>
                </a:cubicBezTo>
                <a:cubicBezTo>
                  <a:pt x="106" y="0"/>
                  <a:pt x="79" y="35"/>
                  <a:pt x="79" y="106"/>
                </a:cubicBezTo>
                <a:cubicBezTo>
                  <a:pt x="79" y="141"/>
                  <a:pt x="79" y="141"/>
                  <a:pt x="79" y="141"/>
                </a:cubicBezTo>
                <a:cubicBezTo>
                  <a:pt x="25" y="141"/>
                  <a:pt x="25" y="141"/>
                  <a:pt x="25" y="141"/>
                </a:cubicBezTo>
                <a:cubicBezTo>
                  <a:pt x="17" y="141"/>
                  <a:pt x="0" y="159"/>
                  <a:pt x="0" y="177"/>
                </a:cubicBezTo>
                <a:cubicBezTo>
                  <a:pt x="0" y="372"/>
                  <a:pt x="0" y="372"/>
                  <a:pt x="0" y="372"/>
                </a:cubicBezTo>
                <a:cubicBezTo>
                  <a:pt x="0" y="381"/>
                  <a:pt x="17" y="398"/>
                  <a:pt x="25" y="398"/>
                </a:cubicBezTo>
                <a:cubicBezTo>
                  <a:pt x="53" y="407"/>
                  <a:pt x="53" y="407"/>
                  <a:pt x="53" y="407"/>
                </a:cubicBezTo>
                <a:cubicBezTo>
                  <a:pt x="70" y="416"/>
                  <a:pt x="88" y="416"/>
                  <a:pt x="106" y="416"/>
                </a:cubicBezTo>
                <a:cubicBezTo>
                  <a:pt x="247" y="416"/>
                  <a:pt x="247" y="416"/>
                  <a:pt x="247" y="416"/>
                </a:cubicBezTo>
                <a:cubicBezTo>
                  <a:pt x="265" y="416"/>
                  <a:pt x="283" y="416"/>
                  <a:pt x="300" y="407"/>
                </a:cubicBezTo>
                <a:cubicBezTo>
                  <a:pt x="327" y="398"/>
                  <a:pt x="327" y="398"/>
                  <a:pt x="327" y="398"/>
                </a:cubicBezTo>
                <a:cubicBezTo>
                  <a:pt x="336" y="398"/>
                  <a:pt x="354" y="381"/>
                  <a:pt x="354" y="372"/>
                </a:cubicBezTo>
                <a:cubicBezTo>
                  <a:pt x="354" y="177"/>
                  <a:pt x="354" y="177"/>
                  <a:pt x="354" y="177"/>
                </a:cubicBezTo>
                <a:cubicBezTo>
                  <a:pt x="354" y="159"/>
                  <a:pt x="336" y="141"/>
                  <a:pt x="319" y="141"/>
                </a:cubicBezTo>
                <a:close/>
                <a:moveTo>
                  <a:pt x="123" y="97"/>
                </a:moveTo>
                <a:lnTo>
                  <a:pt x="123" y="97"/>
                </a:lnTo>
                <a:cubicBezTo>
                  <a:pt x="123" y="62"/>
                  <a:pt x="150" y="44"/>
                  <a:pt x="176" y="44"/>
                </a:cubicBezTo>
                <a:cubicBezTo>
                  <a:pt x="203" y="44"/>
                  <a:pt x="229" y="62"/>
                  <a:pt x="229" y="97"/>
                </a:cubicBezTo>
                <a:cubicBezTo>
                  <a:pt x="229" y="141"/>
                  <a:pt x="229" y="141"/>
                  <a:pt x="229" y="141"/>
                </a:cubicBezTo>
                <a:cubicBezTo>
                  <a:pt x="123" y="141"/>
                  <a:pt x="123" y="141"/>
                  <a:pt x="123" y="141"/>
                </a:cubicBezTo>
                <a:lnTo>
                  <a:pt x="123" y="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09" name="Google Shape;1109;p27"/>
          <p:cNvSpPr/>
          <p:nvPr/>
        </p:nvSpPr>
        <p:spPr>
          <a:xfrm>
            <a:off x="9549607" y="4377532"/>
            <a:ext cx="287338" cy="260350"/>
          </a:xfrm>
          <a:custGeom>
            <a:rect b="b" l="l" r="r" t="t"/>
            <a:pathLst>
              <a:path extrusionOk="0" h="436" w="480">
                <a:moveTo>
                  <a:pt x="239" y="328"/>
                </a:moveTo>
                <a:lnTo>
                  <a:pt x="239" y="328"/>
                </a:lnTo>
                <a:cubicBezTo>
                  <a:pt x="213" y="328"/>
                  <a:pt x="186" y="355"/>
                  <a:pt x="186" y="382"/>
                </a:cubicBezTo>
                <a:cubicBezTo>
                  <a:pt x="186" y="409"/>
                  <a:pt x="213" y="435"/>
                  <a:pt x="239" y="435"/>
                </a:cubicBezTo>
                <a:cubicBezTo>
                  <a:pt x="266" y="435"/>
                  <a:pt x="292" y="409"/>
                  <a:pt x="292" y="382"/>
                </a:cubicBezTo>
                <a:cubicBezTo>
                  <a:pt x="292" y="355"/>
                  <a:pt x="266" y="328"/>
                  <a:pt x="239" y="328"/>
                </a:cubicBezTo>
                <a:close/>
                <a:moveTo>
                  <a:pt x="133" y="275"/>
                </a:moveTo>
                <a:lnTo>
                  <a:pt x="133" y="275"/>
                </a:lnTo>
                <a:cubicBezTo>
                  <a:pt x="168" y="311"/>
                  <a:pt x="168" y="311"/>
                  <a:pt x="168" y="311"/>
                </a:cubicBezTo>
                <a:cubicBezTo>
                  <a:pt x="204" y="275"/>
                  <a:pt x="266" y="275"/>
                  <a:pt x="310" y="311"/>
                </a:cubicBezTo>
                <a:cubicBezTo>
                  <a:pt x="345" y="275"/>
                  <a:pt x="345" y="275"/>
                  <a:pt x="345" y="275"/>
                </a:cubicBezTo>
                <a:cubicBezTo>
                  <a:pt x="283" y="222"/>
                  <a:pt x="195" y="222"/>
                  <a:pt x="133" y="275"/>
                </a:cubicBezTo>
                <a:close/>
                <a:moveTo>
                  <a:pt x="62" y="204"/>
                </a:moveTo>
                <a:lnTo>
                  <a:pt x="62" y="204"/>
                </a:lnTo>
                <a:cubicBezTo>
                  <a:pt x="98" y="240"/>
                  <a:pt x="98" y="240"/>
                  <a:pt x="98" y="240"/>
                </a:cubicBezTo>
                <a:cubicBezTo>
                  <a:pt x="177" y="169"/>
                  <a:pt x="301" y="169"/>
                  <a:pt x="381" y="240"/>
                </a:cubicBezTo>
                <a:cubicBezTo>
                  <a:pt x="417" y="204"/>
                  <a:pt x="417" y="204"/>
                  <a:pt x="417" y="204"/>
                </a:cubicBezTo>
                <a:cubicBezTo>
                  <a:pt x="319" y="107"/>
                  <a:pt x="160" y="107"/>
                  <a:pt x="62" y="204"/>
                </a:cubicBezTo>
                <a:close/>
                <a:moveTo>
                  <a:pt x="0" y="134"/>
                </a:moveTo>
                <a:lnTo>
                  <a:pt x="0" y="134"/>
                </a:lnTo>
                <a:cubicBezTo>
                  <a:pt x="26" y="169"/>
                  <a:pt x="26" y="169"/>
                  <a:pt x="26" y="169"/>
                </a:cubicBezTo>
                <a:cubicBezTo>
                  <a:pt x="142" y="54"/>
                  <a:pt x="328" y="54"/>
                  <a:pt x="443" y="169"/>
                </a:cubicBezTo>
                <a:cubicBezTo>
                  <a:pt x="479" y="134"/>
                  <a:pt x="479" y="134"/>
                  <a:pt x="479" y="134"/>
                </a:cubicBezTo>
                <a:cubicBezTo>
                  <a:pt x="345" y="0"/>
                  <a:pt x="133" y="0"/>
                  <a:pt x="0" y="1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0" name="Google Shape;1110;p27"/>
          <p:cNvSpPr/>
          <p:nvPr/>
        </p:nvSpPr>
        <p:spPr>
          <a:xfrm>
            <a:off x="10806113" y="5029200"/>
            <a:ext cx="142082" cy="161132"/>
          </a:xfrm>
          <a:custGeom>
            <a:rect b="b" l="l" r="r" t="t"/>
            <a:pathLst>
              <a:path extrusionOk="0" h="267" w="240">
                <a:moveTo>
                  <a:pt x="230" y="213"/>
                </a:moveTo>
                <a:lnTo>
                  <a:pt x="230" y="213"/>
                </a:lnTo>
                <a:cubicBezTo>
                  <a:pt x="160" y="133"/>
                  <a:pt x="160" y="133"/>
                  <a:pt x="160" y="133"/>
                </a:cubicBezTo>
                <a:cubicBezTo>
                  <a:pt x="230" y="53"/>
                  <a:pt x="230" y="53"/>
                  <a:pt x="230" y="53"/>
                </a:cubicBezTo>
                <a:cubicBezTo>
                  <a:pt x="239" y="44"/>
                  <a:pt x="239" y="26"/>
                  <a:pt x="230" y="17"/>
                </a:cubicBezTo>
                <a:cubicBezTo>
                  <a:pt x="222" y="0"/>
                  <a:pt x="204" y="0"/>
                  <a:pt x="185" y="17"/>
                </a:cubicBezTo>
                <a:cubicBezTo>
                  <a:pt x="124" y="88"/>
                  <a:pt x="124" y="88"/>
                  <a:pt x="124" y="88"/>
                </a:cubicBezTo>
                <a:cubicBezTo>
                  <a:pt x="62" y="17"/>
                  <a:pt x="62" y="17"/>
                  <a:pt x="62" y="17"/>
                </a:cubicBezTo>
                <a:cubicBezTo>
                  <a:pt x="44" y="0"/>
                  <a:pt x="26" y="0"/>
                  <a:pt x="18" y="17"/>
                </a:cubicBezTo>
                <a:cubicBezTo>
                  <a:pt x="0" y="26"/>
                  <a:pt x="0" y="44"/>
                  <a:pt x="18" y="53"/>
                </a:cubicBezTo>
                <a:cubicBezTo>
                  <a:pt x="88" y="133"/>
                  <a:pt x="88" y="133"/>
                  <a:pt x="88" y="133"/>
                </a:cubicBezTo>
                <a:cubicBezTo>
                  <a:pt x="18" y="213"/>
                  <a:pt x="18" y="213"/>
                  <a:pt x="18" y="213"/>
                </a:cubicBezTo>
                <a:cubicBezTo>
                  <a:pt x="0" y="221"/>
                  <a:pt x="0" y="248"/>
                  <a:pt x="18" y="257"/>
                </a:cubicBezTo>
                <a:cubicBezTo>
                  <a:pt x="26" y="266"/>
                  <a:pt x="44" y="266"/>
                  <a:pt x="62" y="257"/>
                </a:cubicBezTo>
                <a:cubicBezTo>
                  <a:pt x="124" y="177"/>
                  <a:pt x="124" y="177"/>
                  <a:pt x="124" y="177"/>
                </a:cubicBezTo>
                <a:cubicBezTo>
                  <a:pt x="185" y="257"/>
                  <a:pt x="185" y="257"/>
                  <a:pt x="185" y="257"/>
                </a:cubicBezTo>
                <a:cubicBezTo>
                  <a:pt x="204" y="266"/>
                  <a:pt x="222" y="266"/>
                  <a:pt x="230" y="257"/>
                </a:cubicBezTo>
                <a:cubicBezTo>
                  <a:pt x="239" y="248"/>
                  <a:pt x="239" y="221"/>
                  <a:pt x="230"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1" name="Google Shape;1111;p27"/>
          <p:cNvSpPr/>
          <p:nvPr/>
        </p:nvSpPr>
        <p:spPr>
          <a:xfrm>
            <a:off x="5484813" y="3782219"/>
            <a:ext cx="119857" cy="273050"/>
          </a:xfrm>
          <a:custGeom>
            <a:rect b="b" l="l" r="r" t="t"/>
            <a:pathLst>
              <a:path extrusionOk="0" h="453" w="205">
                <a:moveTo>
                  <a:pt x="26" y="443"/>
                </a:moveTo>
                <a:lnTo>
                  <a:pt x="26" y="443"/>
                </a:lnTo>
                <a:cubicBezTo>
                  <a:pt x="17" y="443"/>
                  <a:pt x="106" y="266"/>
                  <a:pt x="106" y="266"/>
                </a:cubicBezTo>
                <a:cubicBezTo>
                  <a:pt x="97" y="257"/>
                  <a:pt x="8" y="231"/>
                  <a:pt x="8" y="212"/>
                </a:cubicBezTo>
                <a:cubicBezTo>
                  <a:pt x="0" y="196"/>
                  <a:pt x="177" y="0"/>
                  <a:pt x="186" y="0"/>
                </a:cubicBezTo>
                <a:cubicBezTo>
                  <a:pt x="186" y="9"/>
                  <a:pt x="106" y="177"/>
                  <a:pt x="106" y="187"/>
                </a:cubicBezTo>
                <a:cubicBezTo>
                  <a:pt x="114" y="196"/>
                  <a:pt x="204" y="222"/>
                  <a:pt x="204" y="240"/>
                </a:cubicBezTo>
                <a:cubicBezTo>
                  <a:pt x="204" y="249"/>
                  <a:pt x="35" y="452"/>
                  <a:pt x="26" y="4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2" name="Google Shape;1112;p27"/>
          <p:cNvSpPr/>
          <p:nvPr/>
        </p:nvSpPr>
        <p:spPr>
          <a:xfrm>
            <a:off x="4822032" y="3782219"/>
            <a:ext cx="266700" cy="266700"/>
          </a:xfrm>
          <a:custGeom>
            <a:rect b="b" l="l" r="r" t="t"/>
            <a:pathLst>
              <a:path extrusionOk="0" h="444" w="444">
                <a:moveTo>
                  <a:pt x="399" y="53"/>
                </a:moveTo>
                <a:lnTo>
                  <a:pt x="399" y="53"/>
                </a:lnTo>
                <a:cubicBezTo>
                  <a:pt x="372" y="53"/>
                  <a:pt x="372" y="53"/>
                  <a:pt x="372" y="53"/>
                </a:cubicBezTo>
                <a:cubicBezTo>
                  <a:pt x="372" y="98"/>
                  <a:pt x="372" y="98"/>
                  <a:pt x="372" y="98"/>
                </a:cubicBezTo>
                <a:cubicBezTo>
                  <a:pt x="293" y="98"/>
                  <a:pt x="293" y="98"/>
                  <a:pt x="293" y="98"/>
                </a:cubicBezTo>
                <a:cubicBezTo>
                  <a:pt x="293" y="53"/>
                  <a:pt x="293" y="53"/>
                  <a:pt x="293" y="53"/>
                </a:cubicBezTo>
                <a:cubicBezTo>
                  <a:pt x="151" y="53"/>
                  <a:pt x="151" y="53"/>
                  <a:pt x="151" y="53"/>
                </a:cubicBezTo>
                <a:cubicBezTo>
                  <a:pt x="151" y="98"/>
                  <a:pt x="151" y="98"/>
                  <a:pt x="151" y="98"/>
                </a:cubicBezTo>
                <a:cubicBezTo>
                  <a:pt x="71" y="98"/>
                  <a:pt x="71" y="98"/>
                  <a:pt x="71" y="98"/>
                </a:cubicBezTo>
                <a:cubicBezTo>
                  <a:pt x="71" y="53"/>
                  <a:pt x="71" y="53"/>
                  <a:pt x="71" y="53"/>
                </a:cubicBezTo>
                <a:cubicBezTo>
                  <a:pt x="45" y="53"/>
                  <a:pt x="45" y="53"/>
                  <a:pt x="45" y="53"/>
                </a:cubicBezTo>
                <a:cubicBezTo>
                  <a:pt x="18" y="53"/>
                  <a:pt x="0" y="71"/>
                  <a:pt x="0" y="98"/>
                </a:cubicBezTo>
                <a:cubicBezTo>
                  <a:pt x="0" y="399"/>
                  <a:pt x="0" y="399"/>
                  <a:pt x="0" y="399"/>
                </a:cubicBezTo>
                <a:cubicBezTo>
                  <a:pt x="0" y="425"/>
                  <a:pt x="18" y="443"/>
                  <a:pt x="45" y="443"/>
                </a:cubicBezTo>
                <a:cubicBezTo>
                  <a:pt x="399" y="443"/>
                  <a:pt x="399" y="443"/>
                  <a:pt x="399" y="443"/>
                </a:cubicBezTo>
                <a:cubicBezTo>
                  <a:pt x="425" y="443"/>
                  <a:pt x="443" y="425"/>
                  <a:pt x="443" y="399"/>
                </a:cubicBezTo>
                <a:cubicBezTo>
                  <a:pt x="443" y="98"/>
                  <a:pt x="443" y="98"/>
                  <a:pt x="443" y="98"/>
                </a:cubicBezTo>
                <a:cubicBezTo>
                  <a:pt x="443" y="71"/>
                  <a:pt x="425" y="53"/>
                  <a:pt x="399" y="53"/>
                </a:cubicBezTo>
                <a:close/>
                <a:moveTo>
                  <a:pt x="399" y="399"/>
                </a:moveTo>
                <a:lnTo>
                  <a:pt x="399" y="399"/>
                </a:lnTo>
                <a:cubicBezTo>
                  <a:pt x="45" y="399"/>
                  <a:pt x="45" y="399"/>
                  <a:pt x="45" y="399"/>
                </a:cubicBezTo>
                <a:cubicBezTo>
                  <a:pt x="45" y="196"/>
                  <a:pt x="45" y="196"/>
                  <a:pt x="45" y="196"/>
                </a:cubicBezTo>
                <a:cubicBezTo>
                  <a:pt x="399" y="196"/>
                  <a:pt x="399" y="196"/>
                  <a:pt x="399" y="196"/>
                </a:cubicBezTo>
                <a:lnTo>
                  <a:pt x="399" y="399"/>
                </a:lnTo>
                <a:close/>
                <a:moveTo>
                  <a:pt x="124" y="0"/>
                </a:moveTo>
                <a:lnTo>
                  <a:pt x="124" y="0"/>
                </a:lnTo>
                <a:cubicBezTo>
                  <a:pt x="89" y="0"/>
                  <a:pt x="89" y="0"/>
                  <a:pt x="89" y="0"/>
                </a:cubicBezTo>
                <a:cubicBezTo>
                  <a:pt x="89" y="89"/>
                  <a:pt x="89" y="89"/>
                  <a:pt x="89" y="89"/>
                </a:cubicBezTo>
                <a:cubicBezTo>
                  <a:pt x="124" y="89"/>
                  <a:pt x="124" y="89"/>
                  <a:pt x="124" y="89"/>
                </a:cubicBezTo>
                <a:lnTo>
                  <a:pt x="124" y="0"/>
                </a:lnTo>
                <a:close/>
                <a:moveTo>
                  <a:pt x="354" y="0"/>
                </a:moveTo>
                <a:lnTo>
                  <a:pt x="354" y="0"/>
                </a:lnTo>
                <a:cubicBezTo>
                  <a:pt x="319" y="0"/>
                  <a:pt x="319" y="0"/>
                  <a:pt x="319" y="0"/>
                </a:cubicBezTo>
                <a:cubicBezTo>
                  <a:pt x="319" y="89"/>
                  <a:pt x="319" y="89"/>
                  <a:pt x="319" y="89"/>
                </a:cubicBezTo>
                <a:cubicBezTo>
                  <a:pt x="354" y="89"/>
                  <a:pt x="354" y="89"/>
                  <a:pt x="354" y="89"/>
                </a:cubicBezTo>
                <a:lnTo>
                  <a:pt x="354" y="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3" name="Google Shape;1113;p27"/>
          <p:cNvSpPr/>
          <p:nvPr/>
        </p:nvSpPr>
        <p:spPr>
          <a:xfrm>
            <a:off x="4265613" y="3877469"/>
            <a:ext cx="192882" cy="188913"/>
          </a:xfrm>
          <a:custGeom>
            <a:rect b="b" l="l" r="r" t="t"/>
            <a:pathLst>
              <a:path extrusionOk="0" h="312" w="320">
                <a:moveTo>
                  <a:pt x="311" y="0"/>
                </a:moveTo>
                <a:lnTo>
                  <a:pt x="311" y="0"/>
                </a:lnTo>
                <a:cubicBezTo>
                  <a:pt x="293" y="0"/>
                  <a:pt x="293" y="0"/>
                  <a:pt x="293" y="0"/>
                </a:cubicBezTo>
                <a:cubicBezTo>
                  <a:pt x="284" y="0"/>
                  <a:pt x="284" y="0"/>
                  <a:pt x="284" y="9"/>
                </a:cubicBezTo>
                <a:cubicBezTo>
                  <a:pt x="284" y="72"/>
                  <a:pt x="284" y="72"/>
                  <a:pt x="284" y="72"/>
                </a:cubicBezTo>
                <a:cubicBezTo>
                  <a:pt x="284" y="107"/>
                  <a:pt x="257" y="160"/>
                  <a:pt x="160" y="160"/>
                </a:cubicBezTo>
                <a:cubicBezTo>
                  <a:pt x="63" y="160"/>
                  <a:pt x="36" y="107"/>
                  <a:pt x="36" y="72"/>
                </a:cubicBezTo>
                <a:cubicBezTo>
                  <a:pt x="36" y="9"/>
                  <a:pt x="36" y="9"/>
                  <a:pt x="36" y="9"/>
                </a:cubicBezTo>
                <a:cubicBezTo>
                  <a:pt x="36" y="0"/>
                  <a:pt x="28" y="0"/>
                  <a:pt x="28" y="0"/>
                </a:cubicBezTo>
                <a:cubicBezTo>
                  <a:pt x="9" y="0"/>
                  <a:pt x="9" y="0"/>
                  <a:pt x="9" y="0"/>
                </a:cubicBezTo>
                <a:cubicBezTo>
                  <a:pt x="9" y="0"/>
                  <a:pt x="0" y="0"/>
                  <a:pt x="0" y="9"/>
                </a:cubicBezTo>
                <a:cubicBezTo>
                  <a:pt x="0" y="72"/>
                  <a:pt x="0" y="72"/>
                  <a:pt x="0" y="72"/>
                </a:cubicBezTo>
                <a:cubicBezTo>
                  <a:pt x="0" y="134"/>
                  <a:pt x="44" y="187"/>
                  <a:pt x="134" y="196"/>
                </a:cubicBezTo>
                <a:cubicBezTo>
                  <a:pt x="134" y="266"/>
                  <a:pt x="134" y="266"/>
                  <a:pt x="134" y="266"/>
                </a:cubicBezTo>
                <a:cubicBezTo>
                  <a:pt x="72" y="266"/>
                  <a:pt x="72" y="266"/>
                  <a:pt x="72" y="266"/>
                </a:cubicBezTo>
                <a:cubicBezTo>
                  <a:pt x="63" y="266"/>
                  <a:pt x="63" y="266"/>
                  <a:pt x="63" y="275"/>
                </a:cubicBezTo>
                <a:cubicBezTo>
                  <a:pt x="63" y="302"/>
                  <a:pt x="63" y="302"/>
                  <a:pt x="63" y="302"/>
                </a:cubicBezTo>
                <a:cubicBezTo>
                  <a:pt x="63" y="311"/>
                  <a:pt x="63" y="311"/>
                  <a:pt x="72" y="311"/>
                </a:cubicBezTo>
                <a:cubicBezTo>
                  <a:pt x="249" y="311"/>
                  <a:pt x="249" y="311"/>
                  <a:pt x="249" y="311"/>
                </a:cubicBezTo>
                <a:cubicBezTo>
                  <a:pt x="257" y="311"/>
                  <a:pt x="257" y="311"/>
                  <a:pt x="257" y="302"/>
                </a:cubicBezTo>
                <a:cubicBezTo>
                  <a:pt x="257" y="275"/>
                  <a:pt x="257" y="275"/>
                  <a:pt x="257" y="275"/>
                </a:cubicBezTo>
                <a:cubicBezTo>
                  <a:pt x="257" y="266"/>
                  <a:pt x="257" y="266"/>
                  <a:pt x="249" y="266"/>
                </a:cubicBezTo>
                <a:cubicBezTo>
                  <a:pt x="187" y="266"/>
                  <a:pt x="187" y="266"/>
                  <a:pt x="187" y="266"/>
                </a:cubicBezTo>
                <a:cubicBezTo>
                  <a:pt x="187" y="196"/>
                  <a:pt x="187" y="196"/>
                  <a:pt x="187" y="196"/>
                </a:cubicBezTo>
                <a:cubicBezTo>
                  <a:pt x="275" y="187"/>
                  <a:pt x="319" y="134"/>
                  <a:pt x="319" y="72"/>
                </a:cubicBezTo>
                <a:cubicBezTo>
                  <a:pt x="319" y="9"/>
                  <a:pt x="319" y="9"/>
                  <a:pt x="319" y="9"/>
                </a:cubicBezTo>
                <a:cubicBezTo>
                  <a:pt x="319" y="0"/>
                  <a:pt x="311" y="0"/>
                  <a:pt x="31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4" name="Google Shape;1114;p27"/>
          <p:cNvSpPr/>
          <p:nvPr/>
        </p:nvSpPr>
        <p:spPr>
          <a:xfrm>
            <a:off x="4318794" y="3877469"/>
            <a:ext cx="84138" cy="72231"/>
          </a:xfrm>
          <a:custGeom>
            <a:rect b="b" l="l" r="r" t="t"/>
            <a:pathLst>
              <a:path extrusionOk="0" h="117" w="143">
                <a:moveTo>
                  <a:pt x="71" y="116"/>
                </a:moveTo>
                <a:lnTo>
                  <a:pt x="71" y="116"/>
                </a:lnTo>
                <a:cubicBezTo>
                  <a:pt x="133" y="116"/>
                  <a:pt x="142" y="90"/>
                  <a:pt x="142" y="72"/>
                </a:cubicBezTo>
                <a:cubicBezTo>
                  <a:pt x="142" y="0"/>
                  <a:pt x="142" y="0"/>
                  <a:pt x="142" y="0"/>
                </a:cubicBezTo>
                <a:cubicBezTo>
                  <a:pt x="0" y="0"/>
                  <a:pt x="0" y="0"/>
                  <a:pt x="0" y="0"/>
                </a:cubicBezTo>
                <a:cubicBezTo>
                  <a:pt x="0" y="72"/>
                  <a:pt x="0" y="72"/>
                  <a:pt x="0" y="72"/>
                </a:cubicBezTo>
                <a:cubicBezTo>
                  <a:pt x="0" y="90"/>
                  <a:pt x="9" y="116"/>
                  <a:pt x="71"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5" name="Google Shape;1115;p27"/>
          <p:cNvSpPr/>
          <p:nvPr/>
        </p:nvSpPr>
        <p:spPr>
          <a:xfrm>
            <a:off x="4318794" y="3767932"/>
            <a:ext cx="84138" cy="88900"/>
          </a:xfrm>
          <a:custGeom>
            <a:rect b="b" l="l" r="r" t="t"/>
            <a:pathLst>
              <a:path extrusionOk="0" h="151" w="143">
                <a:moveTo>
                  <a:pt x="142" y="44"/>
                </a:moveTo>
                <a:lnTo>
                  <a:pt x="142" y="44"/>
                </a:lnTo>
                <a:cubicBezTo>
                  <a:pt x="142" y="26"/>
                  <a:pt x="133" y="0"/>
                  <a:pt x="71" y="0"/>
                </a:cubicBezTo>
                <a:cubicBezTo>
                  <a:pt x="9" y="0"/>
                  <a:pt x="0" y="26"/>
                  <a:pt x="0" y="44"/>
                </a:cubicBezTo>
                <a:cubicBezTo>
                  <a:pt x="0" y="150"/>
                  <a:pt x="0" y="150"/>
                  <a:pt x="0" y="150"/>
                </a:cubicBezTo>
                <a:cubicBezTo>
                  <a:pt x="142" y="150"/>
                  <a:pt x="142" y="150"/>
                  <a:pt x="142" y="150"/>
                </a:cubicBezTo>
                <a:lnTo>
                  <a:pt x="142" y="4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6" name="Google Shape;1116;p27"/>
          <p:cNvSpPr/>
          <p:nvPr/>
        </p:nvSpPr>
        <p:spPr>
          <a:xfrm>
            <a:off x="11354594" y="2023269"/>
            <a:ext cx="213519" cy="271463"/>
          </a:xfrm>
          <a:custGeom>
            <a:rect b="b" l="l" r="r" t="t"/>
            <a:pathLst>
              <a:path extrusionOk="0" h="453" w="355">
                <a:moveTo>
                  <a:pt x="319" y="177"/>
                </a:moveTo>
                <a:lnTo>
                  <a:pt x="319" y="177"/>
                </a:lnTo>
                <a:cubicBezTo>
                  <a:pt x="275" y="177"/>
                  <a:pt x="275" y="177"/>
                  <a:pt x="275" y="177"/>
                </a:cubicBezTo>
                <a:cubicBezTo>
                  <a:pt x="275" y="115"/>
                  <a:pt x="275" y="115"/>
                  <a:pt x="275" y="115"/>
                </a:cubicBezTo>
                <a:cubicBezTo>
                  <a:pt x="275" y="44"/>
                  <a:pt x="238" y="0"/>
                  <a:pt x="177" y="0"/>
                </a:cubicBezTo>
                <a:cubicBezTo>
                  <a:pt x="106" y="0"/>
                  <a:pt x="79" y="44"/>
                  <a:pt x="79" y="115"/>
                </a:cubicBezTo>
                <a:cubicBezTo>
                  <a:pt x="79" y="124"/>
                  <a:pt x="79" y="124"/>
                  <a:pt x="79" y="124"/>
                </a:cubicBezTo>
                <a:cubicBezTo>
                  <a:pt x="124" y="124"/>
                  <a:pt x="124" y="124"/>
                  <a:pt x="124" y="124"/>
                </a:cubicBezTo>
                <a:cubicBezTo>
                  <a:pt x="124" y="106"/>
                  <a:pt x="124" y="106"/>
                  <a:pt x="124" y="106"/>
                </a:cubicBezTo>
                <a:cubicBezTo>
                  <a:pt x="124" y="71"/>
                  <a:pt x="150" y="53"/>
                  <a:pt x="177" y="53"/>
                </a:cubicBezTo>
                <a:cubicBezTo>
                  <a:pt x="203" y="53"/>
                  <a:pt x="230" y="71"/>
                  <a:pt x="230" y="106"/>
                </a:cubicBezTo>
                <a:cubicBezTo>
                  <a:pt x="230" y="177"/>
                  <a:pt x="230" y="177"/>
                  <a:pt x="230" y="177"/>
                </a:cubicBezTo>
                <a:cubicBezTo>
                  <a:pt x="26" y="177"/>
                  <a:pt x="26" y="177"/>
                  <a:pt x="26" y="177"/>
                </a:cubicBezTo>
                <a:cubicBezTo>
                  <a:pt x="17" y="177"/>
                  <a:pt x="0" y="195"/>
                  <a:pt x="0" y="204"/>
                </a:cubicBezTo>
                <a:cubicBezTo>
                  <a:pt x="0" y="399"/>
                  <a:pt x="0" y="399"/>
                  <a:pt x="0" y="399"/>
                </a:cubicBezTo>
                <a:cubicBezTo>
                  <a:pt x="0" y="408"/>
                  <a:pt x="17" y="425"/>
                  <a:pt x="26" y="434"/>
                </a:cubicBezTo>
                <a:cubicBezTo>
                  <a:pt x="53" y="443"/>
                  <a:pt x="53" y="443"/>
                  <a:pt x="53" y="443"/>
                </a:cubicBezTo>
                <a:cubicBezTo>
                  <a:pt x="71" y="443"/>
                  <a:pt x="88" y="452"/>
                  <a:pt x="106" y="452"/>
                </a:cubicBezTo>
                <a:cubicBezTo>
                  <a:pt x="248" y="452"/>
                  <a:pt x="248" y="452"/>
                  <a:pt x="248" y="452"/>
                </a:cubicBezTo>
                <a:cubicBezTo>
                  <a:pt x="266" y="452"/>
                  <a:pt x="283" y="443"/>
                  <a:pt x="301" y="443"/>
                </a:cubicBezTo>
                <a:cubicBezTo>
                  <a:pt x="328" y="434"/>
                  <a:pt x="328" y="434"/>
                  <a:pt x="328" y="434"/>
                </a:cubicBezTo>
                <a:cubicBezTo>
                  <a:pt x="336" y="425"/>
                  <a:pt x="354" y="408"/>
                  <a:pt x="354" y="399"/>
                </a:cubicBezTo>
                <a:cubicBezTo>
                  <a:pt x="354" y="204"/>
                  <a:pt x="354" y="204"/>
                  <a:pt x="354" y="204"/>
                </a:cubicBezTo>
                <a:cubicBezTo>
                  <a:pt x="354" y="195"/>
                  <a:pt x="336" y="177"/>
                  <a:pt x="319" y="17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7" name="Google Shape;1117;p27"/>
          <p:cNvSpPr/>
          <p:nvPr/>
        </p:nvSpPr>
        <p:spPr>
          <a:xfrm>
            <a:off x="4244182" y="1426369"/>
            <a:ext cx="234950" cy="233363"/>
          </a:xfrm>
          <a:custGeom>
            <a:rect b="b" l="l" r="r" t="t"/>
            <a:pathLst>
              <a:path extrusionOk="0" h="391" w="391">
                <a:moveTo>
                  <a:pt x="354" y="35"/>
                </a:moveTo>
                <a:lnTo>
                  <a:pt x="354" y="35"/>
                </a:lnTo>
                <a:cubicBezTo>
                  <a:pt x="319" y="0"/>
                  <a:pt x="292" y="0"/>
                  <a:pt x="292" y="0"/>
                </a:cubicBezTo>
                <a:cubicBezTo>
                  <a:pt x="169" y="133"/>
                  <a:pt x="169" y="133"/>
                  <a:pt x="169" y="133"/>
                </a:cubicBezTo>
                <a:cubicBezTo>
                  <a:pt x="26" y="275"/>
                  <a:pt x="26" y="275"/>
                  <a:pt x="26" y="275"/>
                </a:cubicBezTo>
                <a:cubicBezTo>
                  <a:pt x="0" y="390"/>
                  <a:pt x="0" y="390"/>
                  <a:pt x="0" y="390"/>
                </a:cubicBezTo>
                <a:cubicBezTo>
                  <a:pt x="116" y="363"/>
                  <a:pt x="116" y="363"/>
                  <a:pt x="116" y="363"/>
                </a:cubicBezTo>
                <a:cubicBezTo>
                  <a:pt x="266" y="222"/>
                  <a:pt x="266" y="222"/>
                  <a:pt x="266" y="222"/>
                </a:cubicBezTo>
                <a:cubicBezTo>
                  <a:pt x="390" y="97"/>
                  <a:pt x="390" y="97"/>
                  <a:pt x="390" y="97"/>
                </a:cubicBezTo>
                <a:cubicBezTo>
                  <a:pt x="390" y="97"/>
                  <a:pt x="390" y="71"/>
                  <a:pt x="354" y="35"/>
                </a:cubicBezTo>
                <a:close/>
                <a:moveTo>
                  <a:pt x="116" y="354"/>
                </a:moveTo>
                <a:lnTo>
                  <a:pt x="116" y="354"/>
                </a:lnTo>
                <a:cubicBezTo>
                  <a:pt x="71" y="363"/>
                  <a:pt x="71" y="363"/>
                  <a:pt x="71" y="363"/>
                </a:cubicBezTo>
                <a:cubicBezTo>
                  <a:pt x="71" y="354"/>
                  <a:pt x="63" y="346"/>
                  <a:pt x="54" y="337"/>
                </a:cubicBezTo>
                <a:cubicBezTo>
                  <a:pt x="44" y="328"/>
                  <a:pt x="35" y="328"/>
                  <a:pt x="35" y="319"/>
                </a:cubicBezTo>
                <a:cubicBezTo>
                  <a:pt x="44" y="284"/>
                  <a:pt x="44" y="284"/>
                  <a:pt x="44" y="284"/>
                </a:cubicBezTo>
                <a:cubicBezTo>
                  <a:pt x="54" y="266"/>
                  <a:pt x="54" y="266"/>
                  <a:pt x="54" y="266"/>
                </a:cubicBezTo>
                <a:cubicBezTo>
                  <a:pt x="54" y="266"/>
                  <a:pt x="71" y="266"/>
                  <a:pt x="98" y="292"/>
                </a:cubicBezTo>
                <a:cubicBezTo>
                  <a:pt x="124" y="319"/>
                  <a:pt x="124" y="337"/>
                  <a:pt x="124" y="337"/>
                </a:cubicBezTo>
                <a:lnTo>
                  <a:pt x="116" y="3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8" name="Google Shape;1118;p27"/>
          <p:cNvSpPr/>
          <p:nvPr/>
        </p:nvSpPr>
        <p:spPr>
          <a:xfrm>
            <a:off x="8377238" y="1409700"/>
            <a:ext cx="277019" cy="264319"/>
          </a:xfrm>
          <a:custGeom>
            <a:rect b="b" l="l" r="r" t="t"/>
            <a:pathLst>
              <a:path extrusionOk="0" h="443" w="461">
                <a:moveTo>
                  <a:pt x="363" y="336"/>
                </a:moveTo>
                <a:lnTo>
                  <a:pt x="363" y="336"/>
                </a:lnTo>
                <a:cubicBezTo>
                  <a:pt x="301" y="310"/>
                  <a:pt x="284" y="292"/>
                  <a:pt x="284" y="248"/>
                </a:cubicBezTo>
                <a:cubicBezTo>
                  <a:pt x="284" y="230"/>
                  <a:pt x="301" y="239"/>
                  <a:pt x="310" y="195"/>
                </a:cubicBezTo>
                <a:cubicBezTo>
                  <a:pt x="310" y="176"/>
                  <a:pt x="328" y="195"/>
                  <a:pt x="328" y="151"/>
                </a:cubicBezTo>
                <a:cubicBezTo>
                  <a:pt x="328" y="132"/>
                  <a:pt x="319" y="132"/>
                  <a:pt x="319" y="132"/>
                </a:cubicBezTo>
                <a:cubicBezTo>
                  <a:pt x="319" y="132"/>
                  <a:pt x="328" y="106"/>
                  <a:pt x="328" y="88"/>
                </a:cubicBezTo>
                <a:cubicBezTo>
                  <a:pt x="328" y="61"/>
                  <a:pt x="319" y="0"/>
                  <a:pt x="230" y="0"/>
                </a:cubicBezTo>
                <a:cubicBezTo>
                  <a:pt x="141" y="0"/>
                  <a:pt x="132" y="61"/>
                  <a:pt x="132" y="88"/>
                </a:cubicBezTo>
                <a:cubicBezTo>
                  <a:pt x="132" y="106"/>
                  <a:pt x="141" y="132"/>
                  <a:pt x="141" y="132"/>
                </a:cubicBezTo>
                <a:cubicBezTo>
                  <a:pt x="141" y="132"/>
                  <a:pt x="132" y="132"/>
                  <a:pt x="132" y="151"/>
                </a:cubicBezTo>
                <a:cubicBezTo>
                  <a:pt x="132" y="195"/>
                  <a:pt x="150" y="176"/>
                  <a:pt x="150" y="195"/>
                </a:cubicBezTo>
                <a:cubicBezTo>
                  <a:pt x="159" y="239"/>
                  <a:pt x="177" y="230"/>
                  <a:pt x="177" y="248"/>
                </a:cubicBezTo>
                <a:cubicBezTo>
                  <a:pt x="177" y="292"/>
                  <a:pt x="159" y="310"/>
                  <a:pt x="97" y="336"/>
                </a:cubicBezTo>
                <a:cubicBezTo>
                  <a:pt x="35" y="354"/>
                  <a:pt x="0" y="380"/>
                  <a:pt x="0" y="398"/>
                </a:cubicBezTo>
                <a:cubicBezTo>
                  <a:pt x="0" y="407"/>
                  <a:pt x="0" y="442"/>
                  <a:pt x="0" y="442"/>
                </a:cubicBezTo>
                <a:cubicBezTo>
                  <a:pt x="230" y="442"/>
                  <a:pt x="230" y="442"/>
                  <a:pt x="230" y="442"/>
                </a:cubicBezTo>
                <a:cubicBezTo>
                  <a:pt x="460" y="442"/>
                  <a:pt x="460" y="442"/>
                  <a:pt x="460" y="442"/>
                </a:cubicBezTo>
                <a:cubicBezTo>
                  <a:pt x="460" y="442"/>
                  <a:pt x="460" y="407"/>
                  <a:pt x="460" y="398"/>
                </a:cubicBezTo>
                <a:cubicBezTo>
                  <a:pt x="460" y="380"/>
                  <a:pt x="425" y="354"/>
                  <a:pt x="363"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19" name="Google Shape;1119;p27"/>
          <p:cNvSpPr/>
          <p:nvPr/>
        </p:nvSpPr>
        <p:spPr>
          <a:xfrm>
            <a:off x="8961438" y="1416050"/>
            <a:ext cx="296069" cy="260350"/>
          </a:xfrm>
          <a:custGeom>
            <a:rect b="b" l="l" r="r" t="t"/>
            <a:pathLst>
              <a:path extrusionOk="0" h="435" w="498">
                <a:moveTo>
                  <a:pt x="497" y="434"/>
                </a:moveTo>
                <a:lnTo>
                  <a:pt x="497" y="434"/>
                </a:lnTo>
                <a:cubicBezTo>
                  <a:pt x="497" y="434"/>
                  <a:pt x="497" y="337"/>
                  <a:pt x="487" y="328"/>
                </a:cubicBezTo>
                <a:cubicBezTo>
                  <a:pt x="479" y="319"/>
                  <a:pt x="462" y="302"/>
                  <a:pt x="425" y="293"/>
                </a:cubicBezTo>
                <a:cubicBezTo>
                  <a:pt x="390" y="275"/>
                  <a:pt x="372" y="257"/>
                  <a:pt x="372" y="231"/>
                </a:cubicBezTo>
                <a:cubicBezTo>
                  <a:pt x="372" y="213"/>
                  <a:pt x="390" y="222"/>
                  <a:pt x="390" y="196"/>
                </a:cubicBezTo>
                <a:cubicBezTo>
                  <a:pt x="390" y="178"/>
                  <a:pt x="408" y="196"/>
                  <a:pt x="408" y="159"/>
                </a:cubicBezTo>
                <a:cubicBezTo>
                  <a:pt x="408" y="151"/>
                  <a:pt x="399" y="151"/>
                  <a:pt x="399" y="151"/>
                </a:cubicBezTo>
                <a:cubicBezTo>
                  <a:pt x="399" y="151"/>
                  <a:pt x="408" y="133"/>
                  <a:pt x="408" y="115"/>
                </a:cubicBezTo>
                <a:cubicBezTo>
                  <a:pt x="408" y="98"/>
                  <a:pt x="399" y="62"/>
                  <a:pt x="346" y="62"/>
                </a:cubicBezTo>
                <a:cubicBezTo>
                  <a:pt x="293" y="62"/>
                  <a:pt x="284" y="98"/>
                  <a:pt x="284" y="115"/>
                </a:cubicBezTo>
                <a:cubicBezTo>
                  <a:pt x="284" y="133"/>
                  <a:pt x="293" y="151"/>
                  <a:pt x="293" y="151"/>
                </a:cubicBezTo>
                <a:cubicBezTo>
                  <a:pt x="293" y="151"/>
                  <a:pt x="284" y="151"/>
                  <a:pt x="284" y="159"/>
                </a:cubicBezTo>
                <a:cubicBezTo>
                  <a:pt x="284" y="196"/>
                  <a:pt x="293" y="178"/>
                  <a:pt x="302" y="196"/>
                </a:cubicBezTo>
                <a:cubicBezTo>
                  <a:pt x="302" y="222"/>
                  <a:pt x="311" y="213"/>
                  <a:pt x="311" y="231"/>
                </a:cubicBezTo>
                <a:cubicBezTo>
                  <a:pt x="311" y="249"/>
                  <a:pt x="311" y="266"/>
                  <a:pt x="293" y="275"/>
                </a:cubicBezTo>
                <a:cubicBezTo>
                  <a:pt x="372" y="319"/>
                  <a:pt x="381" y="319"/>
                  <a:pt x="381" y="364"/>
                </a:cubicBezTo>
                <a:cubicBezTo>
                  <a:pt x="381" y="434"/>
                  <a:pt x="381" y="434"/>
                  <a:pt x="381" y="434"/>
                </a:cubicBezTo>
                <a:lnTo>
                  <a:pt x="497" y="434"/>
                </a:lnTo>
                <a:close/>
                <a:moveTo>
                  <a:pt x="258" y="302"/>
                </a:moveTo>
                <a:lnTo>
                  <a:pt x="258" y="302"/>
                </a:lnTo>
                <a:cubicBezTo>
                  <a:pt x="204" y="284"/>
                  <a:pt x="187" y="266"/>
                  <a:pt x="187" y="231"/>
                </a:cubicBezTo>
                <a:cubicBezTo>
                  <a:pt x="187" y="204"/>
                  <a:pt x="204" y="213"/>
                  <a:pt x="213" y="168"/>
                </a:cubicBezTo>
                <a:cubicBezTo>
                  <a:pt x="213" y="159"/>
                  <a:pt x="231" y="168"/>
                  <a:pt x="231" y="133"/>
                </a:cubicBezTo>
                <a:cubicBezTo>
                  <a:pt x="231" y="115"/>
                  <a:pt x="222" y="115"/>
                  <a:pt x="222" y="115"/>
                </a:cubicBezTo>
                <a:cubicBezTo>
                  <a:pt x="222" y="115"/>
                  <a:pt x="222" y="89"/>
                  <a:pt x="231" y="71"/>
                </a:cubicBezTo>
                <a:cubicBezTo>
                  <a:pt x="231" y="53"/>
                  <a:pt x="213" y="0"/>
                  <a:pt x="151" y="0"/>
                </a:cubicBezTo>
                <a:cubicBezTo>
                  <a:pt x="80" y="0"/>
                  <a:pt x="71" y="53"/>
                  <a:pt x="71" y="71"/>
                </a:cubicBezTo>
                <a:cubicBezTo>
                  <a:pt x="71" y="89"/>
                  <a:pt x="71" y="115"/>
                  <a:pt x="71" y="115"/>
                </a:cubicBezTo>
                <a:cubicBezTo>
                  <a:pt x="71" y="115"/>
                  <a:pt x="71" y="115"/>
                  <a:pt x="71" y="133"/>
                </a:cubicBezTo>
                <a:cubicBezTo>
                  <a:pt x="71" y="168"/>
                  <a:pt x="80" y="159"/>
                  <a:pt x="89" y="168"/>
                </a:cubicBezTo>
                <a:cubicBezTo>
                  <a:pt x="89" y="213"/>
                  <a:pt x="107" y="204"/>
                  <a:pt x="107" y="231"/>
                </a:cubicBezTo>
                <a:cubicBezTo>
                  <a:pt x="107" y="266"/>
                  <a:pt x="89" y="284"/>
                  <a:pt x="45" y="302"/>
                </a:cubicBezTo>
                <a:cubicBezTo>
                  <a:pt x="27" y="310"/>
                  <a:pt x="0" y="319"/>
                  <a:pt x="0" y="346"/>
                </a:cubicBezTo>
                <a:cubicBezTo>
                  <a:pt x="0" y="434"/>
                  <a:pt x="0" y="434"/>
                  <a:pt x="0" y="434"/>
                </a:cubicBezTo>
                <a:cubicBezTo>
                  <a:pt x="346" y="434"/>
                  <a:pt x="346" y="434"/>
                  <a:pt x="346" y="434"/>
                </a:cubicBezTo>
                <a:cubicBezTo>
                  <a:pt x="346" y="434"/>
                  <a:pt x="346" y="381"/>
                  <a:pt x="346" y="364"/>
                </a:cubicBezTo>
                <a:cubicBezTo>
                  <a:pt x="346" y="346"/>
                  <a:pt x="302" y="328"/>
                  <a:pt x="258"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0" name="Google Shape;1120;p27"/>
          <p:cNvSpPr/>
          <p:nvPr/>
        </p:nvSpPr>
        <p:spPr>
          <a:xfrm>
            <a:off x="6601619" y="1441450"/>
            <a:ext cx="266700" cy="200819"/>
          </a:xfrm>
          <a:custGeom>
            <a:rect b="b" l="l" r="r" t="t"/>
            <a:pathLst>
              <a:path extrusionOk="0" h="337" w="445">
                <a:moveTo>
                  <a:pt x="444" y="336"/>
                </a:moveTo>
                <a:lnTo>
                  <a:pt x="444" y="336"/>
                </a:lnTo>
                <a:cubicBezTo>
                  <a:pt x="444" y="336"/>
                  <a:pt x="399" y="98"/>
                  <a:pt x="178" y="98"/>
                </a:cubicBezTo>
                <a:cubicBezTo>
                  <a:pt x="178" y="0"/>
                  <a:pt x="178" y="0"/>
                  <a:pt x="178" y="0"/>
                </a:cubicBezTo>
                <a:cubicBezTo>
                  <a:pt x="0" y="159"/>
                  <a:pt x="0" y="159"/>
                  <a:pt x="0" y="159"/>
                </a:cubicBezTo>
                <a:cubicBezTo>
                  <a:pt x="178" y="327"/>
                  <a:pt x="178" y="327"/>
                  <a:pt x="178" y="327"/>
                </a:cubicBezTo>
                <a:cubicBezTo>
                  <a:pt x="178" y="221"/>
                  <a:pt x="178" y="221"/>
                  <a:pt x="178" y="221"/>
                </a:cubicBezTo>
                <a:cubicBezTo>
                  <a:pt x="293" y="221"/>
                  <a:pt x="381" y="230"/>
                  <a:pt x="444"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1" name="Google Shape;1121;p27"/>
          <p:cNvSpPr/>
          <p:nvPr/>
        </p:nvSpPr>
        <p:spPr>
          <a:xfrm>
            <a:off x="7789069" y="1441450"/>
            <a:ext cx="266700" cy="200819"/>
          </a:xfrm>
          <a:custGeom>
            <a:rect b="b" l="l" r="r" t="t"/>
            <a:pathLst>
              <a:path extrusionOk="0" h="337" w="444">
                <a:moveTo>
                  <a:pt x="266" y="221"/>
                </a:moveTo>
                <a:lnTo>
                  <a:pt x="266" y="221"/>
                </a:lnTo>
                <a:cubicBezTo>
                  <a:pt x="266" y="327"/>
                  <a:pt x="266" y="327"/>
                  <a:pt x="266" y="327"/>
                </a:cubicBezTo>
                <a:cubicBezTo>
                  <a:pt x="443" y="159"/>
                  <a:pt x="443" y="159"/>
                  <a:pt x="443" y="159"/>
                </a:cubicBezTo>
                <a:cubicBezTo>
                  <a:pt x="266" y="0"/>
                  <a:pt x="266" y="0"/>
                  <a:pt x="266" y="0"/>
                </a:cubicBezTo>
                <a:cubicBezTo>
                  <a:pt x="266" y="98"/>
                  <a:pt x="266" y="98"/>
                  <a:pt x="266" y="98"/>
                </a:cubicBezTo>
                <a:cubicBezTo>
                  <a:pt x="45" y="98"/>
                  <a:pt x="0" y="336"/>
                  <a:pt x="0" y="336"/>
                </a:cubicBezTo>
                <a:cubicBezTo>
                  <a:pt x="62" y="230"/>
                  <a:pt x="151" y="221"/>
                  <a:pt x="266"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2" name="Google Shape;1122;p27"/>
          <p:cNvSpPr/>
          <p:nvPr/>
        </p:nvSpPr>
        <p:spPr>
          <a:xfrm>
            <a:off x="663575" y="1409700"/>
            <a:ext cx="266700" cy="264319"/>
          </a:xfrm>
          <a:custGeom>
            <a:rect b="b" l="l" r="r" t="t"/>
            <a:pathLst>
              <a:path extrusionOk="0" h="443" w="444">
                <a:moveTo>
                  <a:pt x="257" y="257"/>
                </a:moveTo>
                <a:lnTo>
                  <a:pt x="257" y="257"/>
                </a:lnTo>
                <a:cubicBezTo>
                  <a:pt x="222" y="292"/>
                  <a:pt x="177" y="327"/>
                  <a:pt x="160" y="310"/>
                </a:cubicBezTo>
                <a:cubicBezTo>
                  <a:pt x="133" y="283"/>
                  <a:pt x="115" y="265"/>
                  <a:pt x="62" y="310"/>
                </a:cubicBezTo>
                <a:cubicBezTo>
                  <a:pt x="0" y="354"/>
                  <a:pt x="44" y="389"/>
                  <a:pt x="71" y="407"/>
                </a:cubicBezTo>
                <a:cubicBezTo>
                  <a:pt x="97" y="442"/>
                  <a:pt x="204" y="416"/>
                  <a:pt x="310" y="310"/>
                </a:cubicBezTo>
                <a:cubicBezTo>
                  <a:pt x="416" y="204"/>
                  <a:pt x="443" y="97"/>
                  <a:pt x="416" y="61"/>
                </a:cubicBezTo>
                <a:cubicBezTo>
                  <a:pt x="390" y="35"/>
                  <a:pt x="363" y="0"/>
                  <a:pt x="319" y="53"/>
                </a:cubicBezTo>
                <a:cubicBezTo>
                  <a:pt x="275" y="106"/>
                  <a:pt x="293" y="123"/>
                  <a:pt x="319" y="151"/>
                </a:cubicBezTo>
                <a:cubicBezTo>
                  <a:pt x="337" y="167"/>
                  <a:pt x="302" y="212"/>
                  <a:pt x="257" y="25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3" name="Google Shape;1123;p27"/>
          <p:cNvSpPr/>
          <p:nvPr/>
        </p:nvSpPr>
        <p:spPr>
          <a:xfrm>
            <a:off x="3036094" y="1456532"/>
            <a:ext cx="277019" cy="171450"/>
          </a:xfrm>
          <a:custGeom>
            <a:rect b="b" l="l" r="r" t="t"/>
            <a:pathLst>
              <a:path extrusionOk="0" h="285" w="461">
                <a:moveTo>
                  <a:pt x="18" y="27"/>
                </a:moveTo>
                <a:lnTo>
                  <a:pt x="18" y="27"/>
                </a:lnTo>
                <a:cubicBezTo>
                  <a:pt x="35" y="35"/>
                  <a:pt x="203" y="125"/>
                  <a:pt x="203" y="125"/>
                </a:cubicBezTo>
                <a:cubicBezTo>
                  <a:pt x="212" y="133"/>
                  <a:pt x="221" y="133"/>
                  <a:pt x="231" y="133"/>
                </a:cubicBezTo>
                <a:cubicBezTo>
                  <a:pt x="239" y="133"/>
                  <a:pt x="248" y="133"/>
                  <a:pt x="248" y="125"/>
                </a:cubicBezTo>
                <a:cubicBezTo>
                  <a:pt x="256" y="125"/>
                  <a:pt x="425" y="35"/>
                  <a:pt x="434" y="27"/>
                </a:cubicBezTo>
                <a:cubicBezTo>
                  <a:pt x="452" y="18"/>
                  <a:pt x="460" y="0"/>
                  <a:pt x="443" y="0"/>
                </a:cubicBezTo>
                <a:cubicBezTo>
                  <a:pt x="18" y="0"/>
                  <a:pt x="18" y="0"/>
                  <a:pt x="18" y="0"/>
                </a:cubicBezTo>
                <a:cubicBezTo>
                  <a:pt x="0" y="0"/>
                  <a:pt x="9" y="18"/>
                  <a:pt x="18" y="27"/>
                </a:cubicBezTo>
                <a:close/>
                <a:moveTo>
                  <a:pt x="443" y="80"/>
                </a:moveTo>
                <a:lnTo>
                  <a:pt x="443" y="80"/>
                </a:lnTo>
                <a:cubicBezTo>
                  <a:pt x="434" y="80"/>
                  <a:pt x="256" y="169"/>
                  <a:pt x="248" y="178"/>
                </a:cubicBezTo>
                <a:cubicBezTo>
                  <a:pt x="248" y="178"/>
                  <a:pt x="239" y="178"/>
                  <a:pt x="231" y="178"/>
                </a:cubicBezTo>
                <a:cubicBezTo>
                  <a:pt x="221" y="178"/>
                  <a:pt x="212" y="178"/>
                  <a:pt x="203" y="178"/>
                </a:cubicBezTo>
                <a:cubicBezTo>
                  <a:pt x="194" y="169"/>
                  <a:pt x="27" y="80"/>
                  <a:pt x="18" y="80"/>
                </a:cubicBezTo>
                <a:cubicBezTo>
                  <a:pt x="9" y="72"/>
                  <a:pt x="9" y="80"/>
                  <a:pt x="9" y="80"/>
                </a:cubicBezTo>
                <a:cubicBezTo>
                  <a:pt x="9" y="88"/>
                  <a:pt x="9" y="266"/>
                  <a:pt x="9" y="266"/>
                </a:cubicBezTo>
                <a:cubicBezTo>
                  <a:pt x="9" y="275"/>
                  <a:pt x="18" y="284"/>
                  <a:pt x="35" y="284"/>
                </a:cubicBezTo>
                <a:cubicBezTo>
                  <a:pt x="425" y="284"/>
                  <a:pt x="425" y="284"/>
                  <a:pt x="425" y="284"/>
                </a:cubicBezTo>
                <a:cubicBezTo>
                  <a:pt x="443" y="284"/>
                  <a:pt x="452" y="275"/>
                  <a:pt x="452" y="266"/>
                </a:cubicBezTo>
                <a:cubicBezTo>
                  <a:pt x="452" y="266"/>
                  <a:pt x="452" y="88"/>
                  <a:pt x="452" y="80"/>
                </a:cubicBezTo>
                <a:cubicBezTo>
                  <a:pt x="452" y="80"/>
                  <a:pt x="452" y="72"/>
                  <a:pt x="443" y="8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4" name="Google Shape;1124;p27"/>
          <p:cNvSpPr/>
          <p:nvPr/>
        </p:nvSpPr>
        <p:spPr>
          <a:xfrm>
            <a:off x="5399882" y="1394619"/>
            <a:ext cx="287338" cy="296863"/>
          </a:xfrm>
          <a:custGeom>
            <a:rect b="b" l="l" r="r" t="t"/>
            <a:pathLst>
              <a:path extrusionOk="0" h="498" w="479">
                <a:moveTo>
                  <a:pt x="133" y="497"/>
                </a:moveTo>
                <a:lnTo>
                  <a:pt x="133" y="497"/>
                </a:lnTo>
                <a:cubicBezTo>
                  <a:pt x="106" y="497"/>
                  <a:pt x="71" y="478"/>
                  <a:pt x="53" y="460"/>
                </a:cubicBezTo>
                <a:cubicBezTo>
                  <a:pt x="9" y="416"/>
                  <a:pt x="0" y="337"/>
                  <a:pt x="53" y="284"/>
                </a:cubicBezTo>
                <a:cubicBezTo>
                  <a:pt x="89" y="248"/>
                  <a:pt x="230" y="106"/>
                  <a:pt x="301" y="35"/>
                </a:cubicBezTo>
                <a:cubicBezTo>
                  <a:pt x="328" y="9"/>
                  <a:pt x="363" y="0"/>
                  <a:pt x="390" y="9"/>
                </a:cubicBezTo>
                <a:cubicBezTo>
                  <a:pt x="416" y="18"/>
                  <a:pt x="443" y="44"/>
                  <a:pt x="452" y="71"/>
                </a:cubicBezTo>
                <a:cubicBezTo>
                  <a:pt x="461" y="97"/>
                  <a:pt x="452" y="133"/>
                  <a:pt x="425" y="159"/>
                </a:cubicBezTo>
                <a:cubicBezTo>
                  <a:pt x="195" y="390"/>
                  <a:pt x="195" y="390"/>
                  <a:pt x="195" y="390"/>
                </a:cubicBezTo>
                <a:cubicBezTo>
                  <a:pt x="177" y="407"/>
                  <a:pt x="159" y="416"/>
                  <a:pt x="150" y="416"/>
                </a:cubicBezTo>
                <a:cubicBezTo>
                  <a:pt x="133" y="416"/>
                  <a:pt x="115" y="416"/>
                  <a:pt x="106" y="399"/>
                </a:cubicBezTo>
                <a:cubicBezTo>
                  <a:pt x="89" y="381"/>
                  <a:pt x="89" y="354"/>
                  <a:pt x="115" y="319"/>
                </a:cubicBezTo>
                <a:cubicBezTo>
                  <a:pt x="284" y="150"/>
                  <a:pt x="284" y="150"/>
                  <a:pt x="284" y="150"/>
                </a:cubicBezTo>
                <a:cubicBezTo>
                  <a:pt x="293" y="150"/>
                  <a:pt x="301" y="150"/>
                  <a:pt x="309" y="150"/>
                </a:cubicBezTo>
                <a:cubicBezTo>
                  <a:pt x="309" y="159"/>
                  <a:pt x="309" y="168"/>
                  <a:pt x="309" y="178"/>
                </a:cubicBezTo>
                <a:cubicBezTo>
                  <a:pt x="142" y="345"/>
                  <a:pt x="142" y="345"/>
                  <a:pt x="142" y="345"/>
                </a:cubicBezTo>
                <a:cubicBezTo>
                  <a:pt x="124" y="354"/>
                  <a:pt x="124" y="372"/>
                  <a:pt x="133" y="381"/>
                </a:cubicBezTo>
                <a:lnTo>
                  <a:pt x="142" y="381"/>
                </a:lnTo>
                <a:cubicBezTo>
                  <a:pt x="150" y="381"/>
                  <a:pt x="159" y="372"/>
                  <a:pt x="168" y="372"/>
                </a:cubicBezTo>
                <a:cubicBezTo>
                  <a:pt x="399" y="133"/>
                  <a:pt x="399" y="133"/>
                  <a:pt x="399" y="133"/>
                </a:cubicBezTo>
                <a:cubicBezTo>
                  <a:pt x="416" y="115"/>
                  <a:pt x="425" y="97"/>
                  <a:pt x="416" y="80"/>
                </a:cubicBezTo>
                <a:cubicBezTo>
                  <a:pt x="416" y="62"/>
                  <a:pt x="399" y="44"/>
                  <a:pt x="381" y="44"/>
                </a:cubicBezTo>
                <a:cubicBezTo>
                  <a:pt x="363" y="35"/>
                  <a:pt x="346" y="44"/>
                  <a:pt x="328" y="62"/>
                </a:cubicBezTo>
                <a:cubicBezTo>
                  <a:pt x="256" y="133"/>
                  <a:pt x="115" y="275"/>
                  <a:pt x="80" y="301"/>
                </a:cubicBezTo>
                <a:cubicBezTo>
                  <a:pt x="36" y="354"/>
                  <a:pt x="44" y="407"/>
                  <a:pt x="80" y="434"/>
                </a:cubicBezTo>
                <a:cubicBezTo>
                  <a:pt x="106" y="460"/>
                  <a:pt x="159" y="478"/>
                  <a:pt x="203" y="425"/>
                </a:cubicBezTo>
                <a:cubicBezTo>
                  <a:pt x="452" y="186"/>
                  <a:pt x="452" y="186"/>
                  <a:pt x="452" y="186"/>
                </a:cubicBezTo>
                <a:cubicBezTo>
                  <a:pt x="461" y="178"/>
                  <a:pt x="469" y="178"/>
                  <a:pt x="478" y="186"/>
                </a:cubicBezTo>
                <a:lnTo>
                  <a:pt x="478" y="203"/>
                </a:lnTo>
                <a:cubicBezTo>
                  <a:pt x="230" y="452"/>
                  <a:pt x="230" y="452"/>
                  <a:pt x="230" y="452"/>
                </a:cubicBezTo>
                <a:cubicBezTo>
                  <a:pt x="203" y="478"/>
                  <a:pt x="168" y="497"/>
                  <a:pt x="133"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5" name="Google Shape;1125;p27"/>
          <p:cNvSpPr/>
          <p:nvPr/>
        </p:nvSpPr>
        <p:spPr>
          <a:xfrm>
            <a:off x="7179469" y="1441450"/>
            <a:ext cx="298450" cy="200819"/>
          </a:xfrm>
          <a:custGeom>
            <a:rect b="b" l="l" r="r" t="t"/>
            <a:pathLst>
              <a:path extrusionOk="0" h="337" w="497">
                <a:moveTo>
                  <a:pt x="177" y="70"/>
                </a:moveTo>
                <a:lnTo>
                  <a:pt x="177" y="70"/>
                </a:lnTo>
                <a:cubicBezTo>
                  <a:pt x="177" y="0"/>
                  <a:pt x="177" y="0"/>
                  <a:pt x="177" y="0"/>
                </a:cubicBezTo>
                <a:cubicBezTo>
                  <a:pt x="0" y="159"/>
                  <a:pt x="0" y="159"/>
                  <a:pt x="0" y="159"/>
                </a:cubicBezTo>
                <a:cubicBezTo>
                  <a:pt x="177" y="327"/>
                  <a:pt x="177" y="327"/>
                  <a:pt x="177" y="327"/>
                </a:cubicBezTo>
                <a:cubicBezTo>
                  <a:pt x="177" y="257"/>
                  <a:pt x="177" y="257"/>
                  <a:pt x="177" y="257"/>
                </a:cubicBezTo>
                <a:cubicBezTo>
                  <a:pt x="71" y="159"/>
                  <a:pt x="71" y="159"/>
                  <a:pt x="71" y="159"/>
                </a:cubicBezTo>
                <a:lnTo>
                  <a:pt x="177" y="70"/>
                </a:lnTo>
                <a:close/>
                <a:moveTo>
                  <a:pt x="301" y="98"/>
                </a:moveTo>
                <a:lnTo>
                  <a:pt x="301" y="98"/>
                </a:lnTo>
                <a:cubicBezTo>
                  <a:pt x="301" y="0"/>
                  <a:pt x="301" y="0"/>
                  <a:pt x="301" y="0"/>
                </a:cubicBezTo>
                <a:cubicBezTo>
                  <a:pt x="124" y="159"/>
                  <a:pt x="124" y="159"/>
                  <a:pt x="124" y="159"/>
                </a:cubicBezTo>
                <a:cubicBezTo>
                  <a:pt x="301" y="327"/>
                  <a:pt x="301" y="327"/>
                  <a:pt x="301" y="327"/>
                </a:cubicBezTo>
                <a:cubicBezTo>
                  <a:pt x="301" y="221"/>
                  <a:pt x="301" y="221"/>
                  <a:pt x="301" y="221"/>
                </a:cubicBezTo>
                <a:cubicBezTo>
                  <a:pt x="381" y="221"/>
                  <a:pt x="435" y="230"/>
                  <a:pt x="496" y="336"/>
                </a:cubicBezTo>
                <a:cubicBezTo>
                  <a:pt x="496" y="336"/>
                  <a:pt x="488" y="98"/>
                  <a:pt x="301"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6" name="Google Shape;1126;p27"/>
          <p:cNvSpPr/>
          <p:nvPr/>
        </p:nvSpPr>
        <p:spPr>
          <a:xfrm>
            <a:off x="2432844" y="1409700"/>
            <a:ext cx="298450" cy="264319"/>
          </a:xfrm>
          <a:custGeom>
            <a:rect b="b" l="l" r="r" t="t"/>
            <a:pathLst>
              <a:path extrusionOk="0" h="443" w="497">
                <a:moveTo>
                  <a:pt x="212" y="0"/>
                </a:moveTo>
                <a:lnTo>
                  <a:pt x="212" y="0"/>
                </a:lnTo>
                <a:cubicBezTo>
                  <a:pt x="186" y="0"/>
                  <a:pt x="186" y="0"/>
                  <a:pt x="186" y="0"/>
                </a:cubicBezTo>
                <a:lnTo>
                  <a:pt x="177" y="8"/>
                </a:lnTo>
                <a:cubicBezTo>
                  <a:pt x="177" y="106"/>
                  <a:pt x="177" y="106"/>
                  <a:pt x="177" y="106"/>
                </a:cubicBezTo>
                <a:cubicBezTo>
                  <a:pt x="88" y="106"/>
                  <a:pt x="88" y="106"/>
                  <a:pt x="88" y="106"/>
                </a:cubicBezTo>
                <a:lnTo>
                  <a:pt x="80" y="106"/>
                </a:lnTo>
                <a:cubicBezTo>
                  <a:pt x="71" y="106"/>
                  <a:pt x="71" y="106"/>
                  <a:pt x="62" y="114"/>
                </a:cubicBezTo>
                <a:cubicBezTo>
                  <a:pt x="0" y="151"/>
                  <a:pt x="0" y="151"/>
                  <a:pt x="0" y="151"/>
                </a:cubicBezTo>
                <a:cubicBezTo>
                  <a:pt x="0" y="159"/>
                  <a:pt x="0" y="159"/>
                  <a:pt x="0" y="159"/>
                </a:cubicBezTo>
                <a:cubicBezTo>
                  <a:pt x="0" y="167"/>
                  <a:pt x="0" y="167"/>
                  <a:pt x="0" y="167"/>
                </a:cubicBezTo>
                <a:cubicBezTo>
                  <a:pt x="62" y="212"/>
                  <a:pt x="62" y="212"/>
                  <a:pt x="62" y="212"/>
                </a:cubicBezTo>
                <a:cubicBezTo>
                  <a:pt x="71" y="212"/>
                  <a:pt x="71" y="212"/>
                  <a:pt x="80" y="212"/>
                </a:cubicBezTo>
                <a:cubicBezTo>
                  <a:pt x="80" y="221"/>
                  <a:pt x="88" y="221"/>
                  <a:pt x="88" y="221"/>
                </a:cubicBezTo>
                <a:cubicBezTo>
                  <a:pt x="177" y="221"/>
                  <a:pt x="177" y="221"/>
                  <a:pt x="177" y="221"/>
                </a:cubicBezTo>
                <a:cubicBezTo>
                  <a:pt x="177" y="433"/>
                  <a:pt x="177" y="433"/>
                  <a:pt x="177" y="433"/>
                </a:cubicBezTo>
                <a:cubicBezTo>
                  <a:pt x="177" y="442"/>
                  <a:pt x="186" y="442"/>
                  <a:pt x="186" y="442"/>
                </a:cubicBezTo>
                <a:cubicBezTo>
                  <a:pt x="212" y="442"/>
                  <a:pt x="212" y="442"/>
                  <a:pt x="212" y="442"/>
                </a:cubicBezTo>
                <a:cubicBezTo>
                  <a:pt x="212" y="442"/>
                  <a:pt x="221" y="442"/>
                  <a:pt x="221" y="433"/>
                </a:cubicBezTo>
                <a:cubicBezTo>
                  <a:pt x="221" y="8"/>
                  <a:pt x="221" y="8"/>
                  <a:pt x="221" y="8"/>
                </a:cubicBezTo>
                <a:lnTo>
                  <a:pt x="212" y="0"/>
                </a:lnTo>
                <a:close/>
                <a:moveTo>
                  <a:pt x="487" y="106"/>
                </a:moveTo>
                <a:lnTo>
                  <a:pt x="487" y="106"/>
                </a:lnTo>
                <a:cubicBezTo>
                  <a:pt x="434" y="61"/>
                  <a:pt x="434" y="61"/>
                  <a:pt x="434" y="61"/>
                </a:cubicBezTo>
                <a:cubicBezTo>
                  <a:pt x="425" y="61"/>
                  <a:pt x="425" y="61"/>
                  <a:pt x="416" y="53"/>
                </a:cubicBezTo>
                <a:lnTo>
                  <a:pt x="407" y="53"/>
                </a:lnTo>
                <a:cubicBezTo>
                  <a:pt x="239" y="53"/>
                  <a:pt x="239" y="53"/>
                  <a:pt x="239" y="53"/>
                </a:cubicBezTo>
                <a:cubicBezTo>
                  <a:pt x="256" y="167"/>
                  <a:pt x="256" y="167"/>
                  <a:pt x="256" y="167"/>
                </a:cubicBezTo>
                <a:cubicBezTo>
                  <a:pt x="407" y="167"/>
                  <a:pt x="407" y="167"/>
                  <a:pt x="407" y="167"/>
                </a:cubicBezTo>
                <a:lnTo>
                  <a:pt x="416" y="167"/>
                </a:lnTo>
                <a:cubicBezTo>
                  <a:pt x="425" y="167"/>
                  <a:pt x="425" y="159"/>
                  <a:pt x="434" y="159"/>
                </a:cubicBezTo>
                <a:cubicBezTo>
                  <a:pt x="487" y="123"/>
                  <a:pt x="487" y="123"/>
                  <a:pt x="487" y="123"/>
                </a:cubicBezTo>
                <a:cubicBezTo>
                  <a:pt x="496" y="114"/>
                  <a:pt x="496" y="114"/>
                  <a:pt x="496" y="114"/>
                </a:cubicBezTo>
                <a:cubicBezTo>
                  <a:pt x="496" y="106"/>
                  <a:pt x="496" y="106"/>
                  <a:pt x="487" y="10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7" name="Google Shape;1127;p27"/>
          <p:cNvSpPr/>
          <p:nvPr/>
        </p:nvSpPr>
        <p:spPr>
          <a:xfrm>
            <a:off x="1897857" y="1394619"/>
            <a:ext cx="181769" cy="307181"/>
          </a:xfrm>
          <a:custGeom>
            <a:rect b="b" l="l" r="r" t="t"/>
            <a:pathLst>
              <a:path extrusionOk="0" h="514" w="303">
                <a:moveTo>
                  <a:pt x="284" y="363"/>
                </a:moveTo>
                <a:lnTo>
                  <a:pt x="284" y="363"/>
                </a:lnTo>
                <a:cubicBezTo>
                  <a:pt x="222" y="168"/>
                  <a:pt x="222" y="168"/>
                  <a:pt x="222" y="168"/>
                </a:cubicBezTo>
                <a:cubicBezTo>
                  <a:pt x="204" y="124"/>
                  <a:pt x="142" y="88"/>
                  <a:pt x="89" y="106"/>
                </a:cubicBezTo>
                <a:cubicBezTo>
                  <a:pt x="45" y="9"/>
                  <a:pt x="45" y="9"/>
                  <a:pt x="45" y="9"/>
                </a:cubicBezTo>
                <a:cubicBezTo>
                  <a:pt x="36" y="0"/>
                  <a:pt x="28" y="0"/>
                  <a:pt x="19" y="0"/>
                </a:cubicBezTo>
                <a:cubicBezTo>
                  <a:pt x="10" y="9"/>
                  <a:pt x="10" y="18"/>
                  <a:pt x="10" y="27"/>
                </a:cubicBezTo>
                <a:cubicBezTo>
                  <a:pt x="63" y="124"/>
                  <a:pt x="63" y="124"/>
                  <a:pt x="63" y="124"/>
                </a:cubicBezTo>
                <a:cubicBezTo>
                  <a:pt x="28" y="141"/>
                  <a:pt x="0" y="194"/>
                  <a:pt x="19" y="239"/>
                </a:cubicBezTo>
                <a:cubicBezTo>
                  <a:pt x="72" y="434"/>
                  <a:pt x="72" y="434"/>
                  <a:pt x="72" y="434"/>
                </a:cubicBezTo>
                <a:cubicBezTo>
                  <a:pt x="81" y="487"/>
                  <a:pt x="142" y="513"/>
                  <a:pt x="204" y="497"/>
                </a:cubicBezTo>
                <a:cubicBezTo>
                  <a:pt x="267" y="469"/>
                  <a:pt x="302" y="407"/>
                  <a:pt x="284" y="363"/>
                </a:cubicBezTo>
                <a:close/>
                <a:moveTo>
                  <a:pt x="125" y="222"/>
                </a:moveTo>
                <a:lnTo>
                  <a:pt x="125" y="222"/>
                </a:lnTo>
                <a:cubicBezTo>
                  <a:pt x="107" y="231"/>
                  <a:pt x="89" y="222"/>
                  <a:pt x="81" y="203"/>
                </a:cubicBezTo>
                <a:cubicBezTo>
                  <a:pt x="72" y="186"/>
                  <a:pt x="81" y="159"/>
                  <a:pt x="98" y="159"/>
                </a:cubicBezTo>
                <a:cubicBezTo>
                  <a:pt x="125" y="150"/>
                  <a:pt x="142" y="159"/>
                  <a:pt x="142" y="178"/>
                </a:cubicBezTo>
                <a:cubicBezTo>
                  <a:pt x="151" y="194"/>
                  <a:pt x="142" y="222"/>
                  <a:pt x="125"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8" name="Google Shape;1128;p27"/>
          <p:cNvSpPr/>
          <p:nvPr/>
        </p:nvSpPr>
        <p:spPr>
          <a:xfrm>
            <a:off x="10755313" y="3257550"/>
            <a:ext cx="224632" cy="173832"/>
          </a:xfrm>
          <a:custGeom>
            <a:rect b="b" l="l" r="r" t="t"/>
            <a:pathLst>
              <a:path extrusionOk="0" h="293" w="374">
                <a:moveTo>
                  <a:pt x="54" y="221"/>
                </a:moveTo>
                <a:lnTo>
                  <a:pt x="54" y="221"/>
                </a:lnTo>
                <a:cubicBezTo>
                  <a:pt x="248" y="221"/>
                  <a:pt x="248" y="221"/>
                  <a:pt x="248" y="221"/>
                </a:cubicBezTo>
                <a:cubicBezTo>
                  <a:pt x="248" y="292"/>
                  <a:pt x="248" y="292"/>
                  <a:pt x="248" y="292"/>
                </a:cubicBezTo>
                <a:cubicBezTo>
                  <a:pt x="373" y="186"/>
                  <a:pt x="373" y="186"/>
                  <a:pt x="373" y="186"/>
                </a:cubicBezTo>
                <a:cubicBezTo>
                  <a:pt x="248" y="71"/>
                  <a:pt x="248" y="71"/>
                  <a:pt x="248" y="71"/>
                </a:cubicBezTo>
                <a:cubicBezTo>
                  <a:pt x="248" y="150"/>
                  <a:pt x="248" y="150"/>
                  <a:pt x="248" y="150"/>
                </a:cubicBezTo>
                <a:cubicBezTo>
                  <a:pt x="71" y="150"/>
                  <a:pt x="71" y="150"/>
                  <a:pt x="71" y="150"/>
                </a:cubicBezTo>
                <a:cubicBezTo>
                  <a:pt x="71" y="0"/>
                  <a:pt x="71" y="0"/>
                  <a:pt x="71" y="0"/>
                </a:cubicBezTo>
                <a:cubicBezTo>
                  <a:pt x="0" y="0"/>
                  <a:pt x="0" y="0"/>
                  <a:pt x="0" y="0"/>
                </a:cubicBezTo>
                <a:cubicBezTo>
                  <a:pt x="0" y="168"/>
                  <a:pt x="0" y="168"/>
                  <a:pt x="0" y="168"/>
                </a:cubicBezTo>
                <a:cubicBezTo>
                  <a:pt x="0" y="195"/>
                  <a:pt x="27" y="221"/>
                  <a:pt x="54"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29" name="Google Shape;1129;p27"/>
          <p:cNvSpPr/>
          <p:nvPr/>
        </p:nvSpPr>
        <p:spPr>
          <a:xfrm>
            <a:off x="8990807" y="2607469"/>
            <a:ext cx="232569" cy="246063"/>
          </a:xfrm>
          <a:custGeom>
            <a:rect b="b" l="l" r="r" t="t"/>
            <a:pathLst>
              <a:path extrusionOk="0" h="409" w="390">
                <a:moveTo>
                  <a:pt x="141" y="319"/>
                </a:moveTo>
                <a:lnTo>
                  <a:pt x="141" y="319"/>
                </a:lnTo>
                <a:cubicBezTo>
                  <a:pt x="124" y="345"/>
                  <a:pt x="124" y="345"/>
                  <a:pt x="124" y="345"/>
                </a:cubicBezTo>
                <a:cubicBezTo>
                  <a:pt x="106" y="364"/>
                  <a:pt x="79" y="364"/>
                  <a:pt x="61" y="345"/>
                </a:cubicBezTo>
                <a:cubicBezTo>
                  <a:pt x="53" y="336"/>
                  <a:pt x="44" y="319"/>
                  <a:pt x="44" y="311"/>
                </a:cubicBezTo>
                <a:cubicBezTo>
                  <a:pt x="44" y="301"/>
                  <a:pt x="53" y="292"/>
                  <a:pt x="61" y="283"/>
                </a:cubicBezTo>
                <a:cubicBezTo>
                  <a:pt x="133" y="204"/>
                  <a:pt x="133" y="204"/>
                  <a:pt x="133" y="204"/>
                </a:cubicBezTo>
                <a:cubicBezTo>
                  <a:pt x="150" y="195"/>
                  <a:pt x="177" y="168"/>
                  <a:pt x="195" y="186"/>
                </a:cubicBezTo>
                <a:cubicBezTo>
                  <a:pt x="204" y="204"/>
                  <a:pt x="221" y="204"/>
                  <a:pt x="230" y="186"/>
                </a:cubicBezTo>
                <a:cubicBezTo>
                  <a:pt x="239" y="177"/>
                  <a:pt x="239" y="168"/>
                  <a:pt x="230" y="160"/>
                </a:cubicBezTo>
                <a:cubicBezTo>
                  <a:pt x="195" y="124"/>
                  <a:pt x="141" y="124"/>
                  <a:pt x="97" y="168"/>
                </a:cubicBezTo>
                <a:cubicBezTo>
                  <a:pt x="26" y="248"/>
                  <a:pt x="26" y="248"/>
                  <a:pt x="26" y="248"/>
                </a:cubicBezTo>
                <a:cubicBezTo>
                  <a:pt x="8" y="266"/>
                  <a:pt x="0" y="283"/>
                  <a:pt x="0" y="311"/>
                </a:cubicBezTo>
                <a:cubicBezTo>
                  <a:pt x="0" y="336"/>
                  <a:pt x="8" y="364"/>
                  <a:pt x="26" y="381"/>
                </a:cubicBezTo>
                <a:cubicBezTo>
                  <a:pt x="44" y="399"/>
                  <a:pt x="70" y="408"/>
                  <a:pt x="88" y="408"/>
                </a:cubicBezTo>
                <a:cubicBezTo>
                  <a:pt x="114" y="408"/>
                  <a:pt x="141" y="399"/>
                  <a:pt x="159" y="381"/>
                </a:cubicBezTo>
                <a:cubicBezTo>
                  <a:pt x="177" y="355"/>
                  <a:pt x="177" y="355"/>
                  <a:pt x="177" y="355"/>
                </a:cubicBezTo>
                <a:cubicBezTo>
                  <a:pt x="186" y="345"/>
                  <a:pt x="186" y="328"/>
                  <a:pt x="177" y="319"/>
                </a:cubicBezTo>
                <a:cubicBezTo>
                  <a:pt x="168" y="311"/>
                  <a:pt x="150" y="311"/>
                  <a:pt x="141" y="319"/>
                </a:cubicBezTo>
                <a:close/>
                <a:moveTo>
                  <a:pt x="363" y="36"/>
                </a:moveTo>
                <a:lnTo>
                  <a:pt x="363" y="36"/>
                </a:lnTo>
                <a:cubicBezTo>
                  <a:pt x="327" y="0"/>
                  <a:pt x="274" y="0"/>
                  <a:pt x="239" y="36"/>
                </a:cubicBezTo>
                <a:cubicBezTo>
                  <a:pt x="212" y="53"/>
                  <a:pt x="212" y="53"/>
                  <a:pt x="212" y="53"/>
                </a:cubicBezTo>
                <a:cubicBezTo>
                  <a:pt x="204" y="71"/>
                  <a:pt x="204" y="80"/>
                  <a:pt x="212" y="89"/>
                </a:cubicBezTo>
                <a:cubicBezTo>
                  <a:pt x="221" y="98"/>
                  <a:pt x="239" y="98"/>
                  <a:pt x="248" y="89"/>
                </a:cubicBezTo>
                <a:cubicBezTo>
                  <a:pt x="274" y="71"/>
                  <a:pt x="274" y="71"/>
                  <a:pt x="274" y="71"/>
                </a:cubicBezTo>
                <a:cubicBezTo>
                  <a:pt x="292" y="53"/>
                  <a:pt x="318" y="53"/>
                  <a:pt x="327" y="71"/>
                </a:cubicBezTo>
                <a:cubicBezTo>
                  <a:pt x="336" y="80"/>
                  <a:pt x="345" y="89"/>
                  <a:pt x="345" y="107"/>
                </a:cubicBezTo>
                <a:cubicBezTo>
                  <a:pt x="345" y="115"/>
                  <a:pt x="336" y="124"/>
                  <a:pt x="327" y="133"/>
                </a:cubicBezTo>
                <a:cubicBezTo>
                  <a:pt x="257" y="213"/>
                  <a:pt x="257" y="213"/>
                  <a:pt x="257" y="213"/>
                </a:cubicBezTo>
                <a:cubicBezTo>
                  <a:pt x="212" y="248"/>
                  <a:pt x="204" y="230"/>
                  <a:pt x="195" y="221"/>
                </a:cubicBezTo>
                <a:cubicBezTo>
                  <a:pt x="186" y="213"/>
                  <a:pt x="168" y="213"/>
                  <a:pt x="159" y="221"/>
                </a:cubicBezTo>
                <a:cubicBezTo>
                  <a:pt x="150" y="230"/>
                  <a:pt x="150" y="248"/>
                  <a:pt x="159" y="257"/>
                </a:cubicBezTo>
                <a:cubicBezTo>
                  <a:pt x="177" y="275"/>
                  <a:pt x="195" y="283"/>
                  <a:pt x="212" y="283"/>
                </a:cubicBezTo>
                <a:cubicBezTo>
                  <a:pt x="239" y="283"/>
                  <a:pt x="265" y="275"/>
                  <a:pt x="283" y="248"/>
                </a:cubicBezTo>
                <a:cubicBezTo>
                  <a:pt x="363" y="168"/>
                  <a:pt x="363" y="168"/>
                  <a:pt x="363" y="168"/>
                </a:cubicBezTo>
                <a:cubicBezTo>
                  <a:pt x="380" y="151"/>
                  <a:pt x="389" y="124"/>
                  <a:pt x="389" y="107"/>
                </a:cubicBezTo>
                <a:cubicBezTo>
                  <a:pt x="389" y="80"/>
                  <a:pt x="380" y="53"/>
                  <a:pt x="363" y="3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0" name="Google Shape;1130;p27"/>
          <p:cNvSpPr/>
          <p:nvPr/>
        </p:nvSpPr>
        <p:spPr>
          <a:xfrm>
            <a:off x="3652044" y="2628900"/>
            <a:ext cx="230188" cy="205582"/>
          </a:xfrm>
          <a:custGeom>
            <a:rect b="b" l="l" r="r" t="t"/>
            <a:pathLst>
              <a:path extrusionOk="0" h="346" w="390">
                <a:moveTo>
                  <a:pt x="345" y="0"/>
                </a:moveTo>
                <a:lnTo>
                  <a:pt x="345" y="0"/>
                </a:lnTo>
                <a:cubicBezTo>
                  <a:pt x="44" y="0"/>
                  <a:pt x="44" y="0"/>
                  <a:pt x="44" y="0"/>
                </a:cubicBezTo>
                <a:cubicBezTo>
                  <a:pt x="17" y="0"/>
                  <a:pt x="0" y="17"/>
                  <a:pt x="0" y="44"/>
                </a:cubicBezTo>
                <a:cubicBezTo>
                  <a:pt x="0" y="221"/>
                  <a:pt x="0" y="221"/>
                  <a:pt x="0" y="221"/>
                </a:cubicBezTo>
                <a:cubicBezTo>
                  <a:pt x="0" y="247"/>
                  <a:pt x="17" y="265"/>
                  <a:pt x="44" y="265"/>
                </a:cubicBezTo>
                <a:cubicBezTo>
                  <a:pt x="142" y="265"/>
                  <a:pt x="142" y="265"/>
                  <a:pt x="142" y="265"/>
                </a:cubicBezTo>
                <a:cubicBezTo>
                  <a:pt x="248" y="345"/>
                  <a:pt x="248" y="345"/>
                  <a:pt x="248" y="345"/>
                </a:cubicBezTo>
                <a:cubicBezTo>
                  <a:pt x="248" y="265"/>
                  <a:pt x="248" y="265"/>
                  <a:pt x="248" y="265"/>
                </a:cubicBezTo>
                <a:cubicBezTo>
                  <a:pt x="345" y="265"/>
                  <a:pt x="345" y="265"/>
                  <a:pt x="345" y="265"/>
                </a:cubicBezTo>
                <a:cubicBezTo>
                  <a:pt x="372" y="265"/>
                  <a:pt x="389" y="247"/>
                  <a:pt x="389" y="221"/>
                </a:cubicBezTo>
                <a:cubicBezTo>
                  <a:pt x="389" y="44"/>
                  <a:pt x="389" y="44"/>
                  <a:pt x="389" y="44"/>
                </a:cubicBezTo>
                <a:cubicBezTo>
                  <a:pt x="389" y="17"/>
                  <a:pt x="372" y="0"/>
                  <a:pt x="34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1" name="Google Shape;1131;p27"/>
          <p:cNvSpPr/>
          <p:nvPr/>
        </p:nvSpPr>
        <p:spPr>
          <a:xfrm>
            <a:off x="8975725" y="2008982"/>
            <a:ext cx="266700" cy="260350"/>
          </a:xfrm>
          <a:custGeom>
            <a:rect b="b" l="l" r="r" t="t"/>
            <a:pathLst>
              <a:path extrusionOk="0" h="435" w="444">
                <a:moveTo>
                  <a:pt x="222" y="0"/>
                </a:moveTo>
                <a:lnTo>
                  <a:pt x="284" y="160"/>
                </a:lnTo>
                <a:lnTo>
                  <a:pt x="443" y="160"/>
                </a:lnTo>
                <a:lnTo>
                  <a:pt x="310" y="257"/>
                </a:lnTo>
                <a:lnTo>
                  <a:pt x="354" y="434"/>
                </a:lnTo>
                <a:lnTo>
                  <a:pt x="222" y="327"/>
                </a:lnTo>
                <a:lnTo>
                  <a:pt x="88" y="434"/>
                </a:lnTo>
                <a:lnTo>
                  <a:pt x="133" y="257"/>
                </a:lnTo>
                <a:lnTo>
                  <a:pt x="0" y="160"/>
                </a:lnTo>
                <a:lnTo>
                  <a:pt x="160" y="160"/>
                </a:lnTo>
                <a:lnTo>
                  <a:pt x="222"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2" name="Google Shape;1132;p27"/>
          <p:cNvSpPr/>
          <p:nvPr/>
        </p:nvSpPr>
        <p:spPr>
          <a:xfrm>
            <a:off x="1266825" y="3200400"/>
            <a:ext cx="252413" cy="250032"/>
          </a:xfrm>
          <a:custGeom>
            <a:rect b="b" l="l" r="r" t="t"/>
            <a:pathLst>
              <a:path extrusionOk="0" h="417" w="417">
                <a:moveTo>
                  <a:pt x="381" y="203"/>
                </a:moveTo>
                <a:lnTo>
                  <a:pt x="381" y="203"/>
                </a:lnTo>
                <a:cubicBezTo>
                  <a:pt x="381" y="177"/>
                  <a:pt x="399" y="159"/>
                  <a:pt x="416" y="141"/>
                </a:cubicBezTo>
                <a:cubicBezTo>
                  <a:pt x="416" y="132"/>
                  <a:pt x="408" y="115"/>
                  <a:pt x="408" y="106"/>
                </a:cubicBezTo>
                <a:cubicBezTo>
                  <a:pt x="372" y="115"/>
                  <a:pt x="354" y="97"/>
                  <a:pt x="337" y="79"/>
                </a:cubicBezTo>
                <a:cubicBezTo>
                  <a:pt x="319" y="62"/>
                  <a:pt x="310" y="44"/>
                  <a:pt x="319" y="17"/>
                </a:cubicBezTo>
                <a:cubicBezTo>
                  <a:pt x="310" y="9"/>
                  <a:pt x="293" y="0"/>
                  <a:pt x="275" y="0"/>
                </a:cubicBezTo>
                <a:cubicBezTo>
                  <a:pt x="266" y="17"/>
                  <a:pt x="240" y="35"/>
                  <a:pt x="213" y="35"/>
                </a:cubicBezTo>
                <a:cubicBezTo>
                  <a:pt x="187" y="35"/>
                  <a:pt x="160" y="17"/>
                  <a:pt x="151" y="0"/>
                </a:cubicBezTo>
                <a:cubicBezTo>
                  <a:pt x="133" y="0"/>
                  <a:pt x="116" y="9"/>
                  <a:pt x="107" y="17"/>
                </a:cubicBezTo>
                <a:cubicBezTo>
                  <a:pt x="116" y="44"/>
                  <a:pt x="107" y="62"/>
                  <a:pt x="89" y="79"/>
                </a:cubicBezTo>
                <a:cubicBezTo>
                  <a:pt x="72" y="97"/>
                  <a:pt x="44" y="115"/>
                  <a:pt x="18" y="106"/>
                </a:cubicBezTo>
                <a:cubicBezTo>
                  <a:pt x="18" y="115"/>
                  <a:pt x="9" y="132"/>
                  <a:pt x="0" y="141"/>
                </a:cubicBezTo>
                <a:cubicBezTo>
                  <a:pt x="27" y="159"/>
                  <a:pt x="44" y="177"/>
                  <a:pt x="44" y="203"/>
                </a:cubicBezTo>
                <a:cubicBezTo>
                  <a:pt x="44" y="230"/>
                  <a:pt x="27" y="256"/>
                  <a:pt x="0" y="275"/>
                </a:cubicBezTo>
                <a:cubicBezTo>
                  <a:pt x="9" y="283"/>
                  <a:pt x="18" y="301"/>
                  <a:pt x="18" y="310"/>
                </a:cubicBezTo>
                <a:cubicBezTo>
                  <a:pt x="44" y="310"/>
                  <a:pt x="72" y="310"/>
                  <a:pt x="89" y="328"/>
                </a:cubicBezTo>
                <a:cubicBezTo>
                  <a:pt x="107" y="345"/>
                  <a:pt x="116" y="372"/>
                  <a:pt x="107" y="398"/>
                </a:cubicBezTo>
                <a:cubicBezTo>
                  <a:pt x="116" y="407"/>
                  <a:pt x="133" y="407"/>
                  <a:pt x="151" y="416"/>
                </a:cubicBezTo>
                <a:cubicBezTo>
                  <a:pt x="160" y="389"/>
                  <a:pt x="187" y="372"/>
                  <a:pt x="213" y="372"/>
                </a:cubicBezTo>
                <a:cubicBezTo>
                  <a:pt x="240" y="372"/>
                  <a:pt x="266" y="389"/>
                  <a:pt x="275" y="416"/>
                </a:cubicBezTo>
                <a:cubicBezTo>
                  <a:pt x="293" y="407"/>
                  <a:pt x="310" y="407"/>
                  <a:pt x="319" y="398"/>
                </a:cubicBezTo>
                <a:cubicBezTo>
                  <a:pt x="310" y="372"/>
                  <a:pt x="319" y="345"/>
                  <a:pt x="337" y="328"/>
                </a:cubicBezTo>
                <a:cubicBezTo>
                  <a:pt x="354" y="310"/>
                  <a:pt x="372" y="301"/>
                  <a:pt x="408" y="310"/>
                </a:cubicBezTo>
                <a:cubicBezTo>
                  <a:pt x="408" y="292"/>
                  <a:pt x="416" y="283"/>
                  <a:pt x="416" y="265"/>
                </a:cubicBezTo>
                <a:cubicBezTo>
                  <a:pt x="399" y="256"/>
                  <a:pt x="381" y="230"/>
                  <a:pt x="381" y="203"/>
                </a:cubicBezTo>
                <a:close/>
                <a:moveTo>
                  <a:pt x="213" y="292"/>
                </a:moveTo>
                <a:lnTo>
                  <a:pt x="213" y="292"/>
                </a:lnTo>
                <a:cubicBezTo>
                  <a:pt x="160" y="292"/>
                  <a:pt x="125" y="256"/>
                  <a:pt x="125" y="203"/>
                </a:cubicBezTo>
                <a:cubicBezTo>
                  <a:pt x="125" y="159"/>
                  <a:pt x="160" y="115"/>
                  <a:pt x="213" y="115"/>
                </a:cubicBezTo>
                <a:cubicBezTo>
                  <a:pt x="266" y="115"/>
                  <a:pt x="301" y="159"/>
                  <a:pt x="301" y="203"/>
                </a:cubicBezTo>
                <a:cubicBezTo>
                  <a:pt x="301" y="256"/>
                  <a:pt x="266" y="292"/>
                  <a:pt x="213" y="29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3" name="Google Shape;1133;p27"/>
          <p:cNvSpPr/>
          <p:nvPr/>
        </p:nvSpPr>
        <p:spPr>
          <a:xfrm>
            <a:off x="7189788" y="2590800"/>
            <a:ext cx="277813" cy="277019"/>
          </a:xfrm>
          <a:custGeom>
            <a:rect b="b" l="l" r="r" t="t"/>
            <a:pathLst>
              <a:path extrusionOk="0" h="462" w="462">
                <a:moveTo>
                  <a:pt x="408" y="54"/>
                </a:moveTo>
                <a:lnTo>
                  <a:pt x="408" y="54"/>
                </a:lnTo>
                <a:cubicBezTo>
                  <a:pt x="363" y="19"/>
                  <a:pt x="310" y="0"/>
                  <a:pt x="292" y="19"/>
                </a:cubicBezTo>
                <a:cubicBezTo>
                  <a:pt x="230" y="80"/>
                  <a:pt x="230" y="80"/>
                  <a:pt x="230" y="80"/>
                </a:cubicBezTo>
                <a:cubicBezTo>
                  <a:pt x="221" y="89"/>
                  <a:pt x="213" y="125"/>
                  <a:pt x="213" y="160"/>
                </a:cubicBezTo>
                <a:cubicBezTo>
                  <a:pt x="8" y="363"/>
                  <a:pt x="8" y="363"/>
                  <a:pt x="8" y="363"/>
                </a:cubicBezTo>
                <a:cubicBezTo>
                  <a:pt x="0" y="372"/>
                  <a:pt x="8" y="408"/>
                  <a:pt x="35" y="426"/>
                </a:cubicBezTo>
                <a:cubicBezTo>
                  <a:pt x="62" y="453"/>
                  <a:pt x="89" y="461"/>
                  <a:pt x="98" y="453"/>
                </a:cubicBezTo>
                <a:cubicBezTo>
                  <a:pt x="301" y="248"/>
                  <a:pt x="301" y="248"/>
                  <a:pt x="301" y="248"/>
                </a:cubicBezTo>
                <a:cubicBezTo>
                  <a:pt x="336" y="248"/>
                  <a:pt x="372" y="240"/>
                  <a:pt x="381" y="231"/>
                </a:cubicBezTo>
                <a:cubicBezTo>
                  <a:pt x="443" y="169"/>
                  <a:pt x="443" y="169"/>
                  <a:pt x="443" y="169"/>
                </a:cubicBezTo>
                <a:cubicBezTo>
                  <a:pt x="461" y="151"/>
                  <a:pt x="452" y="98"/>
                  <a:pt x="408" y="54"/>
                </a:cubicBezTo>
                <a:close/>
                <a:moveTo>
                  <a:pt x="186" y="257"/>
                </a:moveTo>
                <a:lnTo>
                  <a:pt x="186" y="257"/>
                </a:lnTo>
                <a:cubicBezTo>
                  <a:pt x="177" y="248"/>
                  <a:pt x="177" y="231"/>
                  <a:pt x="195" y="222"/>
                </a:cubicBezTo>
                <a:cubicBezTo>
                  <a:pt x="204" y="204"/>
                  <a:pt x="221" y="204"/>
                  <a:pt x="230" y="213"/>
                </a:cubicBezTo>
                <a:cubicBezTo>
                  <a:pt x="239" y="222"/>
                  <a:pt x="239" y="240"/>
                  <a:pt x="221" y="248"/>
                </a:cubicBezTo>
                <a:cubicBezTo>
                  <a:pt x="213" y="266"/>
                  <a:pt x="195" y="266"/>
                  <a:pt x="186" y="257"/>
                </a:cubicBezTo>
                <a:close/>
                <a:moveTo>
                  <a:pt x="354" y="116"/>
                </a:moveTo>
                <a:lnTo>
                  <a:pt x="354" y="116"/>
                </a:lnTo>
                <a:cubicBezTo>
                  <a:pt x="319" y="80"/>
                  <a:pt x="310" y="36"/>
                  <a:pt x="310" y="36"/>
                </a:cubicBezTo>
                <a:cubicBezTo>
                  <a:pt x="319" y="27"/>
                  <a:pt x="354" y="44"/>
                  <a:pt x="390" y="72"/>
                </a:cubicBezTo>
                <a:cubicBezTo>
                  <a:pt x="425" y="107"/>
                  <a:pt x="434" y="142"/>
                  <a:pt x="425" y="151"/>
                </a:cubicBezTo>
                <a:cubicBezTo>
                  <a:pt x="425" y="151"/>
                  <a:pt x="381" y="142"/>
                  <a:pt x="354" y="11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4" name="Google Shape;1134;p27"/>
          <p:cNvSpPr/>
          <p:nvPr/>
        </p:nvSpPr>
        <p:spPr>
          <a:xfrm>
            <a:off x="668338" y="3132932"/>
            <a:ext cx="273050" cy="317500"/>
          </a:xfrm>
          <a:custGeom>
            <a:rect b="b" l="l" r="r" t="t"/>
            <a:pathLst>
              <a:path extrusionOk="0" h="533" w="453">
                <a:moveTo>
                  <a:pt x="434" y="186"/>
                </a:moveTo>
                <a:lnTo>
                  <a:pt x="434" y="186"/>
                </a:lnTo>
                <a:cubicBezTo>
                  <a:pt x="151" y="301"/>
                  <a:pt x="266" y="0"/>
                  <a:pt x="44" y="160"/>
                </a:cubicBezTo>
                <a:cubicBezTo>
                  <a:pt x="0" y="178"/>
                  <a:pt x="0" y="178"/>
                  <a:pt x="0" y="178"/>
                </a:cubicBezTo>
                <a:cubicBezTo>
                  <a:pt x="88" y="532"/>
                  <a:pt x="88" y="532"/>
                  <a:pt x="88" y="532"/>
                </a:cubicBezTo>
                <a:cubicBezTo>
                  <a:pt x="141" y="532"/>
                  <a:pt x="141" y="532"/>
                  <a:pt x="141" y="532"/>
                </a:cubicBezTo>
                <a:cubicBezTo>
                  <a:pt x="97" y="355"/>
                  <a:pt x="97" y="355"/>
                  <a:pt x="97" y="355"/>
                </a:cubicBezTo>
                <a:cubicBezTo>
                  <a:pt x="293" y="195"/>
                  <a:pt x="213" y="532"/>
                  <a:pt x="443" y="195"/>
                </a:cubicBezTo>
                <a:cubicBezTo>
                  <a:pt x="452" y="195"/>
                  <a:pt x="443" y="186"/>
                  <a:pt x="434" y="18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5" name="Google Shape;1135;p27"/>
          <p:cNvSpPr/>
          <p:nvPr/>
        </p:nvSpPr>
        <p:spPr>
          <a:xfrm>
            <a:off x="8387557" y="2597150"/>
            <a:ext cx="256381" cy="277019"/>
          </a:xfrm>
          <a:custGeom>
            <a:rect b="b" l="l" r="r" t="t"/>
            <a:pathLst>
              <a:path extrusionOk="0" h="462" w="426">
                <a:moveTo>
                  <a:pt x="327" y="186"/>
                </a:moveTo>
                <a:lnTo>
                  <a:pt x="327" y="186"/>
                </a:lnTo>
                <a:cubicBezTo>
                  <a:pt x="274" y="63"/>
                  <a:pt x="238" y="18"/>
                  <a:pt x="150" y="18"/>
                </a:cubicBezTo>
                <a:cubicBezTo>
                  <a:pt x="114" y="18"/>
                  <a:pt x="123" y="0"/>
                  <a:pt x="97" y="10"/>
                </a:cubicBezTo>
                <a:cubicBezTo>
                  <a:pt x="70" y="18"/>
                  <a:pt x="97" y="27"/>
                  <a:pt x="70" y="54"/>
                </a:cubicBezTo>
                <a:cubicBezTo>
                  <a:pt x="0" y="107"/>
                  <a:pt x="8" y="169"/>
                  <a:pt x="35" y="293"/>
                </a:cubicBezTo>
                <a:cubicBezTo>
                  <a:pt x="53" y="346"/>
                  <a:pt x="8" y="354"/>
                  <a:pt x="26" y="408"/>
                </a:cubicBezTo>
                <a:cubicBezTo>
                  <a:pt x="35" y="444"/>
                  <a:pt x="141" y="461"/>
                  <a:pt x="248" y="417"/>
                </a:cubicBezTo>
                <a:cubicBezTo>
                  <a:pt x="354" y="382"/>
                  <a:pt x="425" y="301"/>
                  <a:pt x="407" y="266"/>
                </a:cubicBezTo>
                <a:cubicBezTo>
                  <a:pt x="389" y="213"/>
                  <a:pt x="354" y="239"/>
                  <a:pt x="327" y="186"/>
                </a:cubicBezTo>
                <a:close/>
                <a:moveTo>
                  <a:pt x="238" y="391"/>
                </a:moveTo>
                <a:lnTo>
                  <a:pt x="238" y="391"/>
                </a:lnTo>
                <a:cubicBezTo>
                  <a:pt x="141" y="426"/>
                  <a:pt x="61" y="399"/>
                  <a:pt x="53" y="391"/>
                </a:cubicBezTo>
                <a:cubicBezTo>
                  <a:pt x="53" y="382"/>
                  <a:pt x="88" y="319"/>
                  <a:pt x="194" y="284"/>
                </a:cubicBezTo>
                <a:cubicBezTo>
                  <a:pt x="310" y="239"/>
                  <a:pt x="372" y="257"/>
                  <a:pt x="372" y="275"/>
                </a:cubicBezTo>
                <a:cubicBezTo>
                  <a:pt x="380" y="284"/>
                  <a:pt x="336" y="354"/>
                  <a:pt x="238" y="391"/>
                </a:cubicBezTo>
                <a:close/>
                <a:moveTo>
                  <a:pt x="203" y="301"/>
                </a:moveTo>
                <a:lnTo>
                  <a:pt x="203" y="301"/>
                </a:lnTo>
                <a:cubicBezTo>
                  <a:pt x="150" y="319"/>
                  <a:pt x="123" y="337"/>
                  <a:pt x="97" y="363"/>
                </a:cubicBezTo>
                <a:cubicBezTo>
                  <a:pt x="114" y="373"/>
                  <a:pt x="141" y="382"/>
                  <a:pt x="167" y="363"/>
                </a:cubicBezTo>
                <a:cubicBezTo>
                  <a:pt x="212" y="354"/>
                  <a:pt x="230" y="319"/>
                  <a:pt x="221" y="293"/>
                </a:cubicBezTo>
                <a:lnTo>
                  <a:pt x="221" y="293"/>
                </a:lnTo>
                <a:cubicBezTo>
                  <a:pt x="221" y="293"/>
                  <a:pt x="212" y="301"/>
                  <a:pt x="203"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6" name="Google Shape;1136;p27"/>
          <p:cNvSpPr/>
          <p:nvPr/>
        </p:nvSpPr>
        <p:spPr>
          <a:xfrm>
            <a:off x="7777957" y="2601119"/>
            <a:ext cx="288131" cy="256381"/>
          </a:xfrm>
          <a:custGeom>
            <a:rect b="b" l="l" r="r" t="t"/>
            <a:pathLst>
              <a:path extrusionOk="0" h="426" w="479">
                <a:moveTo>
                  <a:pt x="26" y="123"/>
                </a:moveTo>
                <a:lnTo>
                  <a:pt x="26" y="123"/>
                </a:lnTo>
                <a:cubicBezTo>
                  <a:pt x="451" y="123"/>
                  <a:pt x="451" y="123"/>
                  <a:pt x="451" y="123"/>
                </a:cubicBezTo>
                <a:cubicBezTo>
                  <a:pt x="460" y="123"/>
                  <a:pt x="460" y="115"/>
                  <a:pt x="451" y="106"/>
                </a:cubicBezTo>
                <a:cubicBezTo>
                  <a:pt x="451" y="106"/>
                  <a:pt x="372" y="79"/>
                  <a:pt x="354" y="79"/>
                </a:cubicBezTo>
                <a:cubicBezTo>
                  <a:pt x="336" y="79"/>
                  <a:pt x="336" y="79"/>
                  <a:pt x="336" y="79"/>
                </a:cubicBezTo>
                <a:cubicBezTo>
                  <a:pt x="336" y="0"/>
                  <a:pt x="336" y="0"/>
                  <a:pt x="336" y="0"/>
                </a:cubicBezTo>
                <a:cubicBezTo>
                  <a:pt x="141" y="0"/>
                  <a:pt x="141" y="0"/>
                  <a:pt x="141" y="0"/>
                </a:cubicBezTo>
                <a:cubicBezTo>
                  <a:pt x="141" y="79"/>
                  <a:pt x="141" y="79"/>
                  <a:pt x="141" y="79"/>
                </a:cubicBezTo>
                <a:cubicBezTo>
                  <a:pt x="124" y="79"/>
                  <a:pt x="124" y="79"/>
                  <a:pt x="124" y="79"/>
                </a:cubicBezTo>
                <a:cubicBezTo>
                  <a:pt x="106" y="79"/>
                  <a:pt x="26" y="106"/>
                  <a:pt x="26" y="106"/>
                </a:cubicBezTo>
                <a:cubicBezTo>
                  <a:pt x="17" y="115"/>
                  <a:pt x="17" y="123"/>
                  <a:pt x="26" y="123"/>
                </a:cubicBezTo>
                <a:close/>
                <a:moveTo>
                  <a:pt x="451" y="159"/>
                </a:moveTo>
                <a:lnTo>
                  <a:pt x="451" y="159"/>
                </a:lnTo>
                <a:cubicBezTo>
                  <a:pt x="26" y="159"/>
                  <a:pt x="26" y="159"/>
                  <a:pt x="26" y="159"/>
                </a:cubicBezTo>
                <a:cubicBezTo>
                  <a:pt x="8" y="159"/>
                  <a:pt x="0" y="168"/>
                  <a:pt x="0" y="185"/>
                </a:cubicBezTo>
                <a:cubicBezTo>
                  <a:pt x="0" y="274"/>
                  <a:pt x="0" y="274"/>
                  <a:pt x="0" y="274"/>
                </a:cubicBezTo>
                <a:cubicBezTo>
                  <a:pt x="0" y="283"/>
                  <a:pt x="8" y="300"/>
                  <a:pt x="26" y="300"/>
                </a:cubicBezTo>
                <a:cubicBezTo>
                  <a:pt x="71" y="300"/>
                  <a:pt x="71" y="300"/>
                  <a:pt x="71" y="300"/>
                </a:cubicBezTo>
                <a:cubicBezTo>
                  <a:pt x="53" y="425"/>
                  <a:pt x="53" y="425"/>
                  <a:pt x="53" y="425"/>
                </a:cubicBezTo>
                <a:cubicBezTo>
                  <a:pt x="425" y="425"/>
                  <a:pt x="425" y="425"/>
                  <a:pt x="425" y="425"/>
                </a:cubicBezTo>
                <a:cubicBezTo>
                  <a:pt x="407" y="300"/>
                  <a:pt x="407" y="300"/>
                  <a:pt x="407" y="300"/>
                </a:cubicBezTo>
                <a:cubicBezTo>
                  <a:pt x="451" y="300"/>
                  <a:pt x="451" y="300"/>
                  <a:pt x="451" y="300"/>
                </a:cubicBezTo>
                <a:cubicBezTo>
                  <a:pt x="469" y="300"/>
                  <a:pt x="478" y="283"/>
                  <a:pt x="478" y="274"/>
                </a:cubicBezTo>
                <a:cubicBezTo>
                  <a:pt x="478" y="185"/>
                  <a:pt x="478" y="185"/>
                  <a:pt x="478" y="185"/>
                </a:cubicBezTo>
                <a:cubicBezTo>
                  <a:pt x="478" y="168"/>
                  <a:pt x="469" y="159"/>
                  <a:pt x="451" y="159"/>
                </a:cubicBezTo>
                <a:close/>
                <a:moveTo>
                  <a:pt x="97" y="372"/>
                </a:moveTo>
                <a:lnTo>
                  <a:pt x="97" y="372"/>
                </a:lnTo>
                <a:cubicBezTo>
                  <a:pt x="132" y="212"/>
                  <a:pt x="132" y="212"/>
                  <a:pt x="132" y="212"/>
                </a:cubicBezTo>
                <a:cubicBezTo>
                  <a:pt x="345" y="212"/>
                  <a:pt x="345" y="212"/>
                  <a:pt x="345" y="212"/>
                </a:cubicBezTo>
                <a:cubicBezTo>
                  <a:pt x="381" y="372"/>
                  <a:pt x="381" y="372"/>
                  <a:pt x="381" y="372"/>
                </a:cubicBezTo>
                <a:lnTo>
                  <a:pt x="97" y="37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7" name="Google Shape;1137;p27"/>
          <p:cNvSpPr/>
          <p:nvPr/>
        </p:nvSpPr>
        <p:spPr>
          <a:xfrm>
            <a:off x="3025775" y="2597150"/>
            <a:ext cx="298450" cy="266700"/>
          </a:xfrm>
          <a:custGeom>
            <a:rect b="b" l="l" r="r" t="t"/>
            <a:pathLst>
              <a:path extrusionOk="0" h="445" w="497">
                <a:moveTo>
                  <a:pt x="142" y="275"/>
                </a:moveTo>
                <a:lnTo>
                  <a:pt x="142" y="275"/>
                </a:lnTo>
                <a:cubicBezTo>
                  <a:pt x="142" y="125"/>
                  <a:pt x="142" y="125"/>
                  <a:pt x="142" y="125"/>
                </a:cubicBezTo>
                <a:cubicBezTo>
                  <a:pt x="53" y="125"/>
                  <a:pt x="53" y="125"/>
                  <a:pt x="53" y="125"/>
                </a:cubicBezTo>
                <a:cubicBezTo>
                  <a:pt x="18" y="125"/>
                  <a:pt x="0" y="151"/>
                  <a:pt x="0" y="178"/>
                </a:cubicBezTo>
                <a:cubicBezTo>
                  <a:pt x="0" y="319"/>
                  <a:pt x="0" y="319"/>
                  <a:pt x="0" y="319"/>
                </a:cubicBezTo>
                <a:cubicBezTo>
                  <a:pt x="0" y="354"/>
                  <a:pt x="18" y="373"/>
                  <a:pt x="53" y="373"/>
                </a:cubicBezTo>
                <a:cubicBezTo>
                  <a:pt x="71" y="373"/>
                  <a:pt x="71" y="373"/>
                  <a:pt x="71" y="373"/>
                </a:cubicBezTo>
                <a:cubicBezTo>
                  <a:pt x="71" y="444"/>
                  <a:pt x="71" y="444"/>
                  <a:pt x="71" y="444"/>
                </a:cubicBezTo>
                <a:cubicBezTo>
                  <a:pt x="151" y="373"/>
                  <a:pt x="151" y="373"/>
                  <a:pt x="151" y="373"/>
                </a:cubicBezTo>
                <a:cubicBezTo>
                  <a:pt x="274" y="373"/>
                  <a:pt x="274" y="373"/>
                  <a:pt x="274" y="373"/>
                </a:cubicBezTo>
                <a:cubicBezTo>
                  <a:pt x="302" y="373"/>
                  <a:pt x="319" y="354"/>
                  <a:pt x="319" y="319"/>
                </a:cubicBezTo>
                <a:cubicBezTo>
                  <a:pt x="319" y="275"/>
                  <a:pt x="319" y="275"/>
                  <a:pt x="319" y="275"/>
                </a:cubicBezTo>
                <a:lnTo>
                  <a:pt x="319" y="275"/>
                </a:lnTo>
                <a:lnTo>
                  <a:pt x="142" y="275"/>
                </a:lnTo>
                <a:close/>
                <a:moveTo>
                  <a:pt x="443" y="0"/>
                </a:moveTo>
                <a:lnTo>
                  <a:pt x="443" y="0"/>
                </a:lnTo>
                <a:cubicBezTo>
                  <a:pt x="221" y="0"/>
                  <a:pt x="221" y="0"/>
                  <a:pt x="221" y="0"/>
                </a:cubicBezTo>
                <a:cubicBezTo>
                  <a:pt x="195" y="0"/>
                  <a:pt x="177" y="27"/>
                  <a:pt x="177" y="54"/>
                </a:cubicBezTo>
                <a:cubicBezTo>
                  <a:pt x="177" y="248"/>
                  <a:pt x="177" y="248"/>
                  <a:pt x="177" y="248"/>
                </a:cubicBezTo>
                <a:cubicBezTo>
                  <a:pt x="346" y="248"/>
                  <a:pt x="346" y="248"/>
                  <a:pt x="346" y="248"/>
                </a:cubicBezTo>
                <a:cubicBezTo>
                  <a:pt x="425" y="319"/>
                  <a:pt x="425" y="319"/>
                  <a:pt x="425" y="319"/>
                </a:cubicBezTo>
                <a:cubicBezTo>
                  <a:pt x="425" y="248"/>
                  <a:pt x="425" y="248"/>
                  <a:pt x="425" y="248"/>
                </a:cubicBezTo>
                <a:cubicBezTo>
                  <a:pt x="443" y="248"/>
                  <a:pt x="443" y="248"/>
                  <a:pt x="443" y="248"/>
                </a:cubicBezTo>
                <a:cubicBezTo>
                  <a:pt x="470" y="248"/>
                  <a:pt x="496" y="231"/>
                  <a:pt x="496" y="195"/>
                </a:cubicBezTo>
                <a:cubicBezTo>
                  <a:pt x="496" y="54"/>
                  <a:pt x="496" y="54"/>
                  <a:pt x="496" y="54"/>
                </a:cubicBezTo>
                <a:cubicBezTo>
                  <a:pt x="496" y="27"/>
                  <a:pt x="470" y="0"/>
                  <a:pt x="443"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8" name="Google Shape;1138;p27"/>
          <p:cNvSpPr/>
          <p:nvPr/>
        </p:nvSpPr>
        <p:spPr>
          <a:xfrm>
            <a:off x="4250532" y="2632869"/>
            <a:ext cx="266700" cy="199231"/>
          </a:xfrm>
          <a:custGeom>
            <a:rect b="b" l="l" r="r" t="t"/>
            <a:pathLst>
              <a:path extrusionOk="0" h="329" w="444">
                <a:moveTo>
                  <a:pt x="70" y="0"/>
                </a:moveTo>
                <a:lnTo>
                  <a:pt x="70" y="0"/>
                </a:lnTo>
                <a:cubicBezTo>
                  <a:pt x="26" y="0"/>
                  <a:pt x="0" y="35"/>
                  <a:pt x="0" y="70"/>
                </a:cubicBezTo>
                <a:cubicBezTo>
                  <a:pt x="0" y="115"/>
                  <a:pt x="26" y="150"/>
                  <a:pt x="70" y="150"/>
                </a:cubicBezTo>
                <a:cubicBezTo>
                  <a:pt x="142" y="150"/>
                  <a:pt x="98" y="291"/>
                  <a:pt x="0" y="291"/>
                </a:cubicBezTo>
                <a:cubicBezTo>
                  <a:pt x="0" y="328"/>
                  <a:pt x="0" y="328"/>
                  <a:pt x="0" y="328"/>
                </a:cubicBezTo>
                <a:cubicBezTo>
                  <a:pt x="168" y="328"/>
                  <a:pt x="239" y="0"/>
                  <a:pt x="70" y="0"/>
                </a:cubicBezTo>
                <a:close/>
                <a:moveTo>
                  <a:pt x="275" y="0"/>
                </a:moveTo>
                <a:lnTo>
                  <a:pt x="275" y="0"/>
                </a:lnTo>
                <a:cubicBezTo>
                  <a:pt x="239" y="0"/>
                  <a:pt x="204" y="35"/>
                  <a:pt x="204" y="70"/>
                </a:cubicBezTo>
                <a:cubicBezTo>
                  <a:pt x="204" y="115"/>
                  <a:pt x="239" y="150"/>
                  <a:pt x="275" y="150"/>
                </a:cubicBezTo>
                <a:cubicBezTo>
                  <a:pt x="354" y="150"/>
                  <a:pt x="301" y="291"/>
                  <a:pt x="204" y="291"/>
                </a:cubicBezTo>
                <a:cubicBezTo>
                  <a:pt x="204" y="328"/>
                  <a:pt x="204" y="328"/>
                  <a:pt x="204" y="328"/>
                </a:cubicBezTo>
                <a:cubicBezTo>
                  <a:pt x="381" y="328"/>
                  <a:pt x="443" y="0"/>
                  <a:pt x="275"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39" name="Google Shape;1139;p27"/>
          <p:cNvSpPr/>
          <p:nvPr/>
        </p:nvSpPr>
        <p:spPr>
          <a:xfrm>
            <a:off x="6023769" y="2612232"/>
            <a:ext cx="234950" cy="241300"/>
          </a:xfrm>
          <a:custGeom>
            <a:rect b="b" l="l" r="r" t="t"/>
            <a:pathLst>
              <a:path extrusionOk="0" h="400" w="391">
                <a:moveTo>
                  <a:pt x="346" y="0"/>
                </a:moveTo>
                <a:lnTo>
                  <a:pt x="346" y="0"/>
                </a:lnTo>
                <a:cubicBezTo>
                  <a:pt x="142" y="0"/>
                  <a:pt x="142" y="0"/>
                  <a:pt x="142" y="0"/>
                </a:cubicBezTo>
                <a:cubicBezTo>
                  <a:pt x="115" y="0"/>
                  <a:pt x="98" y="18"/>
                  <a:pt x="98" y="44"/>
                </a:cubicBezTo>
                <a:cubicBezTo>
                  <a:pt x="98" y="248"/>
                  <a:pt x="98" y="248"/>
                  <a:pt x="98" y="248"/>
                </a:cubicBezTo>
                <a:cubicBezTo>
                  <a:pt x="98" y="274"/>
                  <a:pt x="115" y="292"/>
                  <a:pt x="142" y="292"/>
                </a:cubicBezTo>
                <a:cubicBezTo>
                  <a:pt x="346" y="292"/>
                  <a:pt x="346" y="292"/>
                  <a:pt x="346" y="292"/>
                </a:cubicBezTo>
                <a:cubicBezTo>
                  <a:pt x="372" y="292"/>
                  <a:pt x="390" y="274"/>
                  <a:pt x="390" y="248"/>
                </a:cubicBezTo>
                <a:cubicBezTo>
                  <a:pt x="390" y="44"/>
                  <a:pt x="390" y="44"/>
                  <a:pt x="390" y="44"/>
                </a:cubicBezTo>
                <a:cubicBezTo>
                  <a:pt x="390" y="18"/>
                  <a:pt x="372" y="0"/>
                  <a:pt x="346" y="0"/>
                </a:cubicBezTo>
                <a:close/>
                <a:moveTo>
                  <a:pt x="346" y="248"/>
                </a:moveTo>
                <a:lnTo>
                  <a:pt x="346" y="248"/>
                </a:lnTo>
                <a:cubicBezTo>
                  <a:pt x="142" y="248"/>
                  <a:pt x="142" y="248"/>
                  <a:pt x="142" y="248"/>
                </a:cubicBezTo>
                <a:cubicBezTo>
                  <a:pt x="142" y="44"/>
                  <a:pt x="142" y="44"/>
                  <a:pt x="142" y="44"/>
                </a:cubicBezTo>
                <a:cubicBezTo>
                  <a:pt x="346" y="44"/>
                  <a:pt x="346" y="44"/>
                  <a:pt x="346" y="44"/>
                </a:cubicBezTo>
                <a:lnTo>
                  <a:pt x="346" y="248"/>
                </a:lnTo>
                <a:close/>
                <a:moveTo>
                  <a:pt x="45" y="195"/>
                </a:moveTo>
                <a:lnTo>
                  <a:pt x="45" y="195"/>
                </a:lnTo>
                <a:cubicBezTo>
                  <a:pt x="0" y="195"/>
                  <a:pt x="0" y="195"/>
                  <a:pt x="0" y="195"/>
                </a:cubicBezTo>
                <a:cubicBezTo>
                  <a:pt x="0" y="346"/>
                  <a:pt x="0" y="346"/>
                  <a:pt x="0" y="346"/>
                </a:cubicBezTo>
                <a:cubicBezTo>
                  <a:pt x="0" y="372"/>
                  <a:pt x="18" y="399"/>
                  <a:pt x="45" y="399"/>
                </a:cubicBezTo>
                <a:cubicBezTo>
                  <a:pt x="196" y="399"/>
                  <a:pt x="196" y="399"/>
                  <a:pt x="196" y="399"/>
                </a:cubicBezTo>
                <a:cubicBezTo>
                  <a:pt x="196" y="346"/>
                  <a:pt x="196" y="346"/>
                  <a:pt x="196" y="346"/>
                </a:cubicBezTo>
                <a:cubicBezTo>
                  <a:pt x="45" y="346"/>
                  <a:pt x="45" y="346"/>
                  <a:pt x="45" y="346"/>
                </a:cubicBezTo>
                <a:lnTo>
                  <a:pt x="4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0" name="Google Shape;1140;p27"/>
          <p:cNvSpPr/>
          <p:nvPr/>
        </p:nvSpPr>
        <p:spPr>
          <a:xfrm>
            <a:off x="10146507" y="3257550"/>
            <a:ext cx="255588" cy="173832"/>
          </a:xfrm>
          <a:custGeom>
            <a:rect b="b" l="l" r="r" t="t"/>
            <a:pathLst>
              <a:path extrusionOk="0" h="293" w="427">
                <a:moveTo>
                  <a:pt x="372" y="53"/>
                </a:moveTo>
                <a:lnTo>
                  <a:pt x="372" y="53"/>
                </a:lnTo>
                <a:cubicBezTo>
                  <a:pt x="107" y="53"/>
                  <a:pt x="107" y="53"/>
                  <a:pt x="107" y="53"/>
                </a:cubicBezTo>
                <a:cubicBezTo>
                  <a:pt x="107" y="0"/>
                  <a:pt x="107" y="0"/>
                  <a:pt x="107" y="0"/>
                </a:cubicBezTo>
                <a:cubicBezTo>
                  <a:pt x="0" y="89"/>
                  <a:pt x="0" y="89"/>
                  <a:pt x="0" y="89"/>
                </a:cubicBezTo>
                <a:cubicBezTo>
                  <a:pt x="107" y="177"/>
                  <a:pt x="107" y="177"/>
                  <a:pt x="107" y="177"/>
                </a:cubicBezTo>
                <a:cubicBezTo>
                  <a:pt x="107" y="124"/>
                  <a:pt x="107" y="124"/>
                  <a:pt x="107" y="124"/>
                </a:cubicBezTo>
                <a:cubicBezTo>
                  <a:pt x="354" y="124"/>
                  <a:pt x="354" y="124"/>
                  <a:pt x="354" y="124"/>
                </a:cubicBezTo>
                <a:cubicBezTo>
                  <a:pt x="354" y="221"/>
                  <a:pt x="354" y="221"/>
                  <a:pt x="354" y="221"/>
                </a:cubicBezTo>
                <a:cubicBezTo>
                  <a:pt x="27" y="221"/>
                  <a:pt x="27" y="221"/>
                  <a:pt x="27" y="221"/>
                </a:cubicBezTo>
                <a:cubicBezTo>
                  <a:pt x="27" y="292"/>
                  <a:pt x="27" y="292"/>
                  <a:pt x="27" y="292"/>
                </a:cubicBezTo>
                <a:cubicBezTo>
                  <a:pt x="372" y="292"/>
                  <a:pt x="372" y="292"/>
                  <a:pt x="372" y="292"/>
                </a:cubicBezTo>
                <a:cubicBezTo>
                  <a:pt x="399" y="292"/>
                  <a:pt x="426" y="274"/>
                  <a:pt x="426" y="248"/>
                </a:cubicBezTo>
                <a:cubicBezTo>
                  <a:pt x="426" y="97"/>
                  <a:pt x="426" y="97"/>
                  <a:pt x="426" y="97"/>
                </a:cubicBezTo>
                <a:cubicBezTo>
                  <a:pt x="426" y="71"/>
                  <a:pt x="399" y="53"/>
                  <a:pt x="372"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1" name="Google Shape;1141;p27"/>
          <p:cNvSpPr/>
          <p:nvPr/>
        </p:nvSpPr>
        <p:spPr>
          <a:xfrm>
            <a:off x="5410200" y="2607469"/>
            <a:ext cx="277019" cy="246063"/>
          </a:xfrm>
          <a:custGeom>
            <a:rect b="b" l="l" r="r" t="t"/>
            <a:pathLst>
              <a:path extrusionOk="0" h="409" w="461">
                <a:moveTo>
                  <a:pt x="451" y="213"/>
                </a:moveTo>
                <a:lnTo>
                  <a:pt x="451" y="213"/>
                </a:lnTo>
                <a:cubicBezTo>
                  <a:pt x="247" y="17"/>
                  <a:pt x="247" y="17"/>
                  <a:pt x="247" y="17"/>
                </a:cubicBezTo>
                <a:cubicBezTo>
                  <a:pt x="238" y="0"/>
                  <a:pt x="221" y="0"/>
                  <a:pt x="212" y="17"/>
                </a:cubicBezTo>
                <a:cubicBezTo>
                  <a:pt x="9" y="213"/>
                  <a:pt x="9" y="213"/>
                  <a:pt x="9" y="213"/>
                </a:cubicBezTo>
                <a:cubicBezTo>
                  <a:pt x="0" y="221"/>
                  <a:pt x="9" y="230"/>
                  <a:pt x="18" y="230"/>
                </a:cubicBezTo>
                <a:cubicBezTo>
                  <a:pt x="62" y="230"/>
                  <a:pt x="62" y="230"/>
                  <a:pt x="62" y="230"/>
                </a:cubicBezTo>
                <a:cubicBezTo>
                  <a:pt x="62" y="390"/>
                  <a:pt x="62" y="390"/>
                  <a:pt x="62" y="390"/>
                </a:cubicBezTo>
                <a:cubicBezTo>
                  <a:pt x="62" y="399"/>
                  <a:pt x="62" y="408"/>
                  <a:pt x="79" y="408"/>
                </a:cubicBezTo>
                <a:cubicBezTo>
                  <a:pt x="177" y="408"/>
                  <a:pt x="177" y="408"/>
                  <a:pt x="177" y="408"/>
                </a:cubicBezTo>
                <a:cubicBezTo>
                  <a:pt x="177" y="248"/>
                  <a:pt x="177" y="248"/>
                  <a:pt x="177" y="248"/>
                </a:cubicBezTo>
                <a:cubicBezTo>
                  <a:pt x="283" y="248"/>
                  <a:pt x="283" y="248"/>
                  <a:pt x="283" y="248"/>
                </a:cubicBezTo>
                <a:cubicBezTo>
                  <a:pt x="283" y="408"/>
                  <a:pt x="283" y="408"/>
                  <a:pt x="283" y="408"/>
                </a:cubicBezTo>
                <a:cubicBezTo>
                  <a:pt x="381" y="408"/>
                  <a:pt x="381" y="408"/>
                  <a:pt x="381" y="408"/>
                </a:cubicBezTo>
                <a:cubicBezTo>
                  <a:pt x="398" y="408"/>
                  <a:pt x="398" y="399"/>
                  <a:pt x="398" y="390"/>
                </a:cubicBezTo>
                <a:cubicBezTo>
                  <a:pt x="398" y="230"/>
                  <a:pt x="398" y="230"/>
                  <a:pt x="398" y="230"/>
                </a:cubicBezTo>
                <a:cubicBezTo>
                  <a:pt x="443" y="230"/>
                  <a:pt x="443" y="230"/>
                  <a:pt x="443" y="230"/>
                </a:cubicBezTo>
                <a:cubicBezTo>
                  <a:pt x="451" y="230"/>
                  <a:pt x="460" y="221"/>
                  <a:pt x="451"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2" name="Google Shape;1142;p27"/>
          <p:cNvSpPr/>
          <p:nvPr/>
        </p:nvSpPr>
        <p:spPr>
          <a:xfrm>
            <a:off x="1246188" y="2019300"/>
            <a:ext cx="297657" cy="238919"/>
          </a:xfrm>
          <a:custGeom>
            <a:rect b="b" l="l" r="r" t="t"/>
            <a:pathLst>
              <a:path extrusionOk="0" h="400" w="497">
                <a:moveTo>
                  <a:pt x="443" y="0"/>
                </a:moveTo>
                <a:lnTo>
                  <a:pt x="443" y="0"/>
                </a:lnTo>
                <a:cubicBezTo>
                  <a:pt x="53" y="0"/>
                  <a:pt x="53" y="0"/>
                  <a:pt x="53" y="0"/>
                </a:cubicBezTo>
                <a:cubicBezTo>
                  <a:pt x="17" y="0"/>
                  <a:pt x="0" y="18"/>
                  <a:pt x="0" y="44"/>
                </a:cubicBezTo>
                <a:cubicBezTo>
                  <a:pt x="0" y="346"/>
                  <a:pt x="0" y="346"/>
                  <a:pt x="0" y="346"/>
                </a:cubicBezTo>
                <a:cubicBezTo>
                  <a:pt x="0" y="373"/>
                  <a:pt x="17" y="399"/>
                  <a:pt x="53" y="399"/>
                </a:cubicBezTo>
                <a:cubicBezTo>
                  <a:pt x="443" y="399"/>
                  <a:pt x="443" y="399"/>
                  <a:pt x="443" y="399"/>
                </a:cubicBezTo>
                <a:cubicBezTo>
                  <a:pt x="470" y="399"/>
                  <a:pt x="496" y="373"/>
                  <a:pt x="496" y="346"/>
                </a:cubicBezTo>
                <a:cubicBezTo>
                  <a:pt x="496" y="44"/>
                  <a:pt x="496" y="44"/>
                  <a:pt x="496" y="44"/>
                </a:cubicBezTo>
                <a:cubicBezTo>
                  <a:pt x="496" y="18"/>
                  <a:pt x="470" y="0"/>
                  <a:pt x="443" y="0"/>
                </a:cubicBezTo>
                <a:close/>
                <a:moveTo>
                  <a:pt x="443" y="346"/>
                </a:moveTo>
                <a:lnTo>
                  <a:pt x="443" y="346"/>
                </a:lnTo>
                <a:cubicBezTo>
                  <a:pt x="53" y="346"/>
                  <a:pt x="53" y="346"/>
                  <a:pt x="53" y="346"/>
                </a:cubicBezTo>
                <a:cubicBezTo>
                  <a:pt x="53" y="44"/>
                  <a:pt x="53" y="44"/>
                  <a:pt x="53" y="44"/>
                </a:cubicBezTo>
                <a:cubicBezTo>
                  <a:pt x="443" y="44"/>
                  <a:pt x="443" y="44"/>
                  <a:pt x="443" y="44"/>
                </a:cubicBezTo>
                <a:lnTo>
                  <a:pt x="443" y="346"/>
                </a:lnTo>
                <a:close/>
                <a:moveTo>
                  <a:pt x="222" y="249"/>
                </a:moveTo>
                <a:lnTo>
                  <a:pt x="222" y="249"/>
                </a:lnTo>
                <a:cubicBezTo>
                  <a:pt x="97" y="249"/>
                  <a:pt x="97" y="249"/>
                  <a:pt x="97" y="249"/>
                </a:cubicBezTo>
                <a:cubicBezTo>
                  <a:pt x="97" y="293"/>
                  <a:pt x="97" y="293"/>
                  <a:pt x="97" y="293"/>
                </a:cubicBezTo>
                <a:cubicBezTo>
                  <a:pt x="222" y="293"/>
                  <a:pt x="222" y="293"/>
                  <a:pt x="222" y="293"/>
                </a:cubicBezTo>
                <a:lnTo>
                  <a:pt x="222" y="249"/>
                </a:lnTo>
                <a:close/>
                <a:moveTo>
                  <a:pt x="222" y="178"/>
                </a:moveTo>
                <a:lnTo>
                  <a:pt x="222" y="178"/>
                </a:lnTo>
                <a:cubicBezTo>
                  <a:pt x="97" y="178"/>
                  <a:pt x="97" y="178"/>
                  <a:pt x="97" y="178"/>
                </a:cubicBezTo>
                <a:cubicBezTo>
                  <a:pt x="97" y="222"/>
                  <a:pt x="97" y="222"/>
                  <a:pt x="97" y="222"/>
                </a:cubicBezTo>
                <a:cubicBezTo>
                  <a:pt x="222" y="222"/>
                  <a:pt x="222" y="222"/>
                  <a:pt x="222" y="222"/>
                </a:cubicBezTo>
                <a:lnTo>
                  <a:pt x="222" y="178"/>
                </a:lnTo>
                <a:close/>
                <a:moveTo>
                  <a:pt x="222" y="98"/>
                </a:moveTo>
                <a:lnTo>
                  <a:pt x="222" y="98"/>
                </a:lnTo>
                <a:cubicBezTo>
                  <a:pt x="97" y="98"/>
                  <a:pt x="97" y="98"/>
                  <a:pt x="97" y="98"/>
                </a:cubicBezTo>
                <a:cubicBezTo>
                  <a:pt x="97" y="143"/>
                  <a:pt x="97" y="143"/>
                  <a:pt x="97" y="143"/>
                </a:cubicBezTo>
                <a:cubicBezTo>
                  <a:pt x="222" y="143"/>
                  <a:pt x="222" y="143"/>
                  <a:pt x="222" y="143"/>
                </a:cubicBezTo>
                <a:lnTo>
                  <a:pt x="222" y="98"/>
                </a:lnTo>
                <a:close/>
                <a:moveTo>
                  <a:pt x="389" y="257"/>
                </a:moveTo>
                <a:lnTo>
                  <a:pt x="389" y="257"/>
                </a:lnTo>
                <a:cubicBezTo>
                  <a:pt x="389" y="257"/>
                  <a:pt x="354" y="249"/>
                  <a:pt x="354" y="231"/>
                </a:cubicBezTo>
                <a:cubicBezTo>
                  <a:pt x="354" y="204"/>
                  <a:pt x="381" y="196"/>
                  <a:pt x="381" y="151"/>
                </a:cubicBezTo>
                <a:cubicBezTo>
                  <a:pt x="381" y="125"/>
                  <a:pt x="372" y="98"/>
                  <a:pt x="336" y="98"/>
                </a:cubicBezTo>
                <a:cubicBezTo>
                  <a:pt x="301" y="98"/>
                  <a:pt x="292" y="125"/>
                  <a:pt x="292" y="151"/>
                </a:cubicBezTo>
                <a:cubicBezTo>
                  <a:pt x="292" y="196"/>
                  <a:pt x="319" y="204"/>
                  <a:pt x="319" y="231"/>
                </a:cubicBezTo>
                <a:cubicBezTo>
                  <a:pt x="319" y="249"/>
                  <a:pt x="275" y="257"/>
                  <a:pt x="275" y="257"/>
                </a:cubicBezTo>
                <a:lnTo>
                  <a:pt x="275" y="293"/>
                </a:lnTo>
                <a:cubicBezTo>
                  <a:pt x="398" y="293"/>
                  <a:pt x="398" y="293"/>
                  <a:pt x="398" y="293"/>
                </a:cubicBezTo>
                <a:cubicBezTo>
                  <a:pt x="398" y="293"/>
                  <a:pt x="398" y="257"/>
                  <a:pt x="38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3" name="Google Shape;1143;p27"/>
          <p:cNvSpPr/>
          <p:nvPr/>
        </p:nvSpPr>
        <p:spPr>
          <a:xfrm>
            <a:off x="1309688" y="1399382"/>
            <a:ext cx="169069" cy="292100"/>
          </a:xfrm>
          <a:custGeom>
            <a:rect b="b" l="l" r="r" t="t"/>
            <a:pathLst>
              <a:path extrusionOk="0" h="489" w="283">
                <a:moveTo>
                  <a:pt x="238" y="0"/>
                </a:moveTo>
                <a:lnTo>
                  <a:pt x="238" y="0"/>
                </a:lnTo>
                <a:cubicBezTo>
                  <a:pt x="44" y="0"/>
                  <a:pt x="44" y="0"/>
                  <a:pt x="44" y="0"/>
                </a:cubicBezTo>
                <a:cubicBezTo>
                  <a:pt x="17" y="0"/>
                  <a:pt x="0" y="18"/>
                  <a:pt x="0" y="44"/>
                </a:cubicBezTo>
                <a:cubicBezTo>
                  <a:pt x="0" y="434"/>
                  <a:pt x="0" y="434"/>
                  <a:pt x="0" y="434"/>
                </a:cubicBezTo>
                <a:cubicBezTo>
                  <a:pt x="0" y="460"/>
                  <a:pt x="17" y="488"/>
                  <a:pt x="44" y="488"/>
                </a:cubicBezTo>
                <a:cubicBezTo>
                  <a:pt x="238" y="488"/>
                  <a:pt x="238" y="488"/>
                  <a:pt x="238" y="488"/>
                </a:cubicBezTo>
                <a:cubicBezTo>
                  <a:pt x="265" y="488"/>
                  <a:pt x="282" y="460"/>
                  <a:pt x="282" y="434"/>
                </a:cubicBezTo>
                <a:cubicBezTo>
                  <a:pt x="282" y="44"/>
                  <a:pt x="282" y="44"/>
                  <a:pt x="282" y="44"/>
                </a:cubicBezTo>
                <a:cubicBezTo>
                  <a:pt x="282" y="18"/>
                  <a:pt x="265" y="0"/>
                  <a:pt x="238" y="0"/>
                </a:cubicBezTo>
                <a:close/>
                <a:moveTo>
                  <a:pt x="141" y="460"/>
                </a:moveTo>
                <a:lnTo>
                  <a:pt x="141" y="460"/>
                </a:lnTo>
                <a:cubicBezTo>
                  <a:pt x="123" y="460"/>
                  <a:pt x="106" y="451"/>
                  <a:pt x="106" y="443"/>
                </a:cubicBezTo>
                <a:cubicBezTo>
                  <a:pt x="106" y="425"/>
                  <a:pt x="123" y="416"/>
                  <a:pt x="141" y="416"/>
                </a:cubicBezTo>
                <a:cubicBezTo>
                  <a:pt x="159" y="416"/>
                  <a:pt x="176" y="425"/>
                  <a:pt x="176" y="443"/>
                </a:cubicBezTo>
                <a:cubicBezTo>
                  <a:pt x="176" y="451"/>
                  <a:pt x="159" y="460"/>
                  <a:pt x="141" y="460"/>
                </a:cubicBezTo>
                <a:close/>
                <a:moveTo>
                  <a:pt x="247" y="390"/>
                </a:moveTo>
                <a:lnTo>
                  <a:pt x="247" y="390"/>
                </a:lnTo>
                <a:cubicBezTo>
                  <a:pt x="35" y="390"/>
                  <a:pt x="35" y="390"/>
                  <a:pt x="35" y="390"/>
                </a:cubicBezTo>
                <a:cubicBezTo>
                  <a:pt x="35" y="62"/>
                  <a:pt x="35" y="62"/>
                  <a:pt x="35" y="62"/>
                </a:cubicBezTo>
                <a:cubicBezTo>
                  <a:pt x="247" y="62"/>
                  <a:pt x="247" y="62"/>
                  <a:pt x="247" y="62"/>
                </a:cubicBezTo>
                <a:lnTo>
                  <a:pt x="247" y="39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4" name="Google Shape;1144;p27"/>
          <p:cNvSpPr/>
          <p:nvPr/>
        </p:nvSpPr>
        <p:spPr>
          <a:xfrm>
            <a:off x="9530557" y="3219450"/>
            <a:ext cx="298450" cy="251619"/>
          </a:xfrm>
          <a:custGeom>
            <a:rect b="b" l="l" r="r" t="t"/>
            <a:pathLst>
              <a:path extrusionOk="0" h="418" w="497">
                <a:moveTo>
                  <a:pt x="372" y="124"/>
                </a:moveTo>
                <a:lnTo>
                  <a:pt x="372" y="124"/>
                </a:lnTo>
                <a:cubicBezTo>
                  <a:pt x="389" y="124"/>
                  <a:pt x="389" y="124"/>
                  <a:pt x="389" y="124"/>
                </a:cubicBezTo>
                <a:cubicBezTo>
                  <a:pt x="389" y="178"/>
                  <a:pt x="389" y="178"/>
                  <a:pt x="389" y="178"/>
                </a:cubicBezTo>
                <a:cubicBezTo>
                  <a:pt x="496" y="89"/>
                  <a:pt x="496" y="89"/>
                  <a:pt x="496" y="89"/>
                </a:cubicBezTo>
                <a:cubicBezTo>
                  <a:pt x="389" y="0"/>
                  <a:pt x="389" y="0"/>
                  <a:pt x="389" y="0"/>
                </a:cubicBezTo>
                <a:cubicBezTo>
                  <a:pt x="389" y="53"/>
                  <a:pt x="389" y="53"/>
                  <a:pt x="389" y="53"/>
                </a:cubicBezTo>
                <a:cubicBezTo>
                  <a:pt x="372" y="53"/>
                  <a:pt x="372" y="53"/>
                  <a:pt x="372" y="53"/>
                </a:cubicBezTo>
                <a:cubicBezTo>
                  <a:pt x="283" y="53"/>
                  <a:pt x="230" y="124"/>
                  <a:pt x="186" y="187"/>
                </a:cubicBezTo>
                <a:cubicBezTo>
                  <a:pt x="141" y="240"/>
                  <a:pt x="106" y="284"/>
                  <a:pt x="53" y="284"/>
                </a:cubicBezTo>
                <a:cubicBezTo>
                  <a:pt x="0" y="284"/>
                  <a:pt x="0" y="284"/>
                  <a:pt x="0" y="284"/>
                </a:cubicBezTo>
                <a:cubicBezTo>
                  <a:pt x="0" y="355"/>
                  <a:pt x="0" y="355"/>
                  <a:pt x="0" y="355"/>
                </a:cubicBezTo>
                <a:cubicBezTo>
                  <a:pt x="53" y="355"/>
                  <a:pt x="53" y="355"/>
                  <a:pt x="53" y="355"/>
                </a:cubicBezTo>
                <a:cubicBezTo>
                  <a:pt x="141" y="355"/>
                  <a:pt x="194" y="284"/>
                  <a:pt x="239" y="222"/>
                </a:cubicBezTo>
                <a:cubicBezTo>
                  <a:pt x="283" y="169"/>
                  <a:pt x="319" y="124"/>
                  <a:pt x="372" y="124"/>
                </a:cubicBezTo>
                <a:close/>
                <a:moveTo>
                  <a:pt x="132" y="169"/>
                </a:moveTo>
                <a:lnTo>
                  <a:pt x="132" y="169"/>
                </a:lnTo>
                <a:cubicBezTo>
                  <a:pt x="132" y="160"/>
                  <a:pt x="141" y="160"/>
                  <a:pt x="141" y="152"/>
                </a:cubicBezTo>
                <a:cubicBezTo>
                  <a:pt x="150" y="143"/>
                  <a:pt x="167" y="124"/>
                  <a:pt x="177" y="116"/>
                </a:cubicBezTo>
                <a:cubicBezTo>
                  <a:pt x="141" y="80"/>
                  <a:pt x="106" y="63"/>
                  <a:pt x="53" y="63"/>
                </a:cubicBezTo>
                <a:cubicBezTo>
                  <a:pt x="0" y="63"/>
                  <a:pt x="0" y="63"/>
                  <a:pt x="0" y="63"/>
                </a:cubicBezTo>
                <a:cubicBezTo>
                  <a:pt x="0" y="134"/>
                  <a:pt x="0" y="134"/>
                  <a:pt x="0" y="134"/>
                </a:cubicBezTo>
                <a:cubicBezTo>
                  <a:pt x="53" y="134"/>
                  <a:pt x="53" y="134"/>
                  <a:pt x="53" y="134"/>
                </a:cubicBezTo>
                <a:cubicBezTo>
                  <a:pt x="79" y="134"/>
                  <a:pt x="106" y="143"/>
                  <a:pt x="132" y="169"/>
                </a:cubicBezTo>
                <a:close/>
                <a:moveTo>
                  <a:pt x="389" y="293"/>
                </a:moveTo>
                <a:lnTo>
                  <a:pt x="389" y="293"/>
                </a:lnTo>
                <a:cubicBezTo>
                  <a:pt x="372" y="293"/>
                  <a:pt x="372" y="293"/>
                  <a:pt x="372" y="293"/>
                </a:cubicBezTo>
                <a:cubicBezTo>
                  <a:pt x="336" y="293"/>
                  <a:pt x="310" y="275"/>
                  <a:pt x="283" y="249"/>
                </a:cubicBezTo>
                <a:cubicBezTo>
                  <a:pt x="283" y="249"/>
                  <a:pt x="283" y="249"/>
                  <a:pt x="283" y="258"/>
                </a:cubicBezTo>
                <a:cubicBezTo>
                  <a:pt x="266" y="266"/>
                  <a:pt x="257" y="284"/>
                  <a:pt x="248" y="302"/>
                </a:cubicBezTo>
                <a:cubicBezTo>
                  <a:pt x="274" y="337"/>
                  <a:pt x="319" y="355"/>
                  <a:pt x="372" y="355"/>
                </a:cubicBezTo>
                <a:cubicBezTo>
                  <a:pt x="389" y="355"/>
                  <a:pt x="389" y="355"/>
                  <a:pt x="389" y="355"/>
                </a:cubicBezTo>
                <a:cubicBezTo>
                  <a:pt x="389" y="417"/>
                  <a:pt x="389" y="417"/>
                  <a:pt x="389" y="417"/>
                </a:cubicBezTo>
                <a:cubicBezTo>
                  <a:pt x="496" y="328"/>
                  <a:pt x="496" y="328"/>
                  <a:pt x="496" y="328"/>
                </a:cubicBezTo>
                <a:cubicBezTo>
                  <a:pt x="389" y="240"/>
                  <a:pt x="389" y="240"/>
                  <a:pt x="389" y="240"/>
                </a:cubicBezTo>
                <a:lnTo>
                  <a:pt x="389" y="29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5" name="Google Shape;1145;p27"/>
          <p:cNvSpPr/>
          <p:nvPr/>
        </p:nvSpPr>
        <p:spPr>
          <a:xfrm>
            <a:off x="6618288" y="2612232"/>
            <a:ext cx="237332" cy="241300"/>
          </a:xfrm>
          <a:custGeom>
            <a:rect b="b" l="l" r="r" t="t"/>
            <a:pathLst>
              <a:path extrusionOk="0" h="400" w="399">
                <a:moveTo>
                  <a:pt x="381" y="336"/>
                </a:moveTo>
                <a:lnTo>
                  <a:pt x="381" y="336"/>
                </a:lnTo>
                <a:cubicBezTo>
                  <a:pt x="292" y="239"/>
                  <a:pt x="292" y="239"/>
                  <a:pt x="292" y="239"/>
                </a:cubicBezTo>
                <a:cubicBezTo>
                  <a:pt x="301" y="212"/>
                  <a:pt x="310" y="186"/>
                  <a:pt x="310" y="159"/>
                </a:cubicBezTo>
                <a:cubicBezTo>
                  <a:pt x="310" y="71"/>
                  <a:pt x="239" y="0"/>
                  <a:pt x="151" y="0"/>
                </a:cubicBezTo>
                <a:cubicBezTo>
                  <a:pt x="70" y="0"/>
                  <a:pt x="0" y="71"/>
                  <a:pt x="0" y="151"/>
                </a:cubicBezTo>
                <a:cubicBezTo>
                  <a:pt x="0" y="239"/>
                  <a:pt x="70" y="310"/>
                  <a:pt x="160" y="310"/>
                </a:cubicBezTo>
                <a:cubicBezTo>
                  <a:pt x="186" y="310"/>
                  <a:pt x="213" y="302"/>
                  <a:pt x="230" y="292"/>
                </a:cubicBezTo>
                <a:cubicBezTo>
                  <a:pt x="328" y="390"/>
                  <a:pt x="328" y="390"/>
                  <a:pt x="328" y="390"/>
                </a:cubicBezTo>
                <a:cubicBezTo>
                  <a:pt x="336" y="399"/>
                  <a:pt x="354" y="399"/>
                  <a:pt x="363" y="390"/>
                </a:cubicBezTo>
                <a:cubicBezTo>
                  <a:pt x="389" y="364"/>
                  <a:pt x="389" y="364"/>
                  <a:pt x="389" y="364"/>
                </a:cubicBezTo>
                <a:cubicBezTo>
                  <a:pt x="398" y="355"/>
                  <a:pt x="389" y="346"/>
                  <a:pt x="381" y="336"/>
                </a:cubicBezTo>
                <a:close/>
                <a:moveTo>
                  <a:pt x="44" y="151"/>
                </a:moveTo>
                <a:lnTo>
                  <a:pt x="44" y="151"/>
                </a:lnTo>
                <a:cubicBezTo>
                  <a:pt x="44" y="98"/>
                  <a:pt x="98" y="44"/>
                  <a:pt x="151" y="44"/>
                </a:cubicBezTo>
                <a:cubicBezTo>
                  <a:pt x="213" y="44"/>
                  <a:pt x="266" y="98"/>
                  <a:pt x="266" y="159"/>
                </a:cubicBezTo>
                <a:cubicBezTo>
                  <a:pt x="266" y="221"/>
                  <a:pt x="213" y="266"/>
                  <a:pt x="160" y="266"/>
                </a:cubicBezTo>
                <a:cubicBezTo>
                  <a:pt x="98" y="266"/>
                  <a:pt x="44" y="212"/>
                  <a:pt x="44"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6" name="Google Shape;1146;p27"/>
          <p:cNvSpPr/>
          <p:nvPr/>
        </p:nvSpPr>
        <p:spPr>
          <a:xfrm>
            <a:off x="8373269" y="4366419"/>
            <a:ext cx="284956" cy="288131"/>
          </a:xfrm>
          <a:custGeom>
            <a:rect b="b" l="l" r="r" t="t"/>
            <a:pathLst>
              <a:path extrusionOk="0" h="479" w="479">
                <a:moveTo>
                  <a:pt x="239" y="0"/>
                </a:moveTo>
                <a:lnTo>
                  <a:pt x="239" y="0"/>
                </a:lnTo>
                <a:cubicBezTo>
                  <a:pt x="106" y="0"/>
                  <a:pt x="0" y="106"/>
                  <a:pt x="0" y="239"/>
                </a:cubicBezTo>
                <a:cubicBezTo>
                  <a:pt x="0" y="372"/>
                  <a:pt x="106" y="478"/>
                  <a:pt x="239" y="478"/>
                </a:cubicBezTo>
                <a:cubicBezTo>
                  <a:pt x="372" y="478"/>
                  <a:pt x="478" y="372"/>
                  <a:pt x="478" y="239"/>
                </a:cubicBezTo>
                <a:cubicBezTo>
                  <a:pt x="478" y="106"/>
                  <a:pt x="372" y="0"/>
                  <a:pt x="239" y="0"/>
                </a:cubicBezTo>
                <a:close/>
                <a:moveTo>
                  <a:pt x="443" y="239"/>
                </a:moveTo>
                <a:lnTo>
                  <a:pt x="443" y="239"/>
                </a:lnTo>
                <a:cubicBezTo>
                  <a:pt x="443" y="292"/>
                  <a:pt x="425" y="328"/>
                  <a:pt x="399" y="363"/>
                </a:cubicBezTo>
                <a:cubicBezTo>
                  <a:pt x="390" y="363"/>
                  <a:pt x="381" y="345"/>
                  <a:pt x="390" y="328"/>
                </a:cubicBezTo>
                <a:cubicBezTo>
                  <a:pt x="399" y="310"/>
                  <a:pt x="399" y="275"/>
                  <a:pt x="399" y="257"/>
                </a:cubicBezTo>
                <a:cubicBezTo>
                  <a:pt x="399" y="239"/>
                  <a:pt x="390" y="204"/>
                  <a:pt x="372" y="204"/>
                </a:cubicBezTo>
                <a:cubicBezTo>
                  <a:pt x="346" y="204"/>
                  <a:pt x="337" y="204"/>
                  <a:pt x="319" y="178"/>
                </a:cubicBezTo>
                <a:cubicBezTo>
                  <a:pt x="301" y="124"/>
                  <a:pt x="372" y="115"/>
                  <a:pt x="346" y="88"/>
                </a:cubicBezTo>
                <a:cubicBezTo>
                  <a:pt x="337" y="80"/>
                  <a:pt x="301" y="115"/>
                  <a:pt x="293" y="62"/>
                </a:cubicBezTo>
                <a:lnTo>
                  <a:pt x="301" y="53"/>
                </a:lnTo>
                <a:cubicBezTo>
                  <a:pt x="381" y="80"/>
                  <a:pt x="443" y="150"/>
                  <a:pt x="443" y="239"/>
                </a:cubicBezTo>
                <a:close/>
                <a:moveTo>
                  <a:pt x="212" y="44"/>
                </a:moveTo>
                <a:lnTo>
                  <a:pt x="212" y="44"/>
                </a:lnTo>
                <a:cubicBezTo>
                  <a:pt x="204" y="53"/>
                  <a:pt x="194" y="53"/>
                  <a:pt x="186" y="62"/>
                </a:cubicBezTo>
                <a:cubicBezTo>
                  <a:pt x="168" y="80"/>
                  <a:pt x="159" y="71"/>
                  <a:pt x="150" y="88"/>
                </a:cubicBezTo>
                <a:cubicBezTo>
                  <a:pt x="141" y="106"/>
                  <a:pt x="115" y="124"/>
                  <a:pt x="115" y="133"/>
                </a:cubicBezTo>
                <a:cubicBezTo>
                  <a:pt x="115" y="142"/>
                  <a:pt x="133" y="159"/>
                  <a:pt x="133" y="159"/>
                </a:cubicBezTo>
                <a:cubicBezTo>
                  <a:pt x="141" y="150"/>
                  <a:pt x="159" y="150"/>
                  <a:pt x="177" y="159"/>
                </a:cubicBezTo>
                <a:cubicBezTo>
                  <a:pt x="186" y="159"/>
                  <a:pt x="275" y="169"/>
                  <a:pt x="248" y="239"/>
                </a:cubicBezTo>
                <a:cubicBezTo>
                  <a:pt x="239" y="266"/>
                  <a:pt x="194" y="257"/>
                  <a:pt x="186" y="292"/>
                </a:cubicBezTo>
                <a:cubicBezTo>
                  <a:pt x="186" y="301"/>
                  <a:pt x="186" y="328"/>
                  <a:pt x="177" y="337"/>
                </a:cubicBezTo>
                <a:cubicBezTo>
                  <a:pt x="177" y="345"/>
                  <a:pt x="186" y="390"/>
                  <a:pt x="177" y="390"/>
                </a:cubicBezTo>
                <a:cubicBezTo>
                  <a:pt x="168" y="390"/>
                  <a:pt x="133" y="345"/>
                  <a:pt x="133" y="345"/>
                </a:cubicBezTo>
                <a:cubicBezTo>
                  <a:pt x="133" y="337"/>
                  <a:pt x="124" y="310"/>
                  <a:pt x="124" y="284"/>
                </a:cubicBezTo>
                <a:cubicBezTo>
                  <a:pt x="124" y="266"/>
                  <a:pt x="88" y="266"/>
                  <a:pt x="88" y="239"/>
                </a:cubicBezTo>
                <a:cubicBezTo>
                  <a:pt x="88" y="213"/>
                  <a:pt x="106" y="195"/>
                  <a:pt x="106" y="186"/>
                </a:cubicBezTo>
                <a:cubicBezTo>
                  <a:pt x="97" y="169"/>
                  <a:pt x="62" y="169"/>
                  <a:pt x="53" y="169"/>
                </a:cubicBezTo>
                <a:cubicBezTo>
                  <a:pt x="80" y="97"/>
                  <a:pt x="141" y="53"/>
                  <a:pt x="212" y="44"/>
                </a:cubicBezTo>
                <a:close/>
                <a:moveTo>
                  <a:pt x="177" y="434"/>
                </a:moveTo>
                <a:lnTo>
                  <a:pt x="177" y="434"/>
                </a:lnTo>
                <a:cubicBezTo>
                  <a:pt x="186" y="425"/>
                  <a:pt x="186" y="416"/>
                  <a:pt x="204" y="416"/>
                </a:cubicBezTo>
                <a:cubicBezTo>
                  <a:pt x="212" y="416"/>
                  <a:pt x="221" y="416"/>
                  <a:pt x="239" y="407"/>
                </a:cubicBezTo>
                <a:cubicBezTo>
                  <a:pt x="248" y="407"/>
                  <a:pt x="275" y="398"/>
                  <a:pt x="293" y="390"/>
                </a:cubicBezTo>
                <a:cubicBezTo>
                  <a:pt x="310" y="390"/>
                  <a:pt x="346" y="398"/>
                  <a:pt x="354" y="407"/>
                </a:cubicBezTo>
                <a:cubicBezTo>
                  <a:pt x="319" y="434"/>
                  <a:pt x="284" y="443"/>
                  <a:pt x="239" y="443"/>
                </a:cubicBezTo>
                <a:cubicBezTo>
                  <a:pt x="221" y="443"/>
                  <a:pt x="194" y="443"/>
                  <a:pt x="177" y="4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7" name="Google Shape;1147;p27"/>
          <p:cNvSpPr/>
          <p:nvPr/>
        </p:nvSpPr>
        <p:spPr>
          <a:xfrm>
            <a:off x="8961438" y="4419600"/>
            <a:ext cx="296069" cy="181769"/>
          </a:xfrm>
          <a:custGeom>
            <a:rect b="b" l="l" r="r" t="t"/>
            <a:pathLst>
              <a:path extrusionOk="0" h="303" w="498">
                <a:moveTo>
                  <a:pt x="462" y="0"/>
                </a:moveTo>
                <a:lnTo>
                  <a:pt x="462" y="0"/>
                </a:lnTo>
                <a:cubicBezTo>
                  <a:pt x="36" y="0"/>
                  <a:pt x="36" y="0"/>
                  <a:pt x="36" y="0"/>
                </a:cubicBezTo>
                <a:cubicBezTo>
                  <a:pt x="18" y="0"/>
                  <a:pt x="0" y="18"/>
                  <a:pt x="0" y="36"/>
                </a:cubicBezTo>
                <a:cubicBezTo>
                  <a:pt x="0" y="266"/>
                  <a:pt x="0" y="266"/>
                  <a:pt x="0" y="266"/>
                </a:cubicBezTo>
                <a:cubicBezTo>
                  <a:pt x="0" y="284"/>
                  <a:pt x="18" y="302"/>
                  <a:pt x="36" y="302"/>
                </a:cubicBezTo>
                <a:cubicBezTo>
                  <a:pt x="462" y="302"/>
                  <a:pt x="462" y="302"/>
                  <a:pt x="462" y="302"/>
                </a:cubicBezTo>
                <a:cubicBezTo>
                  <a:pt x="479" y="302"/>
                  <a:pt x="497" y="284"/>
                  <a:pt x="497" y="266"/>
                </a:cubicBezTo>
                <a:cubicBezTo>
                  <a:pt x="497" y="36"/>
                  <a:pt x="497" y="36"/>
                  <a:pt x="497" y="36"/>
                </a:cubicBezTo>
                <a:cubicBezTo>
                  <a:pt x="497" y="18"/>
                  <a:pt x="479" y="0"/>
                  <a:pt x="462" y="0"/>
                </a:cubicBezTo>
                <a:close/>
                <a:moveTo>
                  <a:pt x="275" y="54"/>
                </a:moveTo>
                <a:lnTo>
                  <a:pt x="275" y="54"/>
                </a:lnTo>
                <a:cubicBezTo>
                  <a:pt x="319" y="54"/>
                  <a:pt x="319" y="54"/>
                  <a:pt x="319" y="54"/>
                </a:cubicBezTo>
                <a:cubicBezTo>
                  <a:pt x="319" y="107"/>
                  <a:pt x="319" y="107"/>
                  <a:pt x="319" y="107"/>
                </a:cubicBezTo>
                <a:cubicBezTo>
                  <a:pt x="275" y="107"/>
                  <a:pt x="275" y="107"/>
                  <a:pt x="275" y="107"/>
                </a:cubicBezTo>
                <a:lnTo>
                  <a:pt x="275" y="54"/>
                </a:lnTo>
                <a:close/>
                <a:moveTo>
                  <a:pt x="346" y="125"/>
                </a:moveTo>
                <a:lnTo>
                  <a:pt x="346" y="125"/>
                </a:lnTo>
                <a:cubicBezTo>
                  <a:pt x="346" y="178"/>
                  <a:pt x="346" y="178"/>
                  <a:pt x="346" y="178"/>
                </a:cubicBezTo>
                <a:cubicBezTo>
                  <a:pt x="302" y="178"/>
                  <a:pt x="302" y="178"/>
                  <a:pt x="302" y="178"/>
                </a:cubicBezTo>
                <a:cubicBezTo>
                  <a:pt x="302" y="125"/>
                  <a:pt x="302" y="125"/>
                  <a:pt x="302" y="125"/>
                </a:cubicBezTo>
                <a:lnTo>
                  <a:pt x="346" y="125"/>
                </a:lnTo>
                <a:close/>
                <a:moveTo>
                  <a:pt x="195" y="54"/>
                </a:moveTo>
                <a:lnTo>
                  <a:pt x="195" y="54"/>
                </a:lnTo>
                <a:cubicBezTo>
                  <a:pt x="249" y="54"/>
                  <a:pt x="249" y="54"/>
                  <a:pt x="249" y="54"/>
                </a:cubicBezTo>
                <a:cubicBezTo>
                  <a:pt x="249" y="107"/>
                  <a:pt x="249" y="107"/>
                  <a:pt x="249" y="107"/>
                </a:cubicBezTo>
                <a:cubicBezTo>
                  <a:pt x="195" y="107"/>
                  <a:pt x="195" y="107"/>
                  <a:pt x="195" y="107"/>
                </a:cubicBezTo>
                <a:lnTo>
                  <a:pt x="195" y="54"/>
                </a:lnTo>
                <a:close/>
                <a:moveTo>
                  <a:pt x="275" y="125"/>
                </a:moveTo>
                <a:lnTo>
                  <a:pt x="275" y="125"/>
                </a:lnTo>
                <a:cubicBezTo>
                  <a:pt x="275" y="178"/>
                  <a:pt x="275" y="178"/>
                  <a:pt x="275" y="178"/>
                </a:cubicBezTo>
                <a:cubicBezTo>
                  <a:pt x="222" y="178"/>
                  <a:pt x="222" y="178"/>
                  <a:pt x="222" y="178"/>
                </a:cubicBezTo>
                <a:cubicBezTo>
                  <a:pt x="222" y="125"/>
                  <a:pt x="222" y="125"/>
                  <a:pt x="222" y="125"/>
                </a:cubicBezTo>
                <a:lnTo>
                  <a:pt x="275" y="125"/>
                </a:lnTo>
                <a:close/>
                <a:moveTo>
                  <a:pt x="124" y="54"/>
                </a:moveTo>
                <a:lnTo>
                  <a:pt x="124" y="54"/>
                </a:lnTo>
                <a:cubicBezTo>
                  <a:pt x="178" y="54"/>
                  <a:pt x="178" y="54"/>
                  <a:pt x="178" y="54"/>
                </a:cubicBezTo>
                <a:cubicBezTo>
                  <a:pt x="178" y="107"/>
                  <a:pt x="178" y="107"/>
                  <a:pt x="178" y="107"/>
                </a:cubicBezTo>
                <a:cubicBezTo>
                  <a:pt x="124" y="107"/>
                  <a:pt x="124" y="107"/>
                  <a:pt x="124" y="107"/>
                </a:cubicBezTo>
                <a:lnTo>
                  <a:pt x="124" y="54"/>
                </a:lnTo>
                <a:close/>
                <a:moveTo>
                  <a:pt x="195" y="125"/>
                </a:moveTo>
                <a:lnTo>
                  <a:pt x="195" y="125"/>
                </a:lnTo>
                <a:cubicBezTo>
                  <a:pt x="195" y="178"/>
                  <a:pt x="195" y="178"/>
                  <a:pt x="195" y="178"/>
                </a:cubicBezTo>
                <a:cubicBezTo>
                  <a:pt x="151" y="178"/>
                  <a:pt x="151" y="178"/>
                  <a:pt x="151" y="178"/>
                </a:cubicBezTo>
                <a:cubicBezTo>
                  <a:pt x="151" y="125"/>
                  <a:pt x="151" y="125"/>
                  <a:pt x="151" y="125"/>
                </a:cubicBezTo>
                <a:lnTo>
                  <a:pt x="195" y="125"/>
                </a:lnTo>
                <a:close/>
                <a:moveTo>
                  <a:pt x="54" y="54"/>
                </a:moveTo>
                <a:lnTo>
                  <a:pt x="54" y="54"/>
                </a:lnTo>
                <a:cubicBezTo>
                  <a:pt x="98" y="54"/>
                  <a:pt x="98" y="54"/>
                  <a:pt x="98" y="54"/>
                </a:cubicBezTo>
                <a:cubicBezTo>
                  <a:pt x="98" y="107"/>
                  <a:pt x="98" y="107"/>
                  <a:pt x="98" y="107"/>
                </a:cubicBezTo>
                <a:cubicBezTo>
                  <a:pt x="54" y="107"/>
                  <a:pt x="54" y="107"/>
                  <a:pt x="54" y="107"/>
                </a:cubicBezTo>
                <a:lnTo>
                  <a:pt x="54" y="54"/>
                </a:lnTo>
                <a:close/>
                <a:moveTo>
                  <a:pt x="124" y="125"/>
                </a:moveTo>
                <a:lnTo>
                  <a:pt x="124" y="125"/>
                </a:lnTo>
                <a:cubicBezTo>
                  <a:pt x="124" y="178"/>
                  <a:pt x="124" y="178"/>
                  <a:pt x="124" y="178"/>
                </a:cubicBezTo>
                <a:cubicBezTo>
                  <a:pt x="71" y="178"/>
                  <a:pt x="71" y="178"/>
                  <a:pt x="71" y="178"/>
                </a:cubicBezTo>
                <a:cubicBezTo>
                  <a:pt x="71" y="125"/>
                  <a:pt x="71" y="125"/>
                  <a:pt x="71" y="125"/>
                </a:cubicBezTo>
                <a:lnTo>
                  <a:pt x="124" y="125"/>
                </a:lnTo>
                <a:close/>
                <a:moveTo>
                  <a:pt x="98" y="249"/>
                </a:moveTo>
                <a:lnTo>
                  <a:pt x="98" y="249"/>
                </a:lnTo>
                <a:cubicBezTo>
                  <a:pt x="54" y="249"/>
                  <a:pt x="54" y="249"/>
                  <a:pt x="54" y="249"/>
                </a:cubicBezTo>
                <a:cubicBezTo>
                  <a:pt x="54" y="204"/>
                  <a:pt x="54" y="204"/>
                  <a:pt x="54" y="204"/>
                </a:cubicBezTo>
                <a:cubicBezTo>
                  <a:pt x="98" y="204"/>
                  <a:pt x="98" y="204"/>
                  <a:pt x="98" y="204"/>
                </a:cubicBezTo>
                <a:lnTo>
                  <a:pt x="98" y="249"/>
                </a:lnTo>
                <a:close/>
                <a:moveTo>
                  <a:pt x="372" y="249"/>
                </a:moveTo>
                <a:lnTo>
                  <a:pt x="372" y="249"/>
                </a:lnTo>
                <a:cubicBezTo>
                  <a:pt x="124" y="249"/>
                  <a:pt x="124" y="249"/>
                  <a:pt x="124" y="249"/>
                </a:cubicBezTo>
                <a:cubicBezTo>
                  <a:pt x="124" y="204"/>
                  <a:pt x="124" y="204"/>
                  <a:pt x="124" y="204"/>
                </a:cubicBezTo>
                <a:cubicBezTo>
                  <a:pt x="372" y="204"/>
                  <a:pt x="372" y="204"/>
                  <a:pt x="372" y="204"/>
                </a:cubicBezTo>
                <a:lnTo>
                  <a:pt x="372" y="249"/>
                </a:lnTo>
                <a:close/>
                <a:moveTo>
                  <a:pt x="443" y="249"/>
                </a:moveTo>
                <a:lnTo>
                  <a:pt x="443" y="249"/>
                </a:lnTo>
                <a:cubicBezTo>
                  <a:pt x="399" y="249"/>
                  <a:pt x="399" y="249"/>
                  <a:pt x="399" y="249"/>
                </a:cubicBezTo>
                <a:cubicBezTo>
                  <a:pt x="399" y="204"/>
                  <a:pt x="399" y="204"/>
                  <a:pt x="399" y="204"/>
                </a:cubicBezTo>
                <a:cubicBezTo>
                  <a:pt x="443" y="204"/>
                  <a:pt x="443" y="204"/>
                  <a:pt x="443" y="204"/>
                </a:cubicBezTo>
                <a:lnTo>
                  <a:pt x="443" y="249"/>
                </a:lnTo>
                <a:close/>
                <a:moveTo>
                  <a:pt x="372" y="178"/>
                </a:moveTo>
                <a:lnTo>
                  <a:pt x="372" y="178"/>
                </a:lnTo>
                <a:cubicBezTo>
                  <a:pt x="372" y="125"/>
                  <a:pt x="372" y="125"/>
                  <a:pt x="372" y="125"/>
                </a:cubicBezTo>
                <a:cubicBezTo>
                  <a:pt x="425" y="125"/>
                  <a:pt x="425" y="125"/>
                  <a:pt x="425" y="125"/>
                </a:cubicBezTo>
                <a:cubicBezTo>
                  <a:pt x="425" y="178"/>
                  <a:pt x="425" y="178"/>
                  <a:pt x="425" y="178"/>
                </a:cubicBezTo>
                <a:lnTo>
                  <a:pt x="372" y="178"/>
                </a:lnTo>
                <a:close/>
                <a:moveTo>
                  <a:pt x="443" y="107"/>
                </a:moveTo>
                <a:lnTo>
                  <a:pt x="443" y="107"/>
                </a:lnTo>
                <a:cubicBezTo>
                  <a:pt x="346" y="107"/>
                  <a:pt x="346" y="107"/>
                  <a:pt x="346" y="107"/>
                </a:cubicBezTo>
                <a:cubicBezTo>
                  <a:pt x="346" y="54"/>
                  <a:pt x="346" y="54"/>
                  <a:pt x="346" y="54"/>
                </a:cubicBezTo>
                <a:cubicBezTo>
                  <a:pt x="443" y="54"/>
                  <a:pt x="443" y="54"/>
                  <a:pt x="443" y="54"/>
                </a:cubicBezTo>
                <a:lnTo>
                  <a:pt x="443" y="10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8" name="Google Shape;1148;p27"/>
          <p:cNvSpPr/>
          <p:nvPr/>
        </p:nvSpPr>
        <p:spPr>
          <a:xfrm>
            <a:off x="653257" y="4987132"/>
            <a:ext cx="298450" cy="238919"/>
          </a:xfrm>
          <a:custGeom>
            <a:rect b="b" l="l" r="r" t="t"/>
            <a:pathLst>
              <a:path extrusionOk="0" h="401" w="497">
                <a:moveTo>
                  <a:pt x="442" y="0"/>
                </a:moveTo>
                <a:lnTo>
                  <a:pt x="442" y="0"/>
                </a:lnTo>
                <a:cubicBezTo>
                  <a:pt x="53" y="0"/>
                  <a:pt x="53" y="0"/>
                  <a:pt x="53" y="0"/>
                </a:cubicBezTo>
                <a:cubicBezTo>
                  <a:pt x="17" y="0"/>
                  <a:pt x="0" y="19"/>
                  <a:pt x="0" y="45"/>
                </a:cubicBezTo>
                <a:cubicBezTo>
                  <a:pt x="0" y="347"/>
                  <a:pt x="0" y="347"/>
                  <a:pt x="0" y="347"/>
                </a:cubicBezTo>
                <a:cubicBezTo>
                  <a:pt x="0" y="373"/>
                  <a:pt x="17" y="400"/>
                  <a:pt x="53" y="400"/>
                </a:cubicBezTo>
                <a:cubicBezTo>
                  <a:pt x="442" y="400"/>
                  <a:pt x="442" y="400"/>
                  <a:pt x="442" y="400"/>
                </a:cubicBezTo>
                <a:cubicBezTo>
                  <a:pt x="469" y="400"/>
                  <a:pt x="496" y="373"/>
                  <a:pt x="496" y="347"/>
                </a:cubicBezTo>
                <a:cubicBezTo>
                  <a:pt x="496" y="45"/>
                  <a:pt x="496" y="45"/>
                  <a:pt x="496" y="45"/>
                </a:cubicBezTo>
                <a:cubicBezTo>
                  <a:pt x="496" y="19"/>
                  <a:pt x="469" y="0"/>
                  <a:pt x="442" y="0"/>
                </a:cubicBezTo>
                <a:close/>
                <a:moveTo>
                  <a:pt x="114" y="45"/>
                </a:moveTo>
                <a:lnTo>
                  <a:pt x="114" y="45"/>
                </a:lnTo>
                <a:cubicBezTo>
                  <a:pt x="123" y="45"/>
                  <a:pt x="132" y="54"/>
                  <a:pt x="132" y="63"/>
                </a:cubicBezTo>
                <a:cubicBezTo>
                  <a:pt x="132" y="72"/>
                  <a:pt x="123" y="80"/>
                  <a:pt x="114" y="80"/>
                </a:cubicBezTo>
                <a:cubicBezTo>
                  <a:pt x="106" y="80"/>
                  <a:pt x="97" y="72"/>
                  <a:pt x="97" y="63"/>
                </a:cubicBezTo>
                <a:cubicBezTo>
                  <a:pt x="97" y="54"/>
                  <a:pt x="106" y="45"/>
                  <a:pt x="114" y="45"/>
                </a:cubicBezTo>
                <a:close/>
                <a:moveTo>
                  <a:pt x="44" y="63"/>
                </a:moveTo>
                <a:lnTo>
                  <a:pt x="44" y="63"/>
                </a:lnTo>
                <a:cubicBezTo>
                  <a:pt x="44" y="54"/>
                  <a:pt x="53" y="45"/>
                  <a:pt x="61" y="45"/>
                </a:cubicBezTo>
                <a:cubicBezTo>
                  <a:pt x="70" y="45"/>
                  <a:pt x="79" y="54"/>
                  <a:pt x="79" y="63"/>
                </a:cubicBezTo>
                <a:cubicBezTo>
                  <a:pt x="79" y="72"/>
                  <a:pt x="70" y="80"/>
                  <a:pt x="61" y="80"/>
                </a:cubicBezTo>
                <a:cubicBezTo>
                  <a:pt x="53" y="80"/>
                  <a:pt x="44" y="72"/>
                  <a:pt x="44" y="63"/>
                </a:cubicBezTo>
                <a:close/>
                <a:moveTo>
                  <a:pt x="442" y="347"/>
                </a:moveTo>
                <a:lnTo>
                  <a:pt x="442" y="347"/>
                </a:lnTo>
                <a:cubicBezTo>
                  <a:pt x="44" y="347"/>
                  <a:pt x="44" y="347"/>
                  <a:pt x="44" y="347"/>
                </a:cubicBezTo>
                <a:cubicBezTo>
                  <a:pt x="44" y="116"/>
                  <a:pt x="44" y="116"/>
                  <a:pt x="44" y="116"/>
                </a:cubicBezTo>
                <a:cubicBezTo>
                  <a:pt x="442" y="116"/>
                  <a:pt x="442" y="116"/>
                  <a:pt x="442" y="116"/>
                </a:cubicBezTo>
                <a:lnTo>
                  <a:pt x="442" y="347"/>
                </a:lnTo>
                <a:close/>
                <a:moveTo>
                  <a:pt x="442" y="80"/>
                </a:moveTo>
                <a:lnTo>
                  <a:pt x="442" y="80"/>
                </a:lnTo>
                <a:cubicBezTo>
                  <a:pt x="150" y="80"/>
                  <a:pt x="150" y="80"/>
                  <a:pt x="150" y="80"/>
                </a:cubicBezTo>
                <a:cubicBezTo>
                  <a:pt x="150" y="45"/>
                  <a:pt x="150" y="45"/>
                  <a:pt x="150" y="45"/>
                </a:cubicBezTo>
                <a:cubicBezTo>
                  <a:pt x="442" y="45"/>
                  <a:pt x="442" y="45"/>
                  <a:pt x="442" y="45"/>
                </a:cubicBezTo>
                <a:lnTo>
                  <a:pt x="442"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49" name="Google Shape;1149;p27"/>
          <p:cNvSpPr/>
          <p:nvPr/>
        </p:nvSpPr>
        <p:spPr>
          <a:xfrm>
            <a:off x="1246188" y="4969669"/>
            <a:ext cx="297657" cy="266700"/>
          </a:xfrm>
          <a:custGeom>
            <a:rect b="b" l="l" r="r" t="t"/>
            <a:pathLst>
              <a:path extrusionOk="0" h="444" w="497">
                <a:moveTo>
                  <a:pt x="443" y="0"/>
                </a:moveTo>
                <a:lnTo>
                  <a:pt x="443" y="0"/>
                </a:lnTo>
                <a:cubicBezTo>
                  <a:pt x="53" y="0"/>
                  <a:pt x="53" y="0"/>
                  <a:pt x="53" y="0"/>
                </a:cubicBezTo>
                <a:cubicBezTo>
                  <a:pt x="17" y="0"/>
                  <a:pt x="0" y="26"/>
                  <a:pt x="0" y="53"/>
                </a:cubicBezTo>
                <a:cubicBezTo>
                  <a:pt x="0" y="345"/>
                  <a:pt x="0" y="345"/>
                  <a:pt x="0" y="345"/>
                </a:cubicBezTo>
                <a:cubicBezTo>
                  <a:pt x="0" y="373"/>
                  <a:pt x="17" y="399"/>
                  <a:pt x="53" y="399"/>
                </a:cubicBezTo>
                <a:cubicBezTo>
                  <a:pt x="151" y="399"/>
                  <a:pt x="151" y="399"/>
                  <a:pt x="151" y="399"/>
                </a:cubicBezTo>
                <a:cubicBezTo>
                  <a:pt x="151" y="345"/>
                  <a:pt x="151" y="345"/>
                  <a:pt x="151" y="345"/>
                </a:cubicBezTo>
                <a:cubicBezTo>
                  <a:pt x="44" y="345"/>
                  <a:pt x="44" y="345"/>
                  <a:pt x="44" y="345"/>
                </a:cubicBezTo>
                <a:cubicBezTo>
                  <a:pt x="44" y="124"/>
                  <a:pt x="44" y="124"/>
                  <a:pt x="44" y="124"/>
                </a:cubicBezTo>
                <a:cubicBezTo>
                  <a:pt x="443" y="124"/>
                  <a:pt x="443" y="124"/>
                  <a:pt x="443" y="124"/>
                </a:cubicBezTo>
                <a:cubicBezTo>
                  <a:pt x="443" y="345"/>
                  <a:pt x="443" y="345"/>
                  <a:pt x="443" y="345"/>
                </a:cubicBezTo>
                <a:cubicBezTo>
                  <a:pt x="345" y="345"/>
                  <a:pt x="345" y="345"/>
                  <a:pt x="345" y="345"/>
                </a:cubicBezTo>
                <a:cubicBezTo>
                  <a:pt x="345" y="399"/>
                  <a:pt x="345" y="399"/>
                  <a:pt x="345" y="399"/>
                </a:cubicBezTo>
                <a:cubicBezTo>
                  <a:pt x="443" y="399"/>
                  <a:pt x="443" y="399"/>
                  <a:pt x="443" y="399"/>
                </a:cubicBezTo>
                <a:cubicBezTo>
                  <a:pt x="470" y="399"/>
                  <a:pt x="496" y="373"/>
                  <a:pt x="496" y="345"/>
                </a:cubicBezTo>
                <a:cubicBezTo>
                  <a:pt x="496" y="53"/>
                  <a:pt x="496" y="53"/>
                  <a:pt x="496" y="53"/>
                </a:cubicBezTo>
                <a:cubicBezTo>
                  <a:pt x="496" y="26"/>
                  <a:pt x="470" y="0"/>
                  <a:pt x="443" y="0"/>
                </a:cubicBezTo>
                <a:close/>
                <a:moveTo>
                  <a:pt x="62" y="80"/>
                </a:moveTo>
                <a:lnTo>
                  <a:pt x="62" y="80"/>
                </a:lnTo>
                <a:cubicBezTo>
                  <a:pt x="53" y="80"/>
                  <a:pt x="44" y="71"/>
                  <a:pt x="44" y="62"/>
                </a:cubicBezTo>
                <a:cubicBezTo>
                  <a:pt x="44" y="53"/>
                  <a:pt x="53" y="45"/>
                  <a:pt x="62" y="45"/>
                </a:cubicBezTo>
                <a:cubicBezTo>
                  <a:pt x="71" y="45"/>
                  <a:pt x="79" y="53"/>
                  <a:pt x="79" y="62"/>
                </a:cubicBezTo>
                <a:cubicBezTo>
                  <a:pt x="79" y="71"/>
                  <a:pt x="71" y="80"/>
                  <a:pt x="62" y="80"/>
                </a:cubicBezTo>
                <a:close/>
                <a:moveTo>
                  <a:pt x="116" y="80"/>
                </a:moveTo>
                <a:lnTo>
                  <a:pt x="116" y="80"/>
                </a:lnTo>
                <a:cubicBezTo>
                  <a:pt x="107" y="80"/>
                  <a:pt x="97" y="71"/>
                  <a:pt x="97" y="62"/>
                </a:cubicBezTo>
                <a:cubicBezTo>
                  <a:pt x="97" y="53"/>
                  <a:pt x="107" y="45"/>
                  <a:pt x="116" y="45"/>
                </a:cubicBezTo>
                <a:cubicBezTo>
                  <a:pt x="124" y="45"/>
                  <a:pt x="132" y="53"/>
                  <a:pt x="132" y="62"/>
                </a:cubicBezTo>
                <a:cubicBezTo>
                  <a:pt x="132" y="71"/>
                  <a:pt x="124" y="80"/>
                  <a:pt x="116" y="80"/>
                </a:cubicBezTo>
                <a:close/>
                <a:moveTo>
                  <a:pt x="443" y="80"/>
                </a:moveTo>
                <a:lnTo>
                  <a:pt x="443" y="80"/>
                </a:lnTo>
                <a:cubicBezTo>
                  <a:pt x="151" y="80"/>
                  <a:pt x="151" y="80"/>
                  <a:pt x="151" y="80"/>
                </a:cubicBezTo>
                <a:cubicBezTo>
                  <a:pt x="151" y="53"/>
                  <a:pt x="151" y="53"/>
                  <a:pt x="151" y="53"/>
                </a:cubicBezTo>
                <a:cubicBezTo>
                  <a:pt x="443" y="53"/>
                  <a:pt x="443" y="53"/>
                  <a:pt x="443" y="53"/>
                </a:cubicBezTo>
                <a:lnTo>
                  <a:pt x="443" y="80"/>
                </a:lnTo>
                <a:close/>
                <a:moveTo>
                  <a:pt x="248" y="177"/>
                </a:moveTo>
                <a:lnTo>
                  <a:pt x="248" y="177"/>
                </a:lnTo>
                <a:cubicBezTo>
                  <a:pt x="124" y="301"/>
                  <a:pt x="124" y="301"/>
                  <a:pt x="124" y="301"/>
                </a:cubicBezTo>
                <a:cubicBezTo>
                  <a:pt x="204" y="301"/>
                  <a:pt x="204" y="301"/>
                  <a:pt x="204" y="301"/>
                </a:cubicBezTo>
                <a:cubicBezTo>
                  <a:pt x="204" y="443"/>
                  <a:pt x="204" y="443"/>
                  <a:pt x="204" y="443"/>
                </a:cubicBezTo>
                <a:cubicBezTo>
                  <a:pt x="292" y="443"/>
                  <a:pt x="292" y="443"/>
                  <a:pt x="292" y="443"/>
                </a:cubicBezTo>
                <a:cubicBezTo>
                  <a:pt x="292" y="301"/>
                  <a:pt x="292" y="301"/>
                  <a:pt x="292" y="301"/>
                </a:cubicBezTo>
                <a:cubicBezTo>
                  <a:pt x="363" y="301"/>
                  <a:pt x="363" y="301"/>
                  <a:pt x="363" y="301"/>
                </a:cubicBezTo>
                <a:lnTo>
                  <a:pt x="24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0" name="Google Shape;1150;p27"/>
          <p:cNvSpPr/>
          <p:nvPr/>
        </p:nvSpPr>
        <p:spPr>
          <a:xfrm>
            <a:off x="4255294" y="5001419"/>
            <a:ext cx="213519" cy="207963"/>
          </a:xfrm>
          <a:custGeom>
            <a:rect b="b" l="l" r="r" t="t"/>
            <a:pathLst>
              <a:path extrusionOk="0" h="347" w="356">
                <a:moveTo>
                  <a:pt x="177" y="89"/>
                </a:moveTo>
                <a:lnTo>
                  <a:pt x="177" y="89"/>
                </a:lnTo>
                <a:cubicBezTo>
                  <a:pt x="133" y="89"/>
                  <a:pt x="98" y="124"/>
                  <a:pt x="98" y="169"/>
                </a:cubicBezTo>
                <a:cubicBezTo>
                  <a:pt x="98" y="213"/>
                  <a:pt x="133" y="248"/>
                  <a:pt x="177" y="248"/>
                </a:cubicBezTo>
                <a:cubicBezTo>
                  <a:pt x="221" y="248"/>
                  <a:pt x="257" y="213"/>
                  <a:pt x="257" y="169"/>
                </a:cubicBezTo>
                <a:cubicBezTo>
                  <a:pt x="257" y="124"/>
                  <a:pt x="221" y="89"/>
                  <a:pt x="177" y="89"/>
                </a:cubicBezTo>
                <a:close/>
                <a:moveTo>
                  <a:pt x="177" y="222"/>
                </a:moveTo>
                <a:lnTo>
                  <a:pt x="177" y="222"/>
                </a:lnTo>
                <a:cubicBezTo>
                  <a:pt x="151" y="222"/>
                  <a:pt x="124" y="195"/>
                  <a:pt x="124" y="169"/>
                </a:cubicBezTo>
                <a:cubicBezTo>
                  <a:pt x="124" y="142"/>
                  <a:pt x="151" y="124"/>
                  <a:pt x="177" y="124"/>
                </a:cubicBezTo>
                <a:cubicBezTo>
                  <a:pt x="204" y="124"/>
                  <a:pt x="230" y="142"/>
                  <a:pt x="230" y="169"/>
                </a:cubicBezTo>
                <a:cubicBezTo>
                  <a:pt x="230" y="195"/>
                  <a:pt x="204" y="222"/>
                  <a:pt x="177" y="222"/>
                </a:cubicBezTo>
                <a:close/>
                <a:moveTo>
                  <a:pt x="26" y="151"/>
                </a:moveTo>
                <a:lnTo>
                  <a:pt x="26" y="151"/>
                </a:lnTo>
                <a:cubicBezTo>
                  <a:pt x="17" y="151"/>
                  <a:pt x="0" y="160"/>
                  <a:pt x="0" y="169"/>
                </a:cubicBezTo>
                <a:cubicBezTo>
                  <a:pt x="0" y="186"/>
                  <a:pt x="17" y="195"/>
                  <a:pt x="26" y="195"/>
                </a:cubicBezTo>
                <a:cubicBezTo>
                  <a:pt x="45" y="195"/>
                  <a:pt x="53" y="186"/>
                  <a:pt x="53" y="169"/>
                </a:cubicBezTo>
                <a:cubicBezTo>
                  <a:pt x="53" y="160"/>
                  <a:pt x="45" y="151"/>
                  <a:pt x="26" y="151"/>
                </a:cubicBezTo>
                <a:close/>
                <a:moveTo>
                  <a:pt x="301" y="53"/>
                </a:moveTo>
                <a:lnTo>
                  <a:pt x="301" y="53"/>
                </a:lnTo>
                <a:cubicBezTo>
                  <a:pt x="292" y="45"/>
                  <a:pt x="274" y="45"/>
                  <a:pt x="266" y="53"/>
                </a:cubicBezTo>
                <a:cubicBezTo>
                  <a:pt x="257" y="63"/>
                  <a:pt x="257" y="80"/>
                  <a:pt x="266" y="89"/>
                </a:cubicBezTo>
                <a:cubicBezTo>
                  <a:pt x="274" y="89"/>
                  <a:pt x="283" y="89"/>
                  <a:pt x="292" y="80"/>
                </a:cubicBezTo>
                <a:cubicBezTo>
                  <a:pt x="301" y="71"/>
                  <a:pt x="310" y="53"/>
                  <a:pt x="301" y="53"/>
                </a:cubicBezTo>
                <a:close/>
                <a:moveTo>
                  <a:pt x="328" y="151"/>
                </a:moveTo>
                <a:lnTo>
                  <a:pt x="328" y="151"/>
                </a:lnTo>
                <a:cubicBezTo>
                  <a:pt x="310" y="151"/>
                  <a:pt x="301" y="160"/>
                  <a:pt x="301" y="169"/>
                </a:cubicBezTo>
                <a:cubicBezTo>
                  <a:pt x="301" y="186"/>
                  <a:pt x="310" y="195"/>
                  <a:pt x="328" y="195"/>
                </a:cubicBezTo>
                <a:cubicBezTo>
                  <a:pt x="336" y="195"/>
                  <a:pt x="355" y="186"/>
                  <a:pt x="355" y="169"/>
                </a:cubicBezTo>
                <a:cubicBezTo>
                  <a:pt x="355" y="160"/>
                  <a:pt x="336" y="151"/>
                  <a:pt x="328" y="151"/>
                </a:cubicBezTo>
                <a:close/>
                <a:moveTo>
                  <a:pt x="177" y="292"/>
                </a:moveTo>
                <a:lnTo>
                  <a:pt x="177" y="292"/>
                </a:lnTo>
                <a:cubicBezTo>
                  <a:pt x="168" y="292"/>
                  <a:pt x="159" y="311"/>
                  <a:pt x="159" y="320"/>
                </a:cubicBezTo>
                <a:cubicBezTo>
                  <a:pt x="159" y="337"/>
                  <a:pt x="168" y="346"/>
                  <a:pt x="177" y="346"/>
                </a:cubicBezTo>
                <a:cubicBezTo>
                  <a:pt x="186" y="346"/>
                  <a:pt x="195" y="337"/>
                  <a:pt x="195" y="320"/>
                </a:cubicBezTo>
                <a:cubicBezTo>
                  <a:pt x="195" y="311"/>
                  <a:pt x="186" y="292"/>
                  <a:pt x="177" y="292"/>
                </a:cubicBezTo>
                <a:close/>
                <a:moveTo>
                  <a:pt x="61" y="266"/>
                </a:moveTo>
                <a:lnTo>
                  <a:pt x="61" y="266"/>
                </a:lnTo>
                <a:cubicBezTo>
                  <a:pt x="53" y="275"/>
                  <a:pt x="45" y="284"/>
                  <a:pt x="53" y="292"/>
                </a:cubicBezTo>
                <a:cubicBezTo>
                  <a:pt x="61" y="301"/>
                  <a:pt x="80" y="301"/>
                  <a:pt x="89" y="292"/>
                </a:cubicBezTo>
                <a:cubicBezTo>
                  <a:pt x="98" y="284"/>
                  <a:pt x="98" y="266"/>
                  <a:pt x="89" y="257"/>
                </a:cubicBezTo>
                <a:cubicBezTo>
                  <a:pt x="80" y="248"/>
                  <a:pt x="71" y="257"/>
                  <a:pt x="61" y="266"/>
                </a:cubicBezTo>
                <a:close/>
                <a:moveTo>
                  <a:pt x="53" y="53"/>
                </a:moveTo>
                <a:lnTo>
                  <a:pt x="53" y="53"/>
                </a:lnTo>
                <a:cubicBezTo>
                  <a:pt x="45" y="63"/>
                  <a:pt x="45" y="71"/>
                  <a:pt x="53" y="80"/>
                </a:cubicBezTo>
                <a:cubicBezTo>
                  <a:pt x="71" y="89"/>
                  <a:pt x="80" y="98"/>
                  <a:pt x="89" y="89"/>
                </a:cubicBezTo>
                <a:cubicBezTo>
                  <a:pt x="98" y="80"/>
                  <a:pt x="98" y="63"/>
                  <a:pt x="89" y="53"/>
                </a:cubicBezTo>
                <a:cubicBezTo>
                  <a:pt x="80" y="45"/>
                  <a:pt x="61" y="45"/>
                  <a:pt x="53" y="53"/>
                </a:cubicBezTo>
                <a:close/>
                <a:moveTo>
                  <a:pt x="266" y="292"/>
                </a:moveTo>
                <a:lnTo>
                  <a:pt x="266" y="292"/>
                </a:lnTo>
                <a:cubicBezTo>
                  <a:pt x="274" y="301"/>
                  <a:pt x="292" y="301"/>
                  <a:pt x="301" y="292"/>
                </a:cubicBezTo>
                <a:cubicBezTo>
                  <a:pt x="310" y="284"/>
                  <a:pt x="310" y="275"/>
                  <a:pt x="292" y="266"/>
                </a:cubicBezTo>
                <a:cubicBezTo>
                  <a:pt x="283" y="257"/>
                  <a:pt x="274" y="248"/>
                  <a:pt x="266" y="257"/>
                </a:cubicBezTo>
                <a:cubicBezTo>
                  <a:pt x="257" y="266"/>
                  <a:pt x="257" y="284"/>
                  <a:pt x="266" y="292"/>
                </a:cubicBezTo>
                <a:close/>
                <a:moveTo>
                  <a:pt x="177" y="45"/>
                </a:moveTo>
                <a:lnTo>
                  <a:pt x="177" y="45"/>
                </a:lnTo>
                <a:cubicBezTo>
                  <a:pt x="186" y="45"/>
                  <a:pt x="195" y="36"/>
                  <a:pt x="195" y="18"/>
                </a:cubicBezTo>
                <a:cubicBezTo>
                  <a:pt x="195" y="9"/>
                  <a:pt x="186" y="0"/>
                  <a:pt x="177" y="0"/>
                </a:cubicBezTo>
                <a:cubicBezTo>
                  <a:pt x="168" y="0"/>
                  <a:pt x="159" y="9"/>
                  <a:pt x="159" y="18"/>
                </a:cubicBezTo>
                <a:cubicBezTo>
                  <a:pt x="159" y="36"/>
                  <a:pt x="168" y="45"/>
                  <a:pt x="177" y="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1" name="Google Shape;1151;p27"/>
          <p:cNvSpPr/>
          <p:nvPr/>
        </p:nvSpPr>
        <p:spPr>
          <a:xfrm>
            <a:off x="4806950" y="4955382"/>
            <a:ext cx="296863" cy="296069"/>
          </a:xfrm>
          <a:custGeom>
            <a:rect b="b" l="l" r="r" t="t"/>
            <a:pathLst>
              <a:path extrusionOk="0" h="498" w="497">
                <a:moveTo>
                  <a:pt x="469" y="231"/>
                </a:moveTo>
                <a:lnTo>
                  <a:pt x="469" y="231"/>
                </a:lnTo>
                <a:cubicBezTo>
                  <a:pt x="469" y="231"/>
                  <a:pt x="451" y="231"/>
                  <a:pt x="443" y="231"/>
                </a:cubicBezTo>
                <a:cubicBezTo>
                  <a:pt x="434" y="231"/>
                  <a:pt x="425" y="240"/>
                  <a:pt x="425" y="249"/>
                </a:cubicBezTo>
                <a:cubicBezTo>
                  <a:pt x="425" y="266"/>
                  <a:pt x="434" y="275"/>
                  <a:pt x="443" y="275"/>
                </a:cubicBezTo>
                <a:cubicBezTo>
                  <a:pt x="451" y="275"/>
                  <a:pt x="469" y="275"/>
                  <a:pt x="469" y="275"/>
                </a:cubicBezTo>
                <a:cubicBezTo>
                  <a:pt x="487" y="275"/>
                  <a:pt x="496" y="266"/>
                  <a:pt x="496" y="249"/>
                </a:cubicBezTo>
                <a:cubicBezTo>
                  <a:pt x="496" y="240"/>
                  <a:pt x="487" y="231"/>
                  <a:pt x="469" y="231"/>
                </a:cubicBezTo>
                <a:close/>
                <a:moveTo>
                  <a:pt x="247" y="116"/>
                </a:moveTo>
                <a:lnTo>
                  <a:pt x="247" y="116"/>
                </a:lnTo>
                <a:cubicBezTo>
                  <a:pt x="168" y="116"/>
                  <a:pt x="115" y="178"/>
                  <a:pt x="115" y="249"/>
                </a:cubicBezTo>
                <a:cubicBezTo>
                  <a:pt x="115" y="328"/>
                  <a:pt x="168" y="391"/>
                  <a:pt x="247" y="391"/>
                </a:cubicBezTo>
                <a:cubicBezTo>
                  <a:pt x="327" y="391"/>
                  <a:pt x="380" y="328"/>
                  <a:pt x="380" y="249"/>
                </a:cubicBezTo>
                <a:cubicBezTo>
                  <a:pt x="380" y="178"/>
                  <a:pt x="327" y="116"/>
                  <a:pt x="247" y="116"/>
                </a:cubicBezTo>
                <a:close/>
                <a:moveTo>
                  <a:pt x="247" y="346"/>
                </a:moveTo>
                <a:lnTo>
                  <a:pt x="247" y="346"/>
                </a:lnTo>
                <a:cubicBezTo>
                  <a:pt x="194" y="346"/>
                  <a:pt x="150" y="302"/>
                  <a:pt x="150" y="249"/>
                </a:cubicBezTo>
                <a:cubicBezTo>
                  <a:pt x="150" y="196"/>
                  <a:pt x="194" y="151"/>
                  <a:pt x="247" y="151"/>
                </a:cubicBezTo>
                <a:cubicBezTo>
                  <a:pt x="300" y="151"/>
                  <a:pt x="345" y="196"/>
                  <a:pt x="345" y="249"/>
                </a:cubicBezTo>
                <a:cubicBezTo>
                  <a:pt x="345" y="302"/>
                  <a:pt x="300" y="346"/>
                  <a:pt x="247" y="346"/>
                </a:cubicBezTo>
                <a:close/>
                <a:moveTo>
                  <a:pt x="71" y="249"/>
                </a:moveTo>
                <a:lnTo>
                  <a:pt x="71" y="249"/>
                </a:lnTo>
                <a:cubicBezTo>
                  <a:pt x="71" y="240"/>
                  <a:pt x="61" y="231"/>
                  <a:pt x="53" y="231"/>
                </a:cubicBezTo>
                <a:cubicBezTo>
                  <a:pt x="44" y="231"/>
                  <a:pt x="26" y="231"/>
                  <a:pt x="26" y="231"/>
                </a:cubicBezTo>
                <a:cubicBezTo>
                  <a:pt x="8" y="231"/>
                  <a:pt x="0" y="240"/>
                  <a:pt x="0" y="249"/>
                </a:cubicBezTo>
                <a:cubicBezTo>
                  <a:pt x="0" y="266"/>
                  <a:pt x="8" y="275"/>
                  <a:pt x="26" y="275"/>
                </a:cubicBezTo>
                <a:cubicBezTo>
                  <a:pt x="26" y="275"/>
                  <a:pt x="44" y="275"/>
                  <a:pt x="53" y="275"/>
                </a:cubicBezTo>
                <a:cubicBezTo>
                  <a:pt x="61" y="275"/>
                  <a:pt x="71" y="266"/>
                  <a:pt x="71" y="249"/>
                </a:cubicBezTo>
                <a:close/>
                <a:moveTo>
                  <a:pt x="247" y="80"/>
                </a:moveTo>
                <a:lnTo>
                  <a:pt x="247" y="80"/>
                </a:lnTo>
                <a:cubicBezTo>
                  <a:pt x="256" y="80"/>
                  <a:pt x="265" y="62"/>
                  <a:pt x="265" y="53"/>
                </a:cubicBezTo>
                <a:cubicBezTo>
                  <a:pt x="265" y="45"/>
                  <a:pt x="265" y="36"/>
                  <a:pt x="265" y="27"/>
                </a:cubicBezTo>
                <a:cubicBezTo>
                  <a:pt x="265" y="18"/>
                  <a:pt x="256" y="0"/>
                  <a:pt x="247" y="0"/>
                </a:cubicBezTo>
                <a:cubicBezTo>
                  <a:pt x="239" y="0"/>
                  <a:pt x="230" y="18"/>
                  <a:pt x="230" y="27"/>
                </a:cubicBezTo>
                <a:cubicBezTo>
                  <a:pt x="230" y="36"/>
                  <a:pt x="230" y="45"/>
                  <a:pt x="230" y="53"/>
                </a:cubicBezTo>
                <a:cubicBezTo>
                  <a:pt x="230" y="62"/>
                  <a:pt x="239" y="80"/>
                  <a:pt x="247" y="80"/>
                </a:cubicBezTo>
                <a:close/>
                <a:moveTo>
                  <a:pt x="247" y="426"/>
                </a:moveTo>
                <a:lnTo>
                  <a:pt x="247" y="426"/>
                </a:lnTo>
                <a:cubicBezTo>
                  <a:pt x="239" y="426"/>
                  <a:pt x="230" y="435"/>
                  <a:pt x="230" y="453"/>
                </a:cubicBezTo>
                <a:lnTo>
                  <a:pt x="230" y="470"/>
                </a:lnTo>
                <a:cubicBezTo>
                  <a:pt x="230" y="488"/>
                  <a:pt x="239" y="497"/>
                  <a:pt x="247" y="497"/>
                </a:cubicBezTo>
                <a:cubicBezTo>
                  <a:pt x="256" y="497"/>
                  <a:pt x="265" y="488"/>
                  <a:pt x="265" y="470"/>
                </a:cubicBezTo>
                <a:lnTo>
                  <a:pt x="265" y="453"/>
                </a:lnTo>
                <a:cubicBezTo>
                  <a:pt x="265" y="435"/>
                  <a:pt x="256" y="426"/>
                  <a:pt x="247" y="426"/>
                </a:cubicBezTo>
                <a:close/>
                <a:moveTo>
                  <a:pt x="434" y="98"/>
                </a:moveTo>
                <a:lnTo>
                  <a:pt x="434" y="98"/>
                </a:lnTo>
                <a:cubicBezTo>
                  <a:pt x="443" y="89"/>
                  <a:pt x="443" y="72"/>
                  <a:pt x="434" y="62"/>
                </a:cubicBezTo>
                <a:cubicBezTo>
                  <a:pt x="425" y="53"/>
                  <a:pt x="416" y="62"/>
                  <a:pt x="398" y="72"/>
                </a:cubicBezTo>
                <a:cubicBezTo>
                  <a:pt x="398" y="72"/>
                  <a:pt x="390" y="80"/>
                  <a:pt x="380" y="89"/>
                </a:cubicBezTo>
                <a:cubicBezTo>
                  <a:pt x="372" y="98"/>
                  <a:pt x="372" y="107"/>
                  <a:pt x="380" y="116"/>
                </a:cubicBezTo>
                <a:cubicBezTo>
                  <a:pt x="390" y="125"/>
                  <a:pt x="407" y="125"/>
                  <a:pt x="416" y="116"/>
                </a:cubicBezTo>
                <a:cubicBezTo>
                  <a:pt x="416" y="107"/>
                  <a:pt x="425" y="98"/>
                  <a:pt x="434" y="98"/>
                </a:cubicBezTo>
                <a:close/>
                <a:moveTo>
                  <a:pt x="79" y="391"/>
                </a:moveTo>
                <a:lnTo>
                  <a:pt x="79" y="391"/>
                </a:lnTo>
                <a:cubicBezTo>
                  <a:pt x="79" y="391"/>
                  <a:pt x="71" y="400"/>
                  <a:pt x="61" y="408"/>
                </a:cubicBezTo>
                <a:cubicBezTo>
                  <a:pt x="53" y="417"/>
                  <a:pt x="53" y="426"/>
                  <a:pt x="61" y="435"/>
                </a:cubicBezTo>
                <a:cubicBezTo>
                  <a:pt x="71" y="444"/>
                  <a:pt x="79" y="444"/>
                  <a:pt x="97" y="435"/>
                </a:cubicBezTo>
                <a:lnTo>
                  <a:pt x="106" y="417"/>
                </a:lnTo>
                <a:cubicBezTo>
                  <a:pt x="124" y="408"/>
                  <a:pt x="124" y="391"/>
                  <a:pt x="115" y="381"/>
                </a:cubicBezTo>
                <a:cubicBezTo>
                  <a:pt x="106" y="381"/>
                  <a:pt x="88" y="381"/>
                  <a:pt x="79" y="391"/>
                </a:cubicBezTo>
                <a:close/>
                <a:moveTo>
                  <a:pt x="97" y="72"/>
                </a:moveTo>
                <a:lnTo>
                  <a:pt x="97" y="72"/>
                </a:lnTo>
                <a:cubicBezTo>
                  <a:pt x="79" y="62"/>
                  <a:pt x="71" y="53"/>
                  <a:pt x="61" y="62"/>
                </a:cubicBezTo>
                <a:cubicBezTo>
                  <a:pt x="53" y="72"/>
                  <a:pt x="53" y="89"/>
                  <a:pt x="61" y="98"/>
                </a:cubicBezTo>
                <a:cubicBezTo>
                  <a:pt x="71" y="98"/>
                  <a:pt x="79" y="107"/>
                  <a:pt x="79" y="116"/>
                </a:cubicBezTo>
                <a:cubicBezTo>
                  <a:pt x="88" y="125"/>
                  <a:pt x="106" y="125"/>
                  <a:pt x="115" y="116"/>
                </a:cubicBezTo>
                <a:cubicBezTo>
                  <a:pt x="124" y="107"/>
                  <a:pt x="124" y="98"/>
                  <a:pt x="106" y="89"/>
                </a:cubicBezTo>
                <a:cubicBezTo>
                  <a:pt x="106" y="80"/>
                  <a:pt x="97" y="72"/>
                  <a:pt x="97" y="72"/>
                </a:cubicBezTo>
                <a:close/>
                <a:moveTo>
                  <a:pt x="380" y="417"/>
                </a:moveTo>
                <a:lnTo>
                  <a:pt x="380" y="417"/>
                </a:lnTo>
                <a:cubicBezTo>
                  <a:pt x="390" y="417"/>
                  <a:pt x="398" y="435"/>
                  <a:pt x="398" y="435"/>
                </a:cubicBezTo>
                <a:cubicBezTo>
                  <a:pt x="416" y="444"/>
                  <a:pt x="425" y="444"/>
                  <a:pt x="434" y="435"/>
                </a:cubicBezTo>
                <a:cubicBezTo>
                  <a:pt x="443" y="426"/>
                  <a:pt x="443" y="417"/>
                  <a:pt x="434" y="408"/>
                </a:cubicBezTo>
                <a:cubicBezTo>
                  <a:pt x="425" y="400"/>
                  <a:pt x="416" y="391"/>
                  <a:pt x="416" y="391"/>
                </a:cubicBezTo>
                <a:cubicBezTo>
                  <a:pt x="407" y="381"/>
                  <a:pt x="390" y="381"/>
                  <a:pt x="380" y="381"/>
                </a:cubicBezTo>
                <a:cubicBezTo>
                  <a:pt x="372" y="391"/>
                  <a:pt x="372" y="408"/>
                  <a:pt x="380"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2" name="Google Shape;1152;p27"/>
          <p:cNvSpPr/>
          <p:nvPr/>
        </p:nvSpPr>
        <p:spPr>
          <a:xfrm>
            <a:off x="668338" y="2601119"/>
            <a:ext cx="266700" cy="262731"/>
          </a:xfrm>
          <a:custGeom>
            <a:rect b="b" l="l" r="r" t="t"/>
            <a:pathLst>
              <a:path extrusionOk="0" h="435" w="444">
                <a:moveTo>
                  <a:pt x="443" y="159"/>
                </a:moveTo>
                <a:lnTo>
                  <a:pt x="284" y="159"/>
                </a:lnTo>
                <a:lnTo>
                  <a:pt x="222" y="0"/>
                </a:lnTo>
                <a:lnTo>
                  <a:pt x="160" y="159"/>
                </a:lnTo>
                <a:lnTo>
                  <a:pt x="0" y="159"/>
                </a:lnTo>
                <a:lnTo>
                  <a:pt x="133" y="256"/>
                </a:lnTo>
                <a:lnTo>
                  <a:pt x="88" y="434"/>
                </a:lnTo>
                <a:lnTo>
                  <a:pt x="222" y="327"/>
                </a:lnTo>
                <a:lnTo>
                  <a:pt x="354" y="434"/>
                </a:lnTo>
                <a:lnTo>
                  <a:pt x="310" y="256"/>
                </a:lnTo>
                <a:lnTo>
                  <a:pt x="443" y="159"/>
                </a:lnTo>
                <a:close/>
                <a:moveTo>
                  <a:pt x="222" y="283"/>
                </a:moveTo>
                <a:lnTo>
                  <a:pt x="141" y="344"/>
                </a:lnTo>
                <a:lnTo>
                  <a:pt x="177" y="256"/>
                </a:lnTo>
                <a:lnTo>
                  <a:pt x="106" y="194"/>
                </a:lnTo>
                <a:lnTo>
                  <a:pt x="195" y="203"/>
                </a:lnTo>
                <a:lnTo>
                  <a:pt x="222" y="97"/>
                </a:lnTo>
                <a:lnTo>
                  <a:pt x="248" y="203"/>
                </a:lnTo>
                <a:lnTo>
                  <a:pt x="337" y="194"/>
                </a:lnTo>
                <a:lnTo>
                  <a:pt x="266" y="256"/>
                </a:lnTo>
                <a:lnTo>
                  <a:pt x="293" y="344"/>
                </a:lnTo>
                <a:lnTo>
                  <a:pt x="222" y="28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3" name="Google Shape;1153;p27"/>
          <p:cNvSpPr/>
          <p:nvPr/>
        </p:nvSpPr>
        <p:spPr>
          <a:xfrm>
            <a:off x="8383588" y="2029619"/>
            <a:ext cx="261938" cy="214313"/>
          </a:xfrm>
          <a:custGeom>
            <a:rect b="b" l="l" r="r" t="t"/>
            <a:pathLst>
              <a:path extrusionOk="0" h="356" w="443">
                <a:moveTo>
                  <a:pt x="398" y="36"/>
                </a:moveTo>
                <a:lnTo>
                  <a:pt x="398" y="36"/>
                </a:lnTo>
                <a:cubicBezTo>
                  <a:pt x="354" y="0"/>
                  <a:pt x="292" y="0"/>
                  <a:pt x="247" y="36"/>
                </a:cubicBezTo>
                <a:cubicBezTo>
                  <a:pt x="221" y="62"/>
                  <a:pt x="221" y="62"/>
                  <a:pt x="221" y="62"/>
                </a:cubicBezTo>
                <a:cubicBezTo>
                  <a:pt x="194" y="36"/>
                  <a:pt x="194" y="36"/>
                  <a:pt x="194" y="36"/>
                </a:cubicBezTo>
                <a:cubicBezTo>
                  <a:pt x="150" y="0"/>
                  <a:pt x="88" y="0"/>
                  <a:pt x="44" y="36"/>
                </a:cubicBezTo>
                <a:cubicBezTo>
                  <a:pt x="0" y="80"/>
                  <a:pt x="0" y="151"/>
                  <a:pt x="44" y="186"/>
                </a:cubicBezTo>
                <a:cubicBezTo>
                  <a:pt x="221" y="355"/>
                  <a:pt x="221" y="355"/>
                  <a:pt x="221" y="355"/>
                </a:cubicBezTo>
                <a:cubicBezTo>
                  <a:pt x="398" y="186"/>
                  <a:pt x="398" y="186"/>
                  <a:pt x="398" y="186"/>
                </a:cubicBezTo>
                <a:cubicBezTo>
                  <a:pt x="442" y="151"/>
                  <a:pt x="442" y="80"/>
                  <a:pt x="398" y="36"/>
                </a:cubicBezTo>
                <a:close/>
                <a:moveTo>
                  <a:pt x="372" y="160"/>
                </a:moveTo>
                <a:lnTo>
                  <a:pt x="372" y="160"/>
                </a:lnTo>
                <a:cubicBezTo>
                  <a:pt x="221" y="301"/>
                  <a:pt x="221" y="301"/>
                  <a:pt x="221" y="301"/>
                </a:cubicBezTo>
                <a:cubicBezTo>
                  <a:pt x="70" y="160"/>
                  <a:pt x="70" y="160"/>
                  <a:pt x="70" y="160"/>
                </a:cubicBezTo>
                <a:cubicBezTo>
                  <a:pt x="53" y="151"/>
                  <a:pt x="44" y="133"/>
                  <a:pt x="44" y="116"/>
                </a:cubicBezTo>
                <a:cubicBezTo>
                  <a:pt x="44" y="89"/>
                  <a:pt x="53" y="80"/>
                  <a:pt x="70" y="62"/>
                </a:cubicBezTo>
                <a:cubicBezTo>
                  <a:pt x="79" y="53"/>
                  <a:pt x="97" y="45"/>
                  <a:pt x="115" y="45"/>
                </a:cubicBezTo>
                <a:cubicBezTo>
                  <a:pt x="141" y="45"/>
                  <a:pt x="159" y="53"/>
                  <a:pt x="168" y="71"/>
                </a:cubicBezTo>
                <a:cubicBezTo>
                  <a:pt x="221" y="116"/>
                  <a:pt x="221" y="116"/>
                  <a:pt x="221" y="116"/>
                </a:cubicBezTo>
                <a:cubicBezTo>
                  <a:pt x="275" y="71"/>
                  <a:pt x="275" y="71"/>
                  <a:pt x="275" y="71"/>
                </a:cubicBezTo>
                <a:cubicBezTo>
                  <a:pt x="283" y="53"/>
                  <a:pt x="301" y="45"/>
                  <a:pt x="328" y="45"/>
                </a:cubicBezTo>
                <a:cubicBezTo>
                  <a:pt x="345" y="45"/>
                  <a:pt x="363" y="53"/>
                  <a:pt x="372" y="62"/>
                </a:cubicBezTo>
                <a:cubicBezTo>
                  <a:pt x="389" y="80"/>
                  <a:pt x="398" y="89"/>
                  <a:pt x="398" y="116"/>
                </a:cubicBezTo>
                <a:cubicBezTo>
                  <a:pt x="398" y="133"/>
                  <a:pt x="389" y="151"/>
                  <a:pt x="372" y="16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4" name="Google Shape;1154;p27"/>
          <p:cNvSpPr/>
          <p:nvPr/>
        </p:nvSpPr>
        <p:spPr>
          <a:xfrm>
            <a:off x="1851025" y="4377532"/>
            <a:ext cx="275432" cy="270669"/>
          </a:xfrm>
          <a:custGeom>
            <a:rect b="b" l="l" r="r" t="t"/>
            <a:pathLst>
              <a:path extrusionOk="0" h="452" w="462">
                <a:moveTo>
                  <a:pt x="115" y="151"/>
                </a:moveTo>
                <a:lnTo>
                  <a:pt x="115" y="151"/>
                </a:lnTo>
                <a:lnTo>
                  <a:pt x="124" y="151"/>
                </a:lnTo>
                <a:cubicBezTo>
                  <a:pt x="142" y="132"/>
                  <a:pt x="160" y="115"/>
                  <a:pt x="186" y="97"/>
                </a:cubicBezTo>
                <a:lnTo>
                  <a:pt x="186" y="88"/>
                </a:lnTo>
                <a:cubicBezTo>
                  <a:pt x="186" y="79"/>
                  <a:pt x="186" y="79"/>
                  <a:pt x="186" y="70"/>
                </a:cubicBezTo>
                <a:cubicBezTo>
                  <a:pt x="160" y="53"/>
                  <a:pt x="133" y="44"/>
                  <a:pt x="107" y="26"/>
                </a:cubicBezTo>
                <a:cubicBezTo>
                  <a:pt x="89" y="44"/>
                  <a:pt x="62" y="62"/>
                  <a:pt x="44" y="88"/>
                </a:cubicBezTo>
                <a:cubicBezTo>
                  <a:pt x="62" y="115"/>
                  <a:pt x="71" y="132"/>
                  <a:pt x="89" y="151"/>
                </a:cubicBezTo>
                <a:cubicBezTo>
                  <a:pt x="98" y="151"/>
                  <a:pt x="107" y="151"/>
                  <a:pt x="115" y="151"/>
                </a:cubicBezTo>
                <a:close/>
                <a:moveTo>
                  <a:pt x="62" y="195"/>
                </a:moveTo>
                <a:lnTo>
                  <a:pt x="62" y="195"/>
                </a:lnTo>
                <a:cubicBezTo>
                  <a:pt x="62" y="186"/>
                  <a:pt x="62" y="186"/>
                  <a:pt x="71" y="177"/>
                </a:cubicBezTo>
                <a:cubicBezTo>
                  <a:pt x="54" y="160"/>
                  <a:pt x="35" y="141"/>
                  <a:pt x="26" y="124"/>
                </a:cubicBezTo>
                <a:cubicBezTo>
                  <a:pt x="9" y="151"/>
                  <a:pt x="0" y="186"/>
                  <a:pt x="0" y="221"/>
                </a:cubicBezTo>
                <a:cubicBezTo>
                  <a:pt x="0" y="266"/>
                  <a:pt x="9" y="310"/>
                  <a:pt x="35" y="336"/>
                </a:cubicBezTo>
                <a:cubicBezTo>
                  <a:pt x="44" y="301"/>
                  <a:pt x="54" y="257"/>
                  <a:pt x="71" y="221"/>
                </a:cubicBezTo>
                <a:cubicBezTo>
                  <a:pt x="71" y="221"/>
                  <a:pt x="62" y="204"/>
                  <a:pt x="62" y="195"/>
                </a:cubicBezTo>
                <a:close/>
                <a:moveTo>
                  <a:pt x="230" y="35"/>
                </a:moveTo>
                <a:lnTo>
                  <a:pt x="230" y="35"/>
                </a:lnTo>
                <a:cubicBezTo>
                  <a:pt x="239" y="35"/>
                  <a:pt x="257" y="44"/>
                  <a:pt x="266" y="53"/>
                </a:cubicBezTo>
                <a:cubicBezTo>
                  <a:pt x="292" y="35"/>
                  <a:pt x="319" y="35"/>
                  <a:pt x="346" y="26"/>
                </a:cubicBezTo>
                <a:cubicBezTo>
                  <a:pt x="310" y="8"/>
                  <a:pt x="275" y="0"/>
                  <a:pt x="230" y="0"/>
                </a:cubicBezTo>
                <a:cubicBezTo>
                  <a:pt x="204" y="0"/>
                  <a:pt x="177" y="0"/>
                  <a:pt x="151" y="8"/>
                </a:cubicBezTo>
                <a:cubicBezTo>
                  <a:pt x="168" y="17"/>
                  <a:pt x="186" y="35"/>
                  <a:pt x="204" y="44"/>
                </a:cubicBezTo>
                <a:cubicBezTo>
                  <a:pt x="213" y="44"/>
                  <a:pt x="221" y="35"/>
                  <a:pt x="230" y="35"/>
                </a:cubicBezTo>
                <a:close/>
                <a:moveTo>
                  <a:pt x="301" y="266"/>
                </a:moveTo>
                <a:lnTo>
                  <a:pt x="301" y="266"/>
                </a:lnTo>
                <a:cubicBezTo>
                  <a:pt x="310" y="257"/>
                  <a:pt x="310" y="257"/>
                  <a:pt x="319" y="248"/>
                </a:cubicBezTo>
                <a:cubicBezTo>
                  <a:pt x="301" y="204"/>
                  <a:pt x="275" y="168"/>
                  <a:pt x="248" y="132"/>
                </a:cubicBezTo>
                <a:cubicBezTo>
                  <a:pt x="248" y="132"/>
                  <a:pt x="239" y="132"/>
                  <a:pt x="230" y="132"/>
                </a:cubicBezTo>
                <a:cubicBezTo>
                  <a:pt x="221" y="132"/>
                  <a:pt x="213" y="132"/>
                  <a:pt x="204" y="124"/>
                </a:cubicBezTo>
                <a:cubicBezTo>
                  <a:pt x="186" y="141"/>
                  <a:pt x="168" y="151"/>
                  <a:pt x="151" y="168"/>
                </a:cubicBezTo>
                <a:cubicBezTo>
                  <a:pt x="160" y="177"/>
                  <a:pt x="160" y="186"/>
                  <a:pt x="160" y="195"/>
                </a:cubicBezTo>
                <a:cubicBezTo>
                  <a:pt x="160" y="204"/>
                  <a:pt x="160" y="204"/>
                  <a:pt x="160" y="213"/>
                </a:cubicBezTo>
                <a:cubicBezTo>
                  <a:pt x="204" y="239"/>
                  <a:pt x="248" y="257"/>
                  <a:pt x="301" y="266"/>
                </a:cubicBezTo>
                <a:close/>
                <a:moveTo>
                  <a:pt x="363" y="327"/>
                </a:moveTo>
                <a:lnTo>
                  <a:pt x="363" y="327"/>
                </a:lnTo>
                <a:cubicBezTo>
                  <a:pt x="363" y="336"/>
                  <a:pt x="363" y="354"/>
                  <a:pt x="363" y="363"/>
                </a:cubicBezTo>
                <a:cubicBezTo>
                  <a:pt x="363" y="372"/>
                  <a:pt x="363" y="389"/>
                  <a:pt x="363" y="407"/>
                </a:cubicBezTo>
                <a:cubicBezTo>
                  <a:pt x="399" y="380"/>
                  <a:pt x="434" y="336"/>
                  <a:pt x="443" y="292"/>
                </a:cubicBezTo>
                <a:cubicBezTo>
                  <a:pt x="426" y="301"/>
                  <a:pt x="408" y="301"/>
                  <a:pt x="390" y="301"/>
                </a:cubicBezTo>
                <a:cubicBezTo>
                  <a:pt x="390" y="319"/>
                  <a:pt x="381" y="327"/>
                  <a:pt x="363" y="327"/>
                </a:cubicBezTo>
                <a:close/>
                <a:moveTo>
                  <a:pt x="292" y="301"/>
                </a:moveTo>
                <a:lnTo>
                  <a:pt x="292" y="301"/>
                </a:lnTo>
                <a:cubicBezTo>
                  <a:pt x="239" y="292"/>
                  <a:pt x="186" y="266"/>
                  <a:pt x="142" y="239"/>
                </a:cubicBezTo>
                <a:cubicBezTo>
                  <a:pt x="133" y="239"/>
                  <a:pt x="124" y="248"/>
                  <a:pt x="115" y="248"/>
                </a:cubicBezTo>
                <a:cubicBezTo>
                  <a:pt x="107" y="248"/>
                  <a:pt x="107" y="248"/>
                  <a:pt x="107" y="239"/>
                </a:cubicBezTo>
                <a:cubicBezTo>
                  <a:pt x="79" y="283"/>
                  <a:pt x="71" y="327"/>
                  <a:pt x="62" y="380"/>
                </a:cubicBezTo>
                <a:cubicBezTo>
                  <a:pt x="89" y="398"/>
                  <a:pt x="115" y="425"/>
                  <a:pt x="142" y="434"/>
                </a:cubicBezTo>
                <a:cubicBezTo>
                  <a:pt x="177" y="380"/>
                  <a:pt x="230" y="327"/>
                  <a:pt x="292" y="301"/>
                </a:cubicBezTo>
                <a:close/>
                <a:moveTo>
                  <a:pt x="381" y="53"/>
                </a:moveTo>
                <a:lnTo>
                  <a:pt x="381" y="53"/>
                </a:lnTo>
                <a:cubicBezTo>
                  <a:pt x="346" y="62"/>
                  <a:pt x="310" y="70"/>
                  <a:pt x="275" y="79"/>
                </a:cubicBezTo>
                <a:lnTo>
                  <a:pt x="283" y="88"/>
                </a:lnTo>
                <a:cubicBezTo>
                  <a:pt x="283" y="97"/>
                  <a:pt x="275" y="97"/>
                  <a:pt x="275" y="106"/>
                </a:cubicBezTo>
                <a:cubicBezTo>
                  <a:pt x="310" y="141"/>
                  <a:pt x="328" y="186"/>
                  <a:pt x="346" y="239"/>
                </a:cubicBezTo>
                <a:cubicBezTo>
                  <a:pt x="363" y="239"/>
                  <a:pt x="381" y="248"/>
                  <a:pt x="390" y="266"/>
                </a:cubicBezTo>
                <a:cubicBezTo>
                  <a:pt x="417" y="266"/>
                  <a:pt x="434" y="266"/>
                  <a:pt x="452" y="257"/>
                </a:cubicBezTo>
                <a:cubicBezTo>
                  <a:pt x="461" y="248"/>
                  <a:pt x="461" y="230"/>
                  <a:pt x="461" y="221"/>
                </a:cubicBezTo>
                <a:cubicBezTo>
                  <a:pt x="461" y="160"/>
                  <a:pt x="426" y="97"/>
                  <a:pt x="381" y="53"/>
                </a:cubicBezTo>
                <a:close/>
                <a:moveTo>
                  <a:pt x="319" y="327"/>
                </a:moveTo>
                <a:lnTo>
                  <a:pt x="319" y="327"/>
                </a:lnTo>
                <a:cubicBezTo>
                  <a:pt x="257" y="354"/>
                  <a:pt x="213" y="389"/>
                  <a:pt x="177" y="443"/>
                </a:cubicBezTo>
                <a:cubicBezTo>
                  <a:pt x="195" y="451"/>
                  <a:pt x="213" y="451"/>
                  <a:pt x="230" y="451"/>
                </a:cubicBezTo>
                <a:cubicBezTo>
                  <a:pt x="266" y="451"/>
                  <a:pt x="292" y="443"/>
                  <a:pt x="328" y="434"/>
                </a:cubicBezTo>
                <a:cubicBezTo>
                  <a:pt x="328" y="407"/>
                  <a:pt x="337" y="380"/>
                  <a:pt x="337" y="363"/>
                </a:cubicBezTo>
                <a:cubicBezTo>
                  <a:pt x="337" y="354"/>
                  <a:pt x="337" y="345"/>
                  <a:pt x="328" y="336"/>
                </a:cubicBezTo>
                <a:cubicBezTo>
                  <a:pt x="328" y="327"/>
                  <a:pt x="319" y="327"/>
                  <a:pt x="319" y="3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5" name="Google Shape;1155;p27"/>
          <p:cNvSpPr/>
          <p:nvPr/>
        </p:nvSpPr>
        <p:spPr>
          <a:xfrm>
            <a:off x="5992019" y="5012532"/>
            <a:ext cx="298450" cy="181769"/>
          </a:xfrm>
          <a:custGeom>
            <a:rect b="b" l="l" r="r" t="t"/>
            <a:pathLst>
              <a:path extrusionOk="0" h="303" w="498">
                <a:moveTo>
                  <a:pt x="186" y="9"/>
                </a:moveTo>
                <a:lnTo>
                  <a:pt x="186" y="9"/>
                </a:lnTo>
                <a:cubicBezTo>
                  <a:pt x="178" y="0"/>
                  <a:pt x="168" y="0"/>
                  <a:pt x="160" y="9"/>
                </a:cubicBezTo>
                <a:cubicBezTo>
                  <a:pt x="0" y="151"/>
                  <a:pt x="0" y="151"/>
                  <a:pt x="0" y="151"/>
                </a:cubicBezTo>
                <a:cubicBezTo>
                  <a:pt x="160" y="293"/>
                  <a:pt x="160" y="293"/>
                  <a:pt x="160" y="293"/>
                </a:cubicBezTo>
                <a:cubicBezTo>
                  <a:pt x="168" y="302"/>
                  <a:pt x="178" y="302"/>
                  <a:pt x="186" y="293"/>
                </a:cubicBezTo>
                <a:cubicBezTo>
                  <a:pt x="195" y="283"/>
                  <a:pt x="195" y="274"/>
                  <a:pt x="186" y="266"/>
                </a:cubicBezTo>
                <a:cubicBezTo>
                  <a:pt x="62" y="151"/>
                  <a:pt x="62" y="151"/>
                  <a:pt x="62" y="151"/>
                </a:cubicBezTo>
                <a:cubicBezTo>
                  <a:pt x="186" y="45"/>
                  <a:pt x="186" y="45"/>
                  <a:pt x="186" y="45"/>
                </a:cubicBezTo>
                <a:cubicBezTo>
                  <a:pt x="195" y="35"/>
                  <a:pt x="195" y="18"/>
                  <a:pt x="186" y="9"/>
                </a:cubicBezTo>
                <a:close/>
                <a:moveTo>
                  <a:pt x="337" y="9"/>
                </a:moveTo>
                <a:lnTo>
                  <a:pt x="337" y="9"/>
                </a:lnTo>
                <a:cubicBezTo>
                  <a:pt x="328" y="0"/>
                  <a:pt x="319" y="0"/>
                  <a:pt x="311" y="9"/>
                </a:cubicBezTo>
                <a:cubicBezTo>
                  <a:pt x="302" y="18"/>
                  <a:pt x="302" y="35"/>
                  <a:pt x="311" y="45"/>
                </a:cubicBezTo>
                <a:cubicBezTo>
                  <a:pt x="434" y="151"/>
                  <a:pt x="434" y="151"/>
                  <a:pt x="434" y="151"/>
                </a:cubicBezTo>
                <a:cubicBezTo>
                  <a:pt x="311" y="266"/>
                  <a:pt x="311" y="266"/>
                  <a:pt x="311" y="266"/>
                </a:cubicBezTo>
                <a:cubicBezTo>
                  <a:pt x="302" y="274"/>
                  <a:pt x="302" y="283"/>
                  <a:pt x="311" y="293"/>
                </a:cubicBezTo>
                <a:cubicBezTo>
                  <a:pt x="319" y="302"/>
                  <a:pt x="328" y="302"/>
                  <a:pt x="337" y="293"/>
                </a:cubicBezTo>
                <a:cubicBezTo>
                  <a:pt x="497" y="151"/>
                  <a:pt x="497" y="151"/>
                  <a:pt x="497" y="151"/>
                </a:cubicBezTo>
                <a:lnTo>
                  <a:pt x="337" y="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6" name="Google Shape;1156;p27"/>
          <p:cNvSpPr/>
          <p:nvPr/>
        </p:nvSpPr>
        <p:spPr>
          <a:xfrm>
            <a:off x="7189788" y="3782219"/>
            <a:ext cx="277813" cy="273050"/>
          </a:xfrm>
          <a:custGeom>
            <a:rect b="b" l="l" r="r" t="t"/>
            <a:pathLst>
              <a:path extrusionOk="0" h="453" w="462">
                <a:moveTo>
                  <a:pt x="230" y="0"/>
                </a:moveTo>
                <a:lnTo>
                  <a:pt x="230" y="0"/>
                </a:lnTo>
                <a:cubicBezTo>
                  <a:pt x="106" y="0"/>
                  <a:pt x="0" y="98"/>
                  <a:pt x="0" y="222"/>
                </a:cubicBezTo>
                <a:cubicBezTo>
                  <a:pt x="0" y="346"/>
                  <a:pt x="106" y="452"/>
                  <a:pt x="230" y="452"/>
                </a:cubicBezTo>
                <a:cubicBezTo>
                  <a:pt x="354" y="452"/>
                  <a:pt x="461" y="346"/>
                  <a:pt x="461" y="222"/>
                </a:cubicBezTo>
                <a:cubicBezTo>
                  <a:pt x="461" y="98"/>
                  <a:pt x="354" y="0"/>
                  <a:pt x="230" y="0"/>
                </a:cubicBezTo>
                <a:close/>
                <a:moveTo>
                  <a:pt x="230" y="302"/>
                </a:moveTo>
                <a:lnTo>
                  <a:pt x="230" y="302"/>
                </a:lnTo>
                <a:cubicBezTo>
                  <a:pt x="186" y="302"/>
                  <a:pt x="159" y="266"/>
                  <a:pt x="159" y="222"/>
                </a:cubicBezTo>
                <a:cubicBezTo>
                  <a:pt x="159" y="187"/>
                  <a:pt x="186" y="151"/>
                  <a:pt x="230" y="151"/>
                </a:cubicBezTo>
                <a:cubicBezTo>
                  <a:pt x="274" y="151"/>
                  <a:pt x="301" y="187"/>
                  <a:pt x="301" y="222"/>
                </a:cubicBezTo>
                <a:cubicBezTo>
                  <a:pt x="301" y="266"/>
                  <a:pt x="274" y="302"/>
                  <a:pt x="23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7" name="Google Shape;1157;p27"/>
          <p:cNvSpPr/>
          <p:nvPr/>
        </p:nvSpPr>
        <p:spPr>
          <a:xfrm>
            <a:off x="1840707" y="5029200"/>
            <a:ext cx="296069" cy="146050"/>
          </a:xfrm>
          <a:custGeom>
            <a:rect b="b" l="l" r="r" t="t"/>
            <a:pathLst>
              <a:path extrusionOk="0" h="248" w="498">
                <a:moveTo>
                  <a:pt x="444" y="0"/>
                </a:moveTo>
                <a:lnTo>
                  <a:pt x="444" y="0"/>
                </a:lnTo>
                <a:cubicBezTo>
                  <a:pt x="53" y="0"/>
                  <a:pt x="53" y="0"/>
                  <a:pt x="53" y="0"/>
                </a:cubicBezTo>
                <a:cubicBezTo>
                  <a:pt x="18" y="0"/>
                  <a:pt x="0" y="26"/>
                  <a:pt x="0" y="53"/>
                </a:cubicBezTo>
                <a:cubicBezTo>
                  <a:pt x="0" y="203"/>
                  <a:pt x="0" y="203"/>
                  <a:pt x="0" y="203"/>
                </a:cubicBezTo>
                <a:cubicBezTo>
                  <a:pt x="0" y="230"/>
                  <a:pt x="18" y="247"/>
                  <a:pt x="53" y="247"/>
                </a:cubicBezTo>
                <a:cubicBezTo>
                  <a:pt x="444" y="247"/>
                  <a:pt x="444" y="247"/>
                  <a:pt x="444" y="247"/>
                </a:cubicBezTo>
                <a:cubicBezTo>
                  <a:pt x="470" y="247"/>
                  <a:pt x="497" y="230"/>
                  <a:pt x="497" y="203"/>
                </a:cubicBezTo>
                <a:cubicBezTo>
                  <a:pt x="497" y="53"/>
                  <a:pt x="497" y="53"/>
                  <a:pt x="497" y="53"/>
                </a:cubicBezTo>
                <a:cubicBezTo>
                  <a:pt x="497" y="26"/>
                  <a:pt x="470" y="0"/>
                  <a:pt x="444" y="0"/>
                </a:cubicBezTo>
                <a:close/>
                <a:moveTo>
                  <a:pt x="444" y="203"/>
                </a:moveTo>
                <a:lnTo>
                  <a:pt x="444" y="203"/>
                </a:lnTo>
                <a:cubicBezTo>
                  <a:pt x="53" y="203"/>
                  <a:pt x="53" y="203"/>
                  <a:pt x="53" y="203"/>
                </a:cubicBezTo>
                <a:cubicBezTo>
                  <a:pt x="53" y="53"/>
                  <a:pt x="53" y="53"/>
                  <a:pt x="53" y="53"/>
                </a:cubicBezTo>
                <a:cubicBezTo>
                  <a:pt x="444" y="53"/>
                  <a:pt x="444" y="53"/>
                  <a:pt x="444" y="53"/>
                </a:cubicBezTo>
                <a:lnTo>
                  <a:pt x="444" y="203"/>
                </a:lnTo>
                <a:close/>
                <a:moveTo>
                  <a:pt x="426" y="79"/>
                </a:moveTo>
                <a:lnTo>
                  <a:pt x="426" y="79"/>
                </a:lnTo>
                <a:cubicBezTo>
                  <a:pt x="319" y="79"/>
                  <a:pt x="319" y="79"/>
                  <a:pt x="319" y="79"/>
                </a:cubicBezTo>
                <a:cubicBezTo>
                  <a:pt x="319" y="177"/>
                  <a:pt x="319" y="177"/>
                  <a:pt x="319" y="177"/>
                </a:cubicBezTo>
                <a:cubicBezTo>
                  <a:pt x="426" y="177"/>
                  <a:pt x="426" y="177"/>
                  <a:pt x="426" y="177"/>
                </a:cubicBezTo>
                <a:lnTo>
                  <a:pt x="426" y="79"/>
                </a:lnTo>
                <a:close/>
                <a:moveTo>
                  <a:pt x="178" y="79"/>
                </a:moveTo>
                <a:lnTo>
                  <a:pt x="178" y="79"/>
                </a:lnTo>
                <a:cubicBezTo>
                  <a:pt x="72" y="79"/>
                  <a:pt x="72" y="79"/>
                  <a:pt x="72" y="79"/>
                </a:cubicBezTo>
                <a:cubicBezTo>
                  <a:pt x="72" y="177"/>
                  <a:pt x="72" y="177"/>
                  <a:pt x="72" y="177"/>
                </a:cubicBezTo>
                <a:cubicBezTo>
                  <a:pt x="178" y="177"/>
                  <a:pt x="178" y="177"/>
                  <a:pt x="178" y="177"/>
                </a:cubicBezTo>
                <a:lnTo>
                  <a:pt x="178"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8" name="Google Shape;1158;p27"/>
          <p:cNvSpPr/>
          <p:nvPr/>
        </p:nvSpPr>
        <p:spPr>
          <a:xfrm>
            <a:off x="2432844"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69" y="247"/>
                  <a:pt x="496" y="230"/>
                  <a:pt x="496" y="203"/>
                </a:cubicBezTo>
                <a:cubicBezTo>
                  <a:pt x="496" y="53"/>
                  <a:pt x="496" y="53"/>
                  <a:pt x="496" y="53"/>
                </a:cubicBezTo>
                <a:cubicBezTo>
                  <a:pt x="496" y="26"/>
                  <a:pt x="469"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59" name="Google Shape;1159;p27"/>
          <p:cNvSpPr/>
          <p:nvPr/>
        </p:nvSpPr>
        <p:spPr>
          <a:xfrm>
            <a:off x="3025775"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70" y="247"/>
                  <a:pt x="496" y="230"/>
                  <a:pt x="496" y="203"/>
                </a:cubicBezTo>
                <a:cubicBezTo>
                  <a:pt x="496" y="53"/>
                  <a:pt x="496" y="53"/>
                  <a:pt x="496" y="53"/>
                </a:cubicBezTo>
                <a:cubicBezTo>
                  <a:pt x="496" y="26"/>
                  <a:pt x="470"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0" name="Google Shape;1160;p27"/>
          <p:cNvSpPr/>
          <p:nvPr/>
        </p:nvSpPr>
        <p:spPr>
          <a:xfrm>
            <a:off x="3620294" y="5029200"/>
            <a:ext cx="298450" cy="146050"/>
          </a:xfrm>
          <a:custGeom>
            <a:rect b="b" l="l" r="r" t="t"/>
            <a:pathLst>
              <a:path extrusionOk="0" h="248" w="497">
                <a:moveTo>
                  <a:pt x="442" y="0"/>
                </a:moveTo>
                <a:lnTo>
                  <a:pt x="442" y="0"/>
                </a:lnTo>
                <a:cubicBezTo>
                  <a:pt x="53" y="0"/>
                  <a:pt x="53" y="0"/>
                  <a:pt x="53" y="0"/>
                </a:cubicBezTo>
                <a:cubicBezTo>
                  <a:pt x="17" y="0"/>
                  <a:pt x="0" y="26"/>
                  <a:pt x="0" y="53"/>
                </a:cubicBezTo>
                <a:cubicBezTo>
                  <a:pt x="0" y="203"/>
                  <a:pt x="0" y="203"/>
                  <a:pt x="0" y="203"/>
                </a:cubicBezTo>
                <a:cubicBezTo>
                  <a:pt x="0" y="230"/>
                  <a:pt x="17" y="247"/>
                  <a:pt x="53" y="247"/>
                </a:cubicBezTo>
                <a:cubicBezTo>
                  <a:pt x="442" y="247"/>
                  <a:pt x="442" y="247"/>
                  <a:pt x="442" y="247"/>
                </a:cubicBezTo>
                <a:cubicBezTo>
                  <a:pt x="470" y="247"/>
                  <a:pt x="496" y="230"/>
                  <a:pt x="496" y="203"/>
                </a:cubicBezTo>
                <a:cubicBezTo>
                  <a:pt x="496" y="53"/>
                  <a:pt x="496" y="53"/>
                  <a:pt x="496" y="53"/>
                </a:cubicBezTo>
                <a:cubicBezTo>
                  <a:pt x="496" y="26"/>
                  <a:pt x="470" y="0"/>
                  <a:pt x="442" y="0"/>
                </a:cubicBezTo>
                <a:close/>
                <a:moveTo>
                  <a:pt x="442" y="203"/>
                </a:moveTo>
                <a:lnTo>
                  <a:pt x="442" y="203"/>
                </a:lnTo>
                <a:cubicBezTo>
                  <a:pt x="53" y="203"/>
                  <a:pt x="53" y="203"/>
                  <a:pt x="53" y="203"/>
                </a:cubicBezTo>
                <a:cubicBezTo>
                  <a:pt x="53" y="53"/>
                  <a:pt x="53" y="53"/>
                  <a:pt x="53" y="53"/>
                </a:cubicBezTo>
                <a:cubicBezTo>
                  <a:pt x="442" y="53"/>
                  <a:pt x="442" y="53"/>
                  <a:pt x="442" y="53"/>
                </a:cubicBezTo>
                <a:lnTo>
                  <a:pt x="442" y="20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1" name="Google Shape;1161;p27"/>
          <p:cNvSpPr/>
          <p:nvPr/>
        </p:nvSpPr>
        <p:spPr>
          <a:xfrm>
            <a:off x="5992019" y="1477169"/>
            <a:ext cx="298450" cy="135731"/>
          </a:xfrm>
          <a:custGeom>
            <a:rect b="b" l="l" r="r" t="t"/>
            <a:pathLst>
              <a:path extrusionOk="0" h="223" w="498">
                <a:moveTo>
                  <a:pt x="478" y="90"/>
                </a:moveTo>
                <a:lnTo>
                  <a:pt x="478" y="90"/>
                </a:lnTo>
                <a:cubicBezTo>
                  <a:pt x="470" y="72"/>
                  <a:pt x="425" y="27"/>
                  <a:pt x="399" y="9"/>
                </a:cubicBezTo>
                <a:cubicBezTo>
                  <a:pt x="399" y="0"/>
                  <a:pt x="390" y="0"/>
                  <a:pt x="372" y="0"/>
                </a:cubicBezTo>
                <a:cubicBezTo>
                  <a:pt x="364" y="0"/>
                  <a:pt x="249" y="0"/>
                  <a:pt x="249" y="0"/>
                </a:cubicBezTo>
                <a:cubicBezTo>
                  <a:pt x="249" y="0"/>
                  <a:pt x="133" y="0"/>
                  <a:pt x="124" y="0"/>
                </a:cubicBezTo>
                <a:cubicBezTo>
                  <a:pt x="106" y="0"/>
                  <a:pt x="98" y="0"/>
                  <a:pt x="98" y="9"/>
                </a:cubicBezTo>
                <a:cubicBezTo>
                  <a:pt x="71" y="27"/>
                  <a:pt x="27" y="72"/>
                  <a:pt x="18" y="90"/>
                </a:cubicBezTo>
                <a:cubicBezTo>
                  <a:pt x="0" y="98"/>
                  <a:pt x="0" y="107"/>
                  <a:pt x="0" y="125"/>
                </a:cubicBezTo>
                <a:cubicBezTo>
                  <a:pt x="18" y="196"/>
                  <a:pt x="18" y="196"/>
                  <a:pt x="18" y="196"/>
                </a:cubicBezTo>
                <a:cubicBezTo>
                  <a:pt x="18" y="213"/>
                  <a:pt x="36" y="222"/>
                  <a:pt x="45" y="222"/>
                </a:cubicBezTo>
                <a:cubicBezTo>
                  <a:pt x="452" y="222"/>
                  <a:pt x="452" y="222"/>
                  <a:pt x="452" y="222"/>
                </a:cubicBezTo>
                <a:cubicBezTo>
                  <a:pt x="461" y="222"/>
                  <a:pt x="478" y="213"/>
                  <a:pt x="478" y="196"/>
                </a:cubicBezTo>
                <a:cubicBezTo>
                  <a:pt x="497" y="125"/>
                  <a:pt x="497" y="125"/>
                  <a:pt x="497" y="125"/>
                </a:cubicBezTo>
                <a:cubicBezTo>
                  <a:pt x="497" y="107"/>
                  <a:pt x="497" y="98"/>
                  <a:pt x="478" y="90"/>
                </a:cubicBezTo>
                <a:close/>
                <a:moveTo>
                  <a:pt x="346" y="98"/>
                </a:moveTo>
                <a:lnTo>
                  <a:pt x="346" y="98"/>
                </a:lnTo>
                <a:lnTo>
                  <a:pt x="346" y="107"/>
                </a:lnTo>
                <a:cubicBezTo>
                  <a:pt x="319" y="151"/>
                  <a:pt x="319" y="151"/>
                  <a:pt x="319" y="151"/>
                </a:cubicBezTo>
                <a:cubicBezTo>
                  <a:pt x="178" y="151"/>
                  <a:pt x="178" y="151"/>
                  <a:pt x="178" y="151"/>
                </a:cubicBezTo>
                <a:cubicBezTo>
                  <a:pt x="151" y="107"/>
                  <a:pt x="151" y="107"/>
                  <a:pt x="151" y="107"/>
                </a:cubicBezTo>
                <a:lnTo>
                  <a:pt x="151" y="98"/>
                </a:lnTo>
                <a:cubicBezTo>
                  <a:pt x="62" y="98"/>
                  <a:pt x="62" y="98"/>
                  <a:pt x="62" y="98"/>
                </a:cubicBezTo>
                <a:cubicBezTo>
                  <a:pt x="106" y="45"/>
                  <a:pt x="106" y="45"/>
                  <a:pt x="106" y="45"/>
                </a:cubicBezTo>
                <a:cubicBezTo>
                  <a:pt x="390" y="45"/>
                  <a:pt x="390" y="45"/>
                  <a:pt x="390" y="45"/>
                </a:cubicBezTo>
                <a:cubicBezTo>
                  <a:pt x="434" y="98"/>
                  <a:pt x="434" y="98"/>
                  <a:pt x="434" y="98"/>
                </a:cubicBezTo>
                <a:lnTo>
                  <a:pt x="346"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2" name="Google Shape;1162;p27"/>
          <p:cNvSpPr/>
          <p:nvPr/>
        </p:nvSpPr>
        <p:spPr>
          <a:xfrm>
            <a:off x="6587332" y="4976019"/>
            <a:ext cx="297656" cy="260350"/>
          </a:xfrm>
          <a:custGeom>
            <a:rect b="b" l="l" r="r" t="t"/>
            <a:pathLst>
              <a:path extrusionOk="0" h="435" w="497">
                <a:moveTo>
                  <a:pt x="442" y="0"/>
                </a:moveTo>
                <a:lnTo>
                  <a:pt x="442" y="0"/>
                </a:lnTo>
                <a:cubicBezTo>
                  <a:pt x="53" y="0"/>
                  <a:pt x="53" y="0"/>
                  <a:pt x="53" y="0"/>
                </a:cubicBezTo>
                <a:cubicBezTo>
                  <a:pt x="26" y="0"/>
                  <a:pt x="0" y="17"/>
                  <a:pt x="0" y="44"/>
                </a:cubicBezTo>
                <a:cubicBezTo>
                  <a:pt x="0" y="319"/>
                  <a:pt x="0" y="319"/>
                  <a:pt x="0" y="319"/>
                </a:cubicBezTo>
                <a:cubicBezTo>
                  <a:pt x="0" y="345"/>
                  <a:pt x="17" y="372"/>
                  <a:pt x="44" y="381"/>
                </a:cubicBezTo>
                <a:cubicBezTo>
                  <a:pt x="160" y="399"/>
                  <a:pt x="160" y="399"/>
                  <a:pt x="160" y="399"/>
                </a:cubicBezTo>
                <a:cubicBezTo>
                  <a:pt x="160" y="399"/>
                  <a:pt x="62" y="434"/>
                  <a:pt x="123" y="434"/>
                </a:cubicBezTo>
                <a:cubicBezTo>
                  <a:pt x="372" y="434"/>
                  <a:pt x="372" y="434"/>
                  <a:pt x="372" y="434"/>
                </a:cubicBezTo>
                <a:cubicBezTo>
                  <a:pt x="434" y="434"/>
                  <a:pt x="336" y="399"/>
                  <a:pt x="336" y="399"/>
                </a:cubicBezTo>
                <a:cubicBezTo>
                  <a:pt x="451" y="381"/>
                  <a:pt x="451" y="381"/>
                  <a:pt x="451" y="381"/>
                </a:cubicBezTo>
                <a:cubicBezTo>
                  <a:pt x="479" y="372"/>
                  <a:pt x="496" y="345"/>
                  <a:pt x="496" y="319"/>
                </a:cubicBezTo>
                <a:cubicBezTo>
                  <a:pt x="496" y="44"/>
                  <a:pt x="496" y="44"/>
                  <a:pt x="496" y="44"/>
                </a:cubicBezTo>
                <a:cubicBezTo>
                  <a:pt x="496" y="17"/>
                  <a:pt x="470" y="0"/>
                  <a:pt x="442" y="0"/>
                </a:cubicBezTo>
                <a:close/>
                <a:moveTo>
                  <a:pt x="442" y="319"/>
                </a:moveTo>
                <a:lnTo>
                  <a:pt x="442" y="319"/>
                </a:lnTo>
                <a:cubicBezTo>
                  <a:pt x="53" y="319"/>
                  <a:pt x="53" y="319"/>
                  <a:pt x="53" y="319"/>
                </a:cubicBezTo>
                <a:cubicBezTo>
                  <a:pt x="53" y="44"/>
                  <a:pt x="53" y="44"/>
                  <a:pt x="53" y="44"/>
                </a:cubicBezTo>
                <a:cubicBezTo>
                  <a:pt x="442" y="44"/>
                  <a:pt x="442" y="44"/>
                  <a:pt x="442" y="44"/>
                </a:cubicBezTo>
                <a:lnTo>
                  <a:pt x="442"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3" name="Google Shape;1163;p27"/>
          <p:cNvSpPr/>
          <p:nvPr/>
        </p:nvSpPr>
        <p:spPr>
          <a:xfrm>
            <a:off x="7773988" y="3788569"/>
            <a:ext cx="298450" cy="256381"/>
          </a:xfrm>
          <a:custGeom>
            <a:rect b="b" l="l" r="r" t="t"/>
            <a:pathLst>
              <a:path extrusionOk="0" h="426" w="497">
                <a:moveTo>
                  <a:pt x="230" y="231"/>
                </a:moveTo>
                <a:lnTo>
                  <a:pt x="230" y="231"/>
                </a:lnTo>
                <a:cubicBezTo>
                  <a:pt x="274" y="231"/>
                  <a:pt x="274" y="231"/>
                  <a:pt x="274" y="231"/>
                </a:cubicBezTo>
                <a:cubicBezTo>
                  <a:pt x="274" y="275"/>
                  <a:pt x="274" y="275"/>
                  <a:pt x="274" y="275"/>
                </a:cubicBezTo>
                <a:cubicBezTo>
                  <a:pt x="496" y="275"/>
                  <a:pt x="496" y="275"/>
                  <a:pt x="496" y="275"/>
                </a:cubicBezTo>
                <a:cubicBezTo>
                  <a:pt x="496" y="275"/>
                  <a:pt x="496" y="168"/>
                  <a:pt x="487" y="133"/>
                </a:cubicBezTo>
                <a:cubicBezTo>
                  <a:pt x="487" y="97"/>
                  <a:pt x="478" y="80"/>
                  <a:pt x="443" y="80"/>
                </a:cubicBezTo>
                <a:cubicBezTo>
                  <a:pt x="363" y="80"/>
                  <a:pt x="363" y="80"/>
                  <a:pt x="363" y="80"/>
                </a:cubicBezTo>
                <a:cubicBezTo>
                  <a:pt x="345" y="53"/>
                  <a:pt x="337" y="27"/>
                  <a:pt x="337" y="27"/>
                </a:cubicBezTo>
                <a:cubicBezTo>
                  <a:pt x="328" y="9"/>
                  <a:pt x="319" y="0"/>
                  <a:pt x="300" y="0"/>
                </a:cubicBezTo>
                <a:cubicBezTo>
                  <a:pt x="194" y="0"/>
                  <a:pt x="194" y="0"/>
                  <a:pt x="194" y="0"/>
                </a:cubicBezTo>
                <a:cubicBezTo>
                  <a:pt x="177" y="0"/>
                  <a:pt x="168" y="9"/>
                  <a:pt x="168" y="27"/>
                </a:cubicBezTo>
                <a:cubicBezTo>
                  <a:pt x="159" y="27"/>
                  <a:pt x="150" y="53"/>
                  <a:pt x="133" y="80"/>
                </a:cubicBezTo>
                <a:cubicBezTo>
                  <a:pt x="53" y="80"/>
                  <a:pt x="53" y="80"/>
                  <a:pt x="53" y="80"/>
                </a:cubicBezTo>
                <a:cubicBezTo>
                  <a:pt x="17" y="80"/>
                  <a:pt x="9" y="97"/>
                  <a:pt x="9" y="133"/>
                </a:cubicBezTo>
                <a:cubicBezTo>
                  <a:pt x="0" y="168"/>
                  <a:pt x="0" y="275"/>
                  <a:pt x="0" y="275"/>
                </a:cubicBezTo>
                <a:cubicBezTo>
                  <a:pt x="230" y="275"/>
                  <a:pt x="230" y="275"/>
                  <a:pt x="230" y="275"/>
                </a:cubicBezTo>
                <a:lnTo>
                  <a:pt x="230" y="231"/>
                </a:lnTo>
                <a:close/>
                <a:moveTo>
                  <a:pt x="186" y="53"/>
                </a:moveTo>
                <a:lnTo>
                  <a:pt x="186" y="53"/>
                </a:lnTo>
                <a:cubicBezTo>
                  <a:pt x="194" y="44"/>
                  <a:pt x="194" y="36"/>
                  <a:pt x="212" y="36"/>
                </a:cubicBezTo>
                <a:cubicBezTo>
                  <a:pt x="284" y="36"/>
                  <a:pt x="284" y="36"/>
                  <a:pt x="284" y="36"/>
                </a:cubicBezTo>
                <a:cubicBezTo>
                  <a:pt x="300" y="36"/>
                  <a:pt x="300" y="44"/>
                  <a:pt x="309" y="53"/>
                </a:cubicBezTo>
                <a:cubicBezTo>
                  <a:pt x="309" y="53"/>
                  <a:pt x="319" y="71"/>
                  <a:pt x="319" y="80"/>
                </a:cubicBezTo>
                <a:cubicBezTo>
                  <a:pt x="177" y="80"/>
                  <a:pt x="177" y="80"/>
                  <a:pt x="177" y="80"/>
                </a:cubicBezTo>
                <a:cubicBezTo>
                  <a:pt x="186" y="71"/>
                  <a:pt x="186" y="53"/>
                  <a:pt x="186" y="53"/>
                </a:cubicBezTo>
                <a:close/>
                <a:moveTo>
                  <a:pt x="274" y="355"/>
                </a:moveTo>
                <a:lnTo>
                  <a:pt x="274" y="355"/>
                </a:lnTo>
                <a:cubicBezTo>
                  <a:pt x="230" y="355"/>
                  <a:pt x="230" y="355"/>
                  <a:pt x="230" y="355"/>
                </a:cubicBezTo>
                <a:cubicBezTo>
                  <a:pt x="230" y="302"/>
                  <a:pt x="230" y="302"/>
                  <a:pt x="230" y="302"/>
                </a:cubicBezTo>
                <a:cubicBezTo>
                  <a:pt x="9" y="302"/>
                  <a:pt x="9" y="302"/>
                  <a:pt x="9" y="302"/>
                </a:cubicBezTo>
                <a:cubicBezTo>
                  <a:pt x="9" y="302"/>
                  <a:pt x="17" y="346"/>
                  <a:pt x="17" y="381"/>
                </a:cubicBezTo>
                <a:cubicBezTo>
                  <a:pt x="17" y="399"/>
                  <a:pt x="26" y="425"/>
                  <a:pt x="62" y="425"/>
                </a:cubicBezTo>
                <a:cubicBezTo>
                  <a:pt x="434" y="425"/>
                  <a:pt x="434" y="425"/>
                  <a:pt x="434" y="425"/>
                </a:cubicBezTo>
                <a:cubicBezTo>
                  <a:pt x="469" y="425"/>
                  <a:pt x="478" y="399"/>
                  <a:pt x="478" y="381"/>
                </a:cubicBezTo>
                <a:cubicBezTo>
                  <a:pt x="478" y="346"/>
                  <a:pt x="487" y="302"/>
                  <a:pt x="487" y="302"/>
                </a:cubicBezTo>
                <a:cubicBezTo>
                  <a:pt x="274" y="302"/>
                  <a:pt x="274" y="302"/>
                  <a:pt x="274" y="302"/>
                </a:cubicBezTo>
                <a:lnTo>
                  <a:pt x="274" y="35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4" name="Google Shape;1164;p27"/>
          <p:cNvSpPr/>
          <p:nvPr/>
        </p:nvSpPr>
        <p:spPr>
          <a:xfrm>
            <a:off x="3025775" y="4419600"/>
            <a:ext cx="298450" cy="181769"/>
          </a:xfrm>
          <a:custGeom>
            <a:rect b="b" l="l" r="r" t="t"/>
            <a:pathLst>
              <a:path extrusionOk="0" h="303" w="497">
                <a:moveTo>
                  <a:pt x="381" y="151"/>
                </a:moveTo>
                <a:lnTo>
                  <a:pt x="381" y="151"/>
                </a:lnTo>
                <a:cubicBezTo>
                  <a:pt x="381" y="90"/>
                  <a:pt x="417" y="45"/>
                  <a:pt x="434" y="45"/>
                </a:cubicBezTo>
                <a:cubicBezTo>
                  <a:pt x="443" y="45"/>
                  <a:pt x="470" y="45"/>
                  <a:pt x="470" y="45"/>
                </a:cubicBezTo>
                <a:cubicBezTo>
                  <a:pt x="452" y="18"/>
                  <a:pt x="443" y="0"/>
                  <a:pt x="381" y="0"/>
                </a:cubicBezTo>
                <a:cubicBezTo>
                  <a:pt x="133" y="0"/>
                  <a:pt x="133" y="0"/>
                  <a:pt x="133" y="0"/>
                </a:cubicBezTo>
                <a:cubicBezTo>
                  <a:pt x="36" y="0"/>
                  <a:pt x="0" y="90"/>
                  <a:pt x="0" y="151"/>
                </a:cubicBezTo>
                <a:cubicBezTo>
                  <a:pt x="0" y="213"/>
                  <a:pt x="36" y="302"/>
                  <a:pt x="133" y="302"/>
                </a:cubicBezTo>
                <a:cubicBezTo>
                  <a:pt x="381" y="302"/>
                  <a:pt x="381" y="302"/>
                  <a:pt x="381" y="302"/>
                </a:cubicBezTo>
                <a:cubicBezTo>
                  <a:pt x="443" y="302"/>
                  <a:pt x="452" y="284"/>
                  <a:pt x="470" y="257"/>
                </a:cubicBezTo>
                <a:cubicBezTo>
                  <a:pt x="470" y="257"/>
                  <a:pt x="461" y="257"/>
                  <a:pt x="434" y="257"/>
                </a:cubicBezTo>
                <a:cubicBezTo>
                  <a:pt x="417" y="257"/>
                  <a:pt x="381" y="222"/>
                  <a:pt x="381" y="151"/>
                </a:cubicBezTo>
                <a:close/>
                <a:moveTo>
                  <a:pt x="310" y="196"/>
                </a:moveTo>
                <a:lnTo>
                  <a:pt x="310" y="196"/>
                </a:lnTo>
                <a:cubicBezTo>
                  <a:pt x="310" y="204"/>
                  <a:pt x="302" y="196"/>
                  <a:pt x="302" y="196"/>
                </a:cubicBezTo>
                <a:cubicBezTo>
                  <a:pt x="221" y="169"/>
                  <a:pt x="221" y="169"/>
                  <a:pt x="221" y="169"/>
                </a:cubicBezTo>
                <a:cubicBezTo>
                  <a:pt x="221" y="169"/>
                  <a:pt x="221" y="178"/>
                  <a:pt x="212" y="196"/>
                </a:cubicBezTo>
                <a:cubicBezTo>
                  <a:pt x="204" y="204"/>
                  <a:pt x="204" y="222"/>
                  <a:pt x="186" y="204"/>
                </a:cubicBezTo>
                <a:cubicBezTo>
                  <a:pt x="159" y="187"/>
                  <a:pt x="98" y="125"/>
                  <a:pt x="98" y="125"/>
                </a:cubicBezTo>
                <a:cubicBezTo>
                  <a:pt x="98" y="125"/>
                  <a:pt x="89" y="116"/>
                  <a:pt x="89" y="107"/>
                </a:cubicBezTo>
                <a:cubicBezTo>
                  <a:pt x="98" y="107"/>
                  <a:pt x="106" y="107"/>
                  <a:pt x="106" y="107"/>
                </a:cubicBezTo>
                <a:cubicBezTo>
                  <a:pt x="177" y="143"/>
                  <a:pt x="177" y="143"/>
                  <a:pt x="177" y="143"/>
                </a:cubicBezTo>
                <a:cubicBezTo>
                  <a:pt x="177" y="143"/>
                  <a:pt x="186" y="125"/>
                  <a:pt x="195" y="116"/>
                </a:cubicBezTo>
                <a:cubicBezTo>
                  <a:pt x="195" y="98"/>
                  <a:pt x="204" y="90"/>
                  <a:pt x="221" y="107"/>
                </a:cubicBezTo>
                <a:cubicBezTo>
                  <a:pt x="239" y="116"/>
                  <a:pt x="310" y="187"/>
                  <a:pt x="310" y="187"/>
                </a:cubicBezTo>
                <a:cubicBezTo>
                  <a:pt x="310" y="187"/>
                  <a:pt x="319" y="196"/>
                  <a:pt x="310" y="196"/>
                </a:cubicBezTo>
                <a:close/>
                <a:moveTo>
                  <a:pt x="470" y="98"/>
                </a:moveTo>
                <a:lnTo>
                  <a:pt x="470" y="98"/>
                </a:lnTo>
                <a:cubicBezTo>
                  <a:pt x="452" y="98"/>
                  <a:pt x="452" y="98"/>
                  <a:pt x="452" y="98"/>
                </a:cubicBezTo>
                <a:cubicBezTo>
                  <a:pt x="434" y="98"/>
                  <a:pt x="425" y="125"/>
                  <a:pt x="425" y="151"/>
                </a:cubicBezTo>
                <a:cubicBezTo>
                  <a:pt x="425" y="178"/>
                  <a:pt x="434" y="204"/>
                  <a:pt x="452" y="204"/>
                </a:cubicBezTo>
                <a:cubicBezTo>
                  <a:pt x="470" y="204"/>
                  <a:pt x="470" y="204"/>
                  <a:pt x="470" y="204"/>
                </a:cubicBezTo>
                <a:cubicBezTo>
                  <a:pt x="478" y="204"/>
                  <a:pt x="496" y="178"/>
                  <a:pt x="496" y="151"/>
                </a:cubicBezTo>
                <a:cubicBezTo>
                  <a:pt x="496" y="125"/>
                  <a:pt x="478" y="98"/>
                  <a:pt x="470"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5" name="Google Shape;1165;p27"/>
          <p:cNvSpPr/>
          <p:nvPr/>
        </p:nvSpPr>
        <p:spPr>
          <a:xfrm>
            <a:off x="5992019" y="3820319"/>
            <a:ext cx="298450" cy="192881"/>
          </a:xfrm>
          <a:custGeom>
            <a:rect b="b" l="l" r="r" t="t"/>
            <a:pathLst>
              <a:path extrusionOk="0" h="320" w="498">
                <a:moveTo>
                  <a:pt x="381" y="89"/>
                </a:moveTo>
                <a:lnTo>
                  <a:pt x="381" y="89"/>
                </a:lnTo>
                <a:cubicBezTo>
                  <a:pt x="372" y="89"/>
                  <a:pt x="364" y="89"/>
                  <a:pt x="355" y="89"/>
                </a:cubicBezTo>
                <a:cubicBezTo>
                  <a:pt x="337" y="36"/>
                  <a:pt x="293" y="0"/>
                  <a:pt x="231" y="0"/>
                </a:cubicBezTo>
                <a:cubicBezTo>
                  <a:pt x="160" y="0"/>
                  <a:pt x="98" y="62"/>
                  <a:pt x="98" y="134"/>
                </a:cubicBezTo>
                <a:cubicBezTo>
                  <a:pt x="98" y="134"/>
                  <a:pt x="98" y="142"/>
                  <a:pt x="98" y="150"/>
                </a:cubicBezTo>
                <a:cubicBezTo>
                  <a:pt x="98" y="150"/>
                  <a:pt x="98" y="150"/>
                  <a:pt x="89" y="150"/>
                </a:cubicBezTo>
                <a:cubicBezTo>
                  <a:pt x="45" y="150"/>
                  <a:pt x="0" y="187"/>
                  <a:pt x="0" y="240"/>
                </a:cubicBezTo>
                <a:cubicBezTo>
                  <a:pt x="0" y="284"/>
                  <a:pt x="45" y="319"/>
                  <a:pt x="89" y="319"/>
                </a:cubicBezTo>
                <a:cubicBezTo>
                  <a:pt x="381" y="319"/>
                  <a:pt x="381" y="319"/>
                  <a:pt x="381" y="319"/>
                </a:cubicBezTo>
                <a:cubicBezTo>
                  <a:pt x="443" y="319"/>
                  <a:pt x="497" y="275"/>
                  <a:pt x="497" y="204"/>
                </a:cubicBezTo>
                <a:cubicBezTo>
                  <a:pt x="497" y="142"/>
                  <a:pt x="443" y="89"/>
                  <a:pt x="381" y="89"/>
                </a:cubicBezTo>
                <a:close/>
                <a:moveTo>
                  <a:pt x="284" y="195"/>
                </a:moveTo>
                <a:lnTo>
                  <a:pt x="284" y="195"/>
                </a:lnTo>
                <a:cubicBezTo>
                  <a:pt x="266" y="213"/>
                  <a:pt x="222" y="266"/>
                  <a:pt x="213" y="275"/>
                </a:cubicBezTo>
                <a:cubicBezTo>
                  <a:pt x="213" y="275"/>
                  <a:pt x="204" y="284"/>
                  <a:pt x="195" y="275"/>
                </a:cubicBezTo>
                <a:cubicBezTo>
                  <a:pt x="195" y="275"/>
                  <a:pt x="195" y="275"/>
                  <a:pt x="195" y="266"/>
                </a:cubicBezTo>
                <a:lnTo>
                  <a:pt x="195" y="257"/>
                </a:lnTo>
                <a:cubicBezTo>
                  <a:pt x="222" y="204"/>
                  <a:pt x="222" y="204"/>
                  <a:pt x="222" y="204"/>
                </a:cubicBezTo>
                <a:cubicBezTo>
                  <a:pt x="222" y="195"/>
                  <a:pt x="213" y="195"/>
                  <a:pt x="204" y="195"/>
                </a:cubicBezTo>
                <a:lnTo>
                  <a:pt x="204" y="195"/>
                </a:lnTo>
                <a:cubicBezTo>
                  <a:pt x="195" y="187"/>
                  <a:pt x="186" y="187"/>
                  <a:pt x="186" y="178"/>
                </a:cubicBezTo>
                <a:cubicBezTo>
                  <a:pt x="186" y="169"/>
                  <a:pt x="186" y="169"/>
                  <a:pt x="195" y="160"/>
                </a:cubicBezTo>
                <a:cubicBezTo>
                  <a:pt x="204" y="142"/>
                  <a:pt x="258" y="89"/>
                  <a:pt x="258" y="89"/>
                </a:cubicBezTo>
                <a:cubicBezTo>
                  <a:pt x="266" y="80"/>
                  <a:pt x="266" y="80"/>
                  <a:pt x="275" y="80"/>
                </a:cubicBezTo>
                <a:cubicBezTo>
                  <a:pt x="275" y="89"/>
                  <a:pt x="284" y="89"/>
                  <a:pt x="284" y="89"/>
                </a:cubicBezTo>
                <a:cubicBezTo>
                  <a:pt x="284" y="97"/>
                  <a:pt x="275" y="97"/>
                  <a:pt x="275" y="106"/>
                </a:cubicBezTo>
                <a:cubicBezTo>
                  <a:pt x="249" y="160"/>
                  <a:pt x="249" y="160"/>
                  <a:pt x="249" y="160"/>
                </a:cubicBezTo>
                <a:cubicBezTo>
                  <a:pt x="258" y="160"/>
                  <a:pt x="266" y="169"/>
                  <a:pt x="275" y="169"/>
                </a:cubicBezTo>
                <a:lnTo>
                  <a:pt x="275" y="169"/>
                </a:lnTo>
                <a:cubicBezTo>
                  <a:pt x="284" y="169"/>
                  <a:pt x="293" y="178"/>
                  <a:pt x="293" y="187"/>
                </a:cubicBezTo>
                <a:lnTo>
                  <a:pt x="284"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6" name="Google Shape;1166;p27"/>
          <p:cNvSpPr/>
          <p:nvPr/>
        </p:nvSpPr>
        <p:spPr>
          <a:xfrm>
            <a:off x="8366919" y="3210719"/>
            <a:ext cx="297656" cy="228600"/>
          </a:xfrm>
          <a:custGeom>
            <a:rect b="b" l="l" r="r" t="t"/>
            <a:pathLst>
              <a:path extrusionOk="0" h="382" w="497">
                <a:moveTo>
                  <a:pt x="80" y="248"/>
                </a:moveTo>
                <a:lnTo>
                  <a:pt x="80" y="248"/>
                </a:lnTo>
                <a:cubicBezTo>
                  <a:pt x="97" y="293"/>
                  <a:pt x="106" y="311"/>
                  <a:pt x="159" y="328"/>
                </a:cubicBezTo>
                <a:cubicBezTo>
                  <a:pt x="203" y="355"/>
                  <a:pt x="230" y="381"/>
                  <a:pt x="248" y="381"/>
                </a:cubicBezTo>
                <a:cubicBezTo>
                  <a:pt x="266" y="381"/>
                  <a:pt x="293" y="355"/>
                  <a:pt x="337" y="337"/>
                </a:cubicBezTo>
                <a:cubicBezTo>
                  <a:pt x="390" y="311"/>
                  <a:pt x="372" y="311"/>
                  <a:pt x="390" y="258"/>
                </a:cubicBezTo>
                <a:cubicBezTo>
                  <a:pt x="248" y="328"/>
                  <a:pt x="248" y="328"/>
                  <a:pt x="248" y="328"/>
                </a:cubicBezTo>
                <a:lnTo>
                  <a:pt x="80" y="248"/>
                </a:lnTo>
                <a:close/>
                <a:moveTo>
                  <a:pt x="487" y="124"/>
                </a:moveTo>
                <a:lnTo>
                  <a:pt x="487" y="124"/>
                </a:lnTo>
                <a:cubicBezTo>
                  <a:pt x="274" y="9"/>
                  <a:pt x="274" y="9"/>
                  <a:pt x="274" y="9"/>
                </a:cubicBezTo>
                <a:cubicBezTo>
                  <a:pt x="266" y="0"/>
                  <a:pt x="239" y="0"/>
                  <a:pt x="221" y="9"/>
                </a:cubicBezTo>
                <a:cubicBezTo>
                  <a:pt x="9" y="124"/>
                  <a:pt x="9" y="124"/>
                  <a:pt x="9" y="124"/>
                </a:cubicBezTo>
                <a:cubicBezTo>
                  <a:pt x="0" y="133"/>
                  <a:pt x="0" y="142"/>
                  <a:pt x="9" y="160"/>
                </a:cubicBezTo>
                <a:cubicBezTo>
                  <a:pt x="221" y="275"/>
                  <a:pt x="221" y="275"/>
                  <a:pt x="221" y="275"/>
                </a:cubicBezTo>
                <a:cubicBezTo>
                  <a:pt x="239" y="284"/>
                  <a:pt x="266" y="284"/>
                  <a:pt x="274" y="275"/>
                </a:cubicBezTo>
                <a:cubicBezTo>
                  <a:pt x="408" y="195"/>
                  <a:pt x="408" y="195"/>
                  <a:pt x="408" y="195"/>
                </a:cubicBezTo>
                <a:cubicBezTo>
                  <a:pt x="266" y="160"/>
                  <a:pt x="266" y="160"/>
                  <a:pt x="266" y="160"/>
                </a:cubicBezTo>
                <a:cubicBezTo>
                  <a:pt x="257" y="160"/>
                  <a:pt x="257" y="168"/>
                  <a:pt x="248" y="168"/>
                </a:cubicBezTo>
                <a:cubicBezTo>
                  <a:pt x="221" y="168"/>
                  <a:pt x="203" y="151"/>
                  <a:pt x="203" y="133"/>
                </a:cubicBezTo>
                <a:cubicBezTo>
                  <a:pt x="203" y="124"/>
                  <a:pt x="221" y="107"/>
                  <a:pt x="248" y="107"/>
                </a:cubicBezTo>
                <a:cubicBezTo>
                  <a:pt x="266" y="107"/>
                  <a:pt x="284" y="115"/>
                  <a:pt x="293" y="124"/>
                </a:cubicBezTo>
                <a:cubicBezTo>
                  <a:pt x="443" y="177"/>
                  <a:pt x="443" y="177"/>
                  <a:pt x="443" y="177"/>
                </a:cubicBezTo>
                <a:cubicBezTo>
                  <a:pt x="487" y="160"/>
                  <a:pt x="487" y="160"/>
                  <a:pt x="487" y="160"/>
                </a:cubicBezTo>
                <a:cubicBezTo>
                  <a:pt x="496" y="142"/>
                  <a:pt x="496" y="133"/>
                  <a:pt x="487" y="124"/>
                </a:cubicBezTo>
                <a:close/>
                <a:moveTo>
                  <a:pt x="425" y="346"/>
                </a:moveTo>
                <a:lnTo>
                  <a:pt x="425" y="346"/>
                </a:lnTo>
                <a:cubicBezTo>
                  <a:pt x="416" y="355"/>
                  <a:pt x="452" y="364"/>
                  <a:pt x="461" y="337"/>
                </a:cubicBezTo>
                <a:cubicBezTo>
                  <a:pt x="469" y="213"/>
                  <a:pt x="443" y="177"/>
                  <a:pt x="443" y="177"/>
                </a:cubicBezTo>
                <a:cubicBezTo>
                  <a:pt x="408" y="195"/>
                  <a:pt x="408" y="195"/>
                  <a:pt x="408" y="195"/>
                </a:cubicBezTo>
                <a:cubicBezTo>
                  <a:pt x="408" y="195"/>
                  <a:pt x="443" y="222"/>
                  <a:pt x="425"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7" name="Google Shape;1167;p27"/>
          <p:cNvSpPr/>
          <p:nvPr/>
        </p:nvSpPr>
        <p:spPr>
          <a:xfrm>
            <a:off x="1840707" y="3190082"/>
            <a:ext cx="296069" cy="266700"/>
          </a:xfrm>
          <a:custGeom>
            <a:rect b="b" l="l" r="r" t="t"/>
            <a:pathLst>
              <a:path extrusionOk="0" h="445" w="498">
                <a:moveTo>
                  <a:pt x="80" y="151"/>
                </a:moveTo>
                <a:lnTo>
                  <a:pt x="80" y="151"/>
                </a:lnTo>
                <a:cubicBezTo>
                  <a:pt x="97" y="134"/>
                  <a:pt x="116" y="143"/>
                  <a:pt x="142" y="169"/>
                </a:cubicBezTo>
                <a:cubicBezTo>
                  <a:pt x="151" y="178"/>
                  <a:pt x="151" y="169"/>
                  <a:pt x="151" y="169"/>
                </a:cubicBezTo>
                <a:cubicBezTo>
                  <a:pt x="160" y="169"/>
                  <a:pt x="186" y="134"/>
                  <a:pt x="195" y="134"/>
                </a:cubicBezTo>
                <a:cubicBezTo>
                  <a:pt x="195" y="134"/>
                  <a:pt x="195" y="134"/>
                  <a:pt x="195" y="125"/>
                </a:cubicBezTo>
                <a:cubicBezTo>
                  <a:pt x="186" y="125"/>
                  <a:pt x="178" y="116"/>
                  <a:pt x="178" y="107"/>
                </a:cubicBezTo>
                <a:cubicBezTo>
                  <a:pt x="133" y="45"/>
                  <a:pt x="301" y="10"/>
                  <a:pt x="275" y="10"/>
                </a:cubicBezTo>
                <a:cubicBezTo>
                  <a:pt x="257" y="0"/>
                  <a:pt x="204" y="0"/>
                  <a:pt x="195" y="0"/>
                </a:cubicBezTo>
                <a:cubicBezTo>
                  <a:pt x="169" y="10"/>
                  <a:pt x="125" y="36"/>
                  <a:pt x="107" y="54"/>
                </a:cubicBezTo>
                <a:cubicBezTo>
                  <a:pt x="80" y="72"/>
                  <a:pt x="72" y="81"/>
                  <a:pt x="72" y="81"/>
                </a:cubicBezTo>
                <a:cubicBezTo>
                  <a:pt x="62" y="89"/>
                  <a:pt x="72" y="107"/>
                  <a:pt x="53" y="116"/>
                </a:cubicBezTo>
                <a:cubicBezTo>
                  <a:pt x="36" y="125"/>
                  <a:pt x="27" y="116"/>
                  <a:pt x="18" y="125"/>
                </a:cubicBezTo>
                <a:cubicBezTo>
                  <a:pt x="18" y="134"/>
                  <a:pt x="9" y="134"/>
                  <a:pt x="0" y="143"/>
                </a:cubicBezTo>
                <a:lnTo>
                  <a:pt x="0" y="151"/>
                </a:lnTo>
                <a:lnTo>
                  <a:pt x="36" y="187"/>
                </a:lnTo>
                <a:cubicBezTo>
                  <a:pt x="36" y="196"/>
                  <a:pt x="44" y="196"/>
                  <a:pt x="53" y="196"/>
                </a:cubicBezTo>
                <a:cubicBezTo>
                  <a:pt x="53" y="187"/>
                  <a:pt x="62" y="178"/>
                  <a:pt x="72" y="178"/>
                </a:cubicBezTo>
                <a:cubicBezTo>
                  <a:pt x="72" y="178"/>
                  <a:pt x="72" y="151"/>
                  <a:pt x="80" y="151"/>
                </a:cubicBezTo>
                <a:close/>
                <a:moveTo>
                  <a:pt x="222" y="160"/>
                </a:moveTo>
                <a:lnTo>
                  <a:pt x="222" y="160"/>
                </a:lnTo>
                <a:cubicBezTo>
                  <a:pt x="213" y="160"/>
                  <a:pt x="213" y="160"/>
                  <a:pt x="213" y="160"/>
                </a:cubicBezTo>
                <a:cubicBezTo>
                  <a:pt x="178" y="187"/>
                  <a:pt x="178" y="187"/>
                  <a:pt x="178" y="187"/>
                </a:cubicBezTo>
                <a:cubicBezTo>
                  <a:pt x="169" y="196"/>
                  <a:pt x="169" y="196"/>
                  <a:pt x="169" y="204"/>
                </a:cubicBezTo>
                <a:cubicBezTo>
                  <a:pt x="381" y="435"/>
                  <a:pt x="381" y="435"/>
                  <a:pt x="381" y="435"/>
                </a:cubicBezTo>
                <a:cubicBezTo>
                  <a:pt x="381" y="444"/>
                  <a:pt x="391" y="444"/>
                  <a:pt x="399" y="435"/>
                </a:cubicBezTo>
                <a:cubicBezTo>
                  <a:pt x="426" y="417"/>
                  <a:pt x="426" y="417"/>
                  <a:pt x="426" y="417"/>
                </a:cubicBezTo>
                <a:cubicBezTo>
                  <a:pt x="426" y="408"/>
                  <a:pt x="426" y="400"/>
                  <a:pt x="426" y="400"/>
                </a:cubicBezTo>
                <a:lnTo>
                  <a:pt x="222" y="160"/>
                </a:lnTo>
                <a:close/>
                <a:moveTo>
                  <a:pt x="497" y="63"/>
                </a:moveTo>
                <a:lnTo>
                  <a:pt x="497" y="63"/>
                </a:lnTo>
                <a:cubicBezTo>
                  <a:pt x="488" y="45"/>
                  <a:pt x="488" y="54"/>
                  <a:pt x="479" y="54"/>
                </a:cubicBezTo>
                <a:cubicBezTo>
                  <a:pt x="479" y="63"/>
                  <a:pt x="461" y="81"/>
                  <a:pt x="461" y="89"/>
                </a:cubicBezTo>
                <a:cubicBezTo>
                  <a:pt x="452" y="107"/>
                  <a:pt x="435" y="125"/>
                  <a:pt x="408" y="107"/>
                </a:cubicBezTo>
                <a:cubicBezTo>
                  <a:pt x="381" y="81"/>
                  <a:pt x="391" y="72"/>
                  <a:pt x="399" y="63"/>
                </a:cubicBezTo>
                <a:cubicBezTo>
                  <a:pt x="399" y="54"/>
                  <a:pt x="417" y="28"/>
                  <a:pt x="417" y="19"/>
                </a:cubicBezTo>
                <a:cubicBezTo>
                  <a:pt x="426" y="19"/>
                  <a:pt x="417" y="10"/>
                  <a:pt x="408" y="10"/>
                </a:cubicBezTo>
                <a:cubicBezTo>
                  <a:pt x="399" y="19"/>
                  <a:pt x="346" y="36"/>
                  <a:pt x="337" y="72"/>
                </a:cubicBezTo>
                <a:cubicBezTo>
                  <a:pt x="328" y="98"/>
                  <a:pt x="346" y="125"/>
                  <a:pt x="319" y="151"/>
                </a:cubicBezTo>
                <a:cubicBezTo>
                  <a:pt x="284" y="187"/>
                  <a:pt x="284" y="187"/>
                  <a:pt x="284" y="187"/>
                </a:cubicBezTo>
                <a:cubicBezTo>
                  <a:pt x="319" y="231"/>
                  <a:pt x="319" y="231"/>
                  <a:pt x="319" y="231"/>
                </a:cubicBezTo>
                <a:cubicBezTo>
                  <a:pt x="364" y="187"/>
                  <a:pt x="364" y="187"/>
                  <a:pt x="364" y="187"/>
                </a:cubicBezTo>
                <a:cubicBezTo>
                  <a:pt x="372" y="178"/>
                  <a:pt x="391" y="169"/>
                  <a:pt x="408" y="178"/>
                </a:cubicBezTo>
                <a:cubicBezTo>
                  <a:pt x="452" y="187"/>
                  <a:pt x="470" y="169"/>
                  <a:pt x="488" y="143"/>
                </a:cubicBezTo>
                <a:cubicBezTo>
                  <a:pt x="497" y="116"/>
                  <a:pt x="497" y="72"/>
                  <a:pt x="497" y="63"/>
                </a:cubicBezTo>
                <a:close/>
                <a:moveTo>
                  <a:pt x="72" y="400"/>
                </a:moveTo>
                <a:lnTo>
                  <a:pt x="72" y="400"/>
                </a:lnTo>
                <a:cubicBezTo>
                  <a:pt x="62" y="408"/>
                  <a:pt x="62" y="417"/>
                  <a:pt x="72" y="417"/>
                </a:cubicBezTo>
                <a:cubicBezTo>
                  <a:pt x="89" y="444"/>
                  <a:pt x="89" y="444"/>
                  <a:pt x="89" y="444"/>
                </a:cubicBezTo>
                <a:cubicBezTo>
                  <a:pt x="97" y="444"/>
                  <a:pt x="107" y="444"/>
                  <a:pt x="107" y="435"/>
                </a:cubicBezTo>
                <a:cubicBezTo>
                  <a:pt x="231" y="320"/>
                  <a:pt x="231" y="320"/>
                  <a:pt x="231" y="320"/>
                </a:cubicBezTo>
                <a:cubicBezTo>
                  <a:pt x="195" y="275"/>
                  <a:pt x="195" y="275"/>
                  <a:pt x="195" y="275"/>
                </a:cubicBezTo>
                <a:lnTo>
                  <a:pt x="72"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8" name="Google Shape;1168;p27"/>
          <p:cNvSpPr/>
          <p:nvPr/>
        </p:nvSpPr>
        <p:spPr>
          <a:xfrm>
            <a:off x="7211219" y="3178969"/>
            <a:ext cx="230981" cy="292100"/>
          </a:xfrm>
          <a:custGeom>
            <a:rect b="b" l="l" r="r" t="t"/>
            <a:pathLst>
              <a:path extrusionOk="0" h="488" w="383">
                <a:moveTo>
                  <a:pt x="116" y="62"/>
                </a:moveTo>
                <a:lnTo>
                  <a:pt x="116" y="62"/>
                </a:lnTo>
                <a:cubicBezTo>
                  <a:pt x="116" y="355"/>
                  <a:pt x="116" y="355"/>
                  <a:pt x="116" y="355"/>
                </a:cubicBezTo>
                <a:cubicBezTo>
                  <a:pt x="98" y="355"/>
                  <a:pt x="80" y="355"/>
                  <a:pt x="63" y="364"/>
                </a:cubicBezTo>
                <a:cubicBezTo>
                  <a:pt x="18" y="372"/>
                  <a:pt x="0" y="417"/>
                  <a:pt x="18" y="443"/>
                </a:cubicBezTo>
                <a:cubicBezTo>
                  <a:pt x="27" y="478"/>
                  <a:pt x="63" y="487"/>
                  <a:pt x="98" y="470"/>
                </a:cubicBezTo>
                <a:cubicBezTo>
                  <a:pt x="133" y="461"/>
                  <a:pt x="160" y="434"/>
                  <a:pt x="160" y="399"/>
                </a:cubicBezTo>
                <a:cubicBezTo>
                  <a:pt x="160" y="399"/>
                  <a:pt x="160" y="248"/>
                  <a:pt x="160" y="160"/>
                </a:cubicBezTo>
                <a:cubicBezTo>
                  <a:pt x="337" y="115"/>
                  <a:pt x="337" y="115"/>
                  <a:pt x="337" y="115"/>
                </a:cubicBezTo>
                <a:cubicBezTo>
                  <a:pt x="337" y="311"/>
                  <a:pt x="337" y="311"/>
                  <a:pt x="337" y="311"/>
                </a:cubicBezTo>
                <a:cubicBezTo>
                  <a:pt x="319" y="301"/>
                  <a:pt x="301" y="301"/>
                  <a:pt x="284" y="311"/>
                </a:cubicBezTo>
                <a:cubicBezTo>
                  <a:pt x="239" y="328"/>
                  <a:pt x="222" y="364"/>
                  <a:pt x="239" y="399"/>
                </a:cubicBezTo>
                <a:cubicBezTo>
                  <a:pt x="248" y="425"/>
                  <a:pt x="284" y="434"/>
                  <a:pt x="319" y="425"/>
                </a:cubicBezTo>
                <a:cubicBezTo>
                  <a:pt x="355" y="408"/>
                  <a:pt x="382" y="381"/>
                  <a:pt x="382" y="355"/>
                </a:cubicBezTo>
                <a:cubicBezTo>
                  <a:pt x="382" y="0"/>
                  <a:pt x="382" y="0"/>
                  <a:pt x="382" y="0"/>
                </a:cubicBezTo>
                <a:lnTo>
                  <a:pt x="116" y="6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69" name="Google Shape;1169;p27"/>
          <p:cNvSpPr/>
          <p:nvPr/>
        </p:nvSpPr>
        <p:spPr>
          <a:xfrm>
            <a:off x="653257" y="4409282"/>
            <a:ext cx="298450" cy="198438"/>
          </a:xfrm>
          <a:custGeom>
            <a:rect b="b" l="l" r="r" t="t"/>
            <a:pathLst>
              <a:path extrusionOk="0" h="337" w="497">
                <a:moveTo>
                  <a:pt x="203" y="257"/>
                </a:moveTo>
                <a:lnTo>
                  <a:pt x="203" y="257"/>
                </a:lnTo>
                <a:cubicBezTo>
                  <a:pt x="186" y="283"/>
                  <a:pt x="194" y="310"/>
                  <a:pt x="221" y="327"/>
                </a:cubicBezTo>
                <a:cubicBezTo>
                  <a:pt x="239" y="336"/>
                  <a:pt x="266" y="336"/>
                  <a:pt x="283" y="310"/>
                </a:cubicBezTo>
                <a:cubicBezTo>
                  <a:pt x="301" y="274"/>
                  <a:pt x="407" y="9"/>
                  <a:pt x="398" y="9"/>
                </a:cubicBezTo>
                <a:cubicBezTo>
                  <a:pt x="389" y="0"/>
                  <a:pt x="221" y="230"/>
                  <a:pt x="203" y="257"/>
                </a:cubicBezTo>
                <a:close/>
                <a:moveTo>
                  <a:pt x="248" y="71"/>
                </a:moveTo>
                <a:lnTo>
                  <a:pt x="248" y="71"/>
                </a:lnTo>
                <a:cubicBezTo>
                  <a:pt x="257" y="71"/>
                  <a:pt x="266" y="71"/>
                  <a:pt x="274" y="71"/>
                </a:cubicBezTo>
                <a:cubicBezTo>
                  <a:pt x="292" y="53"/>
                  <a:pt x="301" y="44"/>
                  <a:pt x="310" y="26"/>
                </a:cubicBezTo>
                <a:cubicBezTo>
                  <a:pt x="292" y="17"/>
                  <a:pt x="274" y="17"/>
                  <a:pt x="248" y="17"/>
                </a:cubicBezTo>
                <a:cubicBezTo>
                  <a:pt x="106" y="17"/>
                  <a:pt x="0" y="133"/>
                  <a:pt x="0" y="283"/>
                </a:cubicBezTo>
                <a:cubicBezTo>
                  <a:pt x="0" y="292"/>
                  <a:pt x="0" y="301"/>
                  <a:pt x="0" y="310"/>
                </a:cubicBezTo>
                <a:cubicBezTo>
                  <a:pt x="0" y="327"/>
                  <a:pt x="17" y="336"/>
                  <a:pt x="26" y="336"/>
                </a:cubicBezTo>
                <a:cubicBezTo>
                  <a:pt x="44" y="336"/>
                  <a:pt x="53" y="319"/>
                  <a:pt x="53" y="310"/>
                </a:cubicBezTo>
                <a:cubicBezTo>
                  <a:pt x="53" y="301"/>
                  <a:pt x="53" y="292"/>
                  <a:pt x="53" y="283"/>
                </a:cubicBezTo>
                <a:cubicBezTo>
                  <a:pt x="53" y="160"/>
                  <a:pt x="132" y="71"/>
                  <a:pt x="248" y="71"/>
                </a:cubicBezTo>
                <a:close/>
                <a:moveTo>
                  <a:pt x="425" y="98"/>
                </a:moveTo>
                <a:lnTo>
                  <a:pt x="425" y="98"/>
                </a:lnTo>
                <a:cubicBezTo>
                  <a:pt x="416" y="115"/>
                  <a:pt x="416" y="133"/>
                  <a:pt x="407" y="151"/>
                </a:cubicBezTo>
                <a:cubicBezTo>
                  <a:pt x="433" y="186"/>
                  <a:pt x="442" y="239"/>
                  <a:pt x="442" y="283"/>
                </a:cubicBezTo>
                <a:cubicBezTo>
                  <a:pt x="442" y="292"/>
                  <a:pt x="442" y="301"/>
                  <a:pt x="442" y="310"/>
                </a:cubicBezTo>
                <a:cubicBezTo>
                  <a:pt x="442" y="319"/>
                  <a:pt x="451" y="336"/>
                  <a:pt x="469" y="336"/>
                </a:cubicBezTo>
                <a:lnTo>
                  <a:pt x="469" y="336"/>
                </a:lnTo>
                <a:cubicBezTo>
                  <a:pt x="478" y="336"/>
                  <a:pt x="496" y="327"/>
                  <a:pt x="496" y="310"/>
                </a:cubicBezTo>
                <a:cubicBezTo>
                  <a:pt x="496" y="301"/>
                  <a:pt x="496" y="292"/>
                  <a:pt x="496" y="283"/>
                </a:cubicBezTo>
                <a:cubicBezTo>
                  <a:pt x="496" y="213"/>
                  <a:pt x="469" y="151"/>
                  <a:pt x="425"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0" name="Google Shape;1170;p27"/>
          <p:cNvSpPr/>
          <p:nvPr/>
        </p:nvSpPr>
        <p:spPr>
          <a:xfrm>
            <a:off x="1246188" y="4398169"/>
            <a:ext cx="302419" cy="228600"/>
          </a:xfrm>
          <a:custGeom>
            <a:rect b="b" l="l" r="r" t="t"/>
            <a:pathLst>
              <a:path extrusionOk="0" h="382" w="506">
                <a:moveTo>
                  <a:pt x="488" y="213"/>
                </a:moveTo>
                <a:lnTo>
                  <a:pt x="488" y="213"/>
                </a:lnTo>
                <a:cubicBezTo>
                  <a:pt x="470" y="169"/>
                  <a:pt x="434" y="142"/>
                  <a:pt x="372" y="142"/>
                </a:cubicBezTo>
                <a:cubicBezTo>
                  <a:pt x="372" y="142"/>
                  <a:pt x="372" y="142"/>
                  <a:pt x="363" y="142"/>
                </a:cubicBezTo>
                <a:cubicBezTo>
                  <a:pt x="363" y="89"/>
                  <a:pt x="363" y="89"/>
                  <a:pt x="363" y="89"/>
                </a:cubicBezTo>
                <a:lnTo>
                  <a:pt x="451" y="80"/>
                </a:lnTo>
                <a:cubicBezTo>
                  <a:pt x="461" y="80"/>
                  <a:pt x="461" y="71"/>
                  <a:pt x="461" y="71"/>
                </a:cubicBezTo>
                <a:cubicBezTo>
                  <a:pt x="461" y="71"/>
                  <a:pt x="451" y="53"/>
                  <a:pt x="451" y="44"/>
                </a:cubicBezTo>
                <a:cubicBezTo>
                  <a:pt x="451" y="44"/>
                  <a:pt x="451" y="44"/>
                  <a:pt x="443" y="44"/>
                </a:cubicBezTo>
                <a:lnTo>
                  <a:pt x="363" y="53"/>
                </a:lnTo>
                <a:cubicBezTo>
                  <a:pt x="363" y="53"/>
                  <a:pt x="363" y="9"/>
                  <a:pt x="363" y="0"/>
                </a:cubicBezTo>
                <a:lnTo>
                  <a:pt x="363" y="0"/>
                </a:lnTo>
                <a:cubicBezTo>
                  <a:pt x="354" y="0"/>
                  <a:pt x="336" y="0"/>
                  <a:pt x="336" y="0"/>
                </a:cubicBezTo>
                <a:lnTo>
                  <a:pt x="328" y="0"/>
                </a:lnTo>
                <a:cubicBezTo>
                  <a:pt x="328" y="9"/>
                  <a:pt x="336" y="62"/>
                  <a:pt x="336" y="62"/>
                </a:cubicBezTo>
                <a:lnTo>
                  <a:pt x="257" y="71"/>
                </a:lnTo>
                <a:lnTo>
                  <a:pt x="248" y="80"/>
                </a:lnTo>
                <a:lnTo>
                  <a:pt x="257" y="106"/>
                </a:lnTo>
                <a:lnTo>
                  <a:pt x="257" y="106"/>
                </a:lnTo>
                <a:cubicBezTo>
                  <a:pt x="266" y="106"/>
                  <a:pt x="336" y="97"/>
                  <a:pt x="336" y="97"/>
                </a:cubicBezTo>
                <a:cubicBezTo>
                  <a:pt x="336" y="151"/>
                  <a:pt x="336" y="151"/>
                  <a:pt x="336" y="151"/>
                </a:cubicBezTo>
                <a:cubicBezTo>
                  <a:pt x="310" y="151"/>
                  <a:pt x="292" y="169"/>
                  <a:pt x="275" y="178"/>
                </a:cubicBezTo>
                <a:cubicBezTo>
                  <a:pt x="257" y="204"/>
                  <a:pt x="248" y="231"/>
                  <a:pt x="248" y="257"/>
                </a:cubicBezTo>
                <a:cubicBezTo>
                  <a:pt x="248" y="292"/>
                  <a:pt x="275" y="319"/>
                  <a:pt x="310" y="319"/>
                </a:cubicBezTo>
                <a:cubicBezTo>
                  <a:pt x="381" y="328"/>
                  <a:pt x="434" y="248"/>
                  <a:pt x="451" y="204"/>
                </a:cubicBezTo>
                <a:cubicBezTo>
                  <a:pt x="479" y="239"/>
                  <a:pt x="451" y="310"/>
                  <a:pt x="398" y="354"/>
                </a:cubicBezTo>
                <a:lnTo>
                  <a:pt x="398" y="354"/>
                </a:lnTo>
                <a:lnTo>
                  <a:pt x="407" y="372"/>
                </a:lnTo>
                <a:cubicBezTo>
                  <a:pt x="416" y="381"/>
                  <a:pt x="416" y="381"/>
                  <a:pt x="416" y="372"/>
                </a:cubicBezTo>
                <a:cubicBezTo>
                  <a:pt x="479" y="337"/>
                  <a:pt x="505" y="266"/>
                  <a:pt x="488" y="213"/>
                </a:cubicBezTo>
                <a:close/>
                <a:moveTo>
                  <a:pt x="310" y="292"/>
                </a:moveTo>
                <a:lnTo>
                  <a:pt x="310" y="292"/>
                </a:lnTo>
                <a:cubicBezTo>
                  <a:pt x="283" y="284"/>
                  <a:pt x="283" y="266"/>
                  <a:pt x="283" y="257"/>
                </a:cubicBezTo>
                <a:cubicBezTo>
                  <a:pt x="283" y="231"/>
                  <a:pt x="292" y="213"/>
                  <a:pt x="301" y="204"/>
                </a:cubicBezTo>
                <a:cubicBezTo>
                  <a:pt x="310" y="195"/>
                  <a:pt x="319" y="186"/>
                  <a:pt x="336" y="178"/>
                </a:cubicBezTo>
                <a:cubicBezTo>
                  <a:pt x="336" y="284"/>
                  <a:pt x="336" y="284"/>
                  <a:pt x="336" y="284"/>
                </a:cubicBezTo>
                <a:cubicBezTo>
                  <a:pt x="328" y="292"/>
                  <a:pt x="319" y="292"/>
                  <a:pt x="310" y="292"/>
                </a:cubicBezTo>
                <a:close/>
                <a:moveTo>
                  <a:pt x="363" y="275"/>
                </a:moveTo>
                <a:lnTo>
                  <a:pt x="363" y="275"/>
                </a:lnTo>
                <a:cubicBezTo>
                  <a:pt x="363" y="178"/>
                  <a:pt x="363" y="178"/>
                  <a:pt x="363" y="178"/>
                </a:cubicBezTo>
                <a:cubicBezTo>
                  <a:pt x="372" y="178"/>
                  <a:pt x="372" y="178"/>
                  <a:pt x="372" y="178"/>
                </a:cubicBezTo>
                <a:cubicBezTo>
                  <a:pt x="389" y="178"/>
                  <a:pt x="407" y="178"/>
                  <a:pt x="416" y="186"/>
                </a:cubicBezTo>
                <a:cubicBezTo>
                  <a:pt x="434" y="186"/>
                  <a:pt x="398" y="248"/>
                  <a:pt x="363" y="275"/>
                </a:cubicBezTo>
                <a:close/>
                <a:moveTo>
                  <a:pt x="142" y="89"/>
                </a:moveTo>
                <a:lnTo>
                  <a:pt x="142" y="89"/>
                </a:lnTo>
                <a:cubicBezTo>
                  <a:pt x="142" y="80"/>
                  <a:pt x="142" y="80"/>
                  <a:pt x="142" y="80"/>
                </a:cubicBezTo>
                <a:cubicBezTo>
                  <a:pt x="88" y="80"/>
                  <a:pt x="88" y="80"/>
                  <a:pt x="88" y="80"/>
                </a:cubicBezTo>
                <a:cubicBezTo>
                  <a:pt x="88" y="80"/>
                  <a:pt x="88" y="80"/>
                  <a:pt x="88" y="89"/>
                </a:cubicBezTo>
                <a:cubicBezTo>
                  <a:pt x="79" y="116"/>
                  <a:pt x="0" y="354"/>
                  <a:pt x="0" y="363"/>
                </a:cubicBezTo>
                <a:lnTo>
                  <a:pt x="0" y="363"/>
                </a:lnTo>
                <a:cubicBezTo>
                  <a:pt x="44" y="363"/>
                  <a:pt x="44" y="363"/>
                  <a:pt x="44" y="363"/>
                </a:cubicBezTo>
                <a:lnTo>
                  <a:pt x="44" y="363"/>
                </a:lnTo>
                <a:cubicBezTo>
                  <a:pt x="44" y="354"/>
                  <a:pt x="71" y="275"/>
                  <a:pt x="71" y="275"/>
                </a:cubicBezTo>
                <a:cubicBezTo>
                  <a:pt x="160" y="275"/>
                  <a:pt x="160" y="275"/>
                  <a:pt x="160" y="275"/>
                </a:cubicBezTo>
                <a:cubicBezTo>
                  <a:pt x="160" y="275"/>
                  <a:pt x="186" y="354"/>
                  <a:pt x="186" y="363"/>
                </a:cubicBezTo>
                <a:lnTo>
                  <a:pt x="186" y="363"/>
                </a:lnTo>
                <a:cubicBezTo>
                  <a:pt x="230" y="363"/>
                  <a:pt x="230" y="363"/>
                  <a:pt x="230" y="363"/>
                </a:cubicBezTo>
                <a:lnTo>
                  <a:pt x="230" y="363"/>
                </a:lnTo>
                <a:cubicBezTo>
                  <a:pt x="230" y="354"/>
                  <a:pt x="151" y="116"/>
                  <a:pt x="142" y="89"/>
                </a:cubicBezTo>
                <a:close/>
                <a:moveTo>
                  <a:pt x="79" y="239"/>
                </a:moveTo>
                <a:lnTo>
                  <a:pt x="79" y="239"/>
                </a:lnTo>
                <a:cubicBezTo>
                  <a:pt x="116" y="116"/>
                  <a:pt x="116" y="116"/>
                  <a:pt x="116" y="116"/>
                </a:cubicBezTo>
                <a:cubicBezTo>
                  <a:pt x="151" y="239"/>
                  <a:pt x="151" y="239"/>
                  <a:pt x="151" y="239"/>
                </a:cubicBezTo>
                <a:lnTo>
                  <a:pt x="79"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1" name="Google Shape;1171;p27"/>
          <p:cNvSpPr/>
          <p:nvPr/>
        </p:nvSpPr>
        <p:spPr>
          <a:xfrm>
            <a:off x="4849813" y="1394619"/>
            <a:ext cx="213519" cy="303213"/>
          </a:xfrm>
          <a:custGeom>
            <a:rect b="b" l="l" r="r" t="t"/>
            <a:pathLst>
              <a:path extrusionOk="0" h="506" w="355">
                <a:moveTo>
                  <a:pt x="35" y="497"/>
                </a:moveTo>
                <a:lnTo>
                  <a:pt x="35" y="497"/>
                </a:lnTo>
                <a:cubicBezTo>
                  <a:pt x="44" y="469"/>
                  <a:pt x="53" y="434"/>
                  <a:pt x="70" y="381"/>
                </a:cubicBezTo>
                <a:cubicBezTo>
                  <a:pt x="132" y="372"/>
                  <a:pt x="168" y="390"/>
                  <a:pt x="203" y="310"/>
                </a:cubicBezTo>
                <a:cubicBezTo>
                  <a:pt x="168" y="328"/>
                  <a:pt x="132" y="292"/>
                  <a:pt x="132" y="284"/>
                </a:cubicBezTo>
                <a:cubicBezTo>
                  <a:pt x="132" y="266"/>
                  <a:pt x="229" y="292"/>
                  <a:pt x="292" y="194"/>
                </a:cubicBezTo>
                <a:cubicBezTo>
                  <a:pt x="212" y="213"/>
                  <a:pt x="185" y="178"/>
                  <a:pt x="194" y="168"/>
                </a:cubicBezTo>
                <a:cubicBezTo>
                  <a:pt x="221" y="159"/>
                  <a:pt x="292" y="168"/>
                  <a:pt x="327" y="133"/>
                </a:cubicBezTo>
                <a:cubicBezTo>
                  <a:pt x="345" y="115"/>
                  <a:pt x="354" y="62"/>
                  <a:pt x="345" y="44"/>
                </a:cubicBezTo>
                <a:cubicBezTo>
                  <a:pt x="336" y="27"/>
                  <a:pt x="283" y="0"/>
                  <a:pt x="248" y="0"/>
                </a:cubicBezTo>
                <a:cubicBezTo>
                  <a:pt x="221" y="9"/>
                  <a:pt x="168" y="124"/>
                  <a:pt x="159" y="124"/>
                </a:cubicBezTo>
                <a:cubicBezTo>
                  <a:pt x="141" y="124"/>
                  <a:pt x="141" y="71"/>
                  <a:pt x="168" y="18"/>
                </a:cubicBezTo>
                <a:cubicBezTo>
                  <a:pt x="132" y="35"/>
                  <a:pt x="88" y="71"/>
                  <a:pt x="70" y="106"/>
                </a:cubicBezTo>
                <a:cubicBezTo>
                  <a:pt x="44" y="159"/>
                  <a:pt x="79" y="301"/>
                  <a:pt x="61" y="301"/>
                </a:cubicBezTo>
                <a:cubicBezTo>
                  <a:pt x="53" y="310"/>
                  <a:pt x="17" y="239"/>
                  <a:pt x="8" y="213"/>
                </a:cubicBezTo>
                <a:cubicBezTo>
                  <a:pt x="0" y="257"/>
                  <a:pt x="0" y="301"/>
                  <a:pt x="35" y="363"/>
                </a:cubicBezTo>
                <a:cubicBezTo>
                  <a:pt x="26" y="407"/>
                  <a:pt x="17" y="452"/>
                  <a:pt x="8" y="478"/>
                </a:cubicBezTo>
                <a:cubicBezTo>
                  <a:pt x="8" y="497"/>
                  <a:pt x="35" y="505"/>
                  <a:pt x="35"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2" name="Google Shape;1172;p27"/>
          <p:cNvSpPr/>
          <p:nvPr/>
        </p:nvSpPr>
        <p:spPr>
          <a:xfrm>
            <a:off x="7179469" y="5039519"/>
            <a:ext cx="298450" cy="131763"/>
          </a:xfrm>
          <a:custGeom>
            <a:rect b="b" l="l" r="r" t="t"/>
            <a:pathLst>
              <a:path extrusionOk="0" h="222" w="497">
                <a:moveTo>
                  <a:pt x="399" y="0"/>
                </a:moveTo>
                <a:lnTo>
                  <a:pt x="399" y="0"/>
                </a:lnTo>
                <a:cubicBezTo>
                  <a:pt x="345" y="0"/>
                  <a:pt x="284" y="26"/>
                  <a:pt x="248" y="70"/>
                </a:cubicBezTo>
                <a:cubicBezTo>
                  <a:pt x="213" y="26"/>
                  <a:pt x="151" y="0"/>
                  <a:pt x="97" y="0"/>
                </a:cubicBezTo>
                <a:cubicBezTo>
                  <a:pt x="53" y="0"/>
                  <a:pt x="0" y="26"/>
                  <a:pt x="0" y="106"/>
                </a:cubicBezTo>
                <a:cubicBezTo>
                  <a:pt x="0" y="185"/>
                  <a:pt x="53" y="221"/>
                  <a:pt x="97" y="221"/>
                </a:cubicBezTo>
                <a:lnTo>
                  <a:pt x="97" y="221"/>
                </a:lnTo>
                <a:cubicBezTo>
                  <a:pt x="151" y="221"/>
                  <a:pt x="213" y="185"/>
                  <a:pt x="248" y="141"/>
                </a:cubicBezTo>
                <a:cubicBezTo>
                  <a:pt x="284" y="185"/>
                  <a:pt x="345" y="221"/>
                  <a:pt x="399" y="221"/>
                </a:cubicBezTo>
                <a:cubicBezTo>
                  <a:pt x="443" y="221"/>
                  <a:pt x="496" y="185"/>
                  <a:pt x="496" y="106"/>
                </a:cubicBezTo>
                <a:cubicBezTo>
                  <a:pt x="496" y="26"/>
                  <a:pt x="443" y="0"/>
                  <a:pt x="399" y="0"/>
                </a:cubicBezTo>
                <a:close/>
                <a:moveTo>
                  <a:pt x="97" y="176"/>
                </a:moveTo>
                <a:lnTo>
                  <a:pt x="97" y="176"/>
                </a:lnTo>
                <a:cubicBezTo>
                  <a:pt x="62" y="176"/>
                  <a:pt x="44" y="150"/>
                  <a:pt x="44" y="106"/>
                </a:cubicBezTo>
                <a:cubicBezTo>
                  <a:pt x="44" y="61"/>
                  <a:pt x="62" y="44"/>
                  <a:pt x="97" y="44"/>
                </a:cubicBezTo>
                <a:cubicBezTo>
                  <a:pt x="142" y="44"/>
                  <a:pt x="195" y="70"/>
                  <a:pt x="222" y="106"/>
                </a:cubicBezTo>
                <a:cubicBezTo>
                  <a:pt x="195" y="150"/>
                  <a:pt x="142" y="176"/>
                  <a:pt x="97" y="176"/>
                </a:cubicBezTo>
                <a:close/>
                <a:moveTo>
                  <a:pt x="399" y="176"/>
                </a:moveTo>
                <a:lnTo>
                  <a:pt x="399" y="176"/>
                </a:lnTo>
                <a:cubicBezTo>
                  <a:pt x="354" y="176"/>
                  <a:pt x="301" y="150"/>
                  <a:pt x="275" y="106"/>
                </a:cubicBezTo>
                <a:cubicBezTo>
                  <a:pt x="301" y="70"/>
                  <a:pt x="354" y="44"/>
                  <a:pt x="399" y="44"/>
                </a:cubicBezTo>
                <a:cubicBezTo>
                  <a:pt x="435" y="44"/>
                  <a:pt x="452" y="61"/>
                  <a:pt x="452" y="106"/>
                </a:cubicBezTo>
                <a:cubicBezTo>
                  <a:pt x="452" y="150"/>
                  <a:pt x="435" y="176"/>
                  <a:pt x="399" y="17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3" name="Google Shape;1173;p27"/>
          <p:cNvSpPr/>
          <p:nvPr/>
        </p:nvSpPr>
        <p:spPr>
          <a:xfrm>
            <a:off x="5399882" y="4955382"/>
            <a:ext cx="298450" cy="296069"/>
          </a:xfrm>
          <a:custGeom>
            <a:rect b="b" l="l" r="r" t="t"/>
            <a:pathLst>
              <a:path extrusionOk="0" h="498" w="497">
                <a:moveTo>
                  <a:pt x="469" y="231"/>
                </a:moveTo>
                <a:lnTo>
                  <a:pt x="469" y="231"/>
                </a:lnTo>
                <a:cubicBezTo>
                  <a:pt x="469" y="231"/>
                  <a:pt x="452" y="231"/>
                  <a:pt x="443" y="231"/>
                </a:cubicBezTo>
                <a:cubicBezTo>
                  <a:pt x="434" y="231"/>
                  <a:pt x="425" y="240"/>
                  <a:pt x="425" y="249"/>
                </a:cubicBezTo>
                <a:cubicBezTo>
                  <a:pt x="425" y="266"/>
                  <a:pt x="434" y="275"/>
                  <a:pt x="443" y="275"/>
                </a:cubicBezTo>
                <a:cubicBezTo>
                  <a:pt x="452" y="275"/>
                  <a:pt x="469" y="275"/>
                  <a:pt x="469" y="275"/>
                </a:cubicBezTo>
                <a:cubicBezTo>
                  <a:pt x="487" y="275"/>
                  <a:pt x="496" y="266"/>
                  <a:pt x="496" y="249"/>
                </a:cubicBezTo>
                <a:cubicBezTo>
                  <a:pt x="496" y="240"/>
                  <a:pt x="487" y="231"/>
                  <a:pt x="469" y="231"/>
                </a:cubicBezTo>
                <a:close/>
                <a:moveTo>
                  <a:pt x="248" y="116"/>
                </a:moveTo>
                <a:lnTo>
                  <a:pt x="248" y="116"/>
                </a:lnTo>
                <a:cubicBezTo>
                  <a:pt x="168" y="116"/>
                  <a:pt x="115" y="178"/>
                  <a:pt x="115" y="249"/>
                </a:cubicBezTo>
                <a:cubicBezTo>
                  <a:pt x="115" y="328"/>
                  <a:pt x="168" y="391"/>
                  <a:pt x="248" y="391"/>
                </a:cubicBezTo>
                <a:cubicBezTo>
                  <a:pt x="328" y="391"/>
                  <a:pt x="381" y="328"/>
                  <a:pt x="381" y="249"/>
                </a:cubicBezTo>
                <a:cubicBezTo>
                  <a:pt x="381" y="178"/>
                  <a:pt x="328" y="116"/>
                  <a:pt x="248" y="116"/>
                </a:cubicBezTo>
                <a:close/>
                <a:moveTo>
                  <a:pt x="248" y="346"/>
                </a:moveTo>
                <a:lnTo>
                  <a:pt x="248" y="346"/>
                </a:lnTo>
                <a:cubicBezTo>
                  <a:pt x="195" y="346"/>
                  <a:pt x="150" y="302"/>
                  <a:pt x="150" y="249"/>
                </a:cubicBezTo>
                <a:cubicBezTo>
                  <a:pt x="150" y="196"/>
                  <a:pt x="195" y="151"/>
                  <a:pt x="248" y="151"/>
                </a:cubicBezTo>
                <a:lnTo>
                  <a:pt x="248" y="346"/>
                </a:lnTo>
                <a:close/>
                <a:moveTo>
                  <a:pt x="71" y="249"/>
                </a:moveTo>
                <a:lnTo>
                  <a:pt x="71" y="249"/>
                </a:lnTo>
                <a:cubicBezTo>
                  <a:pt x="71" y="240"/>
                  <a:pt x="62" y="231"/>
                  <a:pt x="53" y="231"/>
                </a:cubicBezTo>
                <a:cubicBezTo>
                  <a:pt x="44" y="231"/>
                  <a:pt x="27" y="231"/>
                  <a:pt x="27" y="231"/>
                </a:cubicBezTo>
                <a:cubicBezTo>
                  <a:pt x="9" y="231"/>
                  <a:pt x="0" y="240"/>
                  <a:pt x="0" y="249"/>
                </a:cubicBezTo>
                <a:cubicBezTo>
                  <a:pt x="0" y="266"/>
                  <a:pt x="9" y="275"/>
                  <a:pt x="27" y="275"/>
                </a:cubicBezTo>
                <a:cubicBezTo>
                  <a:pt x="27" y="275"/>
                  <a:pt x="44" y="275"/>
                  <a:pt x="53" y="275"/>
                </a:cubicBezTo>
                <a:cubicBezTo>
                  <a:pt x="62" y="275"/>
                  <a:pt x="71" y="266"/>
                  <a:pt x="71" y="249"/>
                </a:cubicBezTo>
                <a:close/>
                <a:moveTo>
                  <a:pt x="248" y="80"/>
                </a:moveTo>
                <a:lnTo>
                  <a:pt x="248" y="80"/>
                </a:lnTo>
                <a:cubicBezTo>
                  <a:pt x="256" y="80"/>
                  <a:pt x="265" y="62"/>
                  <a:pt x="265" y="53"/>
                </a:cubicBezTo>
                <a:cubicBezTo>
                  <a:pt x="265" y="45"/>
                  <a:pt x="265" y="36"/>
                  <a:pt x="265" y="27"/>
                </a:cubicBezTo>
                <a:cubicBezTo>
                  <a:pt x="265" y="18"/>
                  <a:pt x="256" y="0"/>
                  <a:pt x="248" y="0"/>
                </a:cubicBezTo>
                <a:cubicBezTo>
                  <a:pt x="239" y="0"/>
                  <a:pt x="230" y="18"/>
                  <a:pt x="230" y="27"/>
                </a:cubicBezTo>
                <a:cubicBezTo>
                  <a:pt x="230" y="36"/>
                  <a:pt x="230" y="45"/>
                  <a:pt x="230" y="53"/>
                </a:cubicBezTo>
                <a:cubicBezTo>
                  <a:pt x="230" y="62"/>
                  <a:pt x="239" y="80"/>
                  <a:pt x="248" y="80"/>
                </a:cubicBezTo>
                <a:close/>
                <a:moveTo>
                  <a:pt x="248" y="426"/>
                </a:moveTo>
                <a:lnTo>
                  <a:pt x="248" y="426"/>
                </a:lnTo>
                <a:cubicBezTo>
                  <a:pt x="239" y="426"/>
                  <a:pt x="230" y="435"/>
                  <a:pt x="230" y="453"/>
                </a:cubicBezTo>
                <a:lnTo>
                  <a:pt x="230" y="470"/>
                </a:lnTo>
                <a:cubicBezTo>
                  <a:pt x="230" y="488"/>
                  <a:pt x="239" y="497"/>
                  <a:pt x="248" y="497"/>
                </a:cubicBezTo>
                <a:cubicBezTo>
                  <a:pt x="256" y="497"/>
                  <a:pt x="265" y="488"/>
                  <a:pt x="265" y="470"/>
                </a:cubicBezTo>
                <a:lnTo>
                  <a:pt x="265" y="453"/>
                </a:lnTo>
                <a:cubicBezTo>
                  <a:pt x="265" y="435"/>
                  <a:pt x="256" y="426"/>
                  <a:pt x="248" y="426"/>
                </a:cubicBezTo>
                <a:close/>
                <a:moveTo>
                  <a:pt x="434" y="98"/>
                </a:moveTo>
                <a:lnTo>
                  <a:pt x="434" y="98"/>
                </a:lnTo>
                <a:cubicBezTo>
                  <a:pt x="443" y="89"/>
                  <a:pt x="443" y="72"/>
                  <a:pt x="434" y="62"/>
                </a:cubicBezTo>
                <a:cubicBezTo>
                  <a:pt x="425" y="53"/>
                  <a:pt x="416" y="62"/>
                  <a:pt x="399" y="72"/>
                </a:cubicBezTo>
                <a:cubicBezTo>
                  <a:pt x="399" y="72"/>
                  <a:pt x="390" y="80"/>
                  <a:pt x="381" y="89"/>
                </a:cubicBezTo>
                <a:cubicBezTo>
                  <a:pt x="372" y="98"/>
                  <a:pt x="372" y="107"/>
                  <a:pt x="381" y="116"/>
                </a:cubicBezTo>
                <a:cubicBezTo>
                  <a:pt x="390" y="125"/>
                  <a:pt x="408" y="125"/>
                  <a:pt x="416" y="116"/>
                </a:cubicBezTo>
                <a:cubicBezTo>
                  <a:pt x="416" y="107"/>
                  <a:pt x="425" y="98"/>
                  <a:pt x="434" y="98"/>
                </a:cubicBezTo>
                <a:close/>
                <a:moveTo>
                  <a:pt x="80" y="391"/>
                </a:moveTo>
                <a:lnTo>
                  <a:pt x="80" y="391"/>
                </a:lnTo>
                <a:cubicBezTo>
                  <a:pt x="80" y="391"/>
                  <a:pt x="71" y="400"/>
                  <a:pt x="62" y="408"/>
                </a:cubicBezTo>
                <a:cubicBezTo>
                  <a:pt x="53" y="417"/>
                  <a:pt x="53" y="426"/>
                  <a:pt x="62" y="435"/>
                </a:cubicBezTo>
                <a:cubicBezTo>
                  <a:pt x="71" y="444"/>
                  <a:pt x="80" y="444"/>
                  <a:pt x="97" y="435"/>
                </a:cubicBezTo>
                <a:lnTo>
                  <a:pt x="106" y="417"/>
                </a:lnTo>
                <a:cubicBezTo>
                  <a:pt x="124" y="408"/>
                  <a:pt x="124" y="391"/>
                  <a:pt x="115" y="381"/>
                </a:cubicBezTo>
                <a:cubicBezTo>
                  <a:pt x="106" y="381"/>
                  <a:pt x="89" y="381"/>
                  <a:pt x="80" y="391"/>
                </a:cubicBezTo>
                <a:close/>
                <a:moveTo>
                  <a:pt x="97" y="72"/>
                </a:moveTo>
                <a:lnTo>
                  <a:pt x="97" y="72"/>
                </a:lnTo>
                <a:cubicBezTo>
                  <a:pt x="80" y="62"/>
                  <a:pt x="71" y="53"/>
                  <a:pt x="62" y="62"/>
                </a:cubicBezTo>
                <a:cubicBezTo>
                  <a:pt x="53" y="72"/>
                  <a:pt x="53" y="89"/>
                  <a:pt x="62" y="98"/>
                </a:cubicBezTo>
                <a:cubicBezTo>
                  <a:pt x="71" y="98"/>
                  <a:pt x="80" y="107"/>
                  <a:pt x="80" y="116"/>
                </a:cubicBezTo>
                <a:cubicBezTo>
                  <a:pt x="89" y="125"/>
                  <a:pt x="106" y="125"/>
                  <a:pt x="115" y="116"/>
                </a:cubicBezTo>
                <a:cubicBezTo>
                  <a:pt x="124" y="107"/>
                  <a:pt x="124" y="98"/>
                  <a:pt x="106" y="89"/>
                </a:cubicBezTo>
                <a:cubicBezTo>
                  <a:pt x="106" y="80"/>
                  <a:pt x="97" y="72"/>
                  <a:pt x="97" y="72"/>
                </a:cubicBezTo>
                <a:close/>
                <a:moveTo>
                  <a:pt x="381" y="417"/>
                </a:moveTo>
                <a:lnTo>
                  <a:pt x="381" y="417"/>
                </a:lnTo>
                <a:cubicBezTo>
                  <a:pt x="390" y="417"/>
                  <a:pt x="399" y="435"/>
                  <a:pt x="399" y="435"/>
                </a:cubicBezTo>
                <a:cubicBezTo>
                  <a:pt x="416" y="444"/>
                  <a:pt x="425" y="444"/>
                  <a:pt x="434" y="435"/>
                </a:cubicBezTo>
                <a:cubicBezTo>
                  <a:pt x="443" y="426"/>
                  <a:pt x="443" y="417"/>
                  <a:pt x="434" y="408"/>
                </a:cubicBezTo>
                <a:cubicBezTo>
                  <a:pt x="425" y="400"/>
                  <a:pt x="416" y="391"/>
                  <a:pt x="416" y="391"/>
                </a:cubicBezTo>
                <a:cubicBezTo>
                  <a:pt x="408" y="381"/>
                  <a:pt x="390" y="381"/>
                  <a:pt x="381" y="381"/>
                </a:cubicBezTo>
                <a:cubicBezTo>
                  <a:pt x="372" y="391"/>
                  <a:pt x="372" y="408"/>
                  <a:pt x="381"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4" name="Google Shape;1174;p27"/>
          <p:cNvSpPr/>
          <p:nvPr/>
        </p:nvSpPr>
        <p:spPr>
          <a:xfrm>
            <a:off x="8366919" y="5001419"/>
            <a:ext cx="297656" cy="207963"/>
          </a:xfrm>
          <a:custGeom>
            <a:rect b="b" l="l" r="r" t="t"/>
            <a:pathLst>
              <a:path extrusionOk="0" h="347" w="497">
                <a:moveTo>
                  <a:pt x="443" y="0"/>
                </a:moveTo>
                <a:lnTo>
                  <a:pt x="443" y="0"/>
                </a:lnTo>
                <a:cubicBezTo>
                  <a:pt x="53" y="0"/>
                  <a:pt x="53" y="0"/>
                  <a:pt x="53" y="0"/>
                </a:cubicBezTo>
                <a:cubicBezTo>
                  <a:pt x="27" y="0"/>
                  <a:pt x="0" y="18"/>
                  <a:pt x="0" y="45"/>
                </a:cubicBezTo>
                <a:cubicBezTo>
                  <a:pt x="0" y="292"/>
                  <a:pt x="0" y="292"/>
                  <a:pt x="0" y="292"/>
                </a:cubicBezTo>
                <a:cubicBezTo>
                  <a:pt x="0" y="320"/>
                  <a:pt x="27" y="346"/>
                  <a:pt x="53" y="346"/>
                </a:cubicBezTo>
                <a:cubicBezTo>
                  <a:pt x="443" y="346"/>
                  <a:pt x="443" y="346"/>
                  <a:pt x="443" y="346"/>
                </a:cubicBezTo>
                <a:cubicBezTo>
                  <a:pt x="478" y="346"/>
                  <a:pt x="496" y="320"/>
                  <a:pt x="496" y="292"/>
                </a:cubicBezTo>
                <a:cubicBezTo>
                  <a:pt x="496" y="45"/>
                  <a:pt x="496" y="45"/>
                  <a:pt x="496" y="45"/>
                </a:cubicBezTo>
                <a:cubicBezTo>
                  <a:pt x="496" y="18"/>
                  <a:pt x="478" y="0"/>
                  <a:pt x="443" y="0"/>
                </a:cubicBezTo>
                <a:close/>
                <a:moveTo>
                  <a:pt x="443" y="292"/>
                </a:moveTo>
                <a:lnTo>
                  <a:pt x="443" y="292"/>
                </a:lnTo>
                <a:cubicBezTo>
                  <a:pt x="53" y="292"/>
                  <a:pt x="53" y="292"/>
                  <a:pt x="53" y="292"/>
                </a:cubicBezTo>
                <a:cubicBezTo>
                  <a:pt x="53" y="142"/>
                  <a:pt x="53" y="142"/>
                  <a:pt x="53" y="142"/>
                </a:cubicBezTo>
                <a:cubicBezTo>
                  <a:pt x="443" y="142"/>
                  <a:pt x="443" y="142"/>
                  <a:pt x="443" y="142"/>
                </a:cubicBezTo>
                <a:lnTo>
                  <a:pt x="443" y="292"/>
                </a:lnTo>
                <a:close/>
                <a:moveTo>
                  <a:pt x="443" y="71"/>
                </a:moveTo>
                <a:lnTo>
                  <a:pt x="443" y="71"/>
                </a:lnTo>
                <a:cubicBezTo>
                  <a:pt x="53" y="71"/>
                  <a:pt x="53" y="71"/>
                  <a:pt x="53" y="71"/>
                </a:cubicBezTo>
                <a:cubicBezTo>
                  <a:pt x="53" y="45"/>
                  <a:pt x="53" y="45"/>
                  <a:pt x="53" y="45"/>
                </a:cubicBezTo>
                <a:cubicBezTo>
                  <a:pt x="443" y="45"/>
                  <a:pt x="443" y="45"/>
                  <a:pt x="443" y="45"/>
                </a:cubicBezTo>
                <a:lnTo>
                  <a:pt x="443" y="71"/>
                </a:lnTo>
                <a:close/>
                <a:moveTo>
                  <a:pt x="97" y="195"/>
                </a:moveTo>
                <a:lnTo>
                  <a:pt x="97" y="195"/>
                </a:lnTo>
                <a:cubicBezTo>
                  <a:pt x="97" y="213"/>
                  <a:pt x="97" y="213"/>
                  <a:pt x="97" y="213"/>
                </a:cubicBezTo>
                <a:cubicBezTo>
                  <a:pt x="115" y="213"/>
                  <a:pt x="115" y="213"/>
                  <a:pt x="115" y="213"/>
                </a:cubicBezTo>
                <a:cubicBezTo>
                  <a:pt x="115" y="195"/>
                  <a:pt x="115" y="195"/>
                  <a:pt x="115" y="195"/>
                </a:cubicBezTo>
                <a:lnTo>
                  <a:pt x="97" y="195"/>
                </a:lnTo>
                <a:close/>
                <a:moveTo>
                  <a:pt x="186" y="231"/>
                </a:moveTo>
                <a:lnTo>
                  <a:pt x="186" y="231"/>
                </a:lnTo>
                <a:cubicBezTo>
                  <a:pt x="186" y="239"/>
                  <a:pt x="186" y="239"/>
                  <a:pt x="186" y="239"/>
                </a:cubicBezTo>
                <a:cubicBezTo>
                  <a:pt x="221" y="239"/>
                  <a:pt x="221" y="239"/>
                  <a:pt x="221" y="239"/>
                </a:cubicBezTo>
                <a:cubicBezTo>
                  <a:pt x="221" y="231"/>
                  <a:pt x="221" y="231"/>
                  <a:pt x="221" y="231"/>
                </a:cubicBezTo>
                <a:cubicBezTo>
                  <a:pt x="230" y="231"/>
                  <a:pt x="230" y="231"/>
                  <a:pt x="230" y="231"/>
                </a:cubicBezTo>
                <a:cubicBezTo>
                  <a:pt x="230" y="213"/>
                  <a:pt x="230" y="213"/>
                  <a:pt x="230" y="213"/>
                </a:cubicBezTo>
                <a:cubicBezTo>
                  <a:pt x="248" y="213"/>
                  <a:pt x="248" y="213"/>
                  <a:pt x="248" y="213"/>
                </a:cubicBezTo>
                <a:cubicBezTo>
                  <a:pt x="248" y="195"/>
                  <a:pt x="248" y="195"/>
                  <a:pt x="248" y="195"/>
                </a:cubicBezTo>
                <a:cubicBezTo>
                  <a:pt x="221" y="195"/>
                  <a:pt x="221" y="195"/>
                  <a:pt x="221" y="195"/>
                </a:cubicBezTo>
                <a:cubicBezTo>
                  <a:pt x="221" y="213"/>
                  <a:pt x="221" y="213"/>
                  <a:pt x="221" y="213"/>
                </a:cubicBezTo>
                <a:cubicBezTo>
                  <a:pt x="203" y="213"/>
                  <a:pt x="203" y="213"/>
                  <a:pt x="203" y="213"/>
                </a:cubicBezTo>
                <a:cubicBezTo>
                  <a:pt x="203" y="231"/>
                  <a:pt x="203" y="231"/>
                  <a:pt x="203" y="231"/>
                </a:cubicBezTo>
                <a:lnTo>
                  <a:pt x="186" y="231"/>
                </a:lnTo>
                <a:close/>
                <a:moveTo>
                  <a:pt x="248" y="239"/>
                </a:moveTo>
                <a:lnTo>
                  <a:pt x="248" y="239"/>
                </a:lnTo>
                <a:cubicBezTo>
                  <a:pt x="248" y="231"/>
                  <a:pt x="248" y="231"/>
                  <a:pt x="248" y="231"/>
                </a:cubicBezTo>
                <a:cubicBezTo>
                  <a:pt x="230" y="231"/>
                  <a:pt x="230" y="231"/>
                  <a:pt x="230" y="231"/>
                </a:cubicBezTo>
                <a:cubicBezTo>
                  <a:pt x="230" y="239"/>
                  <a:pt x="230" y="239"/>
                  <a:pt x="230" y="239"/>
                </a:cubicBezTo>
                <a:lnTo>
                  <a:pt x="248" y="239"/>
                </a:lnTo>
                <a:close/>
                <a:moveTo>
                  <a:pt x="177" y="239"/>
                </a:moveTo>
                <a:lnTo>
                  <a:pt x="177" y="239"/>
                </a:lnTo>
                <a:cubicBezTo>
                  <a:pt x="177" y="231"/>
                  <a:pt x="177" y="231"/>
                  <a:pt x="177" y="231"/>
                </a:cubicBezTo>
                <a:cubicBezTo>
                  <a:pt x="142" y="231"/>
                  <a:pt x="142" y="231"/>
                  <a:pt x="142" y="231"/>
                </a:cubicBezTo>
                <a:cubicBezTo>
                  <a:pt x="142" y="239"/>
                  <a:pt x="142" y="239"/>
                  <a:pt x="142" y="239"/>
                </a:cubicBezTo>
                <a:lnTo>
                  <a:pt x="177" y="239"/>
                </a:lnTo>
                <a:close/>
                <a:moveTo>
                  <a:pt x="186" y="213"/>
                </a:moveTo>
                <a:lnTo>
                  <a:pt x="186" y="213"/>
                </a:lnTo>
                <a:cubicBezTo>
                  <a:pt x="203" y="213"/>
                  <a:pt x="203" y="213"/>
                  <a:pt x="203" y="213"/>
                </a:cubicBezTo>
                <a:cubicBezTo>
                  <a:pt x="203" y="195"/>
                  <a:pt x="203" y="195"/>
                  <a:pt x="203" y="195"/>
                </a:cubicBezTo>
                <a:cubicBezTo>
                  <a:pt x="177" y="195"/>
                  <a:pt x="177" y="195"/>
                  <a:pt x="177" y="195"/>
                </a:cubicBezTo>
                <a:cubicBezTo>
                  <a:pt x="177" y="231"/>
                  <a:pt x="177" y="231"/>
                  <a:pt x="177" y="231"/>
                </a:cubicBezTo>
                <a:cubicBezTo>
                  <a:pt x="186" y="231"/>
                  <a:pt x="186" y="231"/>
                  <a:pt x="186" y="231"/>
                </a:cubicBezTo>
                <a:lnTo>
                  <a:pt x="186" y="213"/>
                </a:lnTo>
                <a:close/>
                <a:moveTo>
                  <a:pt x="133" y="231"/>
                </a:moveTo>
                <a:lnTo>
                  <a:pt x="133" y="231"/>
                </a:lnTo>
                <a:cubicBezTo>
                  <a:pt x="142" y="231"/>
                  <a:pt x="142" y="231"/>
                  <a:pt x="142" y="231"/>
                </a:cubicBezTo>
                <a:cubicBezTo>
                  <a:pt x="142" y="213"/>
                  <a:pt x="142" y="213"/>
                  <a:pt x="142" y="213"/>
                </a:cubicBezTo>
                <a:cubicBezTo>
                  <a:pt x="159" y="213"/>
                  <a:pt x="159" y="213"/>
                  <a:pt x="159" y="213"/>
                </a:cubicBezTo>
                <a:cubicBezTo>
                  <a:pt x="159" y="195"/>
                  <a:pt x="159" y="195"/>
                  <a:pt x="159" y="195"/>
                </a:cubicBezTo>
                <a:cubicBezTo>
                  <a:pt x="133" y="195"/>
                  <a:pt x="133" y="195"/>
                  <a:pt x="133" y="195"/>
                </a:cubicBezTo>
                <a:cubicBezTo>
                  <a:pt x="133" y="213"/>
                  <a:pt x="133" y="213"/>
                  <a:pt x="133" y="213"/>
                </a:cubicBezTo>
                <a:cubicBezTo>
                  <a:pt x="115" y="213"/>
                  <a:pt x="115" y="213"/>
                  <a:pt x="115" y="213"/>
                </a:cubicBezTo>
                <a:cubicBezTo>
                  <a:pt x="115" y="231"/>
                  <a:pt x="115" y="231"/>
                  <a:pt x="115" y="231"/>
                </a:cubicBezTo>
                <a:cubicBezTo>
                  <a:pt x="97" y="231"/>
                  <a:pt x="97" y="231"/>
                  <a:pt x="97" y="231"/>
                </a:cubicBezTo>
                <a:cubicBezTo>
                  <a:pt x="97" y="239"/>
                  <a:pt x="97" y="239"/>
                  <a:pt x="97" y="239"/>
                </a:cubicBezTo>
                <a:cubicBezTo>
                  <a:pt x="133" y="239"/>
                  <a:pt x="133" y="239"/>
                  <a:pt x="133" y="239"/>
                </a:cubicBezTo>
                <a:lnTo>
                  <a:pt x="133"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5" name="Google Shape;1175;p27"/>
          <p:cNvSpPr/>
          <p:nvPr/>
        </p:nvSpPr>
        <p:spPr>
          <a:xfrm>
            <a:off x="3630613" y="1431132"/>
            <a:ext cx="277019" cy="223838"/>
          </a:xfrm>
          <a:custGeom>
            <a:rect b="b" l="l" r="r" t="t"/>
            <a:pathLst>
              <a:path extrusionOk="0" h="373" w="462">
                <a:moveTo>
                  <a:pt x="444" y="9"/>
                </a:moveTo>
                <a:lnTo>
                  <a:pt x="444" y="9"/>
                </a:lnTo>
                <a:cubicBezTo>
                  <a:pt x="434" y="9"/>
                  <a:pt x="18" y="160"/>
                  <a:pt x="9" y="160"/>
                </a:cubicBezTo>
                <a:cubicBezTo>
                  <a:pt x="0" y="160"/>
                  <a:pt x="0" y="169"/>
                  <a:pt x="9" y="169"/>
                </a:cubicBezTo>
                <a:cubicBezTo>
                  <a:pt x="18" y="177"/>
                  <a:pt x="98" y="213"/>
                  <a:pt x="98" y="213"/>
                </a:cubicBezTo>
                <a:lnTo>
                  <a:pt x="98" y="213"/>
                </a:lnTo>
                <a:cubicBezTo>
                  <a:pt x="160" y="230"/>
                  <a:pt x="160" y="230"/>
                  <a:pt x="160" y="230"/>
                </a:cubicBezTo>
                <a:cubicBezTo>
                  <a:pt x="160" y="230"/>
                  <a:pt x="425" y="35"/>
                  <a:pt x="434" y="35"/>
                </a:cubicBezTo>
                <a:cubicBezTo>
                  <a:pt x="434" y="26"/>
                  <a:pt x="434" y="35"/>
                  <a:pt x="434" y="35"/>
                </a:cubicBezTo>
                <a:lnTo>
                  <a:pt x="240" y="248"/>
                </a:lnTo>
                <a:lnTo>
                  <a:pt x="240" y="248"/>
                </a:lnTo>
                <a:cubicBezTo>
                  <a:pt x="231" y="257"/>
                  <a:pt x="231" y="257"/>
                  <a:pt x="231" y="257"/>
                </a:cubicBezTo>
                <a:cubicBezTo>
                  <a:pt x="240" y="266"/>
                  <a:pt x="240" y="266"/>
                  <a:pt x="240" y="266"/>
                </a:cubicBezTo>
                <a:lnTo>
                  <a:pt x="240" y="266"/>
                </a:lnTo>
                <a:cubicBezTo>
                  <a:pt x="240" y="266"/>
                  <a:pt x="363" y="328"/>
                  <a:pt x="363" y="337"/>
                </a:cubicBezTo>
                <a:cubicBezTo>
                  <a:pt x="372" y="337"/>
                  <a:pt x="381" y="337"/>
                  <a:pt x="390" y="328"/>
                </a:cubicBezTo>
                <a:cubicBezTo>
                  <a:pt x="390" y="319"/>
                  <a:pt x="461" y="26"/>
                  <a:pt x="461" y="18"/>
                </a:cubicBezTo>
                <a:cubicBezTo>
                  <a:pt x="461" y="9"/>
                  <a:pt x="453" y="0"/>
                  <a:pt x="444" y="9"/>
                </a:cubicBezTo>
                <a:close/>
                <a:moveTo>
                  <a:pt x="160" y="363"/>
                </a:moveTo>
                <a:lnTo>
                  <a:pt x="160" y="363"/>
                </a:lnTo>
                <a:cubicBezTo>
                  <a:pt x="160" y="372"/>
                  <a:pt x="160" y="372"/>
                  <a:pt x="169" y="372"/>
                </a:cubicBezTo>
                <a:cubicBezTo>
                  <a:pt x="169" y="363"/>
                  <a:pt x="240" y="310"/>
                  <a:pt x="240" y="310"/>
                </a:cubicBezTo>
                <a:cubicBezTo>
                  <a:pt x="160" y="266"/>
                  <a:pt x="160" y="266"/>
                  <a:pt x="160" y="266"/>
                </a:cubicBezTo>
                <a:lnTo>
                  <a:pt x="160" y="36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6" name="Google Shape;1176;p27"/>
          <p:cNvSpPr/>
          <p:nvPr/>
        </p:nvSpPr>
        <p:spPr>
          <a:xfrm>
            <a:off x="9001125" y="4976019"/>
            <a:ext cx="214313" cy="260350"/>
          </a:xfrm>
          <a:custGeom>
            <a:rect b="b" l="l" r="r" t="t"/>
            <a:pathLst>
              <a:path extrusionOk="0" h="435" w="355">
                <a:moveTo>
                  <a:pt x="346" y="283"/>
                </a:moveTo>
                <a:lnTo>
                  <a:pt x="346" y="283"/>
                </a:lnTo>
                <a:cubicBezTo>
                  <a:pt x="328" y="319"/>
                  <a:pt x="257" y="345"/>
                  <a:pt x="178" y="345"/>
                </a:cubicBezTo>
                <a:cubicBezTo>
                  <a:pt x="97" y="345"/>
                  <a:pt x="36" y="319"/>
                  <a:pt x="9" y="283"/>
                </a:cubicBezTo>
                <a:cubicBezTo>
                  <a:pt x="9" y="275"/>
                  <a:pt x="0" y="283"/>
                  <a:pt x="0" y="283"/>
                </a:cubicBezTo>
                <a:cubicBezTo>
                  <a:pt x="0" y="292"/>
                  <a:pt x="0" y="336"/>
                  <a:pt x="0" y="336"/>
                </a:cubicBezTo>
                <a:cubicBezTo>
                  <a:pt x="0" y="381"/>
                  <a:pt x="80" y="434"/>
                  <a:pt x="178" y="434"/>
                </a:cubicBezTo>
                <a:cubicBezTo>
                  <a:pt x="275" y="434"/>
                  <a:pt x="354" y="381"/>
                  <a:pt x="354" y="336"/>
                </a:cubicBezTo>
                <a:cubicBezTo>
                  <a:pt x="354" y="336"/>
                  <a:pt x="354" y="292"/>
                  <a:pt x="354" y="283"/>
                </a:cubicBezTo>
                <a:cubicBezTo>
                  <a:pt x="354" y="283"/>
                  <a:pt x="346" y="275"/>
                  <a:pt x="346" y="283"/>
                </a:cubicBezTo>
                <a:close/>
                <a:moveTo>
                  <a:pt x="346" y="160"/>
                </a:moveTo>
                <a:lnTo>
                  <a:pt x="346" y="160"/>
                </a:lnTo>
                <a:cubicBezTo>
                  <a:pt x="328" y="186"/>
                  <a:pt x="257" y="213"/>
                  <a:pt x="178" y="213"/>
                </a:cubicBezTo>
                <a:cubicBezTo>
                  <a:pt x="97" y="213"/>
                  <a:pt x="36" y="186"/>
                  <a:pt x="9" y="160"/>
                </a:cubicBezTo>
                <a:cubicBezTo>
                  <a:pt x="9" y="151"/>
                  <a:pt x="0" y="160"/>
                  <a:pt x="0" y="160"/>
                </a:cubicBezTo>
                <a:lnTo>
                  <a:pt x="0" y="222"/>
                </a:lnTo>
                <a:cubicBezTo>
                  <a:pt x="0" y="257"/>
                  <a:pt x="80" y="292"/>
                  <a:pt x="178" y="292"/>
                </a:cubicBezTo>
                <a:cubicBezTo>
                  <a:pt x="275" y="292"/>
                  <a:pt x="354" y="257"/>
                  <a:pt x="354" y="222"/>
                </a:cubicBezTo>
                <a:lnTo>
                  <a:pt x="354" y="160"/>
                </a:lnTo>
                <a:cubicBezTo>
                  <a:pt x="354" y="160"/>
                  <a:pt x="346" y="151"/>
                  <a:pt x="346" y="160"/>
                </a:cubicBezTo>
                <a:close/>
                <a:moveTo>
                  <a:pt x="178" y="0"/>
                </a:moveTo>
                <a:lnTo>
                  <a:pt x="178" y="0"/>
                </a:lnTo>
                <a:cubicBezTo>
                  <a:pt x="80" y="0"/>
                  <a:pt x="0" y="26"/>
                  <a:pt x="0" y="62"/>
                </a:cubicBezTo>
                <a:cubicBezTo>
                  <a:pt x="0" y="97"/>
                  <a:pt x="0" y="97"/>
                  <a:pt x="0" y="97"/>
                </a:cubicBezTo>
                <a:cubicBezTo>
                  <a:pt x="0" y="133"/>
                  <a:pt x="80" y="160"/>
                  <a:pt x="178" y="160"/>
                </a:cubicBezTo>
                <a:cubicBezTo>
                  <a:pt x="275" y="160"/>
                  <a:pt x="354" y="133"/>
                  <a:pt x="354" y="97"/>
                </a:cubicBezTo>
                <a:cubicBezTo>
                  <a:pt x="354" y="62"/>
                  <a:pt x="354" y="62"/>
                  <a:pt x="354" y="62"/>
                </a:cubicBezTo>
                <a:cubicBezTo>
                  <a:pt x="354" y="26"/>
                  <a:pt x="275" y="0"/>
                  <a:pt x="178"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7" name="Google Shape;1177;p27"/>
          <p:cNvSpPr/>
          <p:nvPr/>
        </p:nvSpPr>
        <p:spPr>
          <a:xfrm>
            <a:off x="685007" y="3782219"/>
            <a:ext cx="230981" cy="266700"/>
          </a:xfrm>
          <a:custGeom>
            <a:rect b="b" l="l" r="r" t="t"/>
            <a:pathLst>
              <a:path extrusionOk="0" h="444" w="390">
                <a:moveTo>
                  <a:pt x="345" y="0"/>
                </a:moveTo>
                <a:lnTo>
                  <a:pt x="345" y="0"/>
                </a:lnTo>
                <a:cubicBezTo>
                  <a:pt x="44" y="0"/>
                  <a:pt x="44" y="0"/>
                  <a:pt x="44" y="0"/>
                </a:cubicBezTo>
                <a:cubicBezTo>
                  <a:pt x="17" y="0"/>
                  <a:pt x="0" y="27"/>
                  <a:pt x="0" y="53"/>
                </a:cubicBezTo>
                <a:cubicBezTo>
                  <a:pt x="0" y="399"/>
                  <a:pt x="0" y="399"/>
                  <a:pt x="0" y="399"/>
                </a:cubicBezTo>
                <a:cubicBezTo>
                  <a:pt x="0" y="425"/>
                  <a:pt x="17" y="443"/>
                  <a:pt x="44" y="443"/>
                </a:cubicBezTo>
                <a:cubicBezTo>
                  <a:pt x="345" y="443"/>
                  <a:pt x="345" y="443"/>
                  <a:pt x="345" y="443"/>
                </a:cubicBezTo>
                <a:cubicBezTo>
                  <a:pt x="372" y="443"/>
                  <a:pt x="389" y="425"/>
                  <a:pt x="389" y="399"/>
                </a:cubicBezTo>
                <a:cubicBezTo>
                  <a:pt x="389" y="53"/>
                  <a:pt x="389" y="53"/>
                  <a:pt x="389" y="53"/>
                </a:cubicBezTo>
                <a:cubicBezTo>
                  <a:pt x="389" y="27"/>
                  <a:pt x="372" y="0"/>
                  <a:pt x="345" y="0"/>
                </a:cubicBezTo>
                <a:close/>
                <a:moveTo>
                  <a:pt x="345" y="399"/>
                </a:moveTo>
                <a:lnTo>
                  <a:pt x="345" y="399"/>
                </a:lnTo>
                <a:cubicBezTo>
                  <a:pt x="44" y="399"/>
                  <a:pt x="44" y="399"/>
                  <a:pt x="44" y="399"/>
                </a:cubicBezTo>
                <a:cubicBezTo>
                  <a:pt x="44" y="53"/>
                  <a:pt x="44" y="53"/>
                  <a:pt x="44" y="53"/>
                </a:cubicBezTo>
                <a:cubicBezTo>
                  <a:pt x="345" y="53"/>
                  <a:pt x="345" y="53"/>
                  <a:pt x="345" y="53"/>
                </a:cubicBezTo>
                <a:lnTo>
                  <a:pt x="345" y="399"/>
                </a:lnTo>
                <a:close/>
                <a:moveTo>
                  <a:pt x="221" y="275"/>
                </a:moveTo>
                <a:lnTo>
                  <a:pt x="221" y="275"/>
                </a:lnTo>
                <a:cubicBezTo>
                  <a:pt x="97" y="275"/>
                  <a:pt x="97" y="275"/>
                  <a:pt x="97" y="275"/>
                </a:cubicBezTo>
                <a:cubicBezTo>
                  <a:pt x="97" y="302"/>
                  <a:pt x="97" y="302"/>
                  <a:pt x="97" y="302"/>
                </a:cubicBezTo>
                <a:cubicBezTo>
                  <a:pt x="221" y="302"/>
                  <a:pt x="221" y="302"/>
                  <a:pt x="221" y="302"/>
                </a:cubicBezTo>
                <a:lnTo>
                  <a:pt x="221" y="275"/>
                </a:lnTo>
                <a:close/>
                <a:moveTo>
                  <a:pt x="292" y="177"/>
                </a:moveTo>
                <a:lnTo>
                  <a:pt x="292" y="177"/>
                </a:lnTo>
                <a:cubicBezTo>
                  <a:pt x="195" y="177"/>
                  <a:pt x="195" y="177"/>
                  <a:pt x="195" y="177"/>
                </a:cubicBezTo>
                <a:cubicBezTo>
                  <a:pt x="195" y="196"/>
                  <a:pt x="195" y="196"/>
                  <a:pt x="195" y="196"/>
                </a:cubicBezTo>
                <a:cubicBezTo>
                  <a:pt x="292" y="196"/>
                  <a:pt x="292" y="196"/>
                  <a:pt x="292" y="196"/>
                </a:cubicBezTo>
                <a:lnTo>
                  <a:pt x="292" y="177"/>
                </a:lnTo>
                <a:close/>
                <a:moveTo>
                  <a:pt x="195" y="151"/>
                </a:moveTo>
                <a:lnTo>
                  <a:pt x="195" y="151"/>
                </a:lnTo>
                <a:cubicBezTo>
                  <a:pt x="292" y="151"/>
                  <a:pt x="292" y="151"/>
                  <a:pt x="292" y="151"/>
                </a:cubicBezTo>
                <a:cubicBezTo>
                  <a:pt x="292" y="98"/>
                  <a:pt x="292" y="98"/>
                  <a:pt x="292" y="98"/>
                </a:cubicBezTo>
                <a:cubicBezTo>
                  <a:pt x="195" y="98"/>
                  <a:pt x="195" y="98"/>
                  <a:pt x="195" y="98"/>
                </a:cubicBezTo>
                <a:lnTo>
                  <a:pt x="195" y="151"/>
                </a:lnTo>
                <a:close/>
                <a:moveTo>
                  <a:pt x="168" y="98"/>
                </a:moveTo>
                <a:lnTo>
                  <a:pt x="168" y="98"/>
                </a:lnTo>
                <a:cubicBezTo>
                  <a:pt x="97" y="98"/>
                  <a:pt x="97" y="98"/>
                  <a:pt x="97" y="98"/>
                </a:cubicBezTo>
                <a:cubicBezTo>
                  <a:pt x="97" y="196"/>
                  <a:pt x="97" y="196"/>
                  <a:pt x="97" y="196"/>
                </a:cubicBezTo>
                <a:cubicBezTo>
                  <a:pt x="168" y="196"/>
                  <a:pt x="168" y="196"/>
                  <a:pt x="168" y="196"/>
                </a:cubicBezTo>
                <a:lnTo>
                  <a:pt x="168" y="98"/>
                </a:lnTo>
                <a:close/>
                <a:moveTo>
                  <a:pt x="141" y="222"/>
                </a:moveTo>
                <a:lnTo>
                  <a:pt x="141" y="222"/>
                </a:lnTo>
                <a:cubicBezTo>
                  <a:pt x="97" y="222"/>
                  <a:pt x="97" y="222"/>
                  <a:pt x="97" y="222"/>
                </a:cubicBezTo>
                <a:cubicBezTo>
                  <a:pt x="97" y="249"/>
                  <a:pt x="97" y="249"/>
                  <a:pt x="97" y="249"/>
                </a:cubicBezTo>
                <a:cubicBezTo>
                  <a:pt x="141" y="249"/>
                  <a:pt x="141" y="249"/>
                  <a:pt x="141" y="249"/>
                </a:cubicBezTo>
                <a:lnTo>
                  <a:pt x="141" y="222"/>
                </a:lnTo>
                <a:close/>
                <a:moveTo>
                  <a:pt x="168" y="249"/>
                </a:moveTo>
                <a:lnTo>
                  <a:pt x="168" y="249"/>
                </a:lnTo>
                <a:cubicBezTo>
                  <a:pt x="292" y="249"/>
                  <a:pt x="292" y="249"/>
                  <a:pt x="292" y="249"/>
                </a:cubicBezTo>
                <a:cubicBezTo>
                  <a:pt x="292" y="222"/>
                  <a:pt x="292" y="222"/>
                  <a:pt x="292" y="222"/>
                </a:cubicBezTo>
                <a:cubicBezTo>
                  <a:pt x="168" y="222"/>
                  <a:pt x="168" y="222"/>
                  <a:pt x="168" y="222"/>
                </a:cubicBezTo>
                <a:lnTo>
                  <a:pt x="168" y="249"/>
                </a:lnTo>
                <a:close/>
                <a:moveTo>
                  <a:pt x="292" y="319"/>
                </a:moveTo>
                <a:lnTo>
                  <a:pt x="292" y="319"/>
                </a:lnTo>
                <a:cubicBezTo>
                  <a:pt x="97" y="319"/>
                  <a:pt x="97" y="319"/>
                  <a:pt x="97" y="319"/>
                </a:cubicBezTo>
                <a:cubicBezTo>
                  <a:pt x="97" y="346"/>
                  <a:pt x="97" y="346"/>
                  <a:pt x="97" y="346"/>
                </a:cubicBezTo>
                <a:cubicBezTo>
                  <a:pt x="292" y="346"/>
                  <a:pt x="292" y="346"/>
                  <a:pt x="292" y="346"/>
                </a:cubicBezTo>
                <a:lnTo>
                  <a:pt x="292" y="319"/>
                </a:lnTo>
                <a:close/>
                <a:moveTo>
                  <a:pt x="248" y="302"/>
                </a:moveTo>
                <a:lnTo>
                  <a:pt x="248" y="302"/>
                </a:lnTo>
                <a:cubicBezTo>
                  <a:pt x="292" y="302"/>
                  <a:pt x="292" y="302"/>
                  <a:pt x="292" y="302"/>
                </a:cubicBezTo>
                <a:cubicBezTo>
                  <a:pt x="292" y="275"/>
                  <a:pt x="292" y="275"/>
                  <a:pt x="292" y="275"/>
                </a:cubicBezTo>
                <a:cubicBezTo>
                  <a:pt x="248" y="275"/>
                  <a:pt x="248" y="275"/>
                  <a:pt x="248" y="275"/>
                </a:cubicBezTo>
                <a:lnTo>
                  <a:pt x="248" y="30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8" name="Google Shape;1178;p27"/>
          <p:cNvSpPr/>
          <p:nvPr/>
        </p:nvSpPr>
        <p:spPr>
          <a:xfrm>
            <a:off x="7784307" y="3178969"/>
            <a:ext cx="277813" cy="292100"/>
          </a:xfrm>
          <a:custGeom>
            <a:rect b="b" l="l" r="r" t="t"/>
            <a:pathLst>
              <a:path extrusionOk="0" h="488" w="462">
                <a:moveTo>
                  <a:pt x="443" y="301"/>
                </a:moveTo>
                <a:lnTo>
                  <a:pt x="443" y="301"/>
                </a:lnTo>
                <a:cubicBezTo>
                  <a:pt x="408" y="266"/>
                  <a:pt x="408" y="266"/>
                  <a:pt x="408" y="266"/>
                </a:cubicBezTo>
                <a:cubicBezTo>
                  <a:pt x="390" y="248"/>
                  <a:pt x="390" y="230"/>
                  <a:pt x="408" y="221"/>
                </a:cubicBezTo>
                <a:cubicBezTo>
                  <a:pt x="443" y="186"/>
                  <a:pt x="443" y="186"/>
                  <a:pt x="443" y="186"/>
                </a:cubicBezTo>
                <a:cubicBezTo>
                  <a:pt x="461" y="168"/>
                  <a:pt x="452" y="160"/>
                  <a:pt x="443" y="160"/>
                </a:cubicBezTo>
                <a:cubicBezTo>
                  <a:pt x="381" y="151"/>
                  <a:pt x="381" y="151"/>
                  <a:pt x="381" y="151"/>
                </a:cubicBezTo>
                <a:cubicBezTo>
                  <a:pt x="364" y="151"/>
                  <a:pt x="355" y="142"/>
                  <a:pt x="364" y="124"/>
                </a:cubicBezTo>
                <a:cubicBezTo>
                  <a:pt x="390" y="36"/>
                  <a:pt x="390" y="36"/>
                  <a:pt x="390" y="36"/>
                </a:cubicBezTo>
                <a:cubicBezTo>
                  <a:pt x="399" y="27"/>
                  <a:pt x="390" y="17"/>
                  <a:pt x="381" y="27"/>
                </a:cubicBezTo>
                <a:cubicBezTo>
                  <a:pt x="311" y="71"/>
                  <a:pt x="311" y="71"/>
                  <a:pt x="311" y="71"/>
                </a:cubicBezTo>
                <a:cubicBezTo>
                  <a:pt x="292" y="80"/>
                  <a:pt x="275" y="71"/>
                  <a:pt x="267" y="53"/>
                </a:cubicBezTo>
                <a:cubicBezTo>
                  <a:pt x="248" y="17"/>
                  <a:pt x="248" y="17"/>
                  <a:pt x="248" y="17"/>
                </a:cubicBezTo>
                <a:cubicBezTo>
                  <a:pt x="239" y="0"/>
                  <a:pt x="222" y="0"/>
                  <a:pt x="213" y="17"/>
                </a:cubicBezTo>
                <a:cubicBezTo>
                  <a:pt x="195" y="53"/>
                  <a:pt x="195" y="53"/>
                  <a:pt x="195" y="53"/>
                </a:cubicBezTo>
                <a:cubicBezTo>
                  <a:pt x="186" y="71"/>
                  <a:pt x="169" y="71"/>
                  <a:pt x="151" y="71"/>
                </a:cubicBezTo>
                <a:cubicBezTo>
                  <a:pt x="116" y="53"/>
                  <a:pt x="116" y="53"/>
                  <a:pt x="116" y="53"/>
                </a:cubicBezTo>
                <a:cubicBezTo>
                  <a:pt x="98" y="45"/>
                  <a:pt x="80" y="53"/>
                  <a:pt x="89" y="71"/>
                </a:cubicBezTo>
                <a:cubicBezTo>
                  <a:pt x="89" y="106"/>
                  <a:pt x="89" y="106"/>
                  <a:pt x="89" y="106"/>
                </a:cubicBezTo>
                <a:cubicBezTo>
                  <a:pt x="89" y="124"/>
                  <a:pt x="80" y="142"/>
                  <a:pt x="63" y="142"/>
                </a:cubicBezTo>
                <a:cubicBezTo>
                  <a:pt x="18" y="160"/>
                  <a:pt x="18" y="160"/>
                  <a:pt x="18" y="160"/>
                </a:cubicBezTo>
                <a:cubicBezTo>
                  <a:pt x="9" y="160"/>
                  <a:pt x="0" y="168"/>
                  <a:pt x="18" y="186"/>
                </a:cubicBezTo>
                <a:cubicBezTo>
                  <a:pt x="63" y="221"/>
                  <a:pt x="63" y="221"/>
                  <a:pt x="63" y="221"/>
                </a:cubicBezTo>
                <a:cubicBezTo>
                  <a:pt x="71" y="230"/>
                  <a:pt x="71" y="248"/>
                  <a:pt x="63" y="266"/>
                </a:cubicBezTo>
                <a:cubicBezTo>
                  <a:pt x="18" y="301"/>
                  <a:pt x="18" y="301"/>
                  <a:pt x="18" y="301"/>
                </a:cubicBezTo>
                <a:cubicBezTo>
                  <a:pt x="0" y="311"/>
                  <a:pt x="9" y="319"/>
                  <a:pt x="27" y="319"/>
                </a:cubicBezTo>
                <a:cubicBezTo>
                  <a:pt x="71" y="328"/>
                  <a:pt x="71" y="328"/>
                  <a:pt x="71" y="328"/>
                </a:cubicBezTo>
                <a:cubicBezTo>
                  <a:pt x="89" y="328"/>
                  <a:pt x="98" y="346"/>
                  <a:pt x="98" y="364"/>
                </a:cubicBezTo>
                <a:cubicBezTo>
                  <a:pt x="71" y="443"/>
                  <a:pt x="71" y="443"/>
                  <a:pt x="71" y="443"/>
                </a:cubicBezTo>
                <a:cubicBezTo>
                  <a:pt x="63" y="461"/>
                  <a:pt x="71" y="461"/>
                  <a:pt x="89" y="461"/>
                </a:cubicBezTo>
                <a:cubicBezTo>
                  <a:pt x="142" y="425"/>
                  <a:pt x="142" y="425"/>
                  <a:pt x="142" y="425"/>
                </a:cubicBezTo>
                <a:cubicBezTo>
                  <a:pt x="160" y="417"/>
                  <a:pt x="177" y="417"/>
                  <a:pt x="186" y="434"/>
                </a:cubicBezTo>
                <a:cubicBezTo>
                  <a:pt x="213" y="470"/>
                  <a:pt x="213" y="470"/>
                  <a:pt x="213" y="470"/>
                </a:cubicBezTo>
                <a:cubicBezTo>
                  <a:pt x="222" y="487"/>
                  <a:pt x="239" y="478"/>
                  <a:pt x="248" y="470"/>
                </a:cubicBezTo>
                <a:cubicBezTo>
                  <a:pt x="267" y="425"/>
                  <a:pt x="267" y="425"/>
                  <a:pt x="267" y="425"/>
                </a:cubicBezTo>
                <a:cubicBezTo>
                  <a:pt x="275" y="408"/>
                  <a:pt x="292" y="408"/>
                  <a:pt x="311" y="408"/>
                </a:cubicBezTo>
                <a:cubicBezTo>
                  <a:pt x="355" y="434"/>
                  <a:pt x="355" y="434"/>
                  <a:pt x="355" y="434"/>
                </a:cubicBezTo>
                <a:cubicBezTo>
                  <a:pt x="364" y="443"/>
                  <a:pt x="381" y="434"/>
                  <a:pt x="373" y="417"/>
                </a:cubicBezTo>
                <a:cubicBezTo>
                  <a:pt x="373" y="372"/>
                  <a:pt x="373" y="372"/>
                  <a:pt x="373" y="372"/>
                </a:cubicBezTo>
                <a:cubicBezTo>
                  <a:pt x="373" y="364"/>
                  <a:pt x="390" y="346"/>
                  <a:pt x="399" y="337"/>
                </a:cubicBezTo>
                <a:cubicBezTo>
                  <a:pt x="443" y="328"/>
                  <a:pt x="443" y="328"/>
                  <a:pt x="443" y="328"/>
                </a:cubicBezTo>
                <a:cubicBezTo>
                  <a:pt x="452" y="319"/>
                  <a:pt x="461" y="311"/>
                  <a:pt x="443" y="301"/>
                </a:cubicBezTo>
                <a:close/>
                <a:moveTo>
                  <a:pt x="257" y="346"/>
                </a:moveTo>
                <a:lnTo>
                  <a:pt x="257" y="346"/>
                </a:lnTo>
                <a:cubicBezTo>
                  <a:pt x="204" y="346"/>
                  <a:pt x="204" y="346"/>
                  <a:pt x="204" y="346"/>
                </a:cubicBezTo>
                <a:cubicBezTo>
                  <a:pt x="204" y="292"/>
                  <a:pt x="204" y="292"/>
                  <a:pt x="204" y="292"/>
                </a:cubicBezTo>
                <a:cubicBezTo>
                  <a:pt x="257" y="292"/>
                  <a:pt x="257" y="292"/>
                  <a:pt x="257" y="292"/>
                </a:cubicBezTo>
                <a:lnTo>
                  <a:pt x="257" y="346"/>
                </a:lnTo>
                <a:close/>
                <a:moveTo>
                  <a:pt x="257" y="266"/>
                </a:moveTo>
                <a:lnTo>
                  <a:pt x="257" y="266"/>
                </a:lnTo>
                <a:cubicBezTo>
                  <a:pt x="204" y="266"/>
                  <a:pt x="204" y="266"/>
                  <a:pt x="204" y="266"/>
                </a:cubicBezTo>
                <a:cubicBezTo>
                  <a:pt x="204" y="133"/>
                  <a:pt x="204" y="133"/>
                  <a:pt x="204" y="133"/>
                </a:cubicBezTo>
                <a:cubicBezTo>
                  <a:pt x="257" y="133"/>
                  <a:pt x="257" y="133"/>
                  <a:pt x="257" y="133"/>
                </a:cubicBezTo>
                <a:lnTo>
                  <a:pt x="257"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79" name="Google Shape;1179;p27"/>
          <p:cNvSpPr/>
          <p:nvPr/>
        </p:nvSpPr>
        <p:spPr>
          <a:xfrm>
            <a:off x="2464594" y="4360069"/>
            <a:ext cx="238919" cy="298450"/>
          </a:xfrm>
          <a:custGeom>
            <a:rect b="b" l="l" r="r" t="t"/>
            <a:pathLst>
              <a:path extrusionOk="0" h="498" w="400">
                <a:moveTo>
                  <a:pt x="381" y="124"/>
                </a:moveTo>
                <a:lnTo>
                  <a:pt x="381" y="124"/>
                </a:lnTo>
                <a:cubicBezTo>
                  <a:pt x="372" y="44"/>
                  <a:pt x="301" y="0"/>
                  <a:pt x="231" y="9"/>
                </a:cubicBezTo>
                <a:cubicBezTo>
                  <a:pt x="159" y="27"/>
                  <a:pt x="106" y="80"/>
                  <a:pt x="115" y="151"/>
                </a:cubicBezTo>
                <a:cubicBezTo>
                  <a:pt x="115" y="168"/>
                  <a:pt x="124" y="195"/>
                  <a:pt x="133" y="213"/>
                </a:cubicBezTo>
                <a:cubicBezTo>
                  <a:pt x="9" y="407"/>
                  <a:pt x="9" y="407"/>
                  <a:pt x="9" y="407"/>
                </a:cubicBezTo>
                <a:cubicBezTo>
                  <a:pt x="0" y="407"/>
                  <a:pt x="0" y="425"/>
                  <a:pt x="0" y="434"/>
                </a:cubicBezTo>
                <a:cubicBezTo>
                  <a:pt x="9" y="478"/>
                  <a:pt x="9" y="478"/>
                  <a:pt x="9" y="478"/>
                </a:cubicBezTo>
                <a:cubicBezTo>
                  <a:pt x="9" y="487"/>
                  <a:pt x="18" y="497"/>
                  <a:pt x="27" y="497"/>
                </a:cubicBezTo>
                <a:cubicBezTo>
                  <a:pt x="62" y="487"/>
                  <a:pt x="62" y="487"/>
                  <a:pt x="62" y="487"/>
                </a:cubicBezTo>
                <a:cubicBezTo>
                  <a:pt x="71" y="487"/>
                  <a:pt x="80" y="478"/>
                  <a:pt x="89" y="470"/>
                </a:cubicBezTo>
                <a:cubicBezTo>
                  <a:pt x="142" y="390"/>
                  <a:pt x="142" y="390"/>
                  <a:pt x="142" y="390"/>
                </a:cubicBezTo>
                <a:lnTo>
                  <a:pt x="142" y="390"/>
                </a:lnTo>
                <a:cubicBezTo>
                  <a:pt x="177" y="381"/>
                  <a:pt x="177" y="381"/>
                  <a:pt x="177" y="381"/>
                </a:cubicBezTo>
                <a:cubicBezTo>
                  <a:pt x="231" y="284"/>
                  <a:pt x="231" y="284"/>
                  <a:pt x="231" y="284"/>
                </a:cubicBezTo>
                <a:cubicBezTo>
                  <a:pt x="248" y="293"/>
                  <a:pt x="284" y="284"/>
                  <a:pt x="293" y="284"/>
                </a:cubicBezTo>
                <a:cubicBezTo>
                  <a:pt x="363" y="275"/>
                  <a:pt x="399" y="195"/>
                  <a:pt x="381" y="124"/>
                </a:cubicBezTo>
                <a:close/>
                <a:moveTo>
                  <a:pt x="319" y="159"/>
                </a:moveTo>
                <a:lnTo>
                  <a:pt x="319" y="159"/>
                </a:lnTo>
                <a:cubicBezTo>
                  <a:pt x="301" y="187"/>
                  <a:pt x="284" y="168"/>
                  <a:pt x="256" y="142"/>
                </a:cubicBezTo>
                <a:cubicBezTo>
                  <a:pt x="231" y="124"/>
                  <a:pt x="203" y="115"/>
                  <a:pt x="221" y="80"/>
                </a:cubicBezTo>
                <a:cubicBezTo>
                  <a:pt x="240" y="53"/>
                  <a:pt x="284" y="44"/>
                  <a:pt x="310" y="71"/>
                </a:cubicBezTo>
                <a:cubicBezTo>
                  <a:pt x="337" y="89"/>
                  <a:pt x="346" y="133"/>
                  <a:pt x="319"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0" name="Google Shape;1180;p27"/>
          <p:cNvSpPr/>
          <p:nvPr/>
        </p:nvSpPr>
        <p:spPr>
          <a:xfrm>
            <a:off x="4229894" y="3185319"/>
            <a:ext cx="266700" cy="275431"/>
          </a:xfrm>
          <a:custGeom>
            <a:rect b="b" l="l" r="r" t="t"/>
            <a:pathLst>
              <a:path extrusionOk="0" h="462" w="445">
                <a:moveTo>
                  <a:pt x="400" y="159"/>
                </a:moveTo>
                <a:lnTo>
                  <a:pt x="400" y="159"/>
                </a:lnTo>
                <a:cubicBezTo>
                  <a:pt x="364" y="71"/>
                  <a:pt x="302" y="0"/>
                  <a:pt x="266" y="8"/>
                </a:cubicBezTo>
                <a:cubicBezTo>
                  <a:pt x="213" y="36"/>
                  <a:pt x="302" y="142"/>
                  <a:pt x="36" y="248"/>
                </a:cubicBezTo>
                <a:cubicBezTo>
                  <a:pt x="9" y="257"/>
                  <a:pt x="0" y="292"/>
                  <a:pt x="9" y="319"/>
                </a:cubicBezTo>
                <a:cubicBezTo>
                  <a:pt x="18" y="337"/>
                  <a:pt x="53" y="363"/>
                  <a:pt x="81" y="355"/>
                </a:cubicBezTo>
                <a:lnTo>
                  <a:pt x="98" y="346"/>
                </a:lnTo>
                <a:cubicBezTo>
                  <a:pt x="116" y="372"/>
                  <a:pt x="134" y="355"/>
                  <a:pt x="134" y="372"/>
                </a:cubicBezTo>
                <a:cubicBezTo>
                  <a:pt x="143" y="390"/>
                  <a:pt x="160" y="425"/>
                  <a:pt x="160" y="434"/>
                </a:cubicBezTo>
                <a:cubicBezTo>
                  <a:pt x="169" y="443"/>
                  <a:pt x="178" y="461"/>
                  <a:pt x="187" y="452"/>
                </a:cubicBezTo>
                <a:cubicBezTo>
                  <a:pt x="196" y="452"/>
                  <a:pt x="231" y="443"/>
                  <a:pt x="240" y="434"/>
                </a:cubicBezTo>
                <a:cubicBezTo>
                  <a:pt x="257" y="434"/>
                  <a:pt x="257" y="425"/>
                  <a:pt x="249" y="416"/>
                </a:cubicBezTo>
                <a:cubicBezTo>
                  <a:pt x="249" y="408"/>
                  <a:pt x="231" y="399"/>
                  <a:pt x="231" y="390"/>
                </a:cubicBezTo>
                <a:cubicBezTo>
                  <a:pt x="222" y="381"/>
                  <a:pt x="213" y="346"/>
                  <a:pt x="204" y="337"/>
                </a:cubicBezTo>
                <a:cubicBezTo>
                  <a:pt x="196" y="328"/>
                  <a:pt x="213" y="310"/>
                  <a:pt x="231" y="310"/>
                </a:cubicBezTo>
                <a:cubicBezTo>
                  <a:pt x="355" y="302"/>
                  <a:pt x="373" y="372"/>
                  <a:pt x="417" y="355"/>
                </a:cubicBezTo>
                <a:cubicBezTo>
                  <a:pt x="444" y="346"/>
                  <a:pt x="444" y="248"/>
                  <a:pt x="400" y="159"/>
                </a:cubicBezTo>
                <a:close/>
                <a:moveTo>
                  <a:pt x="390" y="310"/>
                </a:moveTo>
                <a:lnTo>
                  <a:pt x="390" y="310"/>
                </a:lnTo>
                <a:cubicBezTo>
                  <a:pt x="381" y="310"/>
                  <a:pt x="328" y="275"/>
                  <a:pt x="302" y="204"/>
                </a:cubicBezTo>
                <a:cubicBezTo>
                  <a:pt x="275" y="133"/>
                  <a:pt x="275" y="62"/>
                  <a:pt x="284" y="62"/>
                </a:cubicBezTo>
                <a:cubicBezTo>
                  <a:pt x="293" y="62"/>
                  <a:pt x="337" y="106"/>
                  <a:pt x="364" y="177"/>
                </a:cubicBezTo>
                <a:cubicBezTo>
                  <a:pt x="400" y="248"/>
                  <a:pt x="390" y="302"/>
                  <a:pt x="390" y="31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1" name="Google Shape;1181;p27"/>
          <p:cNvSpPr/>
          <p:nvPr/>
        </p:nvSpPr>
        <p:spPr>
          <a:xfrm>
            <a:off x="3630613" y="4381500"/>
            <a:ext cx="277019" cy="256382"/>
          </a:xfrm>
          <a:custGeom>
            <a:rect b="b" l="l" r="r" t="t"/>
            <a:pathLst>
              <a:path extrusionOk="0" h="427" w="462">
                <a:moveTo>
                  <a:pt x="266" y="0"/>
                </a:moveTo>
                <a:lnTo>
                  <a:pt x="266" y="0"/>
                </a:lnTo>
                <a:lnTo>
                  <a:pt x="266" y="0"/>
                </a:lnTo>
                <a:cubicBezTo>
                  <a:pt x="142" y="0"/>
                  <a:pt x="62" y="45"/>
                  <a:pt x="71" y="80"/>
                </a:cubicBezTo>
                <a:cubicBezTo>
                  <a:pt x="71" y="89"/>
                  <a:pt x="71" y="116"/>
                  <a:pt x="80" y="143"/>
                </a:cubicBezTo>
                <a:cubicBezTo>
                  <a:pt x="18" y="169"/>
                  <a:pt x="0" y="205"/>
                  <a:pt x="0" y="240"/>
                </a:cubicBezTo>
                <a:cubicBezTo>
                  <a:pt x="9" y="275"/>
                  <a:pt x="36" y="311"/>
                  <a:pt x="115" y="319"/>
                </a:cubicBezTo>
                <a:cubicBezTo>
                  <a:pt x="151" y="319"/>
                  <a:pt x="204" y="302"/>
                  <a:pt x="231" y="266"/>
                </a:cubicBezTo>
                <a:cubicBezTo>
                  <a:pt x="231" y="258"/>
                  <a:pt x="231" y="249"/>
                  <a:pt x="231" y="249"/>
                </a:cubicBezTo>
                <a:cubicBezTo>
                  <a:pt x="231" y="222"/>
                  <a:pt x="249" y="213"/>
                  <a:pt x="266" y="213"/>
                </a:cubicBezTo>
                <a:cubicBezTo>
                  <a:pt x="284" y="213"/>
                  <a:pt x="302" y="222"/>
                  <a:pt x="302" y="249"/>
                </a:cubicBezTo>
                <a:cubicBezTo>
                  <a:pt x="302" y="266"/>
                  <a:pt x="284" y="284"/>
                  <a:pt x="266" y="284"/>
                </a:cubicBezTo>
                <a:cubicBezTo>
                  <a:pt x="222" y="328"/>
                  <a:pt x="169" y="355"/>
                  <a:pt x="115" y="355"/>
                </a:cubicBezTo>
                <a:cubicBezTo>
                  <a:pt x="115" y="364"/>
                  <a:pt x="115" y="364"/>
                  <a:pt x="115" y="372"/>
                </a:cubicBezTo>
                <a:cubicBezTo>
                  <a:pt x="115" y="381"/>
                  <a:pt x="178" y="426"/>
                  <a:pt x="266" y="426"/>
                </a:cubicBezTo>
                <a:lnTo>
                  <a:pt x="266" y="426"/>
                </a:lnTo>
                <a:cubicBezTo>
                  <a:pt x="355" y="426"/>
                  <a:pt x="408" y="381"/>
                  <a:pt x="408" y="372"/>
                </a:cubicBezTo>
                <a:cubicBezTo>
                  <a:pt x="416" y="355"/>
                  <a:pt x="453" y="116"/>
                  <a:pt x="453" y="80"/>
                </a:cubicBezTo>
                <a:cubicBezTo>
                  <a:pt x="461" y="45"/>
                  <a:pt x="381" y="0"/>
                  <a:pt x="266" y="0"/>
                </a:cubicBezTo>
                <a:close/>
                <a:moveTo>
                  <a:pt x="36" y="231"/>
                </a:moveTo>
                <a:lnTo>
                  <a:pt x="36" y="231"/>
                </a:lnTo>
                <a:cubicBezTo>
                  <a:pt x="36" y="222"/>
                  <a:pt x="53" y="196"/>
                  <a:pt x="89" y="178"/>
                </a:cubicBezTo>
                <a:cubicBezTo>
                  <a:pt x="89" y="213"/>
                  <a:pt x="98" y="249"/>
                  <a:pt x="106" y="284"/>
                </a:cubicBezTo>
                <a:cubicBezTo>
                  <a:pt x="62" y="275"/>
                  <a:pt x="44" y="258"/>
                  <a:pt x="36" y="231"/>
                </a:cubicBezTo>
                <a:close/>
                <a:moveTo>
                  <a:pt x="266" y="133"/>
                </a:moveTo>
                <a:lnTo>
                  <a:pt x="266" y="133"/>
                </a:lnTo>
                <a:cubicBezTo>
                  <a:pt x="178" y="133"/>
                  <a:pt x="106" y="98"/>
                  <a:pt x="106" y="80"/>
                </a:cubicBezTo>
                <a:cubicBezTo>
                  <a:pt x="106" y="71"/>
                  <a:pt x="178" y="36"/>
                  <a:pt x="266" y="36"/>
                </a:cubicBezTo>
                <a:cubicBezTo>
                  <a:pt x="355" y="36"/>
                  <a:pt x="416" y="71"/>
                  <a:pt x="416" y="80"/>
                </a:cubicBezTo>
                <a:cubicBezTo>
                  <a:pt x="416" y="98"/>
                  <a:pt x="355" y="133"/>
                  <a:pt x="266"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2" name="Google Shape;1182;p27"/>
          <p:cNvSpPr/>
          <p:nvPr/>
        </p:nvSpPr>
        <p:spPr>
          <a:xfrm>
            <a:off x="4240213" y="4381500"/>
            <a:ext cx="245269" cy="262732"/>
          </a:xfrm>
          <a:custGeom>
            <a:rect b="b" l="l" r="r" t="t"/>
            <a:pathLst>
              <a:path extrusionOk="0" h="436" w="409">
                <a:moveTo>
                  <a:pt x="257" y="408"/>
                </a:moveTo>
                <a:lnTo>
                  <a:pt x="257" y="408"/>
                </a:lnTo>
                <a:cubicBezTo>
                  <a:pt x="257" y="417"/>
                  <a:pt x="266" y="426"/>
                  <a:pt x="275" y="426"/>
                </a:cubicBezTo>
                <a:cubicBezTo>
                  <a:pt x="372" y="435"/>
                  <a:pt x="372" y="435"/>
                  <a:pt x="372" y="435"/>
                </a:cubicBezTo>
                <a:cubicBezTo>
                  <a:pt x="382" y="435"/>
                  <a:pt x="382" y="426"/>
                  <a:pt x="391" y="417"/>
                </a:cubicBezTo>
                <a:cubicBezTo>
                  <a:pt x="391" y="337"/>
                  <a:pt x="391" y="337"/>
                  <a:pt x="391" y="337"/>
                </a:cubicBezTo>
                <a:cubicBezTo>
                  <a:pt x="266" y="328"/>
                  <a:pt x="266" y="328"/>
                  <a:pt x="266" y="328"/>
                </a:cubicBezTo>
                <a:lnTo>
                  <a:pt x="257" y="408"/>
                </a:lnTo>
                <a:close/>
                <a:moveTo>
                  <a:pt x="18" y="337"/>
                </a:moveTo>
                <a:lnTo>
                  <a:pt x="18" y="337"/>
                </a:lnTo>
                <a:cubicBezTo>
                  <a:pt x="18" y="417"/>
                  <a:pt x="18" y="417"/>
                  <a:pt x="18" y="417"/>
                </a:cubicBezTo>
                <a:cubicBezTo>
                  <a:pt x="18" y="426"/>
                  <a:pt x="27" y="435"/>
                  <a:pt x="35" y="435"/>
                </a:cubicBezTo>
                <a:cubicBezTo>
                  <a:pt x="133" y="426"/>
                  <a:pt x="133" y="426"/>
                  <a:pt x="133" y="426"/>
                </a:cubicBezTo>
                <a:cubicBezTo>
                  <a:pt x="142" y="426"/>
                  <a:pt x="151" y="417"/>
                  <a:pt x="151" y="408"/>
                </a:cubicBezTo>
                <a:cubicBezTo>
                  <a:pt x="142" y="328"/>
                  <a:pt x="142" y="328"/>
                  <a:pt x="142" y="328"/>
                </a:cubicBezTo>
                <a:lnTo>
                  <a:pt x="18" y="337"/>
                </a:lnTo>
                <a:close/>
                <a:moveTo>
                  <a:pt x="0" y="205"/>
                </a:moveTo>
                <a:lnTo>
                  <a:pt x="0" y="205"/>
                </a:lnTo>
                <a:cubicBezTo>
                  <a:pt x="9" y="293"/>
                  <a:pt x="9" y="293"/>
                  <a:pt x="9" y="293"/>
                </a:cubicBezTo>
                <a:cubicBezTo>
                  <a:pt x="133" y="275"/>
                  <a:pt x="133" y="275"/>
                  <a:pt x="133" y="275"/>
                </a:cubicBezTo>
                <a:cubicBezTo>
                  <a:pt x="133" y="196"/>
                  <a:pt x="133" y="196"/>
                  <a:pt x="133" y="196"/>
                </a:cubicBezTo>
                <a:lnTo>
                  <a:pt x="133" y="187"/>
                </a:lnTo>
                <a:cubicBezTo>
                  <a:pt x="133" y="152"/>
                  <a:pt x="160" y="116"/>
                  <a:pt x="204" y="116"/>
                </a:cubicBezTo>
                <a:cubicBezTo>
                  <a:pt x="248" y="116"/>
                  <a:pt x="275" y="152"/>
                  <a:pt x="275" y="187"/>
                </a:cubicBezTo>
                <a:lnTo>
                  <a:pt x="275" y="196"/>
                </a:lnTo>
                <a:cubicBezTo>
                  <a:pt x="266" y="275"/>
                  <a:pt x="266" y="275"/>
                  <a:pt x="266" y="275"/>
                </a:cubicBezTo>
                <a:cubicBezTo>
                  <a:pt x="399" y="293"/>
                  <a:pt x="399" y="293"/>
                  <a:pt x="399" y="293"/>
                </a:cubicBezTo>
                <a:cubicBezTo>
                  <a:pt x="408" y="205"/>
                  <a:pt x="408" y="205"/>
                  <a:pt x="408" y="205"/>
                </a:cubicBezTo>
                <a:cubicBezTo>
                  <a:pt x="408" y="196"/>
                  <a:pt x="408" y="196"/>
                  <a:pt x="408" y="187"/>
                </a:cubicBezTo>
                <a:cubicBezTo>
                  <a:pt x="408" y="80"/>
                  <a:pt x="319" y="0"/>
                  <a:pt x="204" y="0"/>
                </a:cubicBezTo>
                <a:cubicBezTo>
                  <a:pt x="88" y="0"/>
                  <a:pt x="0" y="80"/>
                  <a:pt x="0" y="187"/>
                </a:cubicBezTo>
                <a:cubicBezTo>
                  <a:pt x="0" y="196"/>
                  <a:pt x="0" y="196"/>
                  <a:pt x="0" y="20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3" name="Google Shape;1183;p27"/>
          <p:cNvSpPr/>
          <p:nvPr/>
        </p:nvSpPr>
        <p:spPr>
          <a:xfrm>
            <a:off x="7179469" y="4377532"/>
            <a:ext cx="298450" cy="266700"/>
          </a:xfrm>
          <a:custGeom>
            <a:rect b="b" l="l" r="r" t="t"/>
            <a:pathLst>
              <a:path extrusionOk="0" h="444" w="497">
                <a:moveTo>
                  <a:pt x="443" y="70"/>
                </a:moveTo>
                <a:lnTo>
                  <a:pt x="443" y="70"/>
                </a:lnTo>
                <a:cubicBezTo>
                  <a:pt x="426" y="70"/>
                  <a:pt x="426" y="70"/>
                  <a:pt x="426" y="70"/>
                </a:cubicBezTo>
                <a:cubicBezTo>
                  <a:pt x="426" y="443"/>
                  <a:pt x="426" y="443"/>
                  <a:pt x="426" y="443"/>
                </a:cubicBezTo>
                <a:cubicBezTo>
                  <a:pt x="443" y="443"/>
                  <a:pt x="443" y="443"/>
                  <a:pt x="443" y="443"/>
                </a:cubicBezTo>
                <a:cubicBezTo>
                  <a:pt x="479" y="443"/>
                  <a:pt x="496" y="425"/>
                  <a:pt x="496" y="398"/>
                </a:cubicBezTo>
                <a:cubicBezTo>
                  <a:pt x="496" y="124"/>
                  <a:pt x="496" y="124"/>
                  <a:pt x="496" y="124"/>
                </a:cubicBezTo>
                <a:cubicBezTo>
                  <a:pt x="496" y="97"/>
                  <a:pt x="479" y="70"/>
                  <a:pt x="443" y="70"/>
                </a:cubicBezTo>
                <a:close/>
                <a:moveTo>
                  <a:pt x="0" y="124"/>
                </a:moveTo>
                <a:lnTo>
                  <a:pt x="0" y="124"/>
                </a:lnTo>
                <a:cubicBezTo>
                  <a:pt x="0" y="398"/>
                  <a:pt x="0" y="398"/>
                  <a:pt x="0" y="398"/>
                </a:cubicBezTo>
                <a:cubicBezTo>
                  <a:pt x="0" y="425"/>
                  <a:pt x="26" y="443"/>
                  <a:pt x="53" y="443"/>
                </a:cubicBezTo>
                <a:cubicBezTo>
                  <a:pt x="71" y="443"/>
                  <a:pt x="71" y="443"/>
                  <a:pt x="71" y="443"/>
                </a:cubicBezTo>
                <a:cubicBezTo>
                  <a:pt x="71" y="70"/>
                  <a:pt x="71" y="70"/>
                  <a:pt x="71" y="70"/>
                </a:cubicBezTo>
                <a:cubicBezTo>
                  <a:pt x="53" y="70"/>
                  <a:pt x="53" y="70"/>
                  <a:pt x="53" y="70"/>
                </a:cubicBezTo>
                <a:cubicBezTo>
                  <a:pt x="26" y="70"/>
                  <a:pt x="0" y="97"/>
                  <a:pt x="0" y="124"/>
                </a:cubicBezTo>
                <a:close/>
                <a:moveTo>
                  <a:pt x="337" y="26"/>
                </a:moveTo>
                <a:lnTo>
                  <a:pt x="337" y="26"/>
                </a:lnTo>
                <a:cubicBezTo>
                  <a:pt x="319" y="17"/>
                  <a:pt x="292" y="0"/>
                  <a:pt x="248" y="0"/>
                </a:cubicBezTo>
                <a:cubicBezTo>
                  <a:pt x="204" y="0"/>
                  <a:pt x="177" y="17"/>
                  <a:pt x="160" y="26"/>
                </a:cubicBezTo>
                <a:cubicBezTo>
                  <a:pt x="160" y="70"/>
                  <a:pt x="160" y="70"/>
                  <a:pt x="160" y="70"/>
                </a:cubicBezTo>
                <a:cubicBezTo>
                  <a:pt x="107" y="70"/>
                  <a:pt x="107" y="70"/>
                  <a:pt x="107" y="70"/>
                </a:cubicBezTo>
                <a:cubicBezTo>
                  <a:pt x="107" y="443"/>
                  <a:pt x="107" y="443"/>
                  <a:pt x="107" y="443"/>
                </a:cubicBezTo>
                <a:cubicBezTo>
                  <a:pt x="390" y="443"/>
                  <a:pt x="390" y="443"/>
                  <a:pt x="390" y="443"/>
                </a:cubicBezTo>
                <a:cubicBezTo>
                  <a:pt x="390" y="70"/>
                  <a:pt x="390" y="70"/>
                  <a:pt x="390" y="70"/>
                </a:cubicBezTo>
                <a:cubicBezTo>
                  <a:pt x="337" y="70"/>
                  <a:pt x="337" y="70"/>
                  <a:pt x="337" y="70"/>
                </a:cubicBezTo>
                <a:lnTo>
                  <a:pt x="337" y="26"/>
                </a:lnTo>
                <a:close/>
                <a:moveTo>
                  <a:pt x="301" y="70"/>
                </a:moveTo>
                <a:lnTo>
                  <a:pt x="301" y="70"/>
                </a:lnTo>
                <a:cubicBezTo>
                  <a:pt x="195" y="70"/>
                  <a:pt x="195" y="70"/>
                  <a:pt x="195" y="70"/>
                </a:cubicBezTo>
                <a:cubicBezTo>
                  <a:pt x="195" y="44"/>
                  <a:pt x="195" y="44"/>
                  <a:pt x="195" y="44"/>
                </a:cubicBezTo>
                <a:cubicBezTo>
                  <a:pt x="204" y="35"/>
                  <a:pt x="222" y="26"/>
                  <a:pt x="248" y="26"/>
                </a:cubicBezTo>
                <a:cubicBezTo>
                  <a:pt x="275" y="26"/>
                  <a:pt x="292" y="35"/>
                  <a:pt x="301" y="44"/>
                </a:cubicBezTo>
                <a:lnTo>
                  <a:pt x="301" y="7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4" name="Google Shape;1184;p27"/>
          <p:cNvSpPr/>
          <p:nvPr/>
        </p:nvSpPr>
        <p:spPr>
          <a:xfrm>
            <a:off x="6650038" y="3771900"/>
            <a:ext cx="169863" cy="288132"/>
          </a:xfrm>
          <a:custGeom>
            <a:rect b="b" l="l" r="r" t="t"/>
            <a:pathLst>
              <a:path extrusionOk="0" h="479" w="283">
                <a:moveTo>
                  <a:pt x="150" y="9"/>
                </a:moveTo>
                <a:lnTo>
                  <a:pt x="150" y="9"/>
                </a:lnTo>
                <a:cubicBezTo>
                  <a:pt x="150" y="0"/>
                  <a:pt x="141" y="0"/>
                  <a:pt x="132" y="9"/>
                </a:cubicBezTo>
                <a:cubicBezTo>
                  <a:pt x="114" y="185"/>
                  <a:pt x="0" y="221"/>
                  <a:pt x="0" y="345"/>
                </a:cubicBezTo>
                <a:cubicBezTo>
                  <a:pt x="0" y="416"/>
                  <a:pt x="70" y="478"/>
                  <a:pt x="141" y="478"/>
                </a:cubicBezTo>
                <a:cubicBezTo>
                  <a:pt x="220" y="478"/>
                  <a:pt x="282" y="416"/>
                  <a:pt x="282" y="345"/>
                </a:cubicBezTo>
                <a:cubicBezTo>
                  <a:pt x="282" y="221"/>
                  <a:pt x="167" y="185"/>
                  <a:pt x="150" y="9"/>
                </a:cubicBezTo>
                <a:close/>
                <a:moveTo>
                  <a:pt x="123" y="204"/>
                </a:moveTo>
                <a:lnTo>
                  <a:pt x="123" y="204"/>
                </a:lnTo>
                <a:cubicBezTo>
                  <a:pt x="123" y="204"/>
                  <a:pt x="123" y="213"/>
                  <a:pt x="123" y="221"/>
                </a:cubicBezTo>
                <a:cubicBezTo>
                  <a:pt x="114" y="257"/>
                  <a:pt x="97" y="292"/>
                  <a:pt x="97" y="336"/>
                </a:cubicBezTo>
                <a:cubicBezTo>
                  <a:pt x="97" y="363"/>
                  <a:pt x="88" y="372"/>
                  <a:pt x="70" y="372"/>
                </a:cubicBezTo>
                <a:cubicBezTo>
                  <a:pt x="53" y="372"/>
                  <a:pt x="44" y="363"/>
                  <a:pt x="44" y="345"/>
                </a:cubicBezTo>
                <a:cubicBezTo>
                  <a:pt x="44" y="292"/>
                  <a:pt x="70" y="257"/>
                  <a:pt x="88" y="221"/>
                </a:cubicBezTo>
                <a:cubicBezTo>
                  <a:pt x="97" y="213"/>
                  <a:pt x="106" y="204"/>
                  <a:pt x="114" y="194"/>
                </a:cubicBezTo>
                <a:lnTo>
                  <a:pt x="123" y="194"/>
                </a:lnTo>
                <a:lnTo>
                  <a:pt x="123"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5" name="Google Shape;1185;p27"/>
          <p:cNvSpPr/>
          <p:nvPr/>
        </p:nvSpPr>
        <p:spPr>
          <a:xfrm>
            <a:off x="4822032" y="4398169"/>
            <a:ext cx="266700" cy="224631"/>
          </a:xfrm>
          <a:custGeom>
            <a:rect b="b" l="l" r="r" t="t"/>
            <a:pathLst>
              <a:path extrusionOk="0" h="373" w="444">
                <a:moveTo>
                  <a:pt x="434" y="213"/>
                </a:moveTo>
                <a:lnTo>
                  <a:pt x="434" y="213"/>
                </a:lnTo>
                <a:cubicBezTo>
                  <a:pt x="354" y="27"/>
                  <a:pt x="354" y="27"/>
                  <a:pt x="354" y="27"/>
                </a:cubicBezTo>
                <a:cubicBezTo>
                  <a:pt x="354" y="9"/>
                  <a:pt x="337" y="0"/>
                  <a:pt x="319" y="0"/>
                </a:cubicBezTo>
                <a:cubicBezTo>
                  <a:pt x="124" y="0"/>
                  <a:pt x="124" y="0"/>
                  <a:pt x="124" y="0"/>
                </a:cubicBezTo>
                <a:cubicBezTo>
                  <a:pt x="106" y="0"/>
                  <a:pt x="89" y="9"/>
                  <a:pt x="80" y="27"/>
                </a:cubicBezTo>
                <a:cubicBezTo>
                  <a:pt x="9" y="213"/>
                  <a:pt x="9" y="213"/>
                  <a:pt x="9" y="213"/>
                </a:cubicBezTo>
                <a:cubicBezTo>
                  <a:pt x="0" y="222"/>
                  <a:pt x="0" y="248"/>
                  <a:pt x="0" y="257"/>
                </a:cubicBezTo>
                <a:cubicBezTo>
                  <a:pt x="18" y="345"/>
                  <a:pt x="18" y="345"/>
                  <a:pt x="18" y="345"/>
                </a:cubicBezTo>
                <a:cubicBezTo>
                  <a:pt x="18" y="363"/>
                  <a:pt x="35" y="372"/>
                  <a:pt x="45" y="372"/>
                </a:cubicBezTo>
                <a:cubicBezTo>
                  <a:pt x="399" y="372"/>
                  <a:pt x="399" y="372"/>
                  <a:pt x="399" y="372"/>
                </a:cubicBezTo>
                <a:cubicBezTo>
                  <a:pt x="408" y="372"/>
                  <a:pt x="425" y="363"/>
                  <a:pt x="425" y="345"/>
                </a:cubicBezTo>
                <a:cubicBezTo>
                  <a:pt x="443" y="257"/>
                  <a:pt x="443" y="257"/>
                  <a:pt x="443" y="257"/>
                </a:cubicBezTo>
                <a:cubicBezTo>
                  <a:pt x="443" y="248"/>
                  <a:pt x="443" y="222"/>
                  <a:pt x="434" y="213"/>
                </a:cubicBezTo>
                <a:close/>
                <a:moveTo>
                  <a:pt x="399" y="275"/>
                </a:moveTo>
                <a:lnTo>
                  <a:pt x="399" y="275"/>
                </a:lnTo>
                <a:cubicBezTo>
                  <a:pt x="399" y="310"/>
                  <a:pt x="399" y="310"/>
                  <a:pt x="399" y="310"/>
                </a:cubicBezTo>
                <a:cubicBezTo>
                  <a:pt x="399" y="328"/>
                  <a:pt x="381" y="337"/>
                  <a:pt x="372" y="337"/>
                </a:cubicBezTo>
                <a:cubicBezTo>
                  <a:pt x="71" y="337"/>
                  <a:pt x="71" y="337"/>
                  <a:pt x="71" y="337"/>
                </a:cubicBezTo>
                <a:cubicBezTo>
                  <a:pt x="62" y="337"/>
                  <a:pt x="45" y="328"/>
                  <a:pt x="45" y="310"/>
                </a:cubicBezTo>
                <a:cubicBezTo>
                  <a:pt x="35" y="275"/>
                  <a:pt x="35" y="275"/>
                  <a:pt x="35" y="275"/>
                </a:cubicBezTo>
                <a:cubicBezTo>
                  <a:pt x="35" y="266"/>
                  <a:pt x="45" y="248"/>
                  <a:pt x="62" y="248"/>
                </a:cubicBezTo>
                <a:cubicBezTo>
                  <a:pt x="381" y="248"/>
                  <a:pt x="381" y="248"/>
                  <a:pt x="381" y="248"/>
                </a:cubicBezTo>
                <a:cubicBezTo>
                  <a:pt x="399" y="248"/>
                  <a:pt x="408" y="266"/>
                  <a:pt x="399"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6" name="Google Shape;1186;p27"/>
          <p:cNvSpPr/>
          <p:nvPr/>
        </p:nvSpPr>
        <p:spPr>
          <a:xfrm>
            <a:off x="6009482" y="4366419"/>
            <a:ext cx="270669" cy="277813"/>
          </a:xfrm>
          <a:custGeom>
            <a:rect b="b" l="l" r="r" t="t"/>
            <a:pathLst>
              <a:path extrusionOk="0" h="462" w="452">
                <a:moveTo>
                  <a:pt x="275" y="301"/>
                </a:moveTo>
                <a:lnTo>
                  <a:pt x="275" y="301"/>
                </a:lnTo>
                <a:cubicBezTo>
                  <a:pt x="275" y="301"/>
                  <a:pt x="451" y="169"/>
                  <a:pt x="434" y="26"/>
                </a:cubicBezTo>
                <a:lnTo>
                  <a:pt x="434" y="18"/>
                </a:lnTo>
                <a:cubicBezTo>
                  <a:pt x="425" y="18"/>
                  <a:pt x="425" y="18"/>
                  <a:pt x="425" y="18"/>
                </a:cubicBezTo>
                <a:cubicBezTo>
                  <a:pt x="284" y="0"/>
                  <a:pt x="159" y="178"/>
                  <a:pt x="159" y="178"/>
                </a:cubicBezTo>
                <a:cubicBezTo>
                  <a:pt x="53" y="159"/>
                  <a:pt x="62" y="186"/>
                  <a:pt x="9" y="301"/>
                </a:cubicBezTo>
                <a:cubicBezTo>
                  <a:pt x="0" y="328"/>
                  <a:pt x="18" y="328"/>
                  <a:pt x="35" y="328"/>
                </a:cubicBezTo>
                <a:cubicBezTo>
                  <a:pt x="53" y="319"/>
                  <a:pt x="88" y="310"/>
                  <a:pt x="88" y="310"/>
                </a:cubicBezTo>
                <a:cubicBezTo>
                  <a:pt x="151" y="372"/>
                  <a:pt x="151" y="372"/>
                  <a:pt x="151" y="372"/>
                </a:cubicBezTo>
                <a:cubicBezTo>
                  <a:pt x="151" y="372"/>
                  <a:pt x="141" y="407"/>
                  <a:pt x="133" y="425"/>
                </a:cubicBezTo>
                <a:cubicBezTo>
                  <a:pt x="124" y="443"/>
                  <a:pt x="133" y="461"/>
                  <a:pt x="151" y="452"/>
                </a:cubicBezTo>
                <a:cubicBezTo>
                  <a:pt x="266" y="398"/>
                  <a:pt x="292" y="407"/>
                  <a:pt x="275" y="301"/>
                </a:cubicBezTo>
                <a:close/>
                <a:moveTo>
                  <a:pt x="301" y="150"/>
                </a:moveTo>
                <a:lnTo>
                  <a:pt x="301" y="150"/>
                </a:lnTo>
                <a:cubicBezTo>
                  <a:pt x="284" y="133"/>
                  <a:pt x="284" y="115"/>
                  <a:pt x="301" y="97"/>
                </a:cubicBezTo>
                <a:cubicBezTo>
                  <a:pt x="319" y="80"/>
                  <a:pt x="345" y="80"/>
                  <a:pt x="354" y="97"/>
                </a:cubicBezTo>
                <a:cubicBezTo>
                  <a:pt x="372" y="115"/>
                  <a:pt x="372" y="133"/>
                  <a:pt x="354" y="150"/>
                </a:cubicBezTo>
                <a:cubicBezTo>
                  <a:pt x="345" y="169"/>
                  <a:pt x="319" y="169"/>
                  <a:pt x="301" y="15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7" name="Google Shape;1187;p27"/>
          <p:cNvSpPr/>
          <p:nvPr/>
        </p:nvSpPr>
        <p:spPr>
          <a:xfrm>
            <a:off x="6580982" y="4360069"/>
            <a:ext cx="308769" cy="298450"/>
          </a:xfrm>
          <a:custGeom>
            <a:rect b="b" l="l" r="r" t="t"/>
            <a:pathLst>
              <a:path extrusionOk="0" h="498" w="515">
                <a:moveTo>
                  <a:pt x="79" y="337"/>
                </a:moveTo>
                <a:lnTo>
                  <a:pt x="79" y="337"/>
                </a:lnTo>
                <a:cubicBezTo>
                  <a:pt x="44" y="372"/>
                  <a:pt x="71" y="416"/>
                  <a:pt x="18" y="470"/>
                </a:cubicBezTo>
                <a:cubicBezTo>
                  <a:pt x="0" y="497"/>
                  <a:pt x="116" y="487"/>
                  <a:pt x="169" y="434"/>
                </a:cubicBezTo>
                <a:cubicBezTo>
                  <a:pt x="195" y="407"/>
                  <a:pt x="186" y="372"/>
                  <a:pt x="160" y="346"/>
                </a:cubicBezTo>
                <a:cubicBezTo>
                  <a:pt x="132" y="319"/>
                  <a:pt x="97" y="319"/>
                  <a:pt x="79" y="337"/>
                </a:cubicBezTo>
                <a:close/>
                <a:moveTo>
                  <a:pt x="496" y="18"/>
                </a:moveTo>
                <a:lnTo>
                  <a:pt x="496" y="18"/>
                </a:lnTo>
                <a:cubicBezTo>
                  <a:pt x="479" y="0"/>
                  <a:pt x="257" y="168"/>
                  <a:pt x="195" y="231"/>
                </a:cubicBezTo>
                <a:cubicBezTo>
                  <a:pt x="169" y="266"/>
                  <a:pt x="160" y="284"/>
                  <a:pt x="141" y="293"/>
                </a:cubicBezTo>
                <a:cubicBezTo>
                  <a:pt x="141" y="301"/>
                  <a:pt x="150" y="301"/>
                  <a:pt x="150" y="301"/>
                </a:cubicBezTo>
                <a:cubicBezTo>
                  <a:pt x="160" y="310"/>
                  <a:pt x="169" y="310"/>
                  <a:pt x="186" y="328"/>
                </a:cubicBezTo>
                <a:cubicBezTo>
                  <a:pt x="195" y="337"/>
                  <a:pt x="204" y="346"/>
                  <a:pt x="204" y="354"/>
                </a:cubicBezTo>
                <a:cubicBezTo>
                  <a:pt x="204" y="363"/>
                  <a:pt x="213" y="363"/>
                  <a:pt x="213" y="363"/>
                </a:cubicBezTo>
                <a:cubicBezTo>
                  <a:pt x="230" y="354"/>
                  <a:pt x="248" y="337"/>
                  <a:pt x="275" y="310"/>
                </a:cubicBezTo>
                <a:cubicBezTo>
                  <a:pt x="336" y="248"/>
                  <a:pt x="514" y="35"/>
                  <a:pt x="496" y="1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8" name="Google Shape;1188;p27"/>
          <p:cNvSpPr/>
          <p:nvPr/>
        </p:nvSpPr>
        <p:spPr>
          <a:xfrm>
            <a:off x="7773988" y="4377532"/>
            <a:ext cx="298450" cy="270669"/>
          </a:xfrm>
          <a:custGeom>
            <a:rect b="b" l="l" r="r" t="t"/>
            <a:pathLst>
              <a:path extrusionOk="0" h="452" w="497">
                <a:moveTo>
                  <a:pt x="247" y="274"/>
                </a:moveTo>
                <a:lnTo>
                  <a:pt x="247" y="274"/>
                </a:lnTo>
                <a:cubicBezTo>
                  <a:pt x="309" y="274"/>
                  <a:pt x="354" y="257"/>
                  <a:pt x="363" y="230"/>
                </a:cubicBezTo>
                <a:cubicBezTo>
                  <a:pt x="354" y="204"/>
                  <a:pt x="345" y="177"/>
                  <a:pt x="337" y="151"/>
                </a:cubicBezTo>
                <a:cubicBezTo>
                  <a:pt x="328" y="168"/>
                  <a:pt x="292" y="186"/>
                  <a:pt x="247" y="186"/>
                </a:cubicBezTo>
                <a:cubicBezTo>
                  <a:pt x="203" y="186"/>
                  <a:pt x="168" y="168"/>
                  <a:pt x="168" y="151"/>
                </a:cubicBezTo>
                <a:cubicBezTo>
                  <a:pt x="150" y="177"/>
                  <a:pt x="141" y="204"/>
                  <a:pt x="133" y="230"/>
                </a:cubicBezTo>
                <a:cubicBezTo>
                  <a:pt x="141" y="257"/>
                  <a:pt x="186" y="274"/>
                  <a:pt x="247" y="274"/>
                </a:cubicBezTo>
                <a:close/>
                <a:moveTo>
                  <a:pt x="247" y="106"/>
                </a:moveTo>
                <a:lnTo>
                  <a:pt x="247" y="106"/>
                </a:lnTo>
                <a:cubicBezTo>
                  <a:pt x="274" y="106"/>
                  <a:pt x="300" y="97"/>
                  <a:pt x="309" y="88"/>
                </a:cubicBezTo>
                <a:cubicBezTo>
                  <a:pt x="300" y="62"/>
                  <a:pt x="292" y="35"/>
                  <a:pt x="284" y="17"/>
                </a:cubicBezTo>
                <a:cubicBezTo>
                  <a:pt x="284" y="8"/>
                  <a:pt x="265" y="0"/>
                  <a:pt x="247" y="0"/>
                </a:cubicBezTo>
                <a:cubicBezTo>
                  <a:pt x="230" y="0"/>
                  <a:pt x="212" y="8"/>
                  <a:pt x="212" y="17"/>
                </a:cubicBezTo>
                <a:cubicBezTo>
                  <a:pt x="203" y="35"/>
                  <a:pt x="194" y="62"/>
                  <a:pt x="186" y="88"/>
                </a:cubicBezTo>
                <a:cubicBezTo>
                  <a:pt x="194" y="97"/>
                  <a:pt x="221" y="106"/>
                  <a:pt x="247" y="106"/>
                </a:cubicBezTo>
                <a:close/>
                <a:moveTo>
                  <a:pt x="469" y="301"/>
                </a:moveTo>
                <a:lnTo>
                  <a:pt x="469" y="301"/>
                </a:lnTo>
                <a:cubicBezTo>
                  <a:pt x="372" y="266"/>
                  <a:pt x="372" y="266"/>
                  <a:pt x="372" y="266"/>
                </a:cubicBezTo>
                <a:cubicBezTo>
                  <a:pt x="381" y="292"/>
                  <a:pt x="381" y="292"/>
                  <a:pt x="381" y="292"/>
                </a:cubicBezTo>
                <a:cubicBezTo>
                  <a:pt x="381" y="327"/>
                  <a:pt x="319" y="345"/>
                  <a:pt x="247" y="345"/>
                </a:cubicBezTo>
                <a:cubicBezTo>
                  <a:pt x="177" y="345"/>
                  <a:pt x="115" y="327"/>
                  <a:pt x="115" y="292"/>
                </a:cubicBezTo>
                <a:cubicBezTo>
                  <a:pt x="124" y="266"/>
                  <a:pt x="124" y="266"/>
                  <a:pt x="124" y="266"/>
                </a:cubicBezTo>
                <a:cubicBezTo>
                  <a:pt x="26" y="301"/>
                  <a:pt x="26" y="301"/>
                  <a:pt x="26" y="301"/>
                </a:cubicBezTo>
                <a:cubicBezTo>
                  <a:pt x="0" y="310"/>
                  <a:pt x="0" y="327"/>
                  <a:pt x="26" y="345"/>
                </a:cubicBezTo>
                <a:cubicBezTo>
                  <a:pt x="203" y="434"/>
                  <a:pt x="203" y="434"/>
                  <a:pt x="203" y="434"/>
                </a:cubicBezTo>
                <a:cubicBezTo>
                  <a:pt x="230" y="451"/>
                  <a:pt x="265" y="451"/>
                  <a:pt x="292" y="434"/>
                </a:cubicBezTo>
                <a:cubicBezTo>
                  <a:pt x="469" y="345"/>
                  <a:pt x="469" y="345"/>
                  <a:pt x="469" y="345"/>
                </a:cubicBezTo>
                <a:cubicBezTo>
                  <a:pt x="496" y="327"/>
                  <a:pt x="496" y="310"/>
                  <a:pt x="469"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89" name="Google Shape;1189;p27"/>
          <p:cNvSpPr/>
          <p:nvPr/>
        </p:nvSpPr>
        <p:spPr>
          <a:xfrm>
            <a:off x="7179469" y="2019300"/>
            <a:ext cx="298450" cy="238919"/>
          </a:xfrm>
          <a:custGeom>
            <a:rect b="b" l="l" r="r" t="t"/>
            <a:pathLst>
              <a:path extrusionOk="0" h="400" w="497">
                <a:moveTo>
                  <a:pt x="169" y="196"/>
                </a:moveTo>
                <a:lnTo>
                  <a:pt x="169" y="196"/>
                </a:lnTo>
                <a:cubicBezTo>
                  <a:pt x="169" y="240"/>
                  <a:pt x="204" y="275"/>
                  <a:pt x="248" y="275"/>
                </a:cubicBezTo>
                <a:cubicBezTo>
                  <a:pt x="292" y="275"/>
                  <a:pt x="328" y="240"/>
                  <a:pt x="328" y="196"/>
                </a:cubicBezTo>
                <a:cubicBezTo>
                  <a:pt x="328" y="151"/>
                  <a:pt x="292" y="116"/>
                  <a:pt x="248" y="116"/>
                </a:cubicBezTo>
                <a:cubicBezTo>
                  <a:pt x="204" y="116"/>
                  <a:pt x="169" y="151"/>
                  <a:pt x="169" y="196"/>
                </a:cubicBezTo>
                <a:close/>
                <a:moveTo>
                  <a:pt x="116" y="169"/>
                </a:moveTo>
                <a:lnTo>
                  <a:pt x="116" y="169"/>
                </a:lnTo>
                <a:cubicBezTo>
                  <a:pt x="124" y="107"/>
                  <a:pt x="186" y="63"/>
                  <a:pt x="248" y="63"/>
                </a:cubicBezTo>
                <a:cubicBezTo>
                  <a:pt x="284" y="63"/>
                  <a:pt x="319" y="71"/>
                  <a:pt x="345" y="98"/>
                </a:cubicBezTo>
                <a:cubicBezTo>
                  <a:pt x="354" y="107"/>
                  <a:pt x="381" y="107"/>
                  <a:pt x="390" y="98"/>
                </a:cubicBezTo>
                <a:cubicBezTo>
                  <a:pt x="399" y="89"/>
                  <a:pt x="399" y="71"/>
                  <a:pt x="390" y="54"/>
                </a:cubicBezTo>
                <a:cubicBezTo>
                  <a:pt x="354" y="18"/>
                  <a:pt x="301" y="0"/>
                  <a:pt x="248" y="0"/>
                </a:cubicBezTo>
                <a:cubicBezTo>
                  <a:pt x="160" y="0"/>
                  <a:pt x="80" y="54"/>
                  <a:pt x="62" y="143"/>
                </a:cubicBezTo>
                <a:cubicBezTo>
                  <a:pt x="0" y="143"/>
                  <a:pt x="0" y="143"/>
                  <a:pt x="0" y="143"/>
                </a:cubicBezTo>
                <a:cubicBezTo>
                  <a:pt x="0" y="196"/>
                  <a:pt x="0" y="196"/>
                  <a:pt x="0" y="196"/>
                </a:cubicBezTo>
                <a:cubicBezTo>
                  <a:pt x="80" y="196"/>
                  <a:pt x="80" y="196"/>
                  <a:pt x="80" y="196"/>
                </a:cubicBezTo>
                <a:cubicBezTo>
                  <a:pt x="107" y="196"/>
                  <a:pt x="107" y="178"/>
                  <a:pt x="116" y="169"/>
                </a:cubicBezTo>
                <a:close/>
                <a:moveTo>
                  <a:pt x="416" y="196"/>
                </a:moveTo>
                <a:lnTo>
                  <a:pt x="416" y="196"/>
                </a:lnTo>
                <a:cubicBezTo>
                  <a:pt x="390" y="196"/>
                  <a:pt x="390" y="222"/>
                  <a:pt x="381" y="231"/>
                </a:cubicBezTo>
                <a:cubicBezTo>
                  <a:pt x="372" y="293"/>
                  <a:pt x="319" y="337"/>
                  <a:pt x="248" y="337"/>
                </a:cubicBezTo>
                <a:cubicBezTo>
                  <a:pt x="213" y="337"/>
                  <a:pt x="177" y="319"/>
                  <a:pt x="151" y="293"/>
                </a:cubicBezTo>
                <a:cubicBezTo>
                  <a:pt x="142" y="284"/>
                  <a:pt x="116" y="284"/>
                  <a:pt x="107" y="293"/>
                </a:cubicBezTo>
                <a:cubicBezTo>
                  <a:pt x="97" y="310"/>
                  <a:pt x="97" y="328"/>
                  <a:pt x="107" y="337"/>
                </a:cubicBezTo>
                <a:cubicBezTo>
                  <a:pt x="142" y="373"/>
                  <a:pt x="195" y="399"/>
                  <a:pt x="248" y="399"/>
                </a:cubicBezTo>
                <a:cubicBezTo>
                  <a:pt x="337" y="399"/>
                  <a:pt x="416" y="337"/>
                  <a:pt x="435" y="257"/>
                </a:cubicBezTo>
                <a:cubicBezTo>
                  <a:pt x="496" y="257"/>
                  <a:pt x="496" y="257"/>
                  <a:pt x="496" y="257"/>
                </a:cubicBezTo>
                <a:cubicBezTo>
                  <a:pt x="496" y="196"/>
                  <a:pt x="496" y="196"/>
                  <a:pt x="496" y="196"/>
                </a:cubicBezTo>
                <a:lnTo>
                  <a:pt x="416" y="19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0" name="Google Shape;1190;p27"/>
          <p:cNvSpPr/>
          <p:nvPr/>
        </p:nvSpPr>
        <p:spPr>
          <a:xfrm>
            <a:off x="5446713" y="4387850"/>
            <a:ext cx="200819" cy="245269"/>
          </a:xfrm>
          <a:custGeom>
            <a:rect b="b" l="l" r="r" t="t"/>
            <a:pathLst>
              <a:path extrusionOk="0" h="409" w="337">
                <a:moveTo>
                  <a:pt x="168" y="0"/>
                </a:moveTo>
                <a:lnTo>
                  <a:pt x="168" y="0"/>
                </a:lnTo>
                <a:cubicBezTo>
                  <a:pt x="62" y="0"/>
                  <a:pt x="0" y="36"/>
                  <a:pt x="0" y="62"/>
                </a:cubicBezTo>
                <a:cubicBezTo>
                  <a:pt x="35" y="363"/>
                  <a:pt x="35" y="363"/>
                  <a:pt x="35" y="363"/>
                </a:cubicBezTo>
                <a:cubicBezTo>
                  <a:pt x="35" y="372"/>
                  <a:pt x="88" y="408"/>
                  <a:pt x="168" y="408"/>
                </a:cubicBezTo>
                <a:cubicBezTo>
                  <a:pt x="248" y="408"/>
                  <a:pt x="301" y="372"/>
                  <a:pt x="301" y="363"/>
                </a:cubicBezTo>
                <a:cubicBezTo>
                  <a:pt x="336" y="62"/>
                  <a:pt x="336" y="62"/>
                  <a:pt x="336" y="62"/>
                </a:cubicBezTo>
                <a:cubicBezTo>
                  <a:pt x="336" y="36"/>
                  <a:pt x="274" y="0"/>
                  <a:pt x="168" y="0"/>
                </a:cubicBezTo>
                <a:close/>
                <a:moveTo>
                  <a:pt x="168" y="107"/>
                </a:moveTo>
                <a:lnTo>
                  <a:pt x="168" y="107"/>
                </a:lnTo>
                <a:cubicBezTo>
                  <a:pt x="88" y="107"/>
                  <a:pt x="35" y="80"/>
                  <a:pt x="35" y="71"/>
                </a:cubicBezTo>
                <a:cubicBezTo>
                  <a:pt x="35" y="62"/>
                  <a:pt x="88" y="36"/>
                  <a:pt x="168" y="36"/>
                </a:cubicBezTo>
                <a:cubicBezTo>
                  <a:pt x="248" y="36"/>
                  <a:pt x="301" y="62"/>
                  <a:pt x="301" y="71"/>
                </a:cubicBezTo>
                <a:cubicBezTo>
                  <a:pt x="301" y="80"/>
                  <a:pt x="248" y="107"/>
                  <a:pt x="168" y="10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1" name="Google Shape;1191;p27"/>
          <p:cNvSpPr/>
          <p:nvPr/>
        </p:nvSpPr>
        <p:spPr>
          <a:xfrm>
            <a:off x="11312525" y="3793332"/>
            <a:ext cx="298450" cy="285750"/>
          </a:xfrm>
          <a:custGeom>
            <a:rect b="b" l="l" r="r" t="t"/>
            <a:pathLst>
              <a:path extrusionOk="0" h="480" w="497">
                <a:moveTo>
                  <a:pt x="425" y="160"/>
                </a:moveTo>
                <a:lnTo>
                  <a:pt x="425" y="160"/>
                </a:lnTo>
                <a:cubicBezTo>
                  <a:pt x="372" y="18"/>
                  <a:pt x="372" y="18"/>
                  <a:pt x="372" y="18"/>
                </a:cubicBezTo>
                <a:cubicBezTo>
                  <a:pt x="372" y="9"/>
                  <a:pt x="354" y="0"/>
                  <a:pt x="346" y="9"/>
                </a:cubicBezTo>
                <a:cubicBezTo>
                  <a:pt x="9" y="134"/>
                  <a:pt x="9" y="134"/>
                  <a:pt x="9" y="134"/>
                </a:cubicBezTo>
                <a:cubicBezTo>
                  <a:pt x="0" y="134"/>
                  <a:pt x="0" y="143"/>
                  <a:pt x="0" y="160"/>
                </a:cubicBezTo>
                <a:cubicBezTo>
                  <a:pt x="53" y="302"/>
                  <a:pt x="53" y="302"/>
                  <a:pt x="53" y="302"/>
                </a:cubicBezTo>
                <a:cubicBezTo>
                  <a:pt x="53" y="222"/>
                  <a:pt x="53" y="222"/>
                  <a:pt x="53" y="222"/>
                </a:cubicBezTo>
                <a:cubicBezTo>
                  <a:pt x="53" y="187"/>
                  <a:pt x="80" y="160"/>
                  <a:pt x="115" y="160"/>
                </a:cubicBezTo>
                <a:cubicBezTo>
                  <a:pt x="203" y="160"/>
                  <a:pt x="203" y="160"/>
                  <a:pt x="203" y="160"/>
                </a:cubicBezTo>
                <a:cubicBezTo>
                  <a:pt x="309" y="89"/>
                  <a:pt x="309" y="89"/>
                  <a:pt x="309" y="89"/>
                </a:cubicBezTo>
                <a:cubicBezTo>
                  <a:pt x="372" y="160"/>
                  <a:pt x="372" y="160"/>
                  <a:pt x="372" y="160"/>
                </a:cubicBezTo>
                <a:lnTo>
                  <a:pt x="425" y="160"/>
                </a:lnTo>
                <a:close/>
                <a:moveTo>
                  <a:pt x="478" y="204"/>
                </a:moveTo>
                <a:lnTo>
                  <a:pt x="478" y="204"/>
                </a:lnTo>
                <a:cubicBezTo>
                  <a:pt x="115" y="204"/>
                  <a:pt x="115" y="204"/>
                  <a:pt x="115" y="204"/>
                </a:cubicBezTo>
                <a:cubicBezTo>
                  <a:pt x="106" y="204"/>
                  <a:pt x="97" y="213"/>
                  <a:pt x="97" y="222"/>
                </a:cubicBezTo>
                <a:cubicBezTo>
                  <a:pt x="97" y="462"/>
                  <a:pt x="97" y="462"/>
                  <a:pt x="97" y="462"/>
                </a:cubicBezTo>
                <a:cubicBezTo>
                  <a:pt x="97" y="470"/>
                  <a:pt x="106" y="479"/>
                  <a:pt x="115" y="479"/>
                </a:cubicBezTo>
                <a:cubicBezTo>
                  <a:pt x="478" y="479"/>
                  <a:pt x="478" y="479"/>
                  <a:pt x="478" y="479"/>
                </a:cubicBezTo>
                <a:cubicBezTo>
                  <a:pt x="487" y="479"/>
                  <a:pt x="496" y="470"/>
                  <a:pt x="496" y="462"/>
                </a:cubicBezTo>
                <a:cubicBezTo>
                  <a:pt x="496" y="222"/>
                  <a:pt x="496" y="222"/>
                  <a:pt x="496" y="222"/>
                </a:cubicBezTo>
                <a:cubicBezTo>
                  <a:pt x="496" y="213"/>
                  <a:pt x="487" y="204"/>
                  <a:pt x="478" y="204"/>
                </a:cubicBezTo>
                <a:close/>
                <a:moveTo>
                  <a:pt x="452" y="426"/>
                </a:moveTo>
                <a:lnTo>
                  <a:pt x="452" y="426"/>
                </a:lnTo>
                <a:cubicBezTo>
                  <a:pt x="150" y="426"/>
                  <a:pt x="150" y="426"/>
                  <a:pt x="150" y="426"/>
                </a:cubicBezTo>
                <a:cubicBezTo>
                  <a:pt x="150" y="391"/>
                  <a:pt x="150" y="391"/>
                  <a:pt x="150" y="391"/>
                </a:cubicBezTo>
                <a:cubicBezTo>
                  <a:pt x="195" y="275"/>
                  <a:pt x="195" y="275"/>
                  <a:pt x="195" y="275"/>
                </a:cubicBezTo>
                <a:cubicBezTo>
                  <a:pt x="265" y="364"/>
                  <a:pt x="265" y="364"/>
                  <a:pt x="265" y="364"/>
                </a:cubicBezTo>
                <a:cubicBezTo>
                  <a:pt x="328" y="302"/>
                  <a:pt x="328" y="302"/>
                  <a:pt x="328" y="302"/>
                </a:cubicBezTo>
                <a:cubicBezTo>
                  <a:pt x="416" y="266"/>
                  <a:pt x="416" y="266"/>
                  <a:pt x="416" y="266"/>
                </a:cubicBezTo>
                <a:cubicBezTo>
                  <a:pt x="452" y="347"/>
                  <a:pt x="452" y="347"/>
                  <a:pt x="452" y="347"/>
                </a:cubicBezTo>
                <a:lnTo>
                  <a:pt x="452" y="42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2" name="Google Shape;1192;p27"/>
          <p:cNvSpPr/>
          <p:nvPr/>
        </p:nvSpPr>
        <p:spPr>
          <a:xfrm>
            <a:off x="9572625" y="3803650"/>
            <a:ext cx="213519" cy="270669"/>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302" y="399"/>
                </a:moveTo>
                <a:lnTo>
                  <a:pt x="302" y="399"/>
                </a:lnTo>
                <a:cubicBezTo>
                  <a:pt x="53" y="399"/>
                  <a:pt x="53" y="399"/>
                  <a:pt x="53" y="399"/>
                </a:cubicBezTo>
                <a:cubicBezTo>
                  <a:pt x="53" y="54"/>
                  <a:pt x="53" y="54"/>
                  <a:pt x="53" y="54"/>
                </a:cubicBezTo>
                <a:cubicBezTo>
                  <a:pt x="302" y="54"/>
                  <a:pt x="302" y="54"/>
                  <a:pt x="302" y="54"/>
                </a:cubicBezTo>
                <a:lnTo>
                  <a:pt x="302" y="39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3" name="Google Shape;1193;p27"/>
          <p:cNvSpPr/>
          <p:nvPr/>
        </p:nvSpPr>
        <p:spPr>
          <a:xfrm>
            <a:off x="10717213" y="3835400"/>
            <a:ext cx="298450" cy="205582"/>
          </a:xfrm>
          <a:custGeom>
            <a:rect b="b" l="l" r="r" t="t"/>
            <a:pathLst>
              <a:path extrusionOk="0" h="346" w="498">
                <a:moveTo>
                  <a:pt x="0" y="44"/>
                </a:moveTo>
                <a:lnTo>
                  <a:pt x="0" y="44"/>
                </a:lnTo>
                <a:cubicBezTo>
                  <a:pt x="0" y="292"/>
                  <a:pt x="0" y="292"/>
                  <a:pt x="0" y="292"/>
                </a:cubicBezTo>
                <a:cubicBezTo>
                  <a:pt x="0" y="319"/>
                  <a:pt x="18" y="345"/>
                  <a:pt x="53" y="345"/>
                </a:cubicBezTo>
                <a:cubicBezTo>
                  <a:pt x="444" y="345"/>
                  <a:pt x="444" y="345"/>
                  <a:pt x="444" y="345"/>
                </a:cubicBezTo>
                <a:cubicBezTo>
                  <a:pt x="470" y="345"/>
                  <a:pt x="497" y="319"/>
                  <a:pt x="497" y="292"/>
                </a:cubicBezTo>
                <a:cubicBezTo>
                  <a:pt x="497" y="44"/>
                  <a:pt x="497" y="44"/>
                  <a:pt x="497" y="44"/>
                </a:cubicBezTo>
                <a:cubicBezTo>
                  <a:pt x="497" y="17"/>
                  <a:pt x="470" y="0"/>
                  <a:pt x="444" y="0"/>
                </a:cubicBezTo>
                <a:cubicBezTo>
                  <a:pt x="53" y="0"/>
                  <a:pt x="53" y="0"/>
                  <a:pt x="53" y="0"/>
                </a:cubicBezTo>
                <a:cubicBezTo>
                  <a:pt x="18" y="0"/>
                  <a:pt x="0" y="17"/>
                  <a:pt x="0" y="44"/>
                </a:cubicBezTo>
                <a:close/>
                <a:moveTo>
                  <a:pt x="444" y="44"/>
                </a:moveTo>
                <a:lnTo>
                  <a:pt x="444" y="44"/>
                </a:lnTo>
                <a:cubicBezTo>
                  <a:pt x="444" y="292"/>
                  <a:pt x="444" y="292"/>
                  <a:pt x="444" y="292"/>
                </a:cubicBezTo>
                <a:cubicBezTo>
                  <a:pt x="53" y="292"/>
                  <a:pt x="53" y="292"/>
                  <a:pt x="53" y="292"/>
                </a:cubicBezTo>
                <a:cubicBezTo>
                  <a:pt x="53" y="44"/>
                  <a:pt x="53" y="44"/>
                  <a:pt x="53" y="44"/>
                </a:cubicBezTo>
                <a:lnTo>
                  <a:pt x="444" y="4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4" name="Google Shape;1194;p27"/>
          <p:cNvSpPr/>
          <p:nvPr/>
        </p:nvSpPr>
        <p:spPr>
          <a:xfrm>
            <a:off x="10125075" y="3786982"/>
            <a:ext cx="298450" cy="302419"/>
          </a:xfrm>
          <a:custGeom>
            <a:rect b="b" l="l" r="r" t="t"/>
            <a:pathLst>
              <a:path extrusionOk="0" h="506" w="497">
                <a:moveTo>
                  <a:pt x="479" y="186"/>
                </a:moveTo>
                <a:lnTo>
                  <a:pt x="479" y="186"/>
                </a:lnTo>
                <a:cubicBezTo>
                  <a:pt x="292" y="142"/>
                  <a:pt x="292" y="142"/>
                  <a:pt x="292" y="142"/>
                </a:cubicBezTo>
                <a:cubicBezTo>
                  <a:pt x="266" y="17"/>
                  <a:pt x="266" y="17"/>
                  <a:pt x="266" y="17"/>
                </a:cubicBezTo>
                <a:cubicBezTo>
                  <a:pt x="257" y="8"/>
                  <a:pt x="248" y="0"/>
                  <a:pt x="239" y="0"/>
                </a:cubicBezTo>
                <a:cubicBezTo>
                  <a:pt x="17" y="61"/>
                  <a:pt x="17" y="61"/>
                  <a:pt x="17" y="61"/>
                </a:cubicBezTo>
                <a:cubicBezTo>
                  <a:pt x="0" y="71"/>
                  <a:pt x="0" y="80"/>
                  <a:pt x="0" y="89"/>
                </a:cubicBezTo>
                <a:cubicBezTo>
                  <a:pt x="79" y="390"/>
                  <a:pt x="79" y="390"/>
                  <a:pt x="79" y="390"/>
                </a:cubicBezTo>
                <a:cubicBezTo>
                  <a:pt x="79" y="399"/>
                  <a:pt x="97" y="399"/>
                  <a:pt x="107" y="399"/>
                </a:cubicBezTo>
                <a:cubicBezTo>
                  <a:pt x="195" y="372"/>
                  <a:pt x="195" y="372"/>
                  <a:pt x="195" y="372"/>
                </a:cubicBezTo>
                <a:cubicBezTo>
                  <a:pt x="177" y="425"/>
                  <a:pt x="177" y="425"/>
                  <a:pt x="177" y="425"/>
                </a:cubicBezTo>
                <a:cubicBezTo>
                  <a:pt x="177" y="434"/>
                  <a:pt x="186" y="443"/>
                  <a:pt x="195" y="443"/>
                </a:cubicBezTo>
                <a:cubicBezTo>
                  <a:pt x="398" y="496"/>
                  <a:pt x="398" y="496"/>
                  <a:pt x="398" y="496"/>
                </a:cubicBezTo>
                <a:cubicBezTo>
                  <a:pt x="407" y="505"/>
                  <a:pt x="416" y="496"/>
                  <a:pt x="426" y="487"/>
                </a:cubicBezTo>
                <a:cubicBezTo>
                  <a:pt x="496" y="212"/>
                  <a:pt x="496" y="212"/>
                  <a:pt x="496" y="212"/>
                </a:cubicBezTo>
                <a:cubicBezTo>
                  <a:pt x="496" y="204"/>
                  <a:pt x="488" y="186"/>
                  <a:pt x="479" y="186"/>
                </a:cubicBezTo>
                <a:close/>
                <a:moveTo>
                  <a:pt x="35" y="97"/>
                </a:moveTo>
                <a:lnTo>
                  <a:pt x="35" y="97"/>
                </a:lnTo>
                <a:cubicBezTo>
                  <a:pt x="230" y="44"/>
                  <a:pt x="230" y="44"/>
                  <a:pt x="230" y="44"/>
                </a:cubicBezTo>
                <a:cubicBezTo>
                  <a:pt x="310" y="310"/>
                  <a:pt x="310" y="310"/>
                  <a:pt x="310" y="310"/>
                </a:cubicBezTo>
                <a:cubicBezTo>
                  <a:pt x="116" y="364"/>
                  <a:pt x="116" y="364"/>
                  <a:pt x="116" y="364"/>
                </a:cubicBezTo>
                <a:lnTo>
                  <a:pt x="35" y="97"/>
                </a:lnTo>
                <a:close/>
                <a:moveTo>
                  <a:pt x="389" y="461"/>
                </a:moveTo>
                <a:lnTo>
                  <a:pt x="389" y="461"/>
                </a:lnTo>
                <a:cubicBezTo>
                  <a:pt x="222" y="417"/>
                  <a:pt x="222" y="417"/>
                  <a:pt x="222" y="417"/>
                </a:cubicBezTo>
                <a:cubicBezTo>
                  <a:pt x="230" y="364"/>
                  <a:pt x="230" y="364"/>
                  <a:pt x="230" y="364"/>
                </a:cubicBezTo>
                <a:cubicBezTo>
                  <a:pt x="328" y="336"/>
                  <a:pt x="328" y="336"/>
                  <a:pt x="328" y="336"/>
                </a:cubicBezTo>
                <a:cubicBezTo>
                  <a:pt x="336" y="336"/>
                  <a:pt x="345" y="327"/>
                  <a:pt x="345" y="319"/>
                </a:cubicBezTo>
                <a:cubicBezTo>
                  <a:pt x="310" y="177"/>
                  <a:pt x="310" y="177"/>
                  <a:pt x="310" y="177"/>
                </a:cubicBezTo>
                <a:cubicBezTo>
                  <a:pt x="451" y="212"/>
                  <a:pt x="451" y="212"/>
                  <a:pt x="451" y="212"/>
                </a:cubicBezTo>
                <a:lnTo>
                  <a:pt x="389" y="46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5" name="Google Shape;1195;p27"/>
          <p:cNvSpPr/>
          <p:nvPr/>
        </p:nvSpPr>
        <p:spPr>
          <a:xfrm>
            <a:off x="11326813" y="1445419"/>
            <a:ext cx="266700" cy="237331"/>
          </a:xfrm>
          <a:custGeom>
            <a:rect b="b" l="l" r="r" t="t"/>
            <a:pathLst>
              <a:path extrusionOk="0" h="399" w="444">
                <a:moveTo>
                  <a:pt x="426" y="0"/>
                </a:moveTo>
                <a:lnTo>
                  <a:pt x="426" y="0"/>
                </a:lnTo>
                <a:cubicBezTo>
                  <a:pt x="9" y="0"/>
                  <a:pt x="9" y="0"/>
                  <a:pt x="9" y="0"/>
                </a:cubicBezTo>
                <a:cubicBezTo>
                  <a:pt x="0" y="0"/>
                  <a:pt x="0" y="8"/>
                  <a:pt x="0" y="17"/>
                </a:cubicBezTo>
                <a:cubicBezTo>
                  <a:pt x="0" y="70"/>
                  <a:pt x="0" y="70"/>
                  <a:pt x="0" y="70"/>
                </a:cubicBezTo>
                <a:cubicBezTo>
                  <a:pt x="443" y="70"/>
                  <a:pt x="443" y="70"/>
                  <a:pt x="443" y="70"/>
                </a:cubicBezTo>
                <a:cubicBezTo>
                  <a:pt x="443" y="17"/>
                  <a:pt x="443" y="17"/>
                  <a:pt x="443" y="17"/>
                </a:cubicBezTo>
                <a:cubicBezTo>
                  <a:pt x="443" y="8"/>
                  <a:pt x="434" y="0"/>
                  <a:pt x="426" y="0"/>
                </a:cubicBezTo>
                <a:close/>
                <a:moveTo>
                  <a:pt x="27" y="363"/>
                </a:moveTo>
                <a:lnTo>
                  <a:pt x="27" y="363"/>
                </a:lnTo>
                <a:cubicBezTo>
                  <a:pt x="27" y="380"/>
                  <a:pt x="36" y="398"/>
                  <a:pt x="54" y="398"/>
                </a:cubicBezTo>
                <a:cubicBezTo>
                  <a:pt x="381" y="398"/>
                  <a:pt x="381" y="398"/>
                  <a:pt x="381" y="398"/>
                </a:cubicBezTo>
                <a:cubicBezTo>
                  <a:pt x="408" y="398"/>
                  <a:pt x="417" y="380"/>
                  <a:pt x="417" y="363"/>
                </a:cubicBezTo>
                <a:cubicBezTo>
                  <a:pt x="417" y="97"/>
                  <a:pt x="417" y="97"/>
                  <a:pt x="417" y="97"/>
                </a:cubicBezTo>
                <a:cubicBezTo>
                  <a:pt x="27" y="97"/>
                  <a:pt x="27" y="97"/>
                  <a:pt x="27" y="97"/>
                </a:cubicBezTo>
                <a:lnTo>
                  <a:pt x="27" y="363"/>
                </a:lnTo>
                <a:close/>
                <a:moveTo>
                  <a:pt x="151" y="150"/>
                </a:moveTo>
                <a:lnTo>
                  <a:pt x="151" y="150"/>
                </a:lnTo>
                <a:cubicBezTo>
                  <a:pt x="293" y="150"/>
                  <a:pt x="293" y="150"/>
                  <a:pt x="293" y="150"/>
                </a:cubicBezTo>
                <a:cubicBezTo>
                  <a:pt x="293" y="194"/>
                  <a:pt x="293" y="194"/>
                  <a:pt x="293" y="194"/>
                </a:cubicBezTo>
                <a:cubicBezTo>
                  <a:pt x="151" y="194"/>
                  <a:pt x="151" y="194"/>
                  <a:pt x="151" y="194"/>
                </a:cubicBezTo>
                <a:lnTo>
                  <a:pt x="151" y="15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6" name="Google Shape;1196;p27"/>
          <p:cNvSpPr/>
          <p:nvPr/>
        </p:nvSpPr>
        <p:spPr>
          <a:xfrm>
            <a:off x="10734675" y="1428750"/>
            <a:ext cx="266700" cy="266700"/>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7" name="Google Shape;1197;p27"/>
          <p:cNvSpPr/>
          <p:nvPr/>
        </p:nvSpPr>
        <p:spPr>
          <a:xfrm>
            <a:off x="10167144" y="1413669"/>
            <a:ext cx="214313" cy="296863"/>
          </a:xfrm>
          <a:custGeom>
            <a:rect b="b" l="l" r="r" t="t"/>
            <a:pathLst>
              <a:path extrusionOk="0" h="497" w="356">
                <a:moveTo>
                  <a:pt x="318" y="54"/>
                </a:moveTo>
                <a:lnTo>
                  <a:pt x="318" y="54"/>
                </a:lnTo>
                <a:cubicBezTo>
                  <a:pt x="283" y="124"/>
                  <a:pt x="283" y="124"/>
                  <a:pt x="283" y="124"/>
                </a:cubicBezTo>
                <a:cubicBezTo>
                  <a:pt x="71" y="124"/>
                  <a:pt x="71" y="124"/>
                  <a:pt x="71" y="124"/>
                </a:cubicBezTo>
                <a:cubicBezTo>
                  <a:pt x="36" y="54"/>
                  <a:pt x="36" y="54"/>
                  <a:pt x="36" y="54"/>
                </a:cubicBezTo>
                <a:cubicBezTo>
                  <a:pt x="17" y="54"/>
                  <a:pt x="0" y="71"/>
                  <a:pt x="0" y="89"/>
                </a:cubicBezTo>
                <a:cubicBezTo>
                  <a:pt x="0" y="461"/>
                  <a:pt x="0" y="461"/>
                  <a:pt x="0" y="461"/>
                </a:cubicBezTo>
                <a:cubicBezTo>
                  <a:pt x="0" y="487"/>
                  <a:pt x="17" y="496"/>
                  <a:pt x="36" y="496"/>
                </a:cubicBezTo>
                <a:cubicBezTo>
                  <a:pt x="318" y="496"/>
                  <a:pt x="318" y="496"/>
                  <a:pt x="318" y="496"/>
                </a:cubicBezTo>
                <a:cubicBezTo>
                  <a:pt x="336" y="496"/>
                  <a:pt x="355" y="487"/>
                  <a:pt x="355" y="461"/>
                </a:cubicBezTo>
                <a:cubicBezTo>
                  <a:pt x="355" y="89"/>
                  <a:pt x="355" y="89"/>
                  <a:pt x="355" y="89"/>
                </a:cubicBezTo>
                <a:cubicBezTo>
                  <a:pt x="355" y="71"/>
                  <a:pt x="336" y="54"/>
                  <a:pt x="318" y="54"/>
                </a:cubicBezTo>
                <a:close/>
                <a:moveTo>
                  <a:pt x="265" y="98"/>
                </a:moveTo>
                <a:lnTo>
                  <a:pt x="265" y="98"/>
                </a:lnTo>
                <a:cubicBezTo>
                  <a:pt x="292" y="54"/>
                  <a:pt x="292" y="54"/>
                  <a:pt x="292" y="54"/>
                </a:cubicBezTo>
                <a:cubicBezTo>
                  <a:pt x="230" y="54"/>
                  <a:pt x="230" y="54"/>
                  <a:pt x="230" y="54"/>
                </a:cubicBezTo>
                <a:cubicBezTo>
                  <a:pt x="212" y="0"/>
                  <a:pt x="212" y="0"/>
                  <a:pt x="212" y="0"/>
                </a:cubicBezTo>
                <a:cubicBezTo>
                  <a:pt x="133" y="0"/>
                  <a:pt x="133" y="0"/>
                  <a:pt x="133" y="0"/>
                </a:cubicBezTo>
                <a:cubicBezTo>
                  <a:pt x="115" y="54"/>
                  <a:pt x="115" y="54"/>
                  <a:pt x="115" y="54"/>
                </a:cubicBezTo>
                <a:cubicBezTo>
                  <a:pt x="61" y="54"/>
                  <a:pt x="61" y="54"/>
                  <a:pt x="61" y="54"/>
                </a:cubicBezTo>
                <a:cubicBezTo>
                  <a:pt x="89" y="98"/>
                  <a:pt x="89" y="98"/>
                  <a:pt x="89" y="98"/>
                </a:cubicBezTo>
                <a:lnTo>
                  <a:pt x="265"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8" name="Google Shape;1198;p27"/>
          <p:cNvSpPr/>
          <p:nvPr/>
        </p:nvSpPr>
        <p:spPr>
          <a:xfrm>
            <a:off x="7816057" y="4955382"/>
            <a:ext cx="218281" cy="296069"/>
          </a:xfrm>
          <a:custGeom>
            <a:rect b="b" l="l" r="r" t="t"/>
            <a:pathLst>
              <a:path extrusionOk="0" h="498" w="364">
                <a:moveTo>
                  <a:pt x="106" y="479"/>
                </a:moveTo>
                <a:lnTo>
                  <a:pt x="106" y="479"/>
                </a:lnTo>
                <a:cubicBezTo>
                  <a:pt x="123" y="488"/>
                  <a:pt x="150" y="497"/>
                  <a:pt x="176" y="497"/>
                </a:cubicBezTo>
                <a:cubicBezTo>
                  <a:pt x="203" y="497"/>
                  <a:pt x="229" y="488"/>
                  <a:pt x="248" y="479"/>
                </a:cubicBezTo>
                <a:cubicBezTo>
                  <a:pt x="248" y="426"/>
                  <a:pt x="248" y="426"/>
                  <a:pt x="248" y="426"/>
                </a:cubicBezTo>
                <a:cubicBezTo>
                  <a:pt x="106" y="426"/>
                  <a:pt x="106" y="426"/>
                  <a:pt x="106" y="426"/>
                </a:cubicBezTo>
                <a:lnTo>
                  <a:pt x="106" y="479"/>
                </a:lnTo>
                <a:close/>
                <a:moveTo>
                  <a:pt x="248" y="400"/>
                </a:moveTo>
                <a:lnTo>
                  <a:pt x="248" y="400"/>
                </a:lnTo>
                <a:cubicBezTo>
                  <a:pt x="248" y="293"/>
                  <a:pt x="363" y="258"/>
                  <a:pt x="354" y="151"/>
                </a:cubicBezTo>
                <a:cubicBezTo>
                  <a:pt x="345" y="80"/>
                  <a:pt x="301" y="0"/>
                  <a:pt x="176" y="0"/>
                </a:cubicBezTo>
                <a:cubicBezTo>
                  <a:pt x="53" y="0"/>
                  <a:pt x="9" y="80"/>
                  <a:pt x="0" y="151"/>
                </a:cubicBezTo>
                <a:cubicBezTo>
                  <a:pt x="0" y="258"/>
                  <a:pt x="106" y="293"/>
                  <a:pt x="106" y="400"/>
                </a:cubicBezTo>
                <a:lnTo>
                  <a:pt x="248" y="400"/>
                </a:lnTo>
                <a:close/>
                <a:moveTo>
                  <a:pt x="53" y="151"/>
                </a:moveTo>
                <a:lnTo>
                  <a:pt x="53" y="151"/>
                </a:lnTo>
                <a:cubicBezTo>
                  <a:pt x="62" y="89"/>
                  <a:pt x="106" y="53"/>
                  <a:pt x="176" y="53"/>
                </a:cubicBezTo>
                <a:cubicBezTo>
                  <a:pt x="248" y="53"/>
                  <a:pt x="292" y="89"/>
                  <a:pt x="301" y="151"/>
                </a:cubicBezTo>
                <a:cubicBezTo>
                  <a:pt x="301" y="187"/>
                  <a:pt x="283" y="213"/>
                  <a:pt x="257" y="249"/>
                </a:cubicBezTo>
                <a:cubicBezTo>
                  <a:pt x="229" y="275"/>
                  <a:pt x="213" y="311"/>
                  <a:pt x="194" y="355"/>
                </a:cubicBezTo>
                <a:cubicBezTo>
                  <a:pt x="159" y="355"/>
                  <a:pt x="159" y="355"/>
                  <a:pt x="159" y="355"/>
                </a:cubicBezTo>
                <a:cubicBezTo>
                  <a:pt x="141" y="311"/>
                  <a:pt x="123" y="275"/>
                  <a:pt x="97" y="249"/>
                </a:cubicBezTo>
                <a:cubicBezTo>
                  <a:pt x="70" y="213"/>
                  <a:pt x="53" y="187"/>
                  <a:pt x="53"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199" name="Google Shape;1199;p27"/>
          <p:cNvSpPr/>
          <p:nvPr/>
        </p:nvSpPr>
        <p:spPr>
          <a:xfrm>
            <a:off x="11312525" y="3257550"/>
            <a:ext cx="298450" cy="173832"/>
          </a:xfrm>
          <a:custGeom>
            <a:rect b="b" l="l" r="r" t="t"/>
            <a:pathLst>
              <a:path extrusionOk="0" h="293" w="497">
                <a:moveTo>
                  <a:pt x="124" y="221"/>
                </a:moveTo>
                <a:lnTo>
                  <a:pt x="124" y="221"/>
                </a:lnTo>
                <a:cubicBezTo>
                  <a:pt x="124" y="97"/>
                  <a:pt x="124" y="97"/>
                  <a:pt x="124" y="97"/>
                </a:cubicBezTo>
                <a:cubicBezTo>
                  <a:pt x="177" y="97"/>
                  <a:pt x="177" y="97"/>
                  <a:pt x="177" y="97"/>
                </a:cubicBezTo>
                <a:cubicBezTo>
                  <a:pt x="88" y="0"/>
                  <a:pt x="88" y="0"/>
                  <a:pt x="88" y="0"/>
                </a:cubicBezTo>
                <a:cubicBezTo>
                  <a:pt x="0" y="97"/>
                  <a:pt x="0" y="97"/>
                  <a:pt x="0" y="97"/>
                </a:cubicBezTo>
                <a:cubicBezTo>
                  <a:pt x="53" y="97"/>
                  <a:pt x="53" y="97"/>
                  <a:pt x="53" y="97"/>
                </a:cubicBezTo>
                <a:cubicBezTo>
                  <a:pt x="53" y="248"/>
                  <a:pt x="53" y="248"/>
                  <a:pt x="53" y="248"/>
                </a:cubicBezTo>
                <a:cubicBezTo>
                  <a:pt x="53" y="274"/>
                  <a:pt x="71" y="292"/>
                  <a:pt x="97" y="292"/>
                </a:cubicBezTo>
                <a:cubicBezTo>
                  <a:pt x="319" y="292"/>
                  <a:pt x="319" y="292"/>
                  <a:pt x="319" y="292"/>
                </a:cubicBezTo>
                <a:cubicBezTo>
                  <a:pt x="256" y="221"/>
                  <a:pt x="256" y="221"/>
                  <a:pt x="256" y="221"/>
                </a:cubicBezTo>
                <a:lnTo>
                  <a:pt x="124" y="221"/>
                </a:lnTo>
                <a:close/>
                <a:moveTo>
                  <a:pt x="443" y="195"/>
                </a:moveTo>
                <a:lnTo>
                  <a:pt x="443" y="195"/>
                </a:lnTo>
                <a:cubicBezTo>
                  <a:pt x="443" y="44"/>
                  <a:pt x="443" y="44"/>
                  <a:pt x="443" y="44"/>
                </a:cubicBezTo>
                <a:cubicBezTo>
                  <a:pt x="443" y="17"/>
                  <a:pt x="425" y="0"/>
                  <a:pt x="399" y="0"/>
                </a:cubicBezTo>
                <a:cubicBezTo>
                  <a:pt x="177" y="0"/>
                  <a:pt x="177" y="0"/>
                  <a:pt x="177" y="0"/>
                </a:cubicBezTo>
                <a:cubicBezTo>
                  <a:pt x="239" y="61"/>
                  <a:pt x="239" y="61"/>
                  <a:pt x="239" y="61"/>
                </a:cubicBezTo>
                <a:cubicBezTo>
                  <a:pt x="372" y="61"/>
                  <a:pt x="372" y="61"/>
                  <a:pt x="372" y="61"/>
                </a:cubicBezTo>
                <a:cubicBezTo>
                  <a:pt x="372" y="195"/>
                  <a:pt x="372" y="195"/>
                  <a:pt x="372" y="195"/>
                </a:cubicBezTo>
                <a:cubicBezTo>
                  <a:pt x="319" y="195"/>
                  <a:pt x="319" y="195"/>
                  <a:pt x="319" y="195"/>
                </a:cubicBezTo>
                <a:cubicBezTo>
                  <a:pt x="407" y="292"/>
                  <a:pt x="407" y="292"/>
                  <a:pt x="407" y="292"/>
                </a:cubicBezTo>
                <a:cubicBezTo>
                  <a:pt x="496" y="195"/>
                  <a:pt x="496" y="195"/>
                  <a:pt x="496" y="195"/>
                </a:cubicBezTo>
                <a:lnTo>
                  <a:pt x="443"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0" name="Google Shape;1200;p27"/>
          <p:cNvSpPr/>
          <p:nvPr/>
        </p:nvSpPr>
        <p:spPr>
          <a:xfrm>
            <a:off x="9001125" y="3175000"/>
            <a:ext cx="214313" cy="289719"/>
          </a:xfrm>
          <a:custGeom>
            <a:rect b="b" l="l" r="r" t="t"/>
            <a:pathLst>
              <a:path extrusionOk="0" h="487" w="355">
                <a:moveTo>
                  <a:pt x="346" y="132"/>
                </a:moveTo>
                <a:lnTo>
                  <a:pt x="346" y="132"/>
                </a:lnTo>
                <a:cubicBezTo>
                  <a:pt x="116" y="17"/>
                  <a:pt x="116" y="17"/>
                  <a:pt x="116" y="17"/>
                </a:cubicBezTo>
                <a:cubicBezTo>
                  <a:pt x="89" y="0"/>
                  <a:pt x="27" y="25"/>
                  <a:pt x="9" y="53"/>
                </a:cubicBezTo>
                <a:cubicBezTo>
                  <a:pt x="0" y="70"/>
                  <a:pt x="0" y="79"/>
                  <a:pt x="0" y="79"/>
                </a:cubicBezTo>
                <a:cubicBezTo>
                  <a:pt x="9" y="345"/>
                  <a:pt x="9" y="345"/>
                  <a:pt x="9" y="345"/>
                </a:cubicBezTo>
                <a:cubicBezTo>
                  <a:pt x="9" y="345"/>
                  <a:pt x="18" y="354"/>
                  <a:pt x="18" y="363"/>
                </a:cubicBezTo>
                <a:cubicBezTo>
                  <a:pt x="36" y="363"/>
                  <a:pt x="222" y="486"/>
                  <a:pt x="222" y="486"/>
                </a:cubicBezTo>
                <a:cubicBezTo>
                  <a:pt x="231" y="486"/>
                  <a:pt x="231" y="486"/>
                  <a:pt x="231" y="486"/>
                </a:cubicBezTo>
                <a:cubicBezTo>
                  <a:pt x="240" y="486"/>
                  <a:pt x="240" y="486"/>
                  <a:pt x="240" y="486"/>
                </a:cubicBezTo>
                <a:cubicBezTo>
                  <a:pt x="248" y="486"/>
                  <a:pt x="248" y="478"/>
                  <a:pt x="248" y="478"/>
                </a:cubicBezTo>
                <a:cubicBezTo>
                  <a:pt x="248" y="203"/>
                  <a:pt x="248" y="203"/>
                  <a:pt x="248" y="203"/>
                </a:cubicBezTo>
                <a:cubicBezTo>
                  <a:pt x="248" y="194"/>
                  <a:pt x="248" y="194"/>
                  <a:pt x="240" y="185"/>
                </a:cubicBezTo>
                <a:cubicBezTo>
                  <a:pt x="44" y="70"/>
                  <a:pt x="44" y="70"/>
                  <a:pt x="44" y="70"/>
                </a:cubicBezTo>
                <a:cubicBezTo>
                  <a:pt x="44" y="70"/>
                  <a:pt x="53" y="61"/>
                  <a:pt x="71" y="53"/>
                </a:cubicBezTo>
                <a:cubicBezTo>
                  <a:pt x="89" y="44"/>
                  <a:pt x="97" y="44"/>
                  <a:pt x="107" y="44"/>
                </a:cubicBezTo>
                <a:cubicBezTo>
                  <a:pt x="107" y="44"/>
                  <a:pt x="293" y="150"/>
                  <a:pt x="301" y="150"/>
                </a:cubicBezTo>
                <a:cubicBezTo>
                  <a:pt x="310" y="159"/>
                  <a:pt x="310" y="159"/>
                  <a:pt x="310" y="159"/>
                </a:cubicBezTo>
                <a:cubicBezTo>
                  <a:pt x="310" y="168"/>
                  <a:pt x="310" y="425"/>
                  <a:pt x="310" y="425"/>
                </a:cubicBezTo>
                <a:cubicBezTo>
                  <a:pt x="310" y="433"/>
                  <a:pt x="319" y="442"/>
                  <a:pt x="328" y="442"/>
                </a:cubicBezTo>
                <a:cubicBezTo>
                  <a:pt x="337" y="442"/>
                  <a:pt x="354" y="433"/>
                  <a:pt x="354" y="425"/>
                </a:cubicBezTo>
                <a:cubicBezTo>
                  <a:pt x="354" y="141"/>
                  <a:pt x="354" y="141"/>
                  <a:pt x="354" y="141"/>
                </a:cubicBezTo>
                <a:lnTo>
                  <a:pt x="346" y="13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1" name="Google Shape;1201;p27"/>
          <p:cNvSpPr/>
          <p:nvPr/>
        </p:nvSpPr>
        <p:spPr>
          <a:xfrm>
            <a:off x="10742613" y="4366419"/>
            <a:ext cx="275432" cy="298450"/>
          </a:xfrm>
          <a:custGeom>
            <a:rect b="b" l="l" r="r" t="t"/>
            <a:pathLst>
              <a:path extrusionOk="0" h="497" w="461">
                <a:moveTo>
                  <a:pt x="79" y="9"/>
                </a:moveTo>
                <a:lnTo>
                  <a:pt x="79" y="9"/>
                </a:lnTo>
                <a:cubicBezTo>
                  <a:pt x="79" y="0"/>
                  <a:pt x="71" y="0"/>
                  <a:pt x="71" y="9"/>
                </a:cubicBezTo>
                <a:cubicBezTo>
                  <a:pt x="62" y="107"/>
                  <a:pt x="0" y="124"/>
                  <a:pt x="0" y="195"/>
                </a:cubicBezTo>
                <a:cubicBezTo>
                  <a:pt x="0" y="239"/>
                  <a:pt x="35" y="274"/>
                  <a:pt x="79" y="274"/>
                </a:cubicBezTo>
                <a:cubicBezTo>
                  <a:pt x="124" y="274"/>
                  <a:pt x="159" y="239"/>
                  <a:pt x="159" y="195"/>
                </a:cubicBezTo>
                <a:cubicBezTo>
                  <a:pt x="159" y="124"/>
                  <a:pt x="88" y="107"/>
                  <a:pt x="79" y="9"/>
                </a:cubicBezTo>
                <a:close/>
                <a:moveTo>
                  <a:pt x="390" y="9"/>
                </a:moveTo>
                <a:lnTo>
                  <a:pt x="390" y="9"/>
                </a:lnTo>
                <a:cubicBezTo>
                  <a:pt x="390" y="0"/>
                  <a:pt x="381" y="0"/>
                  <a:pt x="381" y="9"/>
                </a:cubicBezTo>
                <a:cubicBezTo>
                  <a:pt x="363" y="107"/>
                  <a:pt x="301" y="124"/>
                  <a:pt x="301" y="195"/>
                </a:cubicBezTo>
                <a:cubicBezTo>
                  <a:pt x="301" y="239"/>
                  <a:pt x="336" y="274"/>
                  <a:pt x="381" y="274"/>
                </a:cubicBezTo>
                <a:cubicBezTo>
                  <a:pt x="425" y="274"/>
                  <a:pt x="460" y="239"/>
                  <a:pt x="460" y="195"/>
                </a:cubicBezTo>
                <a:cubicBezTo>
                  <a:pt x="460" y="124"/>
                  <a:pt x="398" y="107"/>
                  <a:pt x="390" y="9"/>
                </a:cubicBezTo>
                <a:close/>
                <a:moveTo>
                  <a:pt x="230" y="221"/>
                </a:moveTo>
                <a:lnTo>
                  <a:pt x="230" y="221"/>
                </a:lnTo>
                <a:cubicBezTo>
                  <a:pt x="212" y="328"/>
                  <a:pt x="150" y="345"/>
                  <a:pt x="150" y="417"/>
                </a:cubicBezTo>
                <a:cubicBezTo>
                  <a:pt x="150" y="461"/>
                  <a:pt x="185" y="496"/>
                  <a:pt x="230" y="496"/>
                </a:cubicBezTo>
                <a:cubicBezTo>
                  <a:pt x="275" y="496"/>
                  <a:pt x="310" y="461"/>
                  <a:pt x="310" y="417"/>
                </a:cubicBezTo>
                <a:cubicBezTo>
                  <a:pt x="310" y="345"/>
                  <a:pt x="247" y="328"/>
                  <a:pt x="230" y="22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2" name="Google Shape;1202;p27"/>
          <p:cNvSpPr/>
          <p:nvPr/>
        </p:nvSpPr>
        <p:spPr>
          <a:xfrm>
            <a:off x="10207625" y="4366419"/>
            <a:ext cx="156369" cy="298450"/>
          </a:xfrm>
          <a:custGeom>
            <a:rect b="b" l="l" r="r" t="t"/>
            <a:pathLst>
              <a:path extrusionOk="0" h="497" w="266">
                <a:moveTo>
                  <a:pt x="194" y="248"/>
                </a:moveTo>
                <a:lnTo>
                  <a:pt x="194" y="248"/>
                </a:lnTo>
                <a:cubicBezTo>
                  <a:pt x="194" y="26"/>
                  <a:pt x="194" y="26"/>
                  <a:pt x="194" y="26"/>
                </a:cubicBezTo>
                <a:cubicBezTo>
                  <a:pt x="194" y="17"/>
                  <a:pt x="185" y="0"/>
                  <a:pt x="168" y="0"/>
                </a:cubicBezTo>
                <a:cubicBezTo>
                  <a:pt x="88" y="0"/>
                  <a:pt x="88" y="0"/>
                  <a:pt x="88" y="0"/>
                </a:cubicBezTo>
                <a:cubicBezTo>
                  <a:pt x="71" y="0"/>
                  <a:pt x="71" y="17"/>
                  <a:pt x="71" y="26"/>
                </a:cubicBezTo>
                <a:cubicBezTo>
                  <a:pt x="71" y="248"/>
                  <a:pt x="71" y="248"/>
                  <a:pt x="71" y="248"/>
                </a:cubicBezTo>
                <a:cubicBezTo>
                  <a:pt x="26" y="266"/>
                  <a:pt x="0" y="310"/>
                  <a:pt x="0" y="364"/>
                </a:cubicBezTo>
                <a:cubicBezTo>
                  <a:pt x="0" y="443"/>
                  <a:pt x="62" y="496"/>
                  <a:pt x="132" y="496"/>
                </a:cubicBezTo>
                <a:cubicBezTo>
                  <a:pt x="204" y="496"/>
                  <a:pt x="265" y="443"/>
                  <a:pt x="265" y="364"/>
                </a:cubicBezTo>
                <a:cubicBezTo>
                  <a:pt x="265" y="310"/>
                  <a:pt x="239" y="266"/>
                  <a:pt x="194" y="248"/>
                </a:cubicBezTo>
                <a:close/>
                <a:moveTo>
                  <a:pt x="132" y="452"/>
                </a:moveTo>
                <a:lnTo>
                  <a:pt x="132" y="452"/>
                </a:lnTo>
                <a:cubicBezTo>
                  <a:pt x="88" y="452"/>
                  <a:pt x="44" y="408"/>
                  <a:pt x="44" y="364"/>
                </a:cubicBezTo>
                <a:cubicBezTo>
                  <a:pt x="44" y="328"/>
                  <a:pt x="71" y="292"/>
                  <a:pt x="106" y="283"/>
                </a:cubicBezTo>
                <a:cubicBezTo>
                  <a:pt x="106" y="98"/>
                  <a:pt x="106" y="98"/>
                  <a:pt x="106" y="98"/>
                </a:cubicBezTo>
                <a:cubicBezTo>
                  <a:pt x="159" y="98"/>
                  <a:pt x="159" y="98"/>
                  <a:pt x="159" y="98"/>
                </a:cubicBezTo>
                <a:cubicBezTo>
                  <a:pt x="159" y="283"/>
                  <a:pt x="159" y="283"/>
                  <a:pt x="159" y="283"/>
                </a:cubicBezTo>
                <a:cubicBezTo>
                  <a:pt x="194" y="292"/>
                  <a:pt x="212" y="328"/>
                  <a:pt x="212" y="364"/>
                </a:cubicBezTo>
                <a:cubicBezTo>
                  <a:pt x="212" y="408"/>
                  <a:pt x="177" y="452"/>
                  <a:pt x="132" y="45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3" name="Google Shape;1203;p27"/>
          <p:cNvSpPr/>
          <p:nvPr/>
        </p:nvSpPr>
        <p:spPr>
          <a:xfrm>
            <a:off x="9530557" y="1492250"/>
            <a:ext cx="298450" cy="139700"/>
          </a:xfrm>
          <a:custGeom>
            <a:rect b="b" l="l" r="r" t="t"/>
            <a:pathLst>
              <a:path extrusionOk="0" h="232" w="497">
                <a:moveTo>
                  <a:pt x="380" y="0"/>
                </a:moveTo>
                <a:lnTo>
                  <a:pt x="380" y="0"/>
                </a:lnTo>
                <a:cubicBezTo>
                  <a:pt x="319" y="0"/>
                  <a:pt x="266" y="53"/>
                  <a:pt x="266" y="115"/>
                </a:cubicBezTo>
                <a:cubicBezTo>
                  <a:pt x="266" y="141"/>
                  <a:pt x="274" y="168"/>
                  <a:pt x="283" y="186"/>
                </a:cubicBezTo>
                <a:cubicBezTo>
                  <a:pt x="203" y="186"/>
                  <a:pt x="203" y="186"/>
                  <a:pt x="203" y="186"/>
                </a:cubicBezTo>
                <a:cubicBezTo>
                  <a:pt x="221" y="168"/>
                  <a:pt x="230" y="141"/>
                  <a:pt x="230" y="115"/>
                </a:cubicBezTo>
                <a:cubicBezTo>
                  <a:pt x="230" y="53"/>
                  <a:pt x="177" y="0"/>
                  <a:pt x="114" y="0"/>
                </a:cubicBezTo>
                <a:cubicBezTo>
                  <a:pt x="53" y="0"/>
                  <a:pt x="0" y="53"/>
                  <a:pt x="0" y="115"/>
                </a:cubicBezTo>
                <a:cubicBezTo>
                  <a:pt x="0" y="177"/>
                  <a:pt x="53" y="231"/>
                  <a:pt x="114" y="231"/>
                </a:cubicBezTo>
                <a:cubicBezTo>
                  <a:pt x="380" y="231"/>
                  <a:pt x="380" y="231"/>
                  <a:pt x="380" y="231"/>
                </a:cubicBezTo>
                <a:cubicBezTo>
                  <a:pt x="442" y="231"/>
                  <a:pt x="496" y="177"/>
                  <a:pt x="496" y="115"/>
                </a:cubicBezTo>
                <a:cubicBezTo>
                  <a:pt x="496" y="53"/>
                  <a:pt x="442" y="0"/>
                  <a:pt x="380" y="0"/>
                </a:cubicBezTo>
                <a:close/>
                <a:moveTo>
                  <a:pt x="53" y="115"/>
                </a:moveTo>
                <a:lnTo>
                  <a:pt x="53" y="115"/>
                </a:lnTo>
                <a:cubicBezTo>
                  <a:pt x="53" y="80"/>
                  <a:pt x="79" y="53"/>
                  <a:pt x="114" y="53"/>
                </a:cubicBezTo>
                <a:cubicBezTo>
                  <a:pt x="150" y="53"/>
                  <a:pt x="177" y="80"/>
                  <a:pt x="177" y="115"/>
                </a:cubicBezTo>
                <a:cubicBezTo>
                  <a:pt x="177" y="150"/>
                  <a:pt x="150" y="186"/>
                  <a:pt x="114" y="186"/>
                </a:cubicBezTo>
                <a:cubicBezTo>
                  <a:pt x="79" y="186"/>
                  <a:pt x="53" y="150"/>
                  <a:pt x="53" y="115"/>
                </a:cubicBezTo>
                <a:close/>
                <a:moveTo>
                  <a:pt x="380" y="186"/>
                </a:moveTo>
                <a:lnTo>
                  <a:pt x="380" y="186"/>
                </a:lnTo>
                <a:cubicBezTo>
                  <a:pt x="345" y="186"/>
                  <a:pt x="319" y="150"/>
                  <a:pt x="319" y="115"/>
                </a:cubicBezTo>
                <a:cubicBezTo>
                  <a:pt x="319" y="80"/>
                  <a:pt x="345" y="53"/>
                  <a:pt x="380" y="53"/>
                </a:cubicBezTo>
                <a:cubicBezTo>
                  <a:pt x="416" y="53"/>
                  <a:pt x="442" y="80"/>
                  <a:pt x="442" y="115"/>
                </a:cubicBezTo>
                <a:cubicBezTo>
                  <a:pt x="442" y="150"/>
                  <a:pt x="416" y="186"/>
                  <a:pt x="380" y="18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4" name="Google Shape;1204;p27"/>
          <p:cNvSpPr/>
          <p:nvPr/>
        </p:nvSpPr>
        <p:spPr>
          <a:xfrm>
            <a:off x="11312525" y="2647950"/>
            <a:ext cx="298450" cy="205582"/>
          </a:xfrm>
          <a:custGeom>
            <a:rect b="b" l="l" r="r" t="t"/>
            <a:pathLst>
              <a:path extrusionOk="0" h="346" w="497">
                <a:moveTo>
                  <a:pt x="443" y="0"/>
                </a:moveTo>
                <a:lnTo>
                  <a:pt x="443" y="0"/>
                </a:lnTo>
                <a:cubicBezTo>
                  <a:pt x="212" y="0"/>
                  <a:pt x="212" y="0"/>
                  <a:pt x="212" y="0"/>
                </a:cubicBezTo>
                <a:cubicBezTo>
                  <a:pt x="195" y="0"/>
                  <a:pt x="186" y="0"/>
                  <a:pt x="177" y="8"/>
                </a:cubicBezTo>
                <a:cubicBezTo>
                  <a:pt x="9" y="159"/>
                  <a:pt x="9" y="159"/>
                  <a:pt x="9" y="159"/>
                </a:cubicBezTo>
                <a:cubicBezTo>
                  <a:pt x="0" y="168"/>
                  <a:pt x="0" y="177"/>
                  <a:pt x="9" y="186"/>
                </a:cubicBezTo>
                <a:cubicBezTo>
                  <a:pt x="177" y="327"/>
                  <a:pt x="177" y="327"/>
                  <a:pt x="177" y="327"/>
                </a:cubicBezTo>
                <a:cubicBezTo>
                  <a:pt x="186" y="336"/>
                  <a:pt x="195" y="345"/>
                  <a:pt x="212" y="345"/>
                </a:cubicBezTo>
                <a:cubicBezTo>
                  <a:pt x="443" y="345"/>
                  <a:pt x="443" y="345"/>
                  <a:pt x="443" y="345"/>
                </a:cubicBezTo>
                <a:cubicBezTo>
                  <a:pt x="469" y="345"/>
                  <a:pt x="496" y="319"/>
                  <a:pt x="496" y="292"/>
                </a:cubicBezTo>
                <a:cubicBezTo>
                  <a:pt x="496" y="44"/>
                  <a:pt x="496" y="44"/>
                  <a:pt x="496" y="44"/>
                </a:cubicBezTo>
                <a:cubicBezTo>
                  <a:pt x="496" y="17"/>
                  <a:pt x="469" y="0"/>
                  <a:pt x="443" y="0"/>
                </a:cubicBezTo>
                <a:close/>
                <a:moveTo>
                  <a:pt x="372" y="274"/>
                </a:moveTo>
                <a:lnTo>
                  <a:pt x="372" y="274"/>
                </a:lnTo>
                <a:cubicBezTo>
                  <a:pt x="309" y="204"/>
                  <a:pt x="309" y="204"/>
                  <a:pt x="309" y="204"/>
                </a:cubicBezTo>
                <a:cubicBezTo>
                  <a:pt x="248" y="274"/>
                  <a:pt x="248" y="274"/>
                  <a:pt x="248" y="274"/>
                </a:cubicBezTo>
                <a:cubicBezTo>
                  <a:pt x="212" y="230"/>
                  <a:pt x="212" y="230"/>
                  <a:pt x="212" y="230"/>
                </a:cubicBezTo>
                <a:cubicBezTo>
                  <a:pt x="274" y="168"/>
                  <a:pt x="274" y="168"/>
                  <a:pt x="274" y="168"/>
                </a:cubicBezTo>
                <a:cubicBezTo>
                  <a:pt x="212" y="106"/>
                  <a:pt x="212" y="106"/>
                  <a:pt x="212" y="106"/>
                </a:cubicBezTo>
                <a:cubicBezTo>
                  <a:pt x="248" y="70"/>
                  <a:pt x="248" y="70"/>
                  <a:pt x="248" y="70"/>
                </a:cubicBezTo>
                <a:cubicBezTo>
                  <a:pt x="309" y="133"/>
                  <a:pt x="309" y="133"/>
                  <a:pt x="309" y="133"/>
                </a:cubicBezTo>
                <a:cubicBezTo>
                  <a:pt x="372" y="70"/>
                  <a:pt x="372" y="70"/>
                  <a:pt x="372" y="70"/>
                </a:cubicBezTo>
                <a:cubicBezTo>
                  <a:pt x="416" y="106"/>
                  <a:pt x="416" y="106"/>
                  <a:pt x="416" y="106"/>
                </a:cubicBezTo>
                <a:cubicBezTo>
                  <a:pt x="346" y="168"/>
                  <a:pt x="346" y="168"/>
                  <a:pt x="346" y="168"/>
                </a:cubicBezTo>
                <a:cubicBezTo>
                  <a:pt x="416" y="230"/>
                  <a:pt x="416" y="230"/>
                  <a:pt x="416" y="230"/>
                </a:cubicBezTo>
                <a:lnTo>
                  <a:pt x="372" y="27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5" name="Google Shape;1205;p27"/>
          <p:cNvSpPr/>
          <p:nvPr/>
        </p:nvSpPr>
        <p:spPr>
          <a:xfrm>
            <a:off x="8377238" y="3788569"/>
            <a:ext cx="277019" cy="239713"/>
          </a:xfrm>
          <a:custGeom>
            <a:rect b="b" l="l" r="r" t="t"/>
            <a:pathLst>
              <a:path extrusionOk="0" h="400" w="461">
                <a:moveTo>
                  <a:pt x="44" y="124"/>
                </a:moveTo>
                <a:lnTo>
                  <a:pt x="44" y="124"/>
                </a:lnTo>
                <a:cubicBezTo>
                  <a:pt x="88" y="89"/>
                  <a:pt x="124" y="62"/>
                  <a:pt x="221" y="106"/>
                </a:cubicBezTo>
                <a:cubicBezTo>
                  <a:pt x="266" y="133"/>
                  <a:pt x="301" y="142"/>
                  <a:pt x="328" y="142"/>
                </a:cubicBezTo>
                <a:cubicBezTo>
                  <a:pt x="381" y="142"/>
                  <a:pt x="416" y="115"/>
                  <a:pt x="443" y="89"/>
                </a:cubicBezTo>
                <a:cubicBezTo>
                  <a:pt x="451" y="80"/>
                  <a:pt x="460" y="62"/>
                  <a:pt x="451" y="53"/>
                </a:cubicBezTo>
                <a:cubicBezTo>
                  <a:pt x="443" y="44"/>
                  <a:pt x="425" y="44"/>
                  <a:pt x="416" y="53"/>
                </a:cubicBezTo>
                <a:cubicBezTo>
                  <a:pt x="372" y="89"/>
                  <a:pt x="337" y="115"/>
                  <a:pt x="239" y="62"/>
                </a:cubicBezTo>
                <a:cubicBezTo>
                  <a:pt x="124" y="0"/>
                  <a:pt x="62" y="44"/>
                  <a:pt x="18" y="89"/>
                </a:cubicBezTo>
                <a:cubicBezTo>
                  <a:pt x="9" y="97"/>
                  <a:pt x="0" y="115"/>
                  <a:pt x="9" y="124"/>
                </a:cubicBezTo>
                <a:cubicBezTo>
                  <a:pt x="18" y="133"/>
                  <a:pt x="35" y="133"/>
                  <a:pt x="44" y="124"/>
                </a:cubicBezTo>
                <a:close/>
                <a:moveTo>
                  <a:pt x="416" y="178"/>
                </a:moveTo>
                <a:lnTo>
                  <a:pt x="416" y="178"/>
                </a:lnTo>
                <a:cubicBezTo>
                  <a:pt x="372" y="213"/>
                  <a:pt x="337" y="248"/>
                  <a:pt x="239" y="195"/>
                </a:cubicBezTo>
                <a:cubicBezTo>
                  <a:pt x="124" y="124"/>
                  <a:pt x="62" y="178"/>
                  <a:pt x="18" y="213"/>
                </a:cubicBezTo>
                <a:cubicBezTo>
                  <a:pt x="9" y="222"/>
                  <a:pt x="0" y="240"/>
                  <a:pt x="9" y="248"/>
                </a:cubicBezTo>
                <a:cubicBezTo>
                  <a:pt x="18" y="257"/>
                  <a:pt x="35" y="257"/>
                  <a:pt x="44" y="248"/>
                </a:cubicBezTo>
                <a:cubicBezTo>
                  <a:pt x="88" y="213"/>
                  <a:pt x="124" y="187"/>
                  <a:pt x="221" y="240"/>
                </a:cubicBezTo>
                <a:cubicBezTo>
                  <a:pt x="266" y="266"/>
                  <a:pt x="301" y="275"/>
                  <a:pt x="328" y="275"/>
                </a:cubicBezTo>
                <a:cubicBezTo>
                  <a:pt x="381" y="275"/>
                  <a:pt x="416" y="240"/>
                  <a:pt x="443" y="222"/>
                </a:cubicBezTo>
                <a:cubicBezTo>
                  <a:pt x="451" y="213"/>
                  <a:pt x="460" y="195"/>
                  <a:pt x="451" y="187"/>
                </a:cubicBezTo>
                <a:cubicBezTo>
                  <a:pt x="443" y="168"/>
                  <a:pt x="425" y="168"/>
                  <a:pt x="416" y="178"/>
                </a:cubicBezTo>
                <a:close/>
                <a:moveTo>
                  <a:pt x="416" y="302"/>
                </a:moveTo>
                <a:lnTo>
                  <a:pt x="416" y="302"/>
                </a:lnTo>
                <a:cubicBezTo>
                  <a:pt x="372" y="346"/>
                  <a:pt x="337" y="372"/>
                  <a:pt x="239" y="319"/>
                </a:cubicBezTo>
                <a:cubicBezTo>
                  <a:pt x="124" y="248"/>
                  <a:pt x="62" y="302"/>
                  <a:pt x="18" y="337"/>
                </a:cubicBezTo>
                <a:cubicBezTo>
                  <a:pt x="9" y="346"/>
                  <a:pt x="0" y="363"/>
                  <a:pt x="9" y="372"/>
                </a:cubicBezTo>
                <a:cubicBezTo>
                  <a:pt x="18" y="390"/>
                  <a:pt x="35" y="390"/>
                  <a:pt x="44" y="381"/>
                </a:cubicBezTo>
                <a:cubicBezTo>
                  <a:pt x="88" y="337"/>
                  <a:pt x="124" y="310"/>
                  <a:pt x="221" y="363"/>
                </a:cubicBezTo>
                <a:cubicBezTo>
                  <a:pt x="266" y="390"/>
                  <a:pt x="301" y="399"/>
                  <a:pt x="328" y="399"/>
                </a:cubicBezTo>
                <a:cubicBezTo>
                  <a:pt x="381" y="399"/>
                  <a:pt x="416" y="372"/>
                  <a:pt x="443" y="346"/>
                </a:cubicBezTo>
                <a:cubicBezTo>
                  <a:pt x="451" y="337"/>
                  <a:pt x="460" y="319"/>
                  <a:pt x="451" y="310"/>
                </a:cubicBezTo>
                <a:cubicBezTo>
                  <a:pt x="443" y="302"/>
                  <a:pt x="425" y="293"/>
                  <a:pt x="416"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6" name="Google Shape;1206;p27"/>
          <p:cNvSpPr/>
          <p:nvPr/>
        </p:nvSpPr>
        <p:spPr>
          <a:xfrm>
            <a:off x="6053932" y="1953419"/>
            <a:ext cx="287338" cy="250031"/>
          </a:xfrm>
          <a:custGeom>
            <a:rect b="b" l="l" r="r" t="t"/>
            <a:pathLst>
              <a:path extrusionOk="0" h="417" w="479">
                <a:moveTo>
                  <a:pt x="478" y="390"/>
                </a:moveTo>
                <a:lnTo>
                  <a:pt x="478" y="390"/>
                </a:lnTo>
                <a:cubicBezTo>
                  <a:pt x="257" y="0"/>
                  <a:pt x="257" y="0"/>
                  <a:pt x="257" y="0"/>
                </a:cubicBezTo>
                <a:cubicBezTo>
                  <a:pt x="248" y="0"/>
                  <a:pt x="248" y="0"/>
                  <a:pt x="239" y="0"/>
                </a:cubicBezTo>
                <a:cubicBezTo>
                  <a:pt x="230" y="0"/>
                  <a:pt x="230" y="0"/>
                  <a:pt x="221" y="0"/>
                </a:cubicBezTo>
                <a:cubicBezTo>
                  <a:pt x="0" y="390"/>
                  <a:pt x="0" y="390"/>
                  <a:pt x="0" y="390"/>
                </a:cubicBezTo>
                <a:cubicBezTo>
                  <a:pt x="0" y="399"/>
                  <a:pt x="0" y="408"/>
                  <a:pt x="0" y="408"/>
                </a:cubicBezTo>
                <a:cubicBezTo>
                  <a:pt x="8" y="416"/>
                  <a:pt x="8" y="416"/>
                  <a:pt x="17" y="416"/>
                </a:cubicBezTo>
                <a:cubicBezTo>
                  <a:pt x="461" y="416"/>
                  <a:pt x="461" y="416"/>
                  <a:pt x="461" y="416"/>
                </a:cubicBezTo>
                <a:cubicBezTo>
                  <a:pt x="470" y="416"/>
                  <a:pt x="470" y="416"/>
                  <a:pt x="478" y="408"/>
                </a:cubicBezTo>
                <a:cubicBezTo>
                  <a:pt x="478" y="408"/>
                  <a:pt x="478" y="399"/>
                  <a:pt x="478" y="390"/>
                </a:cubicBezTo>
                <a:close/>
                <a:moveTo>
                  <a:pt x="265" y="372"/>
                </a:moveTo>
                <a:lnTo>
                  <a:pt x="265" y="372"/>
                </a:lnTo>
                <a:cubicBezTo>
                  <a:pt x="212" y="372"/>
                  <a:pt x="212" y="372"/>
                  <a:pt x="212" y="372"/>
                </a:cubicBezTo>
                <a:cubicBezTo>
                  <a:pt x="212" y="319"/>
                  <a:pt x="212" y="319"/>
                  <a:pt x="212" y="319"/>
                </a:cubicBezTo>
                <a:cubicBezTo>
                  <a:pt x="265" y="319"/>
                  <a:pt x="265" y="319"/>
                  <a:pt x="265" y="319"/>
                </a:cubicBezTo>
                <a:lnTo>
                  <a:pt x="265" y="372"/>
                </a:lnTo>
                <a:close/>
                <a:moveTo>
                  <a:pt x="265" y="284"/>
                </a:moveTo>
                <a:lnTo>
                  <a:pt x="265" y="284"/>
                </a:lnTo>
                <a:cubicBezTo>
                  <a:pt x="212" y="284"/>
                  <a:pt x="212" y="284"/>
                  <a:pt x="212" y="284"/>
                </a:cubicBezTo>
                <a:cubicBezTo>
                  <a:pt x="212" y="134"/>
                  <a:pt x="212" y="134"/>
                  <a:pt x="212" y="134"/>
                </a:cubicBezTo>
                <a:cubicBezTo>
                  <a:pt x="265" y="134"/>
                  <a:pt x="265" y="134"/>
                  <a:pt x="265" y="134"/>
                </a:cubicBezTo>
                <a:lnTo>
                  <a:pt x="265" y="28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7" name="Google Shape;1207;p27"/>
          <p:cNvSpPr/>
          <p:nvPr/>
        </p:nvSpPr>
        <p:spPr>
          <a:xfrm>
            <a:off x="11335544" y="4929982"/>
            <a:ext cx="232569" cy="266700"/>
          </a:xfrm>
          <a:custGeom>
            <a:rect b="b" l="l" r="r" t="t"/>
            <a:pathLst>
              <a:path extrusionOk="0" h="445" w="390">
                <a:moveTo>
                  <a:pt x="371" y="0"/>
                </a:moveTo>
                <a:lnTo>
                  <a:pt x="371" y="0"/>
                </a:lnTo>
                <a:cubicBezTo>
                  <a:pt x="310" y="0"/>
                  <a:pt x="310" y="0"/>
                  <a:pt x="310" y="0"/>
                </a:cubicBezTo>
                <a:cubicBezTo>
                  <a:pt x="301" y="0"/>
                  <a:pt x="292" y="10"/>
                  <a:pt x="292" y="28"/>
                </a:cubicBezTo>
                <a:cubicBezTo>
                  <a:pt x="292" y="444"/>
                  <a:pt x="292" y="444"/>
                  <a:pt x="292" y="444"/>
                </a:cubicBezTo>
                <a:cubicBezTo>
                  <a:pt x="389" y="444"/>
                  <a:pt x="389" y="444"/>
                  <a:pt x="389" y="444"/>
                </a:cubicBezTo>
                <a:cubicBezTo>
                  <a:pt x="389" y="28"/>
                  <a:pt x="389" y="28"/>
                  <a:pt x="389" y="28"/>
                </a:cubicBezTo>
                <a:cubicBezTo>
                  <a:pt x="389" y="10"/>
                  <a:pt x="380" y="0"/>
                  <a:pt x="371" y="0"/>
                </a:cubicBezTo>
                <a:close/>
                <a:moveTo>
                  <a:pt x="221" y="151"/>
                </a:moveTo>
                <a:lnTo>
                  <a:pt x="221" y="151"/>
                </a:lnTo>
                <a:cubicBezTo>
                  <a:pt x="168" y="151"/>
                  <a:pt x="168" y="151"/>
                  <a:pt x="168" y="151"/>
                </a:cubicBezTo>
                <a:cubicBezTo>
                  <a:pt x="150" y="151"/>
                  <a:pt x="141" y="160"/>
                  <a:pt x="141" y="178"/>
                </a:cubicBezTo>
                <a:cubicBezTo>
                  <a:pt x="141" y="444"/>
                  <a:pt x="141" y="444"/>
                  <a:pt x="141" y="444"/>
                </a:cubicBezTo>
                <a:cubicBezTo>
                  <a:pt x="248" y="444"/>
                  <a:pt x="248" y="444"/>
                  <a:pt x="248" y="444"/>
                </a:cubicBezTo>
                <a:cubicBezTo>
                  <a:pt x="248" y="178"/>
                  <a:pt x="248" y="178"/>
                  <a:pt x="248" y="178"/>
                </a:cubicBezTo>
                <a:cubicBezTo>
                  <a:pt x="248" y="160"/>
                  <a:pt x="230" y="151"/>
                  <a:pt x="221" y="151"/>
                </a:cubicBezTo>
                <a:close/>
                <a:moveTo>
                  <a:pt x="70" y="302"/>
                </a:moveTo>
                <a:lnTo>
                  <a:pt x="70" y="302"/>
                </a:lnTo>
                <a:cubicBezTo>
                  <a:pt x="17" y="302"/>
                  <a:pt x="17" y="302"/>
                  <a:pt x="17" y="302"/>
                </a:cubicBezTo>
                <a:cubicBezTo>
                  <a:pt x="0" y="302"/>
                  <a:pt x="0" y="310"/>
                  <a:pt x="0" y="319"/>
                </a:cubicBezTo>
                <a:cubicBezTo>
                  <a:pt x="0" y="444"/>
                  <a:pt x="0" y="444"/>
                  <a:pt x="0" y="444"/>
                </a:cubicBezTo>
                <a:cubicBezTo>
                  <a:pt x="97" y="444"/>
                  <a:pt x="97" y="444"/>
                  <a:pt x="97" y="444"/>
                </a:cubicBezTo>
                <a:cubicBezTo>
                  <a:pt x="97" y="319"/>
                  <a:pt x="97" y="319"/>
                  <a:pt x="97" y="319"/>
                </a:cubicBezTo>
                <a:cubicBezTo>
                  <a:pt x="97" y="310"/>
                  <a:pt x="88" y="302"/>
                  <a:pt x="7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8" name="Google Shape;1208;p27"/>
          <p:cNvSpPr/>
          <p:nvPr/>
        </p:nvSpPr>
        <p:spPr>
          <a:xfrm>
            <a:off x="9587707" y="5063332"/>
            <a:ext cx="249238" cy="251619"/>
          </a:xfrm>
          <a:custGeom>
            <a:rect b="b" l="l" r="r" t="t"/>
            <a:pathLst>
              <a:path extrusionOk="0" h="417" w="418">
                <a:moveTo>
                  <a:pt x="177" y="0"/>
                </a:moveTo>
                <a:lnTo>
                  <a:pt x="177" y="0"/>
                </a:lnTo>
                <a:cubicBezTo>
                  <a:pt x="80" y="9"/>
                  <a:pt x="9" y="88"/>
                  <a:pt x="0" y="176"/>
                </a:cubicBezTo>
                <a:cubicBezTo>
                  <a:pt x="177" y="176"/>
                  <a:pt x="177" y="176"/>
                  <a:pt x="177" y="176"/>
                </a:cubicBezTo>
                <a:lnTo>
                  <a:pt x="177" y="0"/>
                </a:lnTo>
                <a:close/>
                <a:moveTo>
                  <a:pt x="230" y="0"/>
                </a:moveTo>
                <a:lnTo>
                  <a:pt x="230" y="0"/>
                </a:lnTo>
                <a:cubicBezTo>
                  <a:pt x="230" y="203"/>
                  <a:pt x="230" y="203"/>
                  <a:pt x="230" y="203"/>
                </a:cubicBezTo>
                <a:cubicBezTo>
                  <a:pt x="230" y="221"/>
                  <a:pt x="222" y="229"/>
                  <a:pt x="204" y="229"/>
                </a:cubicBezTo>
                <a:cubicBezTo>
                  <a:pt x="0" y="229"/>
                  <a:pt x="0" y="229"/>
                  <a:pt x="0" y="229"/>
                </a:cubicBezTo>
                <a:cubicBezTo>
                  <a:pt x="9" y="336"/>
                  <a:pt x="98" y="416"/>
                  <a:pt x="204" y="416"/>
                </a:cubicBezTo>
                <a:cubicBezTo>
                  <a:pt x="319" y="416"/>
                  <a:pt x="417" y="319"/>
                  <a:pt x="417" y="203"/>
                </a:cubicBezTo>
                <a:cubicBezTo>
                  <a:pt x="417" y="97"/>
                  <a:pt x="337" y="9"/>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09" name="Google Shape;1209;p27"/>
          <p:cNvSpPr/>
          <p:nvPr/>
        </p:nvSpPr>
        <p:spPr>
          <a:xfrm>
            <a:off x="11269663" y="4409282"/>
            <a:ext cx="298450" cy="255588"/>
          </a:xfrm>
          <a:custGeom>
            <a:rect b="b" l="l" r="r" t="t"/>
            <a:pathLst>
              <a:path extrusionOk="0" h="426" w="497">
                <a:moveTo>
                  <a:pt x="17" y="247"/>
                </a:moveTo>
                <a:lnTo>
                  <a:pt x="17" y="247"/>
                </a:lnTo>
                <a:cubicBezTo>
                  <a:pt x="53" y="256"/>
                  <a:pt x="53" y="256"/>
                  <a:pt x="53" y="256"/>
                </a:cubicBezTo>
                <a:cubicBezTo>
                  <a:pt x="80" y="212"/>
                  <a:pt x="80" y="212"/>
                  <a:pt x="80" y="212"/>
                </a:cubicBezTo>
                <a:cubicBezTo>
                  <a:pt x="26" y="203"/>
                  <a:pt x="26" y="203"/>
                  <a:pt x="26" y="203"/>
                </a:cubicBezTo>
                <a:cubicBezTo>
                  <a:pt x="17" y="203"/>
                  <a:pt x="0" y="212"/>
                  <a:pt x="0" y="221"/>
                </a:cubicBezTo>
                <a:cubicBezTo>
                  <a:pt x="0" y="230"/>
                  <a:pt x="9" y="247"/>
                  <a:pt x="17" y="247"/>
                </a:cubicBezTo>
                <a:close/>
                <a:moveTo>
                  <a:pt x="460" y="256"/>
                </a:moveTo>
                <a:lnTo>
                  <a:pt x="460" y="256"/>
                </a:lnTo>
                <a:cubicBezTo>
                  <a:pt x="345" y="354"/>
                  <a:pt x="345" y="354"/>
                  <a:pt x="345" y="354"/>
                </a:cubicBezTo>
                <a:cubicBezTo>
                  <a:pt x="221" y="256"/>
                  <a:pt x="221" y="256"/>
                  <a:pt x="221" y="256"/>
                </a:cubicBezTo>
                <a:cubicBezTo>
                  <a:pt x="212" y="247"/>
                  <a:pt x="212" y="247"/>
                  <a:pt x="212" y="247"/>
                </a:cubicBezTo>
                <a:cubicBezTo>
                  <a:pt x="194" y="247"/>
                  <a:pt x="194" y="247"/>
                  <a:pt x="194" y="247"/>
                </a:cubicBezTo>
                <a:cubicBezTo>
                  <a:pt x="168" y="283"/>
                  <a:pt x="168" y="283"/>
                  <a:pt x="168" y="283"/>
                </a:cubicBezTo>
                <a:cubicBezTo>
                  <a:pt x="194" y="292"/>
                  <a:pt x="194" y="292"/>
                  <a:pt x="194" y="292"/>
                </a:cubicBezTo>
                <a:cubicBezTo>
                  <a:pt x="337" y="398"/>
                  <a:pt x="337" y="398"/>
                  <a:pt x="337" y="398"/>
                </a:cubicBezTo>
                <a:cubicBezTo>
                  <a:pt x="337" y="407"/>
                  <a:pt x="345" y="407"/>
                  <a:pt x="345" y="407"/>
                </a:cubicBezTo>
                <a:cubicBezTo>
                  <a:pt x="354" y="407"/>
                  <a:pt x="363" y="407"/>
                  <a:pt x="363" y="398"/>
                </a:cubicBezTo>
                <a:cubicBezTo>
                  <a:pt x="487" y="292"/>
                  <a:pt x="487" y="292"/>
                  <a:pt x="487" y="292"/>
                </a:cubicBezTo>
                <a:cubicBezTo>
                  <a:pt x="496" y="283"/>
                  <a:pt x="496" y="265"/>
                  <a:pt x="487" y="256"/>
                </a:cubicBezTo>
                <a:cubicBezTo>
                  <a:pt x="478" y="247"/>
                  <a:pt x="469" y="247"/>
                  <a:pt x="460" y="256"/>
                </a:cubicBezTo>
                <a:close/>
                <a:moveTo>
                  <a:pt x="212" y="141"/>
                </a:moveTo>
                <a:lnTo>
                  <a:pt x="212" y="141"/>
                </a:lnTo>
                <a:cubicBezTo>
                  <a:pt x="337" y="221"/>
                  <a:pt x="337" y="221"/>
                  <a:pt x="337" y="221"/>
                </a:cubicBezTo>
                <a:cubicBezTo>
                  <a:pt x="345" y="230"/>
                  <a:pt x="363" y="230"/>
                  <a:pt x="372" y="212"/>
                </a:cubicBezTo>
                <a:cubicBezTo>
                  <a:pt x="496" y="35"/>
                  <a:pt x="496" y="35"/>
                  <a:pt x="496" y="35"/>
                </a:cubicBezTo>
                <a:cubicBezTo>
                  <a:pt x="496" y="26"/>
                  <a:pt x="496" y="9"/>
                  <a:pt x="487" y="9"/>
                </a:cubicBezTo>
                <a:cubicBezTo>
                  <a:pt x="478" y="0"/>
                  <a:pt x="460" y="0"/>
                  <a:pt x="452" y="9"/>
                </a:cubicBezTo>
                <a:cubicBezTo>
                  <a:pt x="345" y="177"/>
                  <a:pt x="345" y="177"/>
                  <a:pt x="345" y="177"/>
                </a:cubicBezTo>
                <a:cubicBezTo>
                  <a:pt x="221" y="97"/>
                  <a:pt x="221" y="97"/>
                  <a:pt x="221" y="97"/>
                </a:cubicBezTo>
                <a:cubicBezTo>
                  <a:pt x="212" y="88"/>
                  <a:pt x="212" y="88"/>
                  <a:pt x="203" y="88"/>
                </a:cubicBezTo>
                <a:cubicBezTo>
                  <a:pt x="194" y="97"/>
                  <a:pt x="194" y="97"/>
                  <a:pt x="186" y="106"/>
                </a:cubicBezTo>
                <a:cubicBezTo>
                  <a:pt x="0" y="390"/>
                  <a:pt x="0" y="390"/>
                  <a:pt x="0" y="390"/>
                </a:cubicBezTo>
                <a:cubicBezTo>
                  <a:pt x="0" y="407"/>
                  <a:pt x="0" y="416"/>
                  <a:pt x="9" y="425"/>
                </a:cubicBezTo>
                <a:cubicBezTo>
                  <a:pt x="17" y="425"/>
                  <a:pt x="17" y="425"/>
                  <a:pt x="26" y="425"/>
                </a:cubicBezTo>
                <a:cubicBezTo>
                  <a:pt x="26" y="425"/>
                  <a:pt x="35" y="425"/>
                  <a:pt x="44" y="416"/>
                </a:cubicBezTo>
                <a:lnTo>
                  <a:pt x="212"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10" name="Google Shape;1210;p27"/>
          <p:cNvSpPr/>
          <p:nvPr/>
        </p:nvSpPr>
        <p:spPr>
          <a:xfrm>
            <a:off x="9530557" y="2038350"/>
            <a:ext cx="292100" cy="232569"/>
          </a:xfrm>
          <a:custGeom>
            <a:rect b="b" l="l" r="r" t="t"/>
            <a:pathLst>
              <a:path extrusionOk="0" h="390" w="487">
                <a:moveTo>
                  <a:pt x="478" y="9"/>
                </a:moveTo>
                <a:lnTo>
                  <a:pt x="478" y="9"/>
                </a:lnTo>
                <a:cubicBezTo>
                  <a:pt x="372" y="195"/>
                  <a:pt x="372" y="195"/>
                  <a:pt x="372" y="195"/>
                </a:cubicBezTo>
                <a:cubicBezTo>
                  <a:pt x="363" y="204"/>
                  <a:pt x="354" y="204"/>
                  <a:pt x="345" y="195"/>
                </a:cubicBezTo>
                <a:cubicBezTo>
                  <a:pt x="292" y="150"/>
                  <a:pt x="292" y="150"/>
                  <a:pt x="292" y="150"/>
                </a:cubicBezTo>
                <a:cubicBezTo>
                  <a:pt x="283" y="141"/>
                  <a:pt x="283" y="141"/>
                  <a:pt x="274" y="150"/>
                </a:cubicBezTo>
                <a:cubicBezTo>
                  <a:pt x="194" y="266"/>
                  <a:pt x="194" y="266"/>
                  <a:pt x="194" y="266"/>
                </a:cubicBezTo>
                <a:cubicBezTo>
                  <a:pt x="194" y="275"/>
                  <a:pt x="186" y="275"/>
                  <a:pt x="177" y="266"/>
                </a:cubicBezTo>
                <a:cubicBezTo>
                  <a:pt x="141" y="239"/>
                  <a:pt x="141" y="239"/>
                  <a:pt x="141" y="239"/>
                </a:cubicBezTo>
                <a:cubicBezTo>
                  <a:pt x="132" y="230"/>
                  <a:pt x="123" y="230"/>
                  <a:pt x="123" y="239"/>
                </a:cubicBezTo>
                <a:cubicBezTo>
                  <a:pt x="8" y="381"/>
                  <a:pt x="8" y="381"/>
                  <a:pt x="8" y="381"/>
                </a:cubicBezTo>
                <a:cubicBezTo>
                  <a:pt x="0" y="389"/>
                  <a:pt x="0" y="389"/>
                  <a:pt x="8" y="389"/>
                </a:cubicBezTo>
                <a:cubicBezTo>
                  <a:pt x="486" y="389"/>
                  <a:pt x="486" y="389"/>
                  <a:pt x="486" y="389"/>
                </a:cubicBezTo>
                <a:cubicBezTo>
                  <a:pt x="486" y="9"/>
                  <a:pt x="486" y="9"/>
                  <a:pt x="486" y="9"/>
                </a:cubicBezTo>
                <a:cubicBezTo>
                  <a:pt x="486" y="0"/>
                  <a:pt x="486" y="0"/>
                  <a:pt x="478"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11" name="Google Shape;1211;p27"/>
          <p:cNvSpPr/>
          <p:nvPr/>
        </p:nvSpPr>
        <p:spPr>
          <a:xfrm>
            <a:off x="1277938" y="2586832"/>
            <a:ext cx="234950" cy="277019"/>
          </a:xfrm>
          <a:custGeom>
            <a:rect b="b" l="l" r="r" t="t"/>
            <a:pathLst>
              <a:path extrusionOk="0" h="463" w="391">
                <a:moveTo>
                  <a:pt x="283" y="178"/>
                </a:moveTo>
                <a:lnTo>
                  <a:pt x="283" y="178"/>
                </a:lnTo>
                <a:cubicBezTo>
                  <a:pt x="283" y="169"/>
                  <a:pt x="373" y="89"/>
                  <a:pt x="319" y="18"/>
                </a:cubicBezTo>
                <a:cubicBezTo>
                  <a:pt x="310" y="0"/>
                  <a:pt x="266" y="98"/>
                  <a:pt x="204" y="134"/>
                </a:cubicBezTo>
                <a:cubicBezTo>
                  <a:pt x="169" y="160"/>
                  <a:pt x="98" y="204"/>
                  <a:pt x="98" y="231"/>
                </a:cubicBezTo>
                <a:cubicBezTo>
                  <a:pt x="98" y="400"/>
                  <a:pt x="98" y="400"/>
                  <a:pt x="98" y="400"/>
                </a:cubicBezTo>
                <a:cubicBezTo>
                  <a:pt x="98" y="435"/>
                  <a:pt x="213" y="462"/>
                  <a:pt x="310" y="462"/>
                </a:cubicBezTo>
                <a:cubicBezTo>
                  <a:pt x="345" y="462"/>
                  <a:pt x="390" y="249"/>
                  <a:pt x="390" y="222"/>
                </a:cubicBezTo>
                <a:cubicBezTo>
                  <a:pt x="390" y="187"/>
                  <a:pt x="292" y="187"/>
                  <a:pt x="283" y="178"/>
                </a:cubicBezTo>
                <a:close/>
                <a:moveTo>
                  <a:pt x="71" y="178"/>
                </a:moveTo>
                <a:lnTo>
                  <a:pt x="71" y="178"/>
                </a:lnTo>
                <a:cubicBezTo>
                  <a:pt x="54" y="178"/>
                  <a:pt x="0" y="187"/>
                  <a:pt x="0" y="257"/>
                </a:cubicBezTo>
                <a:cubicBezTo>
                  <a:pt x="0" y="372"/>
                  <a:pt x="0" y="372"/>
                  <a:pt x="0" y="372"/>
                </a:cubicBezTo>
                <a:cubicBezTo>
                  <a:pt x="0" y="444"/>
                  <a:pt x="54" y="453"/>
                  <a:pt x="71" y="453"/>
                </a:cubicBezTo>
                <a:cubicBezTo>
                  <a:pt x="89" y="453"/>
                  <a:pt x="44" y="435"/>
                  <a:pt x="44" y="400"/>
                </a:cubicBezTo>
                <a:cubicBezTo>
                  <a:pt x="44" y="240"/>
                  <a:pt x="44" y="240"/>
                  <a:pt x="44" y="240"/>
                </a:cubicBezTo>
                <a:cubicBezTo>
                  <a:pt x="44" y="196"/>
                  <a:pt x="89" y="178"/>
                  <a:pt x="71" y="17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12" name="Google Shape;1212;p27"/>
          <p:cNvSpPr/>
          <p:nvPr/>
        </p:nvSpPr>
        <p:spPr>
          <a:xfrm>
            <a:off x="1872457" y="2597150"/>
            <a:ext cx="232569" cy="277019"/>
          </a:xfrm>
          <a:custGeom>
            <a:rect b="b" l="l" r="r" t="t"/>
            <a:pathLst>
              <a:path extrusionOk="0" h="462" w="392">
                <a:moveTo>
                  <a:pt x="107" y="293"/>
                </a:moveTo>
                <a:lnTo>
                  <a:pt x="107" y="293"/>
                </a:lnTo>
                <a:cubicBezTo>
                  <a:pt x="107" y="301"/>
                  <a:pt x="19" y="382"/>
                  <a:pt x="72" y="444"/>
                </a:cubicBezTo>
                <a:cubicBezTo>
                  <a:pt x="80" y="461"/>
                  <a:pt x="125" y="373"/>
                  <a:pt x="186" y="329"/>
                </a:cubicBezTo>
                <a:cubicBezTo>
                  <a:pt x="213" y="310"/>
                  <a:pt x="293" y="257"/>
                  <a:pt x="293" y="239"/>
                </a:cubicBezTo>
                <a:cubicBezTo>
                  <a:pt x="293" y="63"/>
                  <a:pt x="293" y="63"/>
                  <a:pt x="293" y="63"/>
                </a:cubicBezTo>
                <a:cubicBezTo>
                  <a:pt x="293" y="35"/>
                  <a:pt x="169" y="0"/>
                  <a:pt x="80" y="0"/>
                </a:cubicBezTo>
                <a:cubicBezTo>
                  <a:pt x="44" y="0"/>
                  <a:pt x="0" y="213"/>
                  <a:pt x="0" y="248"/>
                </a:cubicBezTo>
                <a:cubicBezTo>
                  <a:pt x="0" y="284"/>
                  <a:pt x="98" y="284"/>
                  <a:pt x="107" y="293"/>
                </a:cubicBezTo>
                <a:close/>
                <a:moveTo>
                  <a:pt x="319" y="284"/>
                </a:moveTo>
                <a:lnTo>
                  <a:pt x="319" y="284"/>
                </a:lnTo>
                <a:cubicBezTo>
                  <a:pt x="338" y="284"/>
                  <a:pt x="391" y="275"/>
                  <a:pt x="391" y="213"/>
                </a:cubicBezTo>
                <a:cubicBezTo>
                  <a:pt x="391" y="89"/>
                  <a:pt x="391" y="89"/>
                  <a:pt x="391" y="89"/>
                </a:cubicBezTo>
                <a:cubicBezTo>
                  <a:pt x="391" y="18"/>
                  <a:pt x="338" y="18"/>
                  <a:pt x="319" y="18"/>
                </a:cubicBezTo>
                <a:cubicBezTo>
                  <a:pt x="302" y="18"/>
                  <a:pt x="346" y="27"/>
                  <a:pt x="346" y="71"/>
                </a:cubicBezTo>
                <a:cubicBezTo>
                  <a:pt x="346" y="231"/>
                  <a:pt x="346" y="231"/>
                  <a:pt x="346" y="231"/>
                </a:cubicBezTo>
                <a:cubicBezTo>
                  <a:pt x="346" y="275"/>
                  <a:pt x="302" y="284"/>
                  <a:pt x="31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17" name="Shape 1217"/>
        <p:cNvGrpSpPr/>
        <p:nvPr/>
      </p:nvGrpSpPr>
      <p:grpSpPr>
        <a:xfrm>
          <a:off x="0" y="0"/>
          <a:ext cx="0" cy="0"/>
          <a:chOff x="0" y="0"/>
          <a:chExt cx="0" cy="0"/>
        </a:xfrm>
      </p:grpSpPr>
      <p:sp>
        <p:nvSpPr>
          <p:cNvPr id="1218" name="Google Shape;1218;p28"/>
          <p:cNvSpPr/>
          <p:nvPr/>
        </p:nvSpPr>
        <p:spPr>
          <a:xfrm>
            <a:off x="6711950" y="2038350"/>
            <a:ext cx="219869" cy="215900"/>
          </a:xfrm>
          <a:custGeom>
            <a:rect b="b" l="l" r="r" t="t"/>
            <a:pathLst>
              <a:path extrusionOk="0" h="364" w="373">
                <a:moveTo>
                  <a:pt x="372" y="177"/>
                </a:moveTo>
                <a:lnTo>
                  <a:pt x="283" y="177"/>
                </a:lnTo>
                <a:lnTo>
                  <a:pt x="283" y="0"/>
                </a:lnTo>
                <a:lnTo>
                  <a:pt x="89" y="0"/>
                </a:lnTo>
                <a:lnTo>
                  <a:pt x="89" y="177"/>
                </a:lnTo>
                <a:lnTo>
                  <a:pt x="0" y="177"/>
                </a:lnTo>
                <a:lnTo>
                  <a:pt x="186" y="363"/>
                </a:lnTo>
                <a:lnTo>
                  <a:pt x="372"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19" name="Google Shape;1219;p28"/>
          <p:cNvSpPr/>
          <p:nvPr/>
        </p:nvSpPr>
        <p:spPr>
          <a:xfrm>
            <a:off x="7884319" y="2034382"/>
            <a:ext cx="209550" cy="223838"/>
          </a:xfrm>
          <a:custGeom>
            <a:rect b="b" l="l" r="r" t="t"/>
            <a:pathLst>
              <a:path extrusionOk="0" h="382" w="355">
                <a:moveTo>
                  <a:pt x="168" y="0"/>
                </a:moveTo>
                <a:lnTo>
                  <a:pt x="168" y="97"/>
                </a:lnTo>
                <a:lnTo>
                  <a:pt x="0" y="97"/>
                </a:lnTo>
                <a:lnTo>
                  <a:pt x="0" y="283"/>
                </a:lnTo>
                <a:lnTo>
                  <a:pt x="168" y="283"/>
                </a:lnTo>
                <a:lnTo>
                  <a:pt x="168" y="381"/>
                </a:lnTo>
                <a:lnTo>
                  <a:pt x="354" y="186"/>
                </a:lnTo>
                <a:lnTo>
                  <a:pt x="168"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0" name="Google Shape;1220;p28"/>
          <p:cNvSpPr/>
          <p:nvPr/>
        </p:nvSpPr>
        <p:spPr>
          <a:xfrm>
            <a:off x="6134100" y="2034382"/>
            <a:ext cx="209550" cy="223838"/>
          </a:xfrm>
          <a:custGeom>
            <a:rect b="b" l="l" r="r" t="t"/>
            <a:pathLst>
              <a:path extrusionOk="0" h="382" w="355">
                <a:moveTo>
                  <a:pt x="187" y="0"/>
                </a:moveTo>
                <a:lnTo>
                  <a:pt x="187" y="97"/>
                </a:lnTo>
                <a:lnTo>
                  <a:pt x="354" y="97"/>
                </a:lnTo>
                <a:lnTo>
                  <a:pt x="354" y="283"/>
                </a:lnTo>
                <a:lnTo>
                  <a:pt x="187" y="283"/>
                </a:lnTo>
                <a:lnTo>
                  <a:pt x="187" y="381"/>
                </a:lnTo>
                <a:lnTo>
                  <a:pt x="0" y="186"/>
                </a:lnTo>
                <a:lnTo>
                  <a:pt x="18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1" name="Google Shape;1221;p28"/>
          <p:cNvSpPr/>
          <p:nvPr/>
        </p:nvSpPr>
        <p:spPr>
          <a:xfrm>
            <a:off x="7296150" y="2038350"/>
            <a:ext cx="219869" cy="215900"/>
          </a:xfrm>
          <a:custGeom>
            <a:rect b="b" l="l" r="r" t="t"/>
            <a:pathLst>
              <a:path extrusionOk="0" h="364" w="374">
                <a:moveTo>
                  <a:pt x="373" y="186"/>
                </a:moveTo>
                <a:lnTo>
                  <a:pt x="283" y="186"/>
                </a:lnTo>
                <a:lnTo>
                  <a:pt x="283" y="363"/>
                </a:lnTo>
                <a:lnTo>
                  <a:pt x="89" y="363"/>
                </a:lnTo>
                <a:lnTo>
                  <a:pt x="89" y="186"/>
                </a:lnTo>
                <a:lnTo>
                  <a:pt x="0" y="186"/>
                </a:lnTo>
                <a:lnTo>
                  <a:pt x="186" y="0"/>
                </a:lnTo>
                <a:lnTo>
                  <a:pt x="373"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2" name="Google Shape;1222;p28"/>
          <p:cNvSpPr/>
          <p:nvPr/>
        </p:nvSpPr>
        <p:spPr>
          <a:xfrm>
            <a:off x="9060657" y="2038350"/>
            <a:ext cx="194469" cy="215900"/>
          </a:xfrm>
          <a:custGeom>
            <a:rect b="b" l="l" r="r" t="t"/>
            <a:pathLst>
              <a:path extrusionOk="0" h="364" w="329">
                <a:moveTo>
                  <a:pt x="328" y="177"/>
                </a:moveTo>
                <a:lnTo>
                  <a:pt x="230" y="177"/>
                </a:lnTo>
                <a:lnTo>
                  <a:pt x="230" y="0"/>
                </a:lnTo>
                <a:lnTo>
                  <a:pt x="89" y="0"/>
                </a:lnTo>
                <a:lnTo>
                  <a:pt x="89" y="177"/>
                </a:lnTo>
                <a:lnTo>
                  <a:pt x="0" y="177"/>
                </a:lnTo>
                <a:lnTo>
                  <a:pt x="160" y="363"/>
                </a:lnTo>
                <a:lnTo>
                  <a:pt x="328"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3" name="Google Shape;1223;p28"/>
          <p:cNvSpPr/>
          <p:nvPr/>
        </p:nvSpPr>
        <p:spPr>
          <a:xfrm>
            <a:off x="8466138" y="2048669"/>
            <a:ext cx="211138" cy="195263"/>
          </a:xfrm>
          <a:custGeom>
            <a:rect b="b" l="l" r="r" t="t"/>
            <a:pathLst>
              <a:path extrusionOk="0" h="329" w="355">
                <a:moveTo>
                  <a:pt x="186" y="328"/>
                </a:moveTo>
                <a:lnTo>
                  <a:pt x="186" y="231"/>
                </a:lnTo>
                <a:lnTo>
                  <a:pt x="354" y="231"/>
                </a:lnTo>
                <a:lnTo>
                  <a:pt x="354" y="97"/>
                </a:lnTo>
                <a:lnTo>
                  <a:pt x="186" y="97"/>
                </a:lnTo>
                <a:lnTo>
                  <a:pt x="186" y="0"/>
                </a:lnTo>
                <a:lnTo>
                  <a:pt x="0" y="160"/>
                </a:lnTo>
                <a:lnTo>
                  <a:pt x="186" y="328"/>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4" name="Google Shape;1224;p28"/>
          <p:cNvSpPr/>
          <p:nvPr/>
        </p:nvSpPr>
        <p:spPr>
          <a:xfrm>
            <a:off x="1462088" y="2631282"/>
            <a:ext cx="215107" cy="192088"/>
          </a:xfrm>
          <a:custGeom>
            <a:rect b="b" l="l" r="r" t="t"/>
            <a:pathLst>
              <a:path extrusionOk="0" h="328" w="365">
                <a:moveTo>
                  <a:pt x="177" y="0"/>
                </a:moveTo>
                <a:lnTo>
                  <a:pt x="177" y="98"/>
                </a:lnTo>
                <a:lnTo>
                  <a:pt x="0" y="98"/>
                </a:lnTo>
                <a:lnTo>
                  <a:pt x="0" y="230"/>
                </a:lnTo>
                <a:lnTo>
                  <a:pt x="177" y="230"/>
                </a:lnTo>
                <a:lnTo>
                  <a:pt x="177" y="327"/>
                </a:lnTo>
                <a:lnTo>
                  <a:pt x="364" y="159"/>
                </a:lnTo>
                <a:lnTo>
                  <a:pt x="17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5" name="Google Shape;1225;p28"/>
          <p:cNvSpPr/>
          <p:nvPr/>
        </p:nvSpPr>
        <p:spPr>
          <a:xfrm>
            <a:off x="890588" y="2622550"/>
            <a:ext cx="194469" cy="213519"/>
          </a:xfrm>
          <a:custGeom>
            <a:rect b="b" l="l" r="r" t="t"/>
            <a:pathLst>
              <a:path extrusionOk="0" h="364" w="329">
                <a:moveTo>
                  <a:pt x="328" y="186"/>
                </a:moveTo>
                <a:lnTo>
                  <a:pt x="240" y="186"/>
                </a:lnTo>
                <a:lnTo>
                  <a:pt x="240" y="363"/>
                </a:lnTo>
                <a:lnTo>
                  <a:pt x="98" y="363"/>
                </a:lnTo>
                <a:lnTo>
                  <a:pt x="98" y="186"/>
                </a:lnTo>
                <a:lnTo>
                  <a:pt x="0" y="186"/>
                </a:lnTo>
                <a:lnTo>
                  <a:pt x="169" y="0"/>
                </a:lnTo>
                <a:lnTo>
                  <a:pt x="328"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6" name="Google Shape;1226;p28"/>
          <p:cNvSpPr/>
          <p:nvPr/>
        </p:nvSpPr>
        <p:spPr>
          <a:xfrm>
            <a:off x="2020094" y="2594769"/>
            <a:ext cx="271463" cy="266700"/>
          </a:xfrm>
          <a:custGeom>
            <a:rect b="b" l="l" r="r" t="t"/>
            <a:pathLst>
              <a:path extrusionOk="0" h="452" w="462">
                <a:moveTo>
                  <a:pt x="461" y="221"/>
                </a:moveTo>
                <a:lnTo>
                  <a:pt x="461" y="221"/>
                </a:lnTo>
                <a:cubicBezTo>
                  <a:pt x="461" y="97"/>
                  <a:pt x="354" y="0"/>
                  <a:pt x="230" y="0"/>
                </a:cubicBezTo>
                <a:cubicBezTo>
                  <a:pt x="107" y="0"/>
                  <a:pt x="0" y="97"/>
                  <a:pt x="0" y="221"/>
                </a:cubicBezTo>
                <a:cubicBezTo>
                  <a:pt x="0" y="354"/>
                  <a:pt x="107" y="451"/>
                  <a:pt x="230" y="451"/>
                </a:cubicBezTo>
                <a:cubicBezTo>
                  <a:pt x="354" y="451"/>
                  <a:pt x="461" y="354"/>
                  <a:pt x="461" y="221"/>
                </a:cubicBezTo>
                <a:close/>
                <a:moveTo>
                  <a:pt x="54" y="221"/>
                </a:moveTo>
                <a:lnTo>
                  <a:pt x="54" y="221"/>
                </a:lnTo>
                <a:cubicBezTo>
                  <a:pt x="54" y="123"/>
                  <a:pt x="133" y="44"/>
                  <a:pt x="230" y="44"/>
                </a:cubicBezTo>
                <a:cubicBezTo>
                  <a:pt x="328" y="44"/>
                  <a:pt x="408" y="123"/>
                  <a:pt x="408" y="221"/>
                </a:cubicBezTo>
                <a:cubicBezTo>
                  <a:pt x="408" y="327"/>
                  <a:pt x="328" y="407"/>
                  <a:pt x="230" y="407"/>
                </a:cubicBezTo>
                <a:cubicBezTo>
                  <a:pt x="133" y="407"/>
                  <a:pt x="54" y="327"/>
                  <a:pt x="54" y="221"/>
                </a:cubicBezTo>
                <a:close/>
                <a:moveTo>
                  <a:pt x="328" y="266"/>
                </a:moveTo>
                <a:lnTo>
                  <a:pt x="328" y="266"/>
                </a:lnTo>
                <a:cubicBezTo>
                  <a:pt x="328" y="176"/>
                  <a:pt x="328" y="176"/>
                  <a:pt x="328" y="176"/>
                </a:cubicBezTo>
                <a:cubicBezTo>
                  <a:pt x="221" y="176"/>
                  <a:pt x="221" y="176"/>
                  <a:pt x="221" y="176"/>
                </a:cubicBezTo>
                <a:cubicBezTo>
                  <a:pt x="221" y="123"/>
                  <a:pt x="221" y="123"/>
                  <a:pt x="221" y="123"/>
                </a:cubicBezTo>
                <a:cubicBezTo>
                  <a:pt x="133" y="221"/>
                  <a:pt x="133" y="221"/>
                  <a:pt x="133" y="221"/>
                </a:cubicBezTo>
                <a:cubicBezTo>
                  <a:pt x="221" y="327"/>
                  <a:pt x="221" y="327"/>
                  <a:pt x="221" y="327"/>
                </a:cubicBezTo>
                <a:cubicBezTo>
                  <a:pt x="221" y="266"/>
                  <a:pt x="221" y="266"/>
                  <a:pt x="221" y="266"/>
                </a:cubicBezTo>
                <a:lnTo>
                  <a:pt x="328"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7" name="Google Shape;1227;p28"/>
          <p:cNvSpPr/>
          <p:nvPr/>
        </p:nvSpPr>
        <p:spPr>
          <a:xfrm>
            <a:off x="2601913" y="2594769"/>
            <a:ext cx="273050" cy="266700"/>
          </a:xfrm>
          <a:custGeom>
            <a:rect b="b" l="l" r="r" t="t"/>
            <a:pathLst>
              <a:path extrusionOk="0" h="452" w="461">
                <a:moveTo>
                  <a:pt x="230" y="0"/>
                </a:moveTo>
                <a:lnTo>
                  <a:pt x="230" y="0"/>
                </a:lnTo>
                <a:cubicBezTo>
                  <a:pt x="106" y="0"/>
                  <a:pt x="0" y="97"/>
                  <a:pt x="0" y="221"/>
                </a:cubicBezTo>
                <a:cubicBezTo>
                  <a:pt x="0" y="354"/>
                  <a:pt x="106" y="451"/>
                  <a:pt x="230" y="451"/>
                </a:cubicBezTo>
                <a:cubicBezTo>
                  <a:pt x="354" y="451"/>
                  <a:pt x="460" y="354"/>
                  <a:pt x="460" y="221"/>
                </a:cubicBezTo>
                <a:cubicBezTo>
                  <a:pt x="460" y="97"/>
                  <a:pt x="354" y="0"/>
                  <a:pt x="230" y="0"/>
                </a:cubicBezTo>
                <a:close/>
                <a:moveTo>
                  <a:pt x="230" y="407"/>
                </a:moveTo>
                <a:lnTo>
                  <a:pt x="230" y="407"/>
                </a:lnTo>
                <a:cubicBezTo>
                  <a:pt x="132" y="407"/>
                  <a:pt x="53" y="327"/>
                  <a:pt x="53" y="221"/>
                </a:cubicBezTo>
                <a:cubicBezTo>
                  <a:pt x="53" y="123"/>
                  <a:pt x="132" y="44"/>
                  <a:pt x="230" y="44"/>
                </a:cubicBezTo>
                <a:cubicBezTo>
                  <a:pt x="328" y="44"/>
                  <a:pt x="407" y="123"/>
                  <a:pt x="407" y="221"/>
                </a:cubicBezTo>
                <a:cubicBezTo>
                  <a:pt x="407" y="327"/>
                  <a:pt x="328" y="407"/>
                  <a:pt x="230" y="407"/>
                </a:cubicBezTo>
                <a:close/>
                <a:moveTo>
                  <a:pt x="275" y="132"/>
                </a:moveTo>
                <a:lnTo>
                  <a:pt x="275" y="132"/>
                </a:lnTo>
                <a:cubicBezTo>
                  <a:pt x="185" y="132"/>
                  <a:pt x="185" y="132"/>
                  <a:pt x="185" y="132"/>
                </a:cubicBezTo>
                <a:cubicBezTo>
                  <a:pt x="185" y="230"/>
                  <a:pt x="185" y="230"/>
                  <a:pt x="185" y="230"/>
                </a:cubicBezTo>
                <a:cubicBezTo>
                  <a:pt x="132" y="230"/>
                  <a:pt x="132" y="230"/>
                  <a:pt x="132" y="230"/>
                </a:cubicBezTo>
                <a:cubicBezTo>
                  <a:pt x="230" y="327"/>
                  <a:pt x="230" y="327"/>
                  <a:pt x="230" y="327"/>
                </a:cubicBezTo>
                <a:cubicBezTo>
                  <a:pt x="328" y="230"/>
                  <a:pt x="328" y="230"/>
                  <a:pt x="328" y="230"/>
                </a:cubicBezTo>
                <a:cubicBezTo>
                  <a:pt x="275" y="230"/>
                  <a:pt x="275" y="230"/>
                  <a:pt x="275" y="230"/>
                </a:cubicBezTo>
                <a:lnTo>
                  <a:pt x="275"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8" name="Google Shape;1228;p28"/>
          <p:cNvSpPr/>
          <p:nvPr/>
        </p:nvSpPr>
        <p:spPr>
          <a:xfrm>
            <a:off x="3186113" y="2594769"/>
            <a:ext cx="271463" cy="266700"/>
          </a:xfrm>
          <a:custGeom>
            <a:rect b="b" l="l" r="r" t="t"/>
            <a:pathLst>
              <a:path extrusionOk="0" h="452" w="461">
                <a:moveTo>
                  <a:pt x="231" y="451"/>
                </a:moveTo>
                <a:lnTo>
                  <a:pt x="231" y="451"/>
                </a:lnTo>
                <a:cubicBezTo>
                  <a:pt x="354" y="451"/>
                  <a:pt x="460" y="354"/>
                  <a:pt x="460" y="221"/>
                </a:cubicBezTo>
                <a:cubicBezTo>
                  <a:pt x="460" y="97"/>
                  <a:pt x="354" y="0"/>
                  <a:pt x="231" y="0"/>
                </a:cubicBezTo>
                <a:cubicBezTo>
                  <a:pt x="106" y="0"/>
                  <a:pt x="0" y="97"/>
                  <a:pt x="0" y="221"/>
                </a:cubicBezTo>
                <a:cubicBezTo>
                  <a:pt x="0" y="354"/>
                  <a:pt x="106" y="451"/>
                  <a:pt x="231" y="451"/>
                </a:cubicBezTo>
                <a:close/>
                <a:moveTo>
                  <a:pt x="231" y="44"/>
                </a:moveTo>
                <a:lnTo>
                  <a:pt x="231" y="44"/>
                </a:lnTo>
                <a:cubicBezTo>
                  <a:pt x="328" y="44"/>
                  <a:pt x="407" y="123"/>
                  <a:pt x="407" y="221"/>
                </a:cubicBezTo>
                <a:cubicBezTo>
                  <a:pt x="407" y="327"/>
                  <a:pt x="328" y="407"/>
                  <a:pt x="231" y="407"/>
                </a:cubicBezTo>
                <a:cubicBezTo>
                  <a:pt x="133" y="407"/>
                  <a:pt x="53" y="327"/>
                  <a:pt x="53" y="221"/>
                </a:cubicBezTo>
                <a:cubicBezTo>
                  <a:pt x="53" y="123"/>
                  <a:pt x="133" y="44"/>
                  <a:pt x="231" y="44"/>
                </a:cubicBezTo>
                <a:close/>
                <a:moveTo>
                  <a:pt x="186" y="319"/>
                </a:moveTo>
                <a:lnTo>
                  <a:pt x="186" y="319"/>
                </a:lnTo>
                <a:cubicBezTo>
                  <a:pt x="275" y="319"/>
                  <a:pt x="275" y="319"/>
                  <a:pt x="275" y="319"/>
                </a:cubicBezTo>
                <a:cubicBezTo>
                  <a:pt x="275" y="221"/>
                  <a:pt x="275" y="221"/>
                  <a:pt x="275" y="221"/>
                </a:cubicBezTo>
                <a:cubicBezTo>
                  <a:pt x="328" y="221"/>
                  <a:pt x="328" y="221"/>
                  <a:pt x="328" y="221"/>
                </a:cubicBezTo>
                <a:cubicBezTo>
                  <a:pt x="231" y="123"/>
                  <a:pt x="231" y="123"/>
                  <a:pt x="231" y="123"/>
                </a:cubicBezTo>
                <a:cubicBezTo>
                  <a:pt x="133" y="221"/>
                  <a:pt x="133" y="221"/>
                  <a:pt x="133" y="221"/>
                </a:cubicBezTo>
                <a:cubicBezTo>
                  <a:pt x="186" y="221"/>
                  <a:pt x="186" y="221"/>
                  <a:pt x="186" y="221"/>
                </a:cubicBezTo>
                <a:lnTo>
                  <a:pt x="186"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29" name="Google Shape;1229;p28"/>
          <p:cNvSpPr/>
          <p:nvPr/>
        </p:nvSpPr>
        <p:spPr>
          <a:xfrm>
            <a:off x="3767932" y="2594769"/>
            <a:ext cx="273050" cy="266700"/>
          </a:xfrm>
          <a:custGeom>
            <a:rect b="b" l="l" r="r" t="t"/>
            <a:pathLst>
              <a:path extrusionOk="0" h="452" w="462">
                <a:moveTo>
                  <a:pt x="0" y="221"/>
                </a:moveTo>
                <a:lnTo>
                  <a:pt x="0" y="221"/>
                </a:lnTo>
                <a:cubicBezTo>
                  <a:pt x="0" y="354"/>
                  <a:pt x="106" y="451"/>
                  <a:pt x="231" y="451"/>
                </a:cubicBezTo>
                <a:cubicBezTo>
                  <a:pt x="355" y="451"/>
                  <a:pt x="461" y="354"/>
                  <a:pt x="461" y="221"/>
                </a:cubicBezTo>
                <a:cubicBezTo>
                  <a:pt x="461" y="97"/>
                  <a:pt x="355" y="0"/>
                  <a:pt x="231" y="0"/>
                </a:cubicBezTo>
                <a:cubicBezTo>
                  <a:pt x="106" y="0"/>
                  <a:pt x="0" y="97"/>
                  <a:pt x="0" y="221"/>
                </a:cubicBezTo>
                <a:close/>
                <a:moveTo>
                  <a:pt x="408" y="221"/>
                </a:moveTo>
                <a:lnTo>
                  <a:pt x="408" y="221"/>
                </a:lnTo>
                <a:cubicBezTo>
                  <a:pt x="408" y="327"/>
                  <a:pt x="328" y="407"/>
                  <a:pt x="231" y="407"/>
                </a:cubicBezTo>
                <a:cubicBezTo>
                  <a:pt x="133" y="407"/>
                  <a:pt x="53" y="327"/>
                  <a:pt x="53" y="221"/>
                </a:cubicBezTo>
                <a:cubicBezTo>
                  <a:pt x="53" y="123"/>
                  <a:pt x="133" y="44"/>
                  <a:pt x="231" y="44"/>
                </a:cubicBezTo>
                <a:cubicBezTo>
                  <a:pt x="328" y="44"/>
                  <a:pt x="408" y="123"/>
                  <a:pt x="408" y="221"/>
                </a:cubicBezTo>
                <a:close/>
                <a:moveTo>
                  <a:pt x="133" y="176"/>
                </a:moveTo>
                <a:lnTo>
                  <a:pt x="133" y="176"/>
                </a:lnTo>
                <a:cubicBezTo>
                  <a:pt x="133" y="266"/>
                  <a:pt x="133" y="266"/>
                  <a:pt x="133" y="266"/>
                </a:cubicBezTo>
                <a:cubicBezTo>
                  <a:pt x="240" y="266"/>
                  <a:pt x="240" y="266"/>
                  <a:pt x="240" y="266"/>
                </a:cubicBezTo>
                <a:cubicBezTo>
                  <a:pt x="240" y="327"/>
                  <a:pt x="240" y="327"/>
                  <a:pt x="240" y="327"/>
                </a:cubicBezTo>
                <a:cubicBezTo>
                  <a:pt x="328" y="221"/>
                  <a:pt x="328" y="221"/>
                  <a:pt x="328" y="221"/>
                </a:cubicBezTo>
                <a:cubicBezTo>
                  <a:pt x="240" y="123"/>
                  <a:pt x="240" y="123"/>
                  <a:pt x="240" y="123"/>
                </a:cubicBezTo>
                <a:cubicBezTo>
                  <a:pt x="240" y="176"/>
                  <a:pt x="240" y="176"/>
                  <a:pt x="240" y="176"/>
                </a:cubicBezTo>
                <a:lnTo>
                  <a:pt x="133" y="17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0" name="Google Shape;1230;p28"/>
          <p:cNvSpPr/>
          <p:nvPr/>
        </p:nvSpPr>
        <p:spPr>
          <a:xfrm>
            <a:off x="8436769" y="3276600"/>
            <a:ext cx="270669" cy="67469"/>
          </a:xfrm>
          <a:custGeom>
            <a:rect b="b" l="l" r="r" t="t"/>
            <a:pathLst>
              <a:path extrusionOk="0" h="116" w="461">
                <a:moveTo>
                  <a:pt x="53" y="0"/>
                </a:moveTo>
                <a:lnTo>
                  <a:pt x="53" y="0"/>
                </a:lnTo>
                <a:cubicBezTo>
                  <a:pt x="26" y="0"/>
                  <a:pt x="0" y="26"/>
                  <a:pt x="0" y="53"/>
                </a:cubicBezTo>
                <a:cubicBezTo>
                  <a:pt x="0" y="88"/>
                  <a:pt x="26" y="115"/>
                  <a:pt x="53" y="115"/>
                </a:cubicBezTo>
                <a:cubicBezTo>
                  <a:pt x="88" y="115"/>
                  <a:pt x="115" y="88"/>
                  <a:pt x="115" y="53"/>
                </a:cubicBezTo>
                <a:cubicBezTo>
                  <a:pt x="115" y="26"/>
                  <a:pt x="88" y="0"/>
                  <a:pt x="53" y="0"/>
                </a:cubicBezTo>
                <a:close/>
                <a:moveTo>
                  <a:pt x="230" y="0"/>
                </a:moveTo>
                <a:lnTo>
                  <a:pt x="230" y="0"/>
                </a:lnTo>
                <a:cubicBezTo>
                  <a:pt x="203" y="0"/>
                  <a:pt x="177" y="26"/>
                  <a:pt x="177" y="53"/>
                </a:cubicBezTo>
                <a:cubicBezTo>
                  <a:pt x="177" y="88"/>
                  <a:pt x="203" y="115"/>
                  <a:pt x="230" y="115"/>
                </a:cubicBezTo>
                <a:cubicBezTo>
                  <a:pt x="256" y="115"/>
                  <a:pt x="284" y="88"/>
                  <a:pt x="284" y="53"/>
                </a:cubicBezTo>
                <a:cubicBezTo>
                  <a:pt x="284" y="26"/>
                  <a:pt x="256" y="0"/>
                  <a:pt x="230" y="0"/>
                </a:cubicBezTo>
                <a:close/>
                <a:moveTo>
                  <a:pt x="407" y="0"/>
                </a:moveTo>
                <a:lnTo>
                  <a:pt x="407" y="0"/>
                </a:lnTo>
                <a:cubicBezTo>
                  <a:pt x="372" y="0"/>
                  <a:pt x="345" y="26"/>
                  <a:pt x="345" y="53"/>
                </a:cubicBezTo>
                <a:cubicBezTo>
                  <a:pt x="345" y="88"/>
                  <a:pt x="372" y="115"/>
                  <a:pt x="407" y="115"/>
                </a:cubicBezTo>
                <a:cubicBezTo>
                  <a:pt x="434" y="115"/>
                  <a:pt x="460" y="88"/>
                  <a:pt x="460" y="53"/>
                </a:cubicBezTo>
                <a:cubicBezTo>
                  <a:pt x="460" y="26"/>
                  <a:pt x="434" y="0"/>
                  <a:pt x="40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1" name="Google Shape;1231;p28"/>
          <p:cNvSpPr/>
          <p:nvPr/>
        </p:nvSpPr>
        <p:spPr>
          <a:xfrm>
            <a:off x="8466138" y="3746500"/>
            <a:ext cx="222250" cy="292100"/>
          </a:xfrm>
          <a:custGeom>
            <a:rect b="b" l="l" r="r" t="t"/>
            <a:pathLst>
              <a:path extrusionOk="0" h="497" w="373">
                <a:moveTo>
                  <a:pt x="266" y="310"/>
                </a:moveTo>
                <a:lnTo>
                  <a:pt x="266" y="310"/>
                </a:lnTo>
                <a:cubicBezTo>
                  <a:pt x="301" y="301"/>
                  <a:pt x="328" y="292"/>
                  <a:pt x="345" y="257"/>
                </a:cubicBezTo>
                <a:cubicBezTo>
                  <a:pt x="372" y="213"/>
                  <a:pt x="354" y="160"/>
                  <a:pt x="301" y="133"/>
                </a:cubicBezTo>
                <a:cubicBezTo>
                  <a:pt x="275" y="115"/>
                  <a:pt x="275" y="115"/>
                  <a:pt x="275" y="115"/>
                </a:cubicBezTo>
                <a:cubicBezTo>
                  <a:pt x="328" y="17"/>
                  <a:pt x="328" y="17"/>
                  <a:pt x="328" y="17"/>
                </a:cubicBezTo>
                <a:cubicBezTo>
                  <a:pt x="301" y="0"/>
                  <a:pt x="301" y="0"/>
                  <a:pt x="301" y="0"/>
                </a:cubicBezTo>
                <a:cubicBezTo>
                  <a:pt x="195" y="177"/>
                  <a:pt x="195" y="177"/>
                  <a:pt x="195" y="177"/>
                </a:cubicBezTo>
                <a:cubicBezTo>
                  <a:pt x="186" y="160"/>
                  <a:pt x="168" y="142"/>
                  <a:pt x="150" y="133"/>
                </a:cubicBezTo>
                <a:cubicBezTo>
                  <a:pt x="88" y="98"/>
                  <a:pt x="88" y="98"/>
                  <a:pt x="88" y="98"/>
                </a:cubicBezTo>
                <a:cubicBezTo>
                  <a:pt x="0" y="257"/>
                  <a:pt x="0" y="257"/>
                  <a:pt x="0" y="257"/>
                </a:cubicBezTo>
                <a:cubicBezTo>
                  <a:pt x="53" y="292"/>
                  <a:pt x="53" y="292"/>
                  <a:pt x="53" y="292"/>
                </a:cubicBezTo>
                <a:cubicBezTo>
                  <a:pt x="79" y="301"/>
                  <a:pt x="106" y="310"/>
                  <a:pt x="124" y="310"/>
                </a:cubicBezTo>
                <a:cubicBezTo>
                  <a:pt x="18" y="487"/>
                  <a:pt x="18" y="487"/>
                  <a:pt x="18" y="487"/>
                </a:cubicBezTo>
                <a:cubicBezTo>
                  <a:pt x="53" y="496"/>
                  <a:pt x="53" y="496"/>
                  <a:pt x="53" y="496"/>
                </a:cubicBezTo>
                <a:cubicBezTo>
                  <a:pt x="106" y="408"/>
                  <a:pt x="106" y="408"/>
                  <a:pt x="106" y="408"/>
                </a:cubicBezTo>
                <a:cubicBezTo>
                  <a:pt x="132" y="426"/>
                  <a:pt x="132" y="426"/>
                  <a:pt x="132" y="426"/>
                </a:cubicBezTo>
                <a:cubicBezTo>
                  <a:pt x="186" y="452"/>
                  <a:pt x="239" y="443"/>
                  <a:pt x="266" y="399"/>
                </a:cubicBezTo>
                <a:cubicBezTo>
                  <a:pt x="284" y="364"/>
                  <a:pt x="284" y="336"/>
                  <a:pt x="266" y="310"/>
                </a:cubicBezTo>
                <a:close/>
                <a:moveTo>
                  <a:pt x="292" y="160"/>
                </a:moveTo>
                <a:lnTo>
                  <a:pt x="292" y="160"/>
                </a:lnTo>
                <a:cubicBezTo>
                  <a:pt x="328" y="177"/>
                  <a:pt x="337" y="213"/>
                  <a:pt x="319" y="239"/>
                </a:cubicBezTo>
                <a:cubicBezTo>
                  <a:pt x="292" y="274"/>
                  <a:pt x="257" y="283"/>
                  <a:pt x="231" y="266"/>
                </a:cubicBezTo>
                <a:cubicBezTo>
                  <a:pt x="195" y="248"/>
                  <a:pt x="195" y="248"/>
                  <a:pt x="195" y="248"/>
                </a:cubicBezTo>
                <a:lnTo>
                  <a:pt x="195" y="248"/>
                </a:lnTo>
                <a:cubicBezTo>
                  <a:pt x="257" y="142"/>
                  <a:pt x="257" y="142"/>
                  <a:pt x="257" y="142"/>
                </a:cubicBezTo>
                <a:lnTo>
                  <a:pt x="292" y="160"/>
                </a:lnTo>
                <a:close/>
                <a:moveTo>
                  <a:pt x="71" y="266"/>
                </a:moveTo>
                <a:lnTo>
                  <a:pt x="71" y="266"/>
                </a:lnTo>
                <a:cubicBezTo>
                  <a:pt x="44" y="248"/>
                  <a:pt x="44" y="248"/>
                  <a:pt x="44" y="248"/>
                </a:cubicBezTo>
                <a:cubicBezTo>
                  <a:pt x="106" y="142"/>
                  <a:pt x="106" y="142"/>
                  <a:pt x="106" y="142"/>
                </a:cubicBezTo>
                <a:cubicBezTo>
                  <a:pt x="132" y="160"/>
                  <a:pt x="132" y="160"/>
                  <a:pt x="132" y="160"/>
                </a:cubicBezTo>
                <a:cubicBezTo>
                  <a:pt x="168" y="177"/>
                  <a:pt x="177" y="213"/>
                  <a:pt x="159" y="248"/>
                </a:cubicBezTo>
                <a:cubicBezTo>
                  <a:pt x="142" y="274"/>
                  <a:pt x="106" y="283"/>
                  <a:pt x="71" y="266"/>
                </a:cubicBezTo>
                <a:close/>
                <a:moveTo>
                  <a:pt x="150" y="399"/>
                </a:moveTo>
                <a:lnTo>
                  <a:pt x="150" y="399"/>
                </a:lnTo>
                <a:cubicBezTo>
                  <a:pt x="115" y="381"/>
                  <a:pt x="115" y="381"/>
                  <a:pt x="115" y="381"/>
                </a:cubicBezTo>
                <a:cubicBezTo>
                  <a:pt x="177" y="274"/>
                  <a:pt x="177" y="274"/>
                  <a:pt x="177" y="274"/>
                </a:cubicBezTo>
                <a:lnTo>
                  <a:pt x="177" y="274"/>
                </a:lnTo>
                <a:cubicBezTo>
                  <a:pt x="213" y="292"/>
                  <a:pt x="213" y="292"/>
                  <a:pt x="213" y="292"/>
                </a:cubicBezTo>
                <a:cubicBezTo>
                  <a:pt x="248" y="310"/>
                  <a:pt x="257" y="345"/>
                  <a:pt x="239" y="381"/>
                </a:cubicBezTo>
                <a:cubicBezTo>
                  <a:pt x="222" y="408"/>
                  <a:pt x="186" y="417"/>
                  <a:pt x="150" y="39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2" name="Google Shape;1232;p28"/>
          <p:cNvSpPr/>
          <p:nvPr/>
        </p:nvSpPr>
        <p:spPr>
          <a:xfrm>
            <a:off x="958057" y="3860800"/>
            <a:ext cx="61119" cy="67469"/>
          </a:xfrm>
          <a:custGeom>
            <a:rect b="b" l="l" r="r" t="t"/>
            <a:pathLst>
              <a:path extrusionOk="0" h="116" w="108">
                <a:moveTo>
                  <a:pt x="54" y="0"/>
                </a:moveTo>
                <a:lnTo>
                  <a:pt x="54" y="0"/>
                </a:lnTo>
                <a:cubicBezTo>
                  <a:pt x="18" y="0"/>
                  <a:pt x="0" y="26"/>
                  <a:pt x="0" y="53"/>
                </a:cubicBezTo>
                <a:cubicBezTo>
                  <a:pt x="0" y="88"/>
                  <a:pt x="18" y="115"/>
                  <a:pt x="54" y="115"/>
                </a:cubicBezTo>
                <a:cubicBezTo>
                  <a:pt x="80" y="115"/>
                  <a:pt x="107" y="88"/>
                  <a:pt x="107" y="53"/>
                </a:cubicBezTo>
                <a:cubicBezTo>
                  <a:pt x="107" y="26"/>
                  <a:pt x="80" y="0"/>
                  <a:pt x="5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3" name="Google Shape;1233;p28"/>
          <p:cNvSpPr/>
          <p:nvPr/>
        </p:nvSpPr>
        <p:spPr>
          <a:xfrm>
            <a:off x="9070975" y="3276600"/>
            <a:ext cx="165100" cy="67469"/>
          </a:xfrm>
          <a:custGeom>
            <a:rect b="b" l="l" r="r" t="t"/>
            <a:pathLst>
              <a:path extrusionOk="0" h="116" w="284">
                <a:moveTo>
                  <a:pt x="53" y="0"/>
                </a:moveTo>
                <a:lnTo>
                  <a:pt x="53" y="0"/>
                </a:lnTo>
                <a:cubicBezTo>
                  <a:pt x="26" y="0"/>
                  <a:pt x="0" y="26"/>
                  <a:pt x="0" y="53"/>
                </a:cubicBezTo>
                <a:cubicBezTo>
                  <a:pt x="0" y="88"/>
                  <a:pt x="26" y="115"/>
                  <a:pt x="53" y="115"/>
                </a:cubicBezTo>
                <a:cubicBezTo>
                  <a:pt x="88" y="115"/>
                  <a:pt x="106" y="88"/>
                  <a:pt x="106" y="53"/>
                </a:cubicBezTo>
                <a:cubicBezTo>
                  <a:pt x="106" y="26"/>
                  <a:pt x="88" y="0"/>
                  <a:pt x="53" y="0"/>
                </a:cubicBezTo>
                <a:close/>
                <a:moveTo>
                  <a:pt x="230" y="0"/>
                </a:moveTo>
                <a:lnTo>
                  <a:pt x="230" y="0"/>
                </a:lnTo>
                <a:cubicBezTo>
                  <a:pt x="195" y="0"/>
                  <a:pt x="177" y="26"/>
                  <a:pt x="177" y="53"/>
                </a:cubicBezTo>
                <a:cubicBezTo>
                  <a:pt x="177" y="88"/>
                  <a:pt x="195" y="115"/>
                  <a:pt x="230" y="115"/>
                </a:cubicBezTo>
                <a:cubicBezTo>
                  <a:pt x="257" y="115"/>
                  <a:pt x="283" y="88"/>
                  <a:pt x="283" y="53"/>
                </a:cubicBezTo>
                <a:cubicBezTo>
                  <a:pt x="283" y="26"/>
                  <a:pt x="257" y="0"/>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4" name="Google Shape;1234;p28"/>
          <p:cNvSpPr/>
          <p:nvPr/>
        </p:nvSpPr>
        <p:spPr>
          <a:xfrm>
            <a:off x="6180932" y="2658269"/>
            <a:ext cx="114300" cy="133350"/>
          </a:xfrm>
          <a:custGeom>
            <a:rect b="b" l="l" r="r" t="t"/>
            <a:pathLst>
              <a:path extrusionOk="0" h="231" w="196">
                <a:moveTo>
                  <a:pt x="0" y="0"/>
                </a:moveTo>
                <a:lnTo>
                  <a:pt x="0" y="230"/>
                </a:lnTo>
                <a:lnTo>
                  <a:pt x="195" y="115"/>
                </a:lnTo>
                <a:lnTo>
                  <a:pt x="0"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5" name="Google Shape;1235;p28"/>
          <p:cNvSpPr/>
          <p:nvPr/>
        </p:nvSpPr>
        <p:spPr>
          <a:xfrm>
            <a:off x="5588000" y="2669382"/>
            <a:ext cx="135732" cy="118269"/>
          </a:xfrm>
          <a:custGeom>
            <a:rect b="b" l="l" r="r" t="t"/>
            <a:pathLst>
              <a:path extrusionOk="0" h="205" w="231">
                <a:moveTo>
                  <a:pt x="0" y="204"/>
                </a:moveTo>
                <a:lnTo>
                  <a:pt x="230" y="204"/>
                </a:lnTo>
                <a:lnTo>
                  <a:pt x="115" y="0"/>
                </a:lnTo>
                <a:lnTo>
                  <a:pt x="0"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6" name="Google Shape;1236;p28"/>
          <p:cNvSpPr/>
          <p:nvPr/>
        </p:nvSpPr>
        <p:spPr>
          <a:xfrm>
            <a:off x="5003800" y="2669382"/>
            <a:ext cx="138113" cy="118269"/>
          </a:xfrm>
          <a:custGeom>
            <a:rect b="b" l="l" r="r" t="t"/>
            <a:pathLst>
              <a:path extrusionOk="0" h="205" w="232">
                <a:moveTo>
                  <a:pt x="231" y="0"/>
                </a:moveTo>
                <a:lnTo>
                  <a:pt x="0" y="0"/>
                </a:lnTo>
                <a:lnTo>
                  <a:pt x="115" y="204"/>
                </a:lnTo>
                <a:lnTo>
                  <a:pt x="231"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7" name="Google Shape;1237;p28"/>
          <p:cNvSpPr/>
          <p:nvPr/>
        </p:nvSpPr>
        <p:spPr>
          <a:xfrm>
            <a:off x="4433094" y="2658269"/>
            <a:ext cx="114300" cy="133350"/>
          </a:xfrm>
          <a:custGeom>
            <a:rect b="b" l="l" r="r" t="t"/>
            <a:pathLst>
              <a:path extrusionOk="0" h="231" w="195">
                <a:moveTo>
                  <a:pt x="194" y="0"/>
                </a:moveTo>
                <a:lnTo>
                  <a:pt x="194" y="230"/>
                </a:lnTo>
                <a:lnTo>
                  <a:pt x="0" y="115"/>
                </a:lnTo>
                <a:lnTo>
                  <a:pt x="194"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8" name="Google Shape;1238;p28"/>
          <p:cNvSpPr/>
          <p:nvPr/>
        </p:nvSpPr>
        <p:spPr>
          <a:xfrm>
            <a:off x="7898607" y="2677319"/>
            <a:ext cx="177800" cy="101600"/>
          </a:xfrm>
          <a:custGeom>
            <a:rect b="b" l="l" r="r" t="t"/>
            <a:pathLst>
              <a:path extrusionOk="0" h="170" w="302">
                <a:moveTo>
                  <a:pt x="284" y="116"/>
                </a:moveTo>
                <a:lnTo>
                  <a:pt x="284" y="116"/>
                </a:lnTo>
                <a:cubicBezTo>
                  <a:pt x="275" y="107"/>
                  <a:pt x="168" y="10"/>
                  <a:pt x="168" y="10"/>
                </a:cubicBezTo>
                <a:cubicBezTo>
                  <a:pt x="168" y="0"/>
                  <a:pt x="159" y="0"/>
                  <a:pt x="150" y="0"/>
                </a:cubicBezTo>
                <a:cubicBezTo>
                  <a:pt x="142" y="0"/>
                  <a:pt x="133" y="0"/>
                  <a:pt x="133" y="10"/>
                </a:cubicBezTo>
                <a:cubicBezTo>
                  <a:pt x="133" y="10"/>
                  <a:pt x="27" y="107"/>
                  <a:pt x="18" y="116"/>
                </a:cubicBezTo>
                <a:cubicBezTo>
                  <a:pt x="9" y="133"/>
                  <a:pt x="0" y="151"/>
                  <a:pt x="18" y="160"/>
                </a:cubicBezTo>
                <a:cubicBezTo>
                  <a:pt x="27" y="169"/>
                  <a:pt x="44" y="169"/>
                  <a:pt x="53" y="160"/>
                </a:cubicBezTo>
                <a:cubicBezTo>
                  <a:pt x="150" y="63"/>
                  <a:pt x="150" y="63"/>
                  <a:pt x="150" y="63"/>
                </a:cubicBezTo>
                <a:cubicBezTo>
                  <a:pt x="248" y="160"/>
                  <a:pt x="248" y="160"/>
                  <a:pt x="248" y="160"/>
                </a:cubicBezTo>
                <a:cubicBezTo>
                  <a:pt x="257" y="169"/>
                  <a:pt x="275" y="169"/>
                  <a:pt x="284" y="160"/>
                </a:cubicBezTo>
                <a:cubicBezTo>
                  <a:pt x="301" y="151"/>
                  <a:pt x="301" y="133"/>
                  <a:pt x="284"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39" name="Google Shape;1239;p28"/>
          <p:cNvSpPr/>
          <p:nvPr/>
        </p:nvSpPr>
        <p:spPr>
          <a:xfrm>
            <a:off x="7316788" y="2673350"/>
            <a:ext cx="177800" cy="105569"/>
          </a:xfrm>
          <a:custGeom>
            <a:rect b="b" l="l" r="r" t="t"/>
            <a:pathLst>
              <a:path extrusionOk="0" h="179" w="303">
                <a:moveTo>
                  <a:pt x="284" y="54"/>
                </a:moveTo>
                <a:lnTo>
                  <a:pt x="284" y="54"/>
                </a:lnTo>
                <a:cubicBezTo>
                  <a:pt x="275" y="72"/>
                  <a:pt x="169" y="169"/>
                  <a:pt x="169" y="169"/>
                </a:cubicBezTo>
                <a:cubicBezTo>
                  <a:pt x="169" y="178"/>
                  <a:pt x="160" y="178"/>
                  <a:pt x="151" y="178"/>
                </a:cubicBezTo>
                <a:cubicBezTo>
                  <a:pt x="142" y="178"/>
                  <a:pt x="134" y="178"/>
                  <a:pt x="134" y="169"/>
                </a:cubicBezTo>
                <a:cubicBezTo>
                  <a:pt x="134" y="169"/>
                  <a:pt x="27" y="72"/>
                  <a:pt x="19" y="54"/>
                </a:cubicBezTo>
                <a:cubicBezTo>
                  <a:pt x="10" y="44"/>
                  <a:pt x="0" y="28"/>
                  <a:pt x="19" y="19"/>
                </a:cubicBezTo>
                <a:cubicBezTo>
                  <a:pt x="27" y="9"/>
                  <a:pt x="45" y="0"/>
                  <a:pt x="54" y="19"/>
                </a:cubicBezTo>
                <a:cubicBezTo>
                  <a:pt x="151" y="107"/>
                  <a:pt x="151" y="107"/>
                  <a:pt x="151" y="107"/>
                </a:cubicBezTo>
                <a:cubicBezTo>
                  <a:pt x="248" y="19"/>
                  <a:pt x="248" y="19"/>
                  <a:pt x="248" y="19"/>
                </a:cubicBezTo>
                <a:cubicBezTo>
                  <a:pt x="257" y="0"/>
                  <a:pt x="275" y="9"/>
                  <a:pt x="284" y="19"/>
                </a:cubicBezTo>
                <a:cubicBezTo>
                  <a:pt x="302" y="28"/>
                  <a:pt x="302" y="44"/>
                  <a:pt x="284" y="54"/>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0" name="Google Shape;1240;p28"/>
          <p:cNvSpPr/>
          <p:nvPr/>
        </p:nvSpPr>
        <p:spPr>
          <a:xfrm>
            <a:off x="8519319" y="2641600"/>
            <a:ext cx="105569" cy="173832"/>
          </a:xfrm>
          <a:custGeom>
            <a:rect b="b" l="l" r="r" t="t"/>
            <a:pathLst>
              <a:path extrusionOk="0" h="294" w="179">
                <a:moveTo>
                  <a:pt x="54" y="9"/>
                </a:moveTo>
                <a:lnTo>
                  <a:pt x="54" y="9"/>
                </a:lnTo>
                <a:cubicBezTo>
                  <a:pt x="62" y="18"/>
                  <a:pt x="169" y="125"/>
                  <a:pt x="169" y="125"/>
                </a:cubicBezTo>
                <a:cubicBezTo>
                  <a:pt x="169" y="134"/>
                  <a:pt x="178" y="142"/>
                  <a:pt x="178" y="142"/>
                </a:cubicBezTo>
                <a:cubicBezTo>
                  <a:pt x="178" y="151"/>
                  <a:pt x="169" y="160"/>
                  <a:pt x="169" y="169"/>
                </a:cubicBezTo>
                <a:cubicBezTo>
                  <a:pt x="169" y="169"/>
                  <a:pt x="62" y="275"/>
                  <a:pt x="54" y="284"/>
                </a:cubicBezTo>
                <a:cubicBezTo>
                  <a:pt x="44" y="293"/>
                  <a:pt x="27" y="293"/>
                  <a:pt x="9" y="284"/>
                </a:cubicBezTo>
                <a:cubicBezTo>
                  <a:pt x="0" y="275"/>
                  <a:pt x="0" y="257"/>
                  <a:pt x="9" y="240"/>
                </a:cubicBezTo>
                <a:cubicBezTo>
                  <a:pt x="107" y="142"/>
                  <a:pt x="107" y="142"/>
                  <a:pt x="107" y="142"/>
                </a:cubicBezTo>
                <a:cubicBezTo>
                  <a:pt x="9" y="44"/>
                  <a:pt x="9" y="44"/>
                  <a:pt x="9" y="44"/>
                </a:cubicBezTo>
                <a:cubicBezTo>
                  <a:pt x="0" y="36"/>
                  <a:pt x="0" y="18"/>
                  <a:pt x="9" y="9"/>
                </a:cubicBezTo>
                <a:cubicBezTo>
                  <a:pt x="27" y="0"/>
                  <a:pt x="44" y="0"/>
                  <a:pt x="54"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1" name="Google Shape;1241;p28"/>
          <p:cNvSpPr/>
          <p:nvPr/>
        </p:nvSpPr>
        <p:spPr>
          <a:xfrm>
            <a:off x="6769100" y="2641600"/>
            <a:ext cx="103188" cy="173832"/>
          </a:xfrm>
          <a:custGeom>
            <a:rect b="b" l="l" r="r" t="t"/>
            <a:pathLst>
              <a:path extrusionOk="0" h="294" w="177">
                <a:moveTo>
                  <a:pt x="123" y="9"/>
                </a:moveTo>
                <a:lnTo>
                  <a:pt x="123" y="9"/>
                </a:lnTo>
                <a:cubicBezTo>
                  <a:pt x="114" y="18"/>
                  <a:pt x="8" y="125"/>
                  <a:pt x="8" y="125"/>
                </a:cubicBezTo>
                <a:cubicBezTo>
                  <a:pt x="8" y="134"/>
                  <a:pt x="0" y="142"/>
                  <a:pt x="0" y="142"/>
                </a:cubicBezTo>
                <a:cubicBezTo>
                  <a:pt x="0" y="151"/>
                  <a:pt x="8" y="160"/>
                  <a:pt x="8" y="169"/>
                </a:cubicBezTo>
                <a:cubicBezTo>
                  <a:pt x="8" y="169"/>
                  <a:pt x="114" y="275"/>
                  <a:pt x="123" y="284"/>
                </a:cubicBezTo>
                <a:cubicBezTo>
                  <a:pt x="132" y="293"/>
                  <a:pt x="150" y="293"/>
                  <a:pt x="167" y="284"/>
                </a:cubicBezTo>
                <a:cubicBezTo>
                  <a:pt x="176" y="275"/>
                  <a:pt x="176" y="257"/>
                  <a:pt x="167" y="240"/>
                </a:cubicBezTo>
                <a:cubicBezTo>
                  <a:pt x="70" y="142"/>
                  <a:pt x="70" y="142"/>
                  <a:pt x="70" y="142"/>
                </a:cubicBezTo>
                <a:cubicBezTo>
                  <a:pt x="167" y="44"/>
                  <a:pt x="167" y="44"/>
                  <a:pt x="167" y="44"/>
                </a:cubicBezTo>
                <a:cubicBezTo>
                  <a:pt x="176" y="36"/>
                  <a:pt x="176" y="18"/>
                  <a:pt x="167" y="9"/>
                </a:cubicBezTo>
                <a:cubicBezTo>
                  <a:pt x="150" y="0"/>
                  <a:pt x="132" y="0"/>
                  <a:pt x="123"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2" name="Google Shape;1242;p28"/>
          <p:cNvSpPr/>
          <p:nvPr/>
        </p:nvSpPr>
        <p:spPr>
          <a:xfrm>
            <a:off x="6681788" y="3236119"/>
            <a:ext cx="281782" cy="144463"/>
          </a:xfrm>
          <a:custGeom>
            <a:rect b="b" l="l" r="r" t="t"/>
            <a:pathLst>
              <a:path extrusionOk="0" h="248" w="479">
                <a:moveTo>
                  <a:pt x="363" y="247"/>
                </a:moveTo>
                <a:lnTo>
                  <a:pt x="363" y="168"/>
                </a:lnTo>
                <a:lnTo>
                  <a:pt x="0" y="168"/>
                </a:lnTo>
                <a:lnTo>
                  <a:pt x="0" y="79"/>
                </a:lnTo>
                <a:lnTo>
                  <a:pt x="363" y="79"/>
                </a:lnTo>
                <a:lnTo>
                  <a:pt x="363" y="0"/>
                </a:lnTo>
                <a:lnTo>
                  <a:pt x="478" y="124"/>
                </a:lnTo>
                <a:lnTo>
                  <a:pt x="363"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3" name="Google Shape;1243;p28"/>
          <p:cNvSpPr/>
          <p:nvPr/>
        </p:nvSpPr>
        <p:spPr>
          <a:xfrm>
            <a:off x="4929982" y="3236119"/>
            <a:ext cx="281781" cy="144463"/>
          </a:xfrm>
          <a:custGeom>
            <a:rect b="b" l="l" r="r" t="t"/>
            <a:pathLst>
              <a:path extrusionOk="0" h="248" w="480">
                <a:moveTo>
                  <a:pt x="116" y="247"/>
                </a:moveTo>
                <a:lnTo>
                  <a:pt x="116" y="168"/>
                </a:lnTo>
                <a:lnTo>
                  <a:pt x="479" y="168"/>
                </a:lnTo>
                <a:lnTo>
                  <a:pt x="479" y="79"/>
                </a:lnTo>
                <a:lnTo>
                  <a:pt x="116" y="79"/>
                </a:lnTo>
                <a:lnTo>
                  <a:pt x="116" y="0"/>
                </a:lnTo>
                <a:lnTo>
                  <a:pt x="0" y="124"/>
                </a:lnTo>
                <a:lnTo>
                  <a:pt x="116"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4" name="Google Shape;1244;p28"/>
          <p:cNvSpPr/>
          <p:nvPr/>
        </p:nvSpPr>
        <p:spPr>
          <a:xfrm>
            <a:off x="5581650" y="3168650"/>
            <a:ext cx="146050" cy="288132"/>
          </a:xfrm>
          <a:custGeom>
            <a:rect b="b" l="l" r="r" t="t"/>
            <a:pathLst>
              <a:path extrusionOk="0" h="489" w="249">
                <a:moveTo>
                  <a:pt x="248" y="363"/>
                </a:moveTo>
                <a:lnTo>
                  <a:pt x="169" y="363"/>
                </a:lnTo>
                <a:lnTo>
                  <a:pt x="169" y="0"/>
                </a:lnTo>
                <a:lnTo>
                  <a:pt x="79" y="0"/>
                </a:lnTo>
                <a:lnTo>
                  <a:pt x="79" y="363"/>
                </a:lnTo>
                <a:lnTo>
                  <a:pt x="0" y="363"/>
                </a:lnTo>
                <a:lnTo>
                  <a:pt x="124" y="488"/>
                </a:lnTo>
                <a:lnTo>
                  <a:pt x="248" y="36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5" name="Google Shape;1245;p28"/>
          <p:cNvSpPr/>
          <p:nvPr/>
        </p:nvSpPr>
        <p:spPr>
          <a:xfrm>
            <a:off x="6165850" y="3168650"/>
            <a:ext cx="146050" cy="288132"/>
          </a:xfrm>
          <a:custGeom>
            <a:rect b="b" l="l" r="r" t="t"/>
            <a:pathLst>
              <a:path extrusionOk="0" h="489" w="249">
                <a:moveTo>
                  <a:pt x="248" y="116"/>
                </a:moveTo>
                <a:lnTo>
                  <a:pt x="169" y="116"/>
                </a:lnTo>
                <a:lnTo>
                  <a:pt x="169" y="488"/>
                </a:lnTo>
                <a:lnTo>
                  <a:pt x="80" y="488"/>
                </a:lnTo>
                <a:lnTo>
                  <a:pt x="80" y="116"/>
                </a:lnTo>
                <a:lnTo>
                  <a:pt x="0" y="116"/>
                </a:lnTo>
                <a:lnTo>
                  <a:pt x="125" y="0"/>
                </a:lnTo>
                <a:lnTo>
                  <a:pt x="248"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6" name="Google Shape;1246;p28"/>
          <p:cNvSpPr/>
          <p:nvPr/>
        </p:nvSpPr>
        <p:spPr>
          <a:xfrm>
            <a:off x="9024938" y="3761582"/>
            <a:ext cx="260350" cy="266700"/>
          </a:xfrm>
          <a:custGeom>
            <a:rect b="b" l="l" r="r" t="t"/>
            <a:pathLst>
              <a:path extrusionOk="0" h="454" w="444">
                <a:moveTo>
                  <a:pt x="222" y="0"/>
                </a:moveTo>
                <a:lnTo>
                  <a:pt x="222" y="0"/>
                </a:lnTo>
                <a:cubicBezTo>
                  <a:pt x="35" y="0"/>
                  <a:pt x="0" y="45"/>
                  <a:pt x="0" y="222"/>
                </a:cubicBezTo>
                <a:cubicBezTo>
                  <a:pt x="0" y="408"/>
                  <a:pt x="35" y="453"/>
                  <a:pt x="222" y="453"/>
                </a:cubicBezTo>
                <a:cubicBezTo>
                  <a:pt x="407" y="453"/>
                  <a:pt x="443" y="408"/>
                  <a:pt x="443" y="222"/>
                </a:cubicBezTo>
                <a:cubicBezTo>
                  <a:pt x="443" y="45"/>
                  <a:pt x="407" y="0"/>
                  <a:pt x="22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7" name="Google Shape;1247;p28"/>
          <p:cNvSpPr/>
          <p:nvPr/>
        </p:nvSpPr>
        <p:spPr>
          <a:xfrm>
            <a:off x="7338219" y="3159919"/>
            <a:ext cx="133350" cy="294481"/>
          </a:xfrm>
          <a:custGeom>
            <a:rect b="b" l="l" r="r" t="t"/>
            <a:pathLst>
              <a:path extrusionOk="0" h="498" w="231">
                <a:moveTo>
                  <a:pt x="115" y="0"/>
                </a:moveTo>
                <a:lnTo>
                  <a:pt x="0" y="187"/>
                </a:lnTo>
                <a:lnTo>
                  <a:pt x="230" y="187"/>
                </a:lnTo>
                <a:lnTo>
                  <a:pt x="115" y="0"/>
                </a:lnTo>
                <a:close/>
                <a:moveTo>
                  <a:pt x="115" y="497"/>
                </a:moveTo>
                <a:lnTo>
                  <a:pt x="230" y="319"/>
                </a:lnTo>
                <a:lnTo>
                  <a:pt x="0" y="319"/>
                </a:lnTo>
                <a:lnTo>
                  <a:pt x="115" y="4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8" name="Google Shape;1248;p28"/>
          <p:cNvSpPr/>
          <p:nvPr/>
        </p:nvSpPr>
        <p:spPr>
          <a:xfrm>
            <a:off x="3767932" y="2006600"/>
            <a:ext cx="273050" cy="277019"/>
          </a:xfrm>
          <a:custGeom>
            <a:rect b="b" l="l" r="r" t="t"/>
            <a:pathLst>
              <a:path extrusionOk="0" h="470" w="462">
                <a:moveTo>
                  <a:pt x="425" y="354"/>
                </a:moveTo>
                <a:lnTo>
                  <a:pt x="425" y="354"/>
                </a:lnTo>
                <a:cubicBezTo>
                  <a:pt x="425" y="292"/>
                  <a:pt x="425" y="292"/>
                  <a:pt x="425" y="292"/>
                </a:cubicBezTo>
                <a:cubicBezTo>
                  <a:pt x="425" y="257"/>
                  <a:pt x="408" y="212"/>
                  <a:pt x="346" y="212"/>
                </a:cubicBezTo>
                <a:cubicBezTo>
                  <a:pt x="293" y="212"/>
                  <a:pt x="293" y="212"/>
                  <a:pt x="293" y="212"/>
                </a:cubicBezTo>
                <a:cubicBezTo>
                  <a:pt x="257" y="212"/>
                  <a:pt x="257" y="195"/>
                  <a:pt x="257" y="185"/>
                </a:cubicBezTo>
                <a:cubicBezTo>
                  <a:pt x="257" y="114"/>
                  <a:pt x="257" y="114"/>
                  <a:pt x="257" y="114"/>
                </a:cubicBezTo>
                <a:cubicBezTo>
                  <a:pt x="275" y="106"/>
                  <a:pt x="293" y="88"/>
                  <a:pt x="293" y="61"/>
                </a:cubicBezTo>
                <a:cubicBezTo>
                  <a:pt x="293" y="26"/>
                  <a:pt x="266" y="0"/>
                  <a:pt x="231" y="0"/>
                </a:cubicBezTo>
                <a:cubicBezTo>
                  <a:pt x="196" y="0"/>
                  <a:pt x="169" y="26"/>
                  <a:pt x="169" y="61"/>
                </a:cubicBezTo>
                <a:cubicBezTo>
                  <a:pt x="169" y="88"/>
                  <a:pt x="186" y="106"/>
                  <a:pt x="204" y="114"/>
                </a:cubicBezTo>
                <a:cubicBezTo>
                  <a:pt x="204" y="185"/>
                  <a:pt x="204" y="185"/>
                  <a:pt x="204" y="185"/>
                </a:cubicBezTo>
                <a:cubicBezTo>
                  <a:pt x="204" y="185"/>
                  <a:pt x="204" y="212"/>
                  <a:pt x="169" y="212"/>
                </a:cubicBezTo>
                <a:cubicBezTo>
                  <a:pt x="115" y="212"/>
                  <a:pt x="115" y="212"/>
                  <a:pt x="115" y="212"/>
                </a:cubicBezTo>
                <a:cubicBezTo>
                  <a:pt x="53" y="212"/>
                  <a:pt x="36" y="257"/>
                  <a:pt x="36" y="292"/>
                </a:cubicBezTo>
                <a:cubicBezTo>
                  <a:pt x="36" y="354"/>
                  <a:pt x="36" y="354"/>
                  <a:pt x="36" y="354"/>
                </a:cubicBezTo>
                <a:cubicBezTo>
                  <a:pt x="9" y="363"/>
                  <a:pt x="0" y="380"/>
                  <a:pt x="0" y="407"/>
                </a:cubicBezTo>
                <a:cubicBezTo>
                  <a:pt x="0" y="442"/>
                  <a:pt x="27" y="469"/>
                  <a:pt x="53" y="469"/>
                </a:cubicBezTo>
                <a:cubicBezTo>
                  <a:pt x="89" y="469"/>
                  <a:pt x="115" y="442"/>
                  <a:pt x="115" y="407"/>
                </a:cubicBezTo>
                <a:cubicBezTo>
                  <a:pt x="115" y="380"/>
                  <a:pt x="98" y="363"/>
                  <a:pt x="80" y="354"/>
                </a:cubicBezTo>
                <a:cubicBezTo>
                  <a:pt x="80" y="292"/>
                  <a:pt x="80" y="292"/>
                  <a:pt x="80" y="292"/>
                </a:cubicBezTo>
                <a:cubicBezTo>
                  <a:pt x="80" y="292"/>
                  <a:pt x="80" y="257"/>
                  <a:pt x="115" y="257"/>
                </a:cubicBezTo>
                <a:cubicBezTo>
                  <a:pt x="169" y="257"/>
                  <a:pt x="169" y="257"/>
                  <a:pt x="169" y="257"/>
                </a:cubicBezTo>
                <a:cubicBezTo>
                  <a:pt x="186" y="257"/>
                  <a:pt x="196" y="257"/>
                  <a:pt x="204" y="248"/>
                </a:cubicBezTo>
                <a:cubicBezTo>
                  <a:pt x="204" y="354"/>
                  <a:pt x="204" y="354"/>
                  <a:pt x="204" y="354"/>
                </a:cubicBezTo>
                <a:cubicBezTo>
                  <a:pt x="186" y="363"/>
                  <a:pt x="169" y="380"/>
                  <a:pt x="169" y="407"/>
                </a:cubicBezTo>
                <a:cubicBezTo>
                  <a:pt x="169" y="442"/>
                  <a:pt x="196" y="469"/>
                  <a:pt x="231" y="469"/>
                </a:cubicBezTo>
                <a:cubicBezTo>
                  <a:pt x="266" y="469"/>
                  <a:pt x="293" y="442"/>
                  <a:pt x="293" y="407"/>
                </a:cubicBezTo>
                <a:cubicBezTo>
                  <a:pt x="293" y="380"/>
                  <a:pt x="275" y="363"/>
                  <a:pt x="257" y="354"/>
                </a:cubicBezTo>
                <a:cubicBezTo>
                  <a:pt x="257" y="248"/>
                  <a:pt x="257" y="248"/>
                  <a:pt x="257" y="248"/>
                </a:cubicBezTo>
                <a:cubicBezTo>
                  <a:pt x="266" y="257"/>
                  <a:pt x="275" y="257"/>
                  <a:pt x="293" y="257"/>
                </a:cubicBezTo>
                <a:cubicBezTo>
                  <a:pt x="346" y="257"/>
                  <a:pt x="346" y="257"/>
                  <a:pt x="346" y="257"/>
                </a:cubicBezTo>
                <a:cubicBezTo>
                  <a:pt x="381" y="257"/>
                  <a:pt x="381" y="283"/>
                  <a:pt x="381" y="292"/>
                </a:cubicBezTo>
                <a:cubicBezTo>
                  <a:pt x="381" y="354"/>
                  <a:pt x="381" y="354"/>
                  <a:pt x="381" y="354"/>
                </a:cubicBezTo>
                <a:cubicBezTo>
                  <a:pt x="363" y="363"/>
                  <a:pt x="346" y="380"/>
                  <a:pt x="346" y="407"/>
                </a:cubicBezTo>
                <a:cubicBezTo>
                  <a:pt x="346" y="442"/>
                  <a:pt x="372" y="469"/>
                  <a:pt x="408" y="469"/>
                </a:cubicBezTo>
                <a:cubicBezTo>
                  <a:pt x="434" y="469"/>
                  <a:pt x="461" y="442"/>
                  <a:pt x="461" y="407"/>
                </a:cubicBezTo>
                <a:cubicBezTo>
                  <a:pt x="461" y="380"/>
                  <a:pt x="453" y="363"/>
                  <a:pt x="425" y="354"/>
                </a:cubicBezTo>
                <a:close/>
                <a:moveTo>
                  <a:pt x="89" y="407"/>
                </a:moveTo>
                <a:lnTo>
                  <a:pt x="89" y="407"/>
                </a:lnTo>
                <a:cubicBezTo>
                  <a:pt x="89" y="425"/>
                  <a:pt x="71" y="442"/>
                  <a:pt x="53" y="442"/>
                </a:cubicBezTo>
                <a:cubicBezTo>
                  <a:pt x="36" y="442"/>
                  <a:pt x="18" y="425"/>
                  <a:pt x="18" y="407"/>
                </a:cubicBezTo>
                <a:cubicBezTo>
                  <a:pt x="18" y="389"/>
                  <a:pt x="36" y="372"/>
                  <a:pt x="53" y="372"/>
                </a:cubicBezTo>
                <a:cubicBezTo>
                  <a:pt x="71" y="372"/>
                  <a:pt x="89" y="389"/>
                  <a:pt x="89" y="407"/>
                </a:cubicBezTo>
                <a:close/>
                <a:moveTo>
                  <a:pt x="196" y="61"/>
                </a:moveTo>
                <a:lnTo>
                  <a:pt x="196" y="61"/>
                </a:lnTo>
                <a:cubicBezTo>
                  <a:pt x="196" y="44"/>
                  <a:pt x="213" y="26"/>
                  <a:pt x="231" y="26"/>
                </a:cubicBezTo>
                <a:cubicBezTo>
                  <a:pt x="249" y="26"/>
                  <a:pt x="266" y="44"/>
                  <a:pt x="266" y="61"/>
                </a:cubicBezTo>
                <a:cubicBezTo>
                  <a:pt x="266" y="79"/>
                  <a:pt x="249" y="97"/>
                  <a:pt x="231" y="97"/>
                </a:cubicBezTo>
                <a:cubicBezTo>
                  <a:pt x="213" y="97"/>
                  <a:pt x="196" y="79"/>
                  <a:pt x="196" y="61"/>
                </a:cubicBezTo>
                <a:close/>
                <a:moveTo>
                  <a:pt x="266" y="407"/>
                </a:moveTo>
                <a:lnTo>
                  <a:pt x="266" y="407"/>
                </a:lnTo>
                <a:cubicBezTo>
                  <a:pt x="266" y="425"/>
                  <a:pt x="249" y="442"/>
                  <a:pt x="231" y="442"/>
                </a:cubicBezTo>
                <a:cubicBezTo>
                  <a:pt x="213" y="442"/>
                  <a:pt x="196" y="425"/>
                  <a:pt x="196" y="407"/>
                </a:cubicBezTo>
                <a:cubicBezTo>
                  <a:pt x="196" y="389"/>
                  <a:pt x="213" y="372"/>
                  <a:pt x="231" y="372"/>
                </a:cubicBezTo>
                <a:cubicBezTo>
                  <a:pt x="249" y="372"/>
                  <a:pt x="266" y="389"/>
                  <a:pt x="266" y="407"/>
                </a:cubicBezTo>
                <a:close/>
                <a:moveTo>
                  <a:pt x="408" y="442"/>
                </a:moveTo>
                <a:lnTo>
                  <a:pt x="408" y="442"/>
                </a:lnTo>
                <a:cubicBezTo>
                  <a:pt x="381" y="442"/>
                  <a:pt x="372" y="425"/>
                  <a:pt x="372" y="407"/>
                </a:cubicBezTo>
                <a:cubicBezTo>
                  <a:pt x="372" y="389"/>
                  <a:pt x="381" y="372"/>
                  <a:pt x="408" y="372"/>
                </a:cubicBezTo>
                <a:cubicBezTo>
                  <a:pt x="425" y="372"/>
                  <a:pt x="434" y="389"/>
                  <a:pt x="434" y="407"/>
                </a:cubicBezTo>
                <a:cubicBezTo>
                  <a:pt x="434" y="425"/>
                  <a:pt x="425" y="442"/>
                  <a:pt x="40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49" name="Google Shape;1249;p28"/>
          <p:cNvSpPr/>
          <p:nvPr/>
        </p:nvSpPr>
        <p:spPr>
          <a:xfrm>
            <a:off x="3226594" y="2023269"/>
            <a:ext cx="190500" cy="246063"/>
          </a:xfrm>
          <a:custGeom>
            <a:rect b="b" l="l" r="r" t="t"/>
            <a:pathLst>
              <a:path extrusionOk="0" h="417" w="320">
                <a:moveTo>
                  <a:pt x="319" y="62"/>
                </a:moveTo>
                <a:lnTo>
                  <a:pt x="319" y="62"/>
                </a:lnTo>
                <a:cubicBezTo>
                  <a:pt x="319" y="27"/>
                  <a:pt x="292" y="0"/>
                  <a:pt x="257" y="0"/>
                </a:cubicBezTo>
                <a:cubicBezTo>
                  <a:pt x="221" y="0"/>
                  <a:pt x="194" y="27"/>
                  <a:pt x="194" y="62"/>
                </a:cubicBezTo>
                <a:cubicBezTo>
                  <a:pt x="194" y="80"/>
                  <a:pt x="213" y="106"/>
                  <a:pt x="230" y="115"/>
                </a:cubicBezTo>
                <a:cubicBezTo>
                  <a:pt x="230" y="159"/>
                  <a:pt x="194" y="169"/>
                  <a:pt x="150" y="186"/>
                </a:cubicBezTo>
                <a:cubicBezTo>
                  <a:pt x="132" y="195"/>
                  <a:pt x="106" y="195"/>
                  <a:pt x="79" y="213"/>
                </a:cubicBezTo>
                <a:cubicBezTo>
                  <a:pt x="79" y="115"/>
                  <a:pt x="79" y="115"/>
                  <a:pt x="79" y="115"/>
                </a:cubicBezTo>
                <a:cubicBezTo>
                  <a:pt x="106" y="106"/>
                  <a:pt x="115" y="80"/>
                  <a:pt x="115" y="62"/>
                </a:cubicBezTo>
                <a:cubicBezTo>
                  <a:pt x="115" y="27"/>
                  <a:pt x="88" y="0"/>
                  <a:pt x="62" y="0"/>
                </a:cubicBezTo>
                <a:cubicBezTo>
                  <a:pt x="26" y="0"/>
                  <a:pt x="0" y="27"/>
                  <a:pt x="0" y="62"/>
                </a:cubicBezTo>
                <a:cubicBezTo>
                  <a:pt x="0" y="80"/>
                  <a:pt x="17" y="106"/>
                  <a:pt x="35" y="115"/>
                </a:cubicBezTo>
                <a:cubicBezTo>
                  <a:pt x="35" y="301"/>
                  <a:pt x="35" y="301"/>
                  <a:pt x="35" y="301"/>
                </a:cubicBezTo>
                <a:cubicBezTo>
                  <a:pt x="17" y="310"/>
                  <a:pt x="0" y="328"/>
                  <a:pt x="0" y="354"/>
                </a:cubicBezTo>
                <a:cubicBezTo>
                  <a:pt x="0" y="390"/>
                  <a:pt x="26" y="416"/>
                  <a:pt x="62" y="416"/>
                </a:cubicBezTo>
                <a:cubicBezTo>
                  <a:pt x="88" y="416"/>
                  <a:pt x="115" y="390"/>
                  <a:pt x="115" y="354"/>
                </a:cubicBezTo>
                <a:cubicBezTo>
                  <a:pt x="115" y="328"/>
                  <a:pt x="106" y="310"/>
                  <a:pt x="88" y="301"/>
                </a:cubicBezTo>
                <a:cubicBezTo>
                  <a:pt x="88" y="257"/>
                  <a:pt x="123" y="240"/>
                  <a:pt x="168" y="231"/>
                </a:cubicBezTo>
                <a:cubicBezTo>
                  <a:pt x="213" y="213"/>
                  <a:pt x="275" y="195"/>
                  <a:pt x="283" y="115"/>
                </a:cubicBezTo>
                <a:cubicBezTo>
                  <a:pt x="301" y="106"/>
                  <a:pt x="319" y="80"/>
                  <a:pt x="319" y="62"/>
                </a:cubicBezTo>
                <a:close/>
                <a:moveTo>
                  <a:pt x="26" y="62"/>
                </a:moveTo>
                <a:lnTo>
                  <a:pt x="26" y="62"/>
                </a:lnTo>
                <a:cubicBezTo>
                  <a:pt x="26" y="35"/>
                  <a:pt x="44" y="27"/>
                  <a:pt x="62" y="27"/>
                </a:cubicBezTo>
                <a:cubicBezTo>
                  <a:pt x="79" y="27"/>
                  <a:pt x="97" y="35"/>
                  <a:pt x="97" y="62"/>
                </a:cubicBezTo>
                <a:cubicBezTo>
                  <a:pt x="97" y="80"/>
                  <a:pt x="79" y="88"/>
                  <a:pt x="62" y="88"/>
                </a:cubicBezTo>
                <a:cubicBezTo>
                  <a:pt x="44" y="88"/>
                  <a:pt x="26" y="80"/>
                  <a:pt x="26" y="62"/>
                </a:cubicBezTo>
                <a:close/>
                <a:moveTo>
                  <a:pt x="62" y="390"/>
                </a:moveTo>
                <a:lnTo>
                  <a:pt x="62" y="390"/>
                </a:lnTo>
                <a:cubicBezTo>
                  <a:pt x="44" y="390"/>
                  <a:pt x="26" y="372"/>
                  <a:pt x="26" y="354"/>
                </a:cubicBezTo>
                <a:cubicBezTo>
                  <a:pt x="26" y="337"/>
                  <a:pt x="44" y="319"/>
                  <a:pt x="62" y="319"/>
                </a:cubicBezTo>
                <a:cubicBezTo>
                  <a:pt x="79" y="319"/>
                  <a:pt x="97" y="337"/>
                  <a:pt x="97" y="354"/>
                </a:cubicBezTo>
                <a:cubicBezTo>
                  <a:pt x="97" y="372"/>
                  <a:pt x="79" y="390"/>
                  <a:pt x="62" y="390"/>
                </a:cubicBezTo>
                <a:close/>
                <a:moveTo>
                  <a:pt x="257" y="88"/>
                </a:moveTo>
                <a:lnTo>
                  <a:pt x="257" y="88"/>
                </a:lnTo>
                <a:cubicBezTo>
                  <a:pt x="239" y="88"/>
                  <a:pt x="221" y="80"/>
                  <a:pt x="221" y="62"/>
                </a:cubicBezTo>
                <a:cubicBezTo>
                  <a:pt x="221" y="35"/>
                  <a:pt x="239" y="27"/>
                  <a:pt x="257" y="27"/>
                </a:cubicBezTo>
                <a:cubicBezTo>
                  <a:pt x="275" y="27"/>
                  <a:pt x="292" y="35"/>
                  <a:pt x="292" y="62"/>
                </a:cubicBezTo>
                <a:cubicBezTo>
                  <a:pt x="292" y="80"/>
                  <a:pt x="275" y="88"/>
                  <a:pt x="257" y="8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0" name="Google Shape;1250;p28"/>
          <p:cNvSpPr/>
          <p:nvPr/>
        </p:nvSpPr>
        <p:spPr>
          <a:xfrm>
            <a:off x="2644775" y="2006600"/>
            <a:ext cx="188119" cy="277019"/>
          </a:xfrm>
          <a:custGeom>
            <a:rect b="b" l="l" r="r" t="t"/>
            <a:pathLst>
              <a:path extrusionOk="0" h="470" w="320">
                <a:moveTo>
                  <a:pt x="258" y="345"/>
                </a:moveTo>
                <a:lnTo>
                  <a:pt x="258" y="345"/>
                </a:lnTo>
                <a:cubicBezTo>
                  <a:pt x="231" y="345"/>
                  <a:pt x="213" y="363"/>
                  <a:pt x="205" y="380"/>
                </a:cubicBezTo>
                <a:cubicBezTo>
                  <a:pt x="124" y="380"/>
                  <a:pt x="124" y="380"/>
                  <a:pt x="124" y="380"/>
                </a:cubicBezTo>
                <a:cubicBezTo>
                  <a:pt x="89" y="380"/>
                  <a:pt x="80" y="354"/>
                  <a:pt x="80" y="345"/>
                </a:cubicBezTo>
                <a:cubicBezTo>
                  <a:pt x="80" y="248"/>
                  <a:pt x="80" y="248"/>
                  <a:pt x="80" y="248"/>
                </a:cubicBezTo>
                <a:cubicBezTo>
                  <a:pt x="98" y="257"/>
                  <a:pt x="107" y="257"/>
                  <a:pt x="124" y="257"/>
                </a:cubicBezTo>
                <a:cubicBezTo>
                  <a:pt x="205" y="257"/>
                  <a:pt x="205" y="257"/>
                  <a:pt x="205" y="257"/>
                </a:cubicBezTo>
                <a:cubicBezTo>
                  <a:pt x="213" y="274"/>
                  <a:pt x="231" y="292"/>
                  <a:pt x="258" y="292"/>
                </a:cubicBezTo>
                <a:cubicBezTo>
                  <a:pt x="293" y="292"/>
                  <a:pt x="319" y="266"/>
                  <a:pt x="319" y="230"/>
                </a:cubicBezTo>
                <a:cubicBezTo>
                  <a:pt x="319" y="204"/>
                  <a:pt x="293" y="176"/>
                  <a:pt x="258" y="176"/>
                </a:cubicBezTo>
                <a:cubicBezTo>
                  <a:pt x="231" y="176"/>
                  <a:pt x="213" y="185"/>
                  <a:pt x="205" y="212"/>
                </a:cubicBezTo>
                <a:cubicBezTo>
                  <a:pt x="124" y="212"/>
                  <a:pt x="124" y="212"/>
                  <a:pt x="124" y="212"/>
                </a:cubicBezTo>
                <a:cubicBezTo>
                  <a:pt x="89" y="212"/>
                  <a:pt x="80" y="176"/>
                  <a:pt x="80" y="167"/>
                </a:cubicBezTo>
                <a:cubicBezTo>
                  <a:pt x="80" y="114"/>
                  <a:pt x="80" y="114"/>
                  <a:pt x="80" y="114"/>
                </a:cubicBezTo>
                <a:cubicBezTo>
                  <a:pt x="107" y="106"/>
                  <a:pt x="115" y="88"/>
                  <a:pt x="115" y="61"/>
                </a:cubicBezTo>
                <a:cubicBezTo>
                  <a:pt x="115" y="26"/>
                  <a:pt x="89" y="0"/>
                  <a:pt x="62" y="0"/>
                </a:cubicBezTo>
                <a:cubicBezTo>
                  <a:pt x="27" y="0"/>
                  <a:pt x="0" y="26"/>
                  <a:pt x="0" y="61"/>
                </a:cubicBezTo>
                <a:cubicBezTo>
                  <a:pt x="0" y="88"/>
                  <a:pt x="18" y="106"/>
                  <a:pt x="36" y="114"/>
                </a:cubicBezTo>
                <a:cubicBezTo>
                  <a:pt x="36" y="345"/>
                  <a:pt x="36" y="345"/>
                  <a:pt x="36" y="345"/>
                </a:cubicBezTo>
                <a:cubicBezTo>
                  <a:pt x="36" y="380"/>
                  <a:pt x="62" y="433"/>
                  <a:pt x="124" y="433"/>
                </a:cubicBezTo>
                <a:cubicBezTo>
                  <a:pt x="205" y="433"/>
                  <a:pt x="205" y="433"/>
                  <a:pt x="205" y="433"/>
                </a:cubicBezTo>
                <a:cubicBezTo>
                  <a:pt x="213" y="451"/>
                  <a:pt x="231" y="469"/>
                  <a:pt x="258" y="469"/>
                </a:cubicBezTo>
                <a:cubicBezTo>
                  <a:pt x="293" y="469"/>
                  <a:pt x="319" y="442"/>
                  <a:pt x="319" y="407"/>
                </a:cubicBezTo>
                <a:cubicBezTo>
                  <a:pt x="319" y="372"/>
                  <a:pt x="293" y="345"/>
                  <a:pt x="258" y="345"/>
                </a:cubicBezTo>
                <a:close/>
                <a:moveTo>
                  <a:pt x="258" y="195"/>
                </a:moveTo>
                <a:lnTo>
                  <a:pt x="258" y="195"/>
                </a:lnTo>
                <a:cubicBezTo>
                  <a:pt x="275" y="195"/>
                  <a:pt x="293" y="212"/>
                  <a:pt x="293" y="230"/>
                </a:cubicBezTo>
                <a:cubicBezTo>
                  <a:pt x="293" y="248"/>
                  <a:pt x="275" y="266"/>
                  <a:pt x="258" y="266"/>
                </a:cubicBezTo>
                <a:cubicBezTo>
                  <a:pt x="240" y="266"/>
                  <a:pt x="221" y="248"/>
                  <a:pt x="221" y="230"/>
                </a:cubicBezTo>
                <a:cubicBezTo>
                  <a:pt x="221" y="212"/>
                  <a:pt x="240" y="195"/>
                  <a:pt x="258" y="195"/>
                </a:cubicBezTo>
                <a:close/>
                <a:moveTo>
                  <a:pt x="27" y="61"/>
                </a:moveTo>
                <a:lnTo>
                  <a:pt x="27" y="61"/>
                </a:lnTo>
                <a:cubicBezTo>
                  <a:pt x="27" y="44"/>
                  <a:pt x="45" y="26"/>
                  <a:pt x="62" y="26"/>
                </a:cubicBezTo>
                <a:cubicBezTo>
                  <a:pt x="80" y="26"/>
                  <a:pt x="98" y="44"/>
                  <a:pt x="98" y="61"/>
                </a:cubicBezTo>
                <a:cubicBezTo>
                  <a:pt x="98" y="79"/>
                  <a:pt x="80" y="97"/>
                  <a:pt x="62" y="97"/>
                </a:cubicBezTo>
                <a:cubicBezTo>
                  <a:pt x="45" y="97"/>
                  <a:pt x="27" y="79"/>
                  <a:pt x="27" y="61"/>
                </a:cubicBezTo>
                <a:close/>
                <a:moveTo>
                  <a:pt x="258" y="442"/>
                </a:moveTo>
                <a:lnTo>
                  <a:pt x="258" y="442"/>
                </a:lnTo>
                <a:cubicBezTo>
                  <a:pt x="240" y="442"/>
                  <a:pt x="221" y="425"/>
                  <a:pt x="221" y="407"/>
                </a:cubicBezTo>
                <a:cubicBezTo>
                  <a:pt x="221" y="389"/>
                  <a:pt x="240" y="372"/>
                  <a:pt x="258" y="372"/>
                </a:cubicBezTo>
                <a:cubicBezTo>
                  <a:pt x="275" y="372"/>
                  <a:pt x="293" y="389"/>
                  <a:pt x="293" y="407"/>
                </a:cubicBezTo>
                <a:cubicBezTo>
                  <a:pt x="293" y="425"/>
                  <a:pt x="275" y="442"/>
                  <a:pt x="25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1" name="Google Shape;1251;p28"/>
          <p:cNvSpPr/>
          <p:nvPr/>
        </p:nvSpPr>
        <p:spPr>
          <a:xfrm>
            <a:off x="4453732" y="2023269"/>
            <a:ext cx="72231" cy="246063"/>
          </a:xfrm>
          <a:custGeom>
            <a:rect b="b" l="l" r="r" t="t"/>
            <a:pathLst>
              <a:path extrusionOk="0" h="417" w="125">
                <a:moveTo>
                  <a:pt x="89" y="301"/>
                </a:moveTo>
                <a:lnTo>
                  <a:pt x="89" y="301"/>
                </a:lnTo>
                <a:cubicBezTo>
                  <a:pt x="89" y="115"/>
                  <a:pt x="89" y="115"/>
                  <a:pt x="89" y="115"/>
                </a:cubicBezTo>
                <a:cubicBezTo>
                  <a:pt x="106" y="106"/>
                  <a:pt x="124" y="80"/>
                  <a:pt x="124" y="62"/>
                </a:cubicBezTo>
                <a:cubicBezTo>
                  <a:pt x="124" y="27"/>
                  <a:pt x="97"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97" y="416"/>
                  <a:pt x="124" y="390"/>
                  <a:pt x="124" y="354"/>
                </a:cubicBezTo>
                <a:cubicBezTo>
                  <a:pt x="124" y="328"/>
                  <a:pt x="106" y="310"/>
                  <a:pt x="89" y="301"/>
                </a:cubicBezTo>
                <a:close/>
                <a:moveTo>
                  <a:pt x="27" y="62"/>
                </a:moveTo>
                <a:lnTo>
                  <a:pt x="27" y="62"/>
                </a:lnTo>
                <a:cubicBezTo>
                  <a:pt x="27" y="35"/>
                  <a:pt x="44" y="27"/>
                  <a:pt x="62" y="27"/>
                </a:cubicBezTo>
                <a:cubicBezTo>
                  <a:pt x="80" y="27"/>
                  <a:pt x="97" y="35"/>
                  <a:pt x="97" y="62"/>
                </a:cubicBezTo>
                <a:cubicBezTo>
                  <a:pt x="97" y="80"/>
                  <a:pt x="80" y="88"/>
                  <a:pt x="62" y="88"/>
                </a:cubicBezTo>
                <a:cubicBezTo>
                  <a:pt x="44" y="88"/>
                  <a:pt x="27" y="80"/>
                  <a:pt x="27" y="62"/>
                </a:cubicBezTo>
                <a:close/>
                <a:moveTo>
                  <a:pt x="62" y="390"/>
                </a:moveTo>
                <a:lnTo>
                  <a:pt x="62" y="390"/>
                </a:lnTo>
                <a:cubicBezTo>
                  <a:pt x="44" y="390"/>
                  <a:pt x="27" y="372"/>
                  <a:pt x="27" y="354"/>
                </a:cubicBezTo>
                <a:cubicBezTo>
                  <a:pt x="27" y="337"/>
                  <a:pt x="44" y="319"/>
                  <a:pt x="62" y="319"/>
                </a:cubicBezTo>
                <a:cubicBezTo>
                  <a:pt x="80" y="319"/>
                  <a:pt x="97" y="337"/>
                  <a:pt x="97" y="354"/>
                </a:cubicBezTo>
                <a:cubicBezTo>
                  <a:pt x="97" y="372"/>
                  <a:pt x="80" y="390"/>
                  <a:pt x="62"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2" name="Google Shape;1252;p28"/>
          <p:cNvSpPr/>
          <p:nvPr/>
        </p:nvSpPr>
        <p:spPr>
          <a:xfrm>
            <a:off x="4978400" y="2023269"/>
            <a:ext cx="190500" cy="246063"/>
          </a:xfrm>
          <a:custGeom>
            <a:rect b="b" l="l" r="r" t="t"/>
            <a:pathLst>
              <a:path extrusionOk="0" h="417" w="320">
                <a:moveTo>
                  <a:pt x="115" y="62"/>
                </a:moveTo>
                <a:lnTo>
                  <a:pt x="115" y="62"/>
                </a:lnTo>
                <a:cubicBezTo>
                  <a:pt x="115" y="27"/>
                  <a:pt x="89"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89" y="416"/>
                  <a:pt x="115" y="390"/>
                  <a:pt x="115" y="354"/>
                </a:cubicBezTo>
                <a:cubicBezTo>
                  <a:pt x="115" y="328"/>
                  <a:pt x="106" y="310"/>
                  <a:pt x="80" y="301"/>
                </a:cubicBezTo>
                <a:cubicBezTo>
                  <a:pt x="80" y="115"/>
                  <a:pt x="80" y="115"/>
                  <a:pt x="80" y="115"/>
                </a:cubicBezTo>
                <a:cubicBezTo>
                  <a:pt x="106" y="106"/>
                  <a:pt x="115" y="80"/>
                  <a:pt x="115" y="62"/>
                </a:cubicBezTo>
                <a:close/>
                <a:moveTo>
                  <a:pt x="98" y="354"/>
                </a:moveTo>
                <a:lnTo>
                  <a:pt x="98" y="354"/>
                </a:lnTo>
                <a:cubicBezTo>
                  <a:pt x="98" y="372"/>
                  <a:pt x="80" y="390"/>
                  <a:pt x="62" y="390"/>
                </a:cubicBezTo>
                <a:cubicBezTo>
                  <a:pt x="44" y="390"/>
                  <a:pt x="27" y="372"/>
                  <a:pt x="27" y="354"/>
                </a:cubicBezTo>
                <a:cubicBezTo>
                  <a:pt x="27" y="337"/>
                  <a:pt x="44" y="319"/>
                  <a:pt x="62" y="319"/>
                </a:cubicBezTo>
                <a:cubicBezTo>
                  <a:pt x="80" y="319"/>
                  <a:pt x="98" y="337"/>
                  <a:pt x="98" y="354"/>
                </a:cubicBezTo>
                <a:close/>
                <a:moveTo>
                  <a:pt x="62" y="88"/>
                </a:moveTo>
                <a:lnTo>
                  <a:pt x="62" y="88"/>
                </a:lnTo>
                <a:cubicBezTo>
                  <a:pt x="44" y="88"/>
                  <a:pt x="27" y="80"/>
                  <a:pt x="27" y="62"/>
                </a:cubicBezTo>
                <a:cubicBezTo>
                  <a:pt x="27" y="35"/>
                  <a:pt x="44" y="27"/>
                  <a:pt x="62" y="27"/>
                </a:cubicBezTo>
                <a:cubicBezTo>
                  <a:pt x="80" y="27"/>
                  <a:pt x="98" y="35"/>
                  <a:pt x="98" y="62"/>
                </a:cubicBezTo>
                <a:cubicBezTo>
                  <a:pt x="98" y="80"/>
                  <a:pt x="80" y="88"/>
                  <a:pt x="62" y="88"/>
                </a:cubicBezTo>
                <a:close/>
                <a:moveTo>
                  <a:pt x="284" y="301"/>
                </a:moveTo>
                <a:lnTo>
                  <a:pt x="284" y="301"/>
                </a:lnTo>
                <a:cubicBezTo>
                  <a:pt x="284" y="115"/>
                  <a:pt x="284" y="115"/>
                  <a:pt x="284" y="115"/>
                </a:cubicBezTo>
                <a:cubicBezTo>
                  <a:pt x="302" y="106"/>
                  <a:pt x="319" y="80"/>
                  <a:pt x="319" y="62"/>
                </a:cubicBezTo>
                <a:cubicBezTo>
                  <a:pt x="319" y="27"/>
                  <a:pt x="292" y="0"/>
                  <a:pt x="257" y="0"/>
                </a:cubicBezTo>
                <a:cubicBezTo>
                  <a:pt x="221" y="0"/>
                  <a:pt x="195" y="27"/>
                  <a:pt x="195" y="62"/>
                </a:cubicBezTo>
                <a:cubicBezTo>
                  <a:pt x="195" y="80"/>
                  <a:pt x="212" y="106"/>
                  <a:pt x="239" y="115"/>
                </a:cubicBezTo>
                <a:cubicBezTo>
                  <a:pt x="239" y="301"/>
                  <a:pt x="239" y="301"/>
                  <a:pt x="239" y="301"/>
                </a:cubicBezTo>
                <a:cubicBezTo>
                  <a:pt x="212" y="310"/>
                  <a:pt x="195" y="328"/>
                  <a:pt x="195" y="354"/>
                </a:cubicBezTo>
                <a:cubicBezTo>
                  <a:pt x="195" y="390"/>
                  <a:pt x="221" y="416"/>
                  <a:pt x="257" y="416"/>
                </a:cubicBezTo>
                <a:cubicBezTo>
                  <a:pt x="292" y="416"/>
                  <a:pt x="319" y="390"/>
                  <a:pt x="319" y="354"/>
                </a:cubicBezTo>
                <a:cubicBezTo>
                  <a:pt x="319" y="328"/>
                  <a:pt x="302" y="310"/>
                  <a:pt x="284" y="301"/>
                </a:cubicBezTo>
                <a:close/>
                <a:moveTo>
                  <a:pt x="221" y="62"/>
                </a:moveTo>
                <a:lnTo>
                  <a:pt x="221" y="62"/>
                </a:lnTo>
                <a:cubicBezTo>
                  <a:pt x="221" y="35"/>
                  <a:pt x="239" y="27"/>
                  <a:pt x="257" y="27"/>
                </a:cubicBezTo>
                <a:cubicBezTo>
                  <a:pt x="275" y="27"/>
                  <a:pt x="292" y="35"/>
                  <a:pt x="292" y="62"/>
                </a:cubicBezTo>
                <a:cubicBezTo>
                  <a:pt x="292" y="80"/>
                  <a:pt x="275" y="88"/>
                  <a:pt x="257" y="88"/>
                </a:cubicBezTo>
                <a:cubicBezTo>
                  <a:pt x="239" y="88"/>
                  <a:pt x="221" y="80"/>
                  <a:pt x="221" y="62"/>
                </a:cubicBezTo>
                <a:close/>
                <a:moveTo>
                  <a:pt x="257" y="390"/>
                </a:moveTo>
                <a:lnTo>
                  <a:pt x="257" y="390"/>
                </a:lnTo>
                <a:cubicBezTo>
                  <a:pt x="239" y="390"/>
                  <a:pt x="221" y="372"/>
                  <a:pt x="221" y="354"/>
                </a:cubicBezTo>
                <a:cubicBezTo>
                  <a:pt x="221" y="337"/>
                  <a:pt x="239" y="319"/>
                  <a:pt x="257" y="319"/>
                </a:cubicBezTo>
                <a:cubicBezTo>
                  <a:pt x="275" y="319"/>
                  <a:pt x="292" y="337"/>
                  <a:pt x="292" y="354"/>
                </a:cubicBezTo>
                <a:cubicBezTo>
                  <a:pt x="292" y="372"/>
                  <a:pt x="275" y="390"/>
                  <a:pt x="257"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3" name="Google Shape;1253;p28"/>
          <p:cNvSpPr/>
          <p:nvPr/>
        </p:nvSpPr>
        <p:spPr>
          <a:xfrm>
            <a:off x="2670175" y="3183732"/>
            <a:ext cx="134938" cy="255588"/>
          </a:xfrm>
          <a:custGeom>
            <a:rect b="b" l="l" r="r" t="t"/>
            <a:pathLst>
              <a:path extrusionOk="0" h="435" w="231">
                <a:moveTo>
                  <a:pt x="221" y="399"/>
                </a:moveTo>
                <a:lnTo>
                  <a:pt x="221" y="399"/>
                </a:lnTo>
                <a:cubicBezTo>
                  <a:pt x="230" y="408"/>
                  <a:pt x="230" y="417"/>
                  <a:pt x="221" y="426"/>
                </a:cubicBezTo>
                <a:cubicBezTo>
                  <a:pt x="213" y="434"/>
                  <a:pt x="204" y="434"/>
                  <a:pt x="204" y="426"/>
                </a:cubicBezTo>
                <a:cubicBezTo>
                  <a:pt x="9" y="230"/>
                  <a:pt x="9" y="230"/>
                  <a:pt x="9" y="230"/>
                </a:cubicBezTo>
                <a:cubicBezTo>
                  <a:pt x="0" y="222"/>
                  <a:pt x="0" y="213"/>
                  <a:pt x="9" y="204"/>
                </a:cubicBezTo>
                <a:cubicBezTo>
                  <a:pt x="204" y="9"/>
                  <a:pt x="204" y="9"/>
                  <a:pt x="204" y="9"/>
                </a:cubicBezTo>
                <a:cubicBezTo>
                  <a:pt x="204" y="0"/>
                  <a:pt x="213" y="0"/>
                  <a:pt x="221" y="9"/>
                </a:cubicBezTo>
                <a:cubicBezTo>
                  <a:pt x="230" y="17"/>
                  <a:pt x="230" y="26"/>
                  <a:pt x="221" y="36"/>
                </a:cubicBezTo>
                <a:cubicBezTo>
                  <a:pt x="44" y="213"/>
                  <a:pt x="44" y="213"/>
                  <a:pt x="44" y="213"/>
                </a:cubicBezTo>
                <a:lnTo>
                  <a:pt x="221"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4" name="Google Shape;1254;p28"/>
          <p:cNvSpPr/>
          <p:nvPr/>
        </p:nvSpPr>
        <p:spPr>
          <a:xfrm>
            <a:off x="9117807" y="2658269"/>
            <a:ext cx="78581" cy="133350"/>
          </a:xfrm>
          <a:custGeom>
            <a:rect b="b" l="l" r="r" t="t"/>
            <a:pathLst>
              <a:path extrusionOk="0" h="231" w="133">
                <a:moveTo>
                  <a:pt x="124" y="204"/>
                </a:moveTo>
                <a:lnTo>
                  <a:pt x="124" y="204"/>
                </a:lnTo>
                <a:cubicBezTo>
                  <a:pt x="132" y="213"/>
                  <a:pt x="132" y="221"/>
                  <a:pt x="124" y="230"/>
                </a:cubicBezTo>
                <a:cubicBezTo>
                  <a:pt x="115" y="230"/>
                  <a:pt x="106" y="230"/>
                  <a:pt x="97" y="230"/>
                </a:cubicBezTo>
                <a:cubicBezTo>
                  <a:pt x="0" y="133"/>
                  <a:pt x="0" y="133"/>
                  <a:pt x="0" y="133"/>
                </a:cubicBezTo>
                <a:cubicBezTo>
                  <a:pt x="0" y="124"/>
                  <a:pt x="0" y="115"/>
                  <a:pt x="0" y="107"/>
                </a:cubicBezTo>
                <a:cubicBezTo>
                  <a:pt x="97" y="9"/>
                  <a:pt x="97" y="9"/>
                  <a:pt x="97" y="9"/>
                </a:cubicBezTo>
                <a:cubicBezTo>
                  <a:pt x="106" y="0"/>
                  <a:pt x="115" y="0"/>
                  <a:pt x="124" y="9"/>
                </a:cubicBezTo>
                <a:cubicBezTo>
                  <a:pt x="132" y="17"/>
                  <a:pt x="132" y="26"/>
                  <a:pt x="124" y="35"/>
                </a:cubicBezTo>
                <a:cubicBezTo>
                  <a:pt x="44" y="115"/>
                  <a:pt x="44" y="115"/>
                  <a:pt x="44" y="115"/>
                </a:cubicBezTo>
                <a:lnTo>
                  <a:pt x="124"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5" name="Google Shape;1255;p28"/>
          <p:cNvSpPr/>
          <p:nvPr/>
        </p:nvSpPr>
        <p:spPr>
          <a:xfrm>
            <a:off x="919957" y="3272632"/>
            <a:ext cx="137319" cy="77788"/>
          </a:xfrm>
          <a:custGeom>
            <a:rect b="b" l="l" r="r" t="t"/>
            <a:pathLst>
              <a:path extrusionOk="0" h="133" w="232">
                <a:moveTo>
                  <a:pt x="195" y="9"/>
                </a:moveTo>
                <a:lnTo>
                  <a:pt x="195" y="9"/>
                </a:lnTo>
                <a:cubicBezTo>
                  <a:pt x="204" y="0"/>
                  <a:pt x="213" y="0"/>
                  <a:pt x="222" y="9"/>
                </a:cubicBezTo>
                <a:cubicBezTo>
                  <a:pt x="231" y="9"/>
                  <a:pt x="231" y="26"/>
                  <a:pt x="222" y="26"/>
                </a:cubicBezTo>
                <a:cubicBezTo>
                  <a:pt x="125" y="124"/>
                  <a:pt x="125" y="124"/>
                  <a:pt x="125" y="124"/>
                </a:cubicBezTo>
                <a:cubicBezTo>
                  <a:pt x="125" y="132"/>
                  <a:pt x="107" y="132"/>
                  <a:pt x="107" y="124"/>
                </a:cubicBezTo>
                <a:cubicBezTo>
                  <a:pt x="9" y="26"/>
                  <a:pt x="9" y="26"/>
                  <a:pt x="9" y="26"/>
                </a:cubicBezTo>
                <a:cubicBezTo>
                  <a:pt x="0" y="26"/>
                  <a:pt x="0" y="9"/>
                  <a:pt x="9" y="9"/>
                </a:cubicBezTo>
                <a:cubicBezTo>
                  <a:pt x="9" y="0"/>
                  <a:pt x="27" y="0"/>
                  <a:pt x="27" y="9"/>
                </a:cubicBezTo>
                <a:cubicBezTo>
                  <a:pt x="116" y="79"/>
                  <a:pt x="116" y="79"/>
                  <a:pt x="116" y="79"/>
                </a:cubicBezTo>
                <a:lnTo>
                  <a:pt x="195" y="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6" name="Google Shape;1256;p28"/>
          <p:cNvSpPr/>
          <p:nvPr/>
        </p:nvSpPr>
        <p:spPr>
          <a:xfrm>
            <a:off x="1504157" y="3272632"/>
            <a:ext cx="137319" cy="77788"/>
          </a:xfrm>
          <a:custGeom>
            <a:rect b="b" l="l" r="r" t="t"/>
            <a:pathLst>
              <a:path extrusionOk="0" h="133" w="232">
                <a:moveTo>
                  <a:pt x="28" y="124"/>
                </a:moveTo>
                <a:lnTo>
                  <a:pt x="28" y="124"/>
                </a:lnTo>
                <a:cubicBezTo>
                  <a:pt x="28" y="132"/>
                  <a:pt x="10" y="132"/>
                  <a:pt x="10" y="124"/>
                </a:cubicBezTo>
                <a:cubicBezTo>
                  <a:pt x="0" y="115"/>
                  <a:pt x="0" y="106"/>
                  <a:pt x="10" y="97"/>
                </a:cubicBezTo>
                <a:cubicBezTo>
                  <a:pt x="107" y="9"/>
                  <a:pt x="107" y="9"/>
                  <a:pt x="107" y="9"/>
                </a:cubicBezTo>
                <a:cubicBezTo>
                  <a:pt x="107" y="0"/>
                  <a:pt x="125" y="0"/>
                  <a:pt x="125" y="9"/>
                </a:cubicBezTo>
                <a:cubicBezTo>
                  <a:pt x="222" y="97"/>
                  <a:pt x="222" y="97"/>
                  <a:pt x="222" y="97"/>
                </a:cubicBezTo>
                <a:cubicBezTo>
                  <a:pt x="231" y="106"/>
                  <a:pt x="231" y="115"/>
                  <a:pt x="222" y="124"/>
                </a:cubicBezTo>
                <a:cubicBezTo>
                  <a:pt x="213" y="132"/>
                  <a:pt x="204" y="132"/>
                  <a:pt x="196" y="124"/>
                </a:cubicBezTo>
                <a:cubicBezTo>
                  <a:pt x="116" y="44"/>
                  <a:pt x="116" y="44"/>
                  <a:pt x="116" y="44"/>
                </a:cubicBezTo>
                <a:lnTo>
                  <a:pt x="28" y="12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7" name="Google Shape;1257;p28"/>
          <p:cNvSpPr/>
          <p:nvPr/>
        </p:nvSpPr>
        <p:spPr>
          <a:xfrm>
            <a:off x="2113757" y="3240882"/>
            <a:ext cx="76200" cy="137319"/>
          </a:xfrm>
          <a:custGeom>
            <a:rect b="b" l="l" r="r" t="t"/>
            <a:pathLst>
              <a:path extrusionOk="0" h="232" w="133">
                <a:moveTo>
                  <a:pt x="8" y="204"/>
                </a:moveTo>
                <a:lnTo>
                  <a:pt x="8" y="204"/>
                </a:lnTo>
                <a:cubicBezTo>
                  <a:pt x="0" y="213"/>
                  <a:pt x="0" y="222"/>
                  <a:pt x="8" y="231"/>
                </a:cubicBezTo>
                <a:cubicBezTo>
                  <a:pt x="17" y="231"/>
                  <a:pt x="26" y="231"/>
                  <a:pt x="35" y="231"/>
                </a:cubicBezTo>
                <a:cubicBezTo>
                  <a:pt x="132" y="133"/>
                  <a:pt x="132" y="133"/>
                  <a:pt x="132" y="133"/>
                </a:cubicBezTo>
                <a:cubicBezTo>
                  <a:pt x="132" y="125"/>
                  <a:pt x="132" y="116"/>
                  <a:pt x="132" y="107"/>
                </a:cubicBezTo>
                <a:cubicBezTo>
                  <a:pt x="35" y="10"/>
                  <a:pt x="35" y="10"/>
                  <a:pt x="35" y="10"/>
                </a:cubicBezTo>
                <a:cubicBezTo>
                  <a:pt x="26" y="0"/>
                  <a:pt x="17" y="0"/>
                  <a:pt x="8" y="10"/>
                </a:cubicBezTo>
                <a:cubicBezTo>
                  <a:pt x="0" y="18"/>
                  <a:pt x="0" y="27"/>
                  <a:pt x="8" y="36"/>
                </a:cubicBezTo>
                <a:cubicBezTo>
                  <a:pt x="88" y="116"/>
                  <a:pt x="88" y="116"/>
                  <a:pt x="88" y="116"/>
                </a:cubicBezTo>
                <a:lnTo>
                  <a:pt x="8"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8" name="Google Shape;1258;p28"/>
          <p:cNvSpPr/>
          <p:nvPr/>
        </p:nvSpPr>
        <p:spPr>
          <a:xfrm>
            <a:off x="4420394" y="3183732"/>
            <a:ext cx="137319" cy="255588"/>
          </a:xfrm>
          <a:custGeom>
            <a:rect b="b" l="l" r="r" t="t"/>
            <a:pathLst>
              <a:path extrusionOk="0" h="435" w="232">
                <a:moveTo>
                  <a:pt x="10" y="399"/>
                </a:moveTo>
                <a:lnTo>
                  <a:pt x="10" y="399"/>
                </a:lnTo>
                <a:cubicBezTo>
                  <a:pt x="0" y="408"/>
                  <a:pt x="0" y="417"/>
                  <a:pt x="10" y="426"/>
                </a:cubicBezTo>
                <a:cubicBezTo>
                  <a:pt x="10" y="434"/>
                  <a:pt x="28" y="434"/>
                  <a:pt x="28" y="426"/>
                </a:cubicBezTo>
                <a:cubicBezTo>
                  <a:pt x="222" y="230"/>
                  <a:pt x="222" y="230"/>
                  <a:pt x="222" y="230"/>
                </a:cubicBezTo>
                <a:cubicBezTo>
                  <a:pt x="231" y="222"/>
                  <a:pt x="231" y="213"/>
                  <a:pt x="222" y="204"/>
                </a:cubicBezTo>
                <a:cubicBezTo>
                  <a:pt x="28" y="9"/>
                  <a:pt x="28" y="9"/>
                  <a:pt x="28" y="9"/>
                </a:cubicBezTo>
                <a:cubicBezTo>
                  <a:pt x="28" y="0"/>
                  <a:pt x="10" y="0"/>
                  <a:pt x="10" y="9"/>
                </a:cubicBezTo>
                <a:cubicBezTo>
                  <a:pt x="0" y="17"/>
                  <a:pt x="0" y="26"/>
                  <a:pt x="10" y="36"/>
                </a:cubicBezTo>
                <a:cubicBezTo>
                  <a:pt x="187" y="213"/>
                  <a:pt x="187" y="213"/>
                  <a:pt x="187" y="213"/>
                </a:cubicBezTo>
                <a:lnTo>
                  <a:pt x="10"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59" name="Google Shape;1259;p28"/>
          <p:cNvSpPr/>
          <p:nvPr/>
        </p:nvSpPr>
        <p:spPr>
          <a:xfrm>
            <a:off x="3779044" y="3240882"/>
            <a:ext cx="251619" cy="137319"/>
          </a:xfrm>
          <a:custGeom>
            <a:rect b="b" l="l" r="r" t="t"/>
            <a:pathLst>
              <a:path extrusionOk="0" h="232" w="427">
                <a:moveTo>
                  <a:pt x="398" y="231"/>
                </a:moveTo>
                <a:lnTo>
                  <a:pt x="398" y="231"/>
                </a:lnTo>
                <a:lnTo>
                  <a:pt x="416" y="231"/>
                </a:lnTo>
                <a:cubicBezTo>
                  <a:pt x="426" y="222"/>
                  <a:pt x="426" y="213"/>
                  <a:pt x="416" y="204"/>
                </a:cubicBezTo>
                <a:cubicBezTo>
                  <a:pt x="222" y="10"/>
                  <a:pt x="222" y="10"/>
                  <a:pt x="222" y="10"/>
                </a:cubicBezTo>
                <a:cubicBezTo>
                  <a:pt x="222" y="0"/>
                  <a:pt x="204" y="0"/>
                  <a:pt x="204" y="10"/>
                </a:cubicBezTo>
                <a:cubicBezTo>
                  <a:pt x="0" y="204"/>
                  <a:pt x="0" y="204"/>
                  <a:pt x="0" y="204"/>
                </a:cubicBezTo>
                <a:cubicBezTo>
                  <a:pt x="0" y="213"/>
                  <a:pt x="0" y="222"/>
                  <a:pt x="0" y="231"/>
                </a:cubicBezTo>
                <a:cubicBezTo>
                  <a:pt x="9" y="231"/>
                  <a:pt x="18" y="231"/>
                  <a:pt x="26" y="231"/>
                </a:cubicBezTo>
                <a:cubicBezTo>
                  <a:pt x="213" y="54"/>
                  <a:pt x="213" y="54"/>
                  <a:pt x="213" y="54"/>
                </a:cubicBezTo>
                <a:lnTo>
                  <a:pt x="398" y="23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0" name="Google Shape;1260;p28"/>
          <p:cNvSpPr/>
          <p:nvPr/>
        </p:nvSpPr>
        <p:spPr>
          <a:xfrm>
            <a:off x="3197225" y="3240882"/>
            <a:ext cx="249238" cy="137319"/>
          </a:xfrm>
          <a:custGeom>
            <a:rect b="b" l="l" r="r" t="t"/>
            <a:pathLst>
              <a:path extrusionOk="0" h="232" w="426">
                <a:moveTo>
                  <a:pt x="26" y="10"/>
                </a:moveTo>
                <a:lnTo>
                  <a:pt x="26" y="10"/>
                </a:lnTo>
                <a:cubicBezTo>
                  <a:pt x="17" y="0"/>
                  <a:pt x="9" y="0"/>
                  <a:pt x="0" y="10"/>
                </a:cubicBezTo>
                <a:cubicBezTo>
                  <a:pt x="0" y="18"/>
                  <a:pt x="0" y="27"/>
                  <a:pt x="0" y="36"/>
                </a:cubicBezTo>
                <a:cubicBezTo>
                  <a:pt x="203" y="231"/>
                  <a:pt x="203" y="231"/>
                  <a:pt x="203" y="231"/>
                </a:cubicBezTo>
                <a:lnTo>
                  <a:pt x="221" y="231"/>
                </a:lnTo>
                <a:cubicBezTo>
                  <a:pt x="416" y="36"/>
                  <a:pt x="416" y="36"/>
                  <a:pt x="416" y="36"/>
                </a:cubicBezTo>
                <a:cubicBezTo>
                  <a:pt x="425" y="27"/>
                  <a:pt x="425" y="18"/>
                  <a:pt x="416" y="10"/>
                </a:cubicBezTo>
                <a:cubicBezTo>
                  <a:pt x="416" y="0"/>
                  <a:pt x="398" y="0"/>
                  <a:pt x="398" y="10"/>
                </a:cubicBezTo>
                <a:cubicBezTo>
                  <a:pt x="213" y="186"/>
                  <a:pt x="213" y="186"/>
                  <a:pt x="213" y="186"/>
                </a:cubicBezTo>
                <a:lnTo>
                  <a:pt x="26" y="1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1" name="Google Shape;1261;p28"/>
          <p:cNvSpPr/>
          <p:nvPr/>
        </p:nvSpPr>
        <p:spPr>
          <a:xfrm>
            <a:off x="2716213" y="3803650"/>
            <a:ext cx="44450" cy="40482"/>
          </a:xfrm>
          <a:custGeom>
            <a:rect b="b" l="l" r="r" t="t"/>
            <a:pathLst>
              <a:path extrusionOk="0" h="71" w="73">
                <a:moveTo>
                  <a:pt x="36" y="70"/>
                </a:moveTo>
                <a:lnTo>
                  <a:pt x="36" y="70"/>
                </a:lnTo>
                <a:cubicBezTo>
                  <a:pt x="53" y="70"/>
                  <a:pt x="72" y="53"/>
                  <a:pt x="72" y="35"/>
                </a:cubicBezTo>
                <a:cubicBezTo>
                  <a:pt x="72" y="9"/>
                  <a:pt x="53" y="0"/>
                  <a:pt x="36" y="0"/>
                </a:cubicBezTo>
                <a:cubicBezTo>
                  <a:pt x="9" y="0"/>
                  <a:pt x="0" y="9"/>
                  <a:pt x="0" y="35"/>
                </a:cubicBezTo>
                <a:cubicBezTo>
                  <a:pt x="0" y="53"/>
                  <a:pt x="9" y="70"/>
                  <a:pt x="36" y="7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2" name="Google Shape;1262;p28"/>
          <p:cNvSpPr/>
          <p:nvPr/>
        </p:nvSpPr>
        <p:spPr>
          <a:xfrm>
            <a:off x="2701925" y="3850482"/>
            <a:ext cx="71438" cy="137319"/>
          </a:xfrm>
          <a:custGeom>
            <a:rect b="b" l="l" r="r" t="t"/>
            <a:pathLst>
              <a:path extrusionOk="0" h="232" w="124">
                <a:moveTo>
                  <a:pt x="107" y="0"/>
                </a:moveTo>
                <a:lnTo>
                  <a:pt x="107" y="0"/>
                </a:lnTo>
                <a:cubicBezTo>
                  <a:pt x="9" y="0"/>
                  <a:pt x="9" y="0"/>
                  <a:pt x="9" y="0"/>
                </a:cubicBezTo>
                <a:cubicBezTo>
                  <a:pt x="9" y="0"/>
                  <a:pt x="9" y="0"/>
                  <a:pt x="0" y="0"/>
                </a:cubicBezTo>
                <a:cubicBezTo>
                  <a:pt x="0" y="9"/>
                  <a:pt x="0" y="9"/>
                  <a:pt x="0" y="18"/>
                </a:cubicBezTo>
                <a:cubicBezTo>
                  <a:pt x="0" y="115"/>
                  <a:pt x="0" y="115"/>
                  <a:pt x="0" y="115"/>
                </a:cubicBezTo>
                <a:cubicBezTo>
                  <a:pt x="26" y="115"/>
                  <a:pt x="26" y="115"/>
                  <a:pt x="26" y="115"/>
                </a:cubicBezTo>
                <a:cubicBezTo>
                  <a:pt x="26" y="231"/>
                  <a:pt x="26" y="231"/>
                  <a:pt x="26" y="231"/>
                </a:cubicBezTo>
                <a:cubicBezTo>
                  <a:pt x="98" y="231"/>
                  <a:pt x="98" y="231"/>
                  <a:pt x="98" y="231"/>
                </a:cubicBezTo>
                <a:cubicBezTo>
                  <a:pt x="98" y="115"/>
                  <a:pt x="98" y="115"/>
                  <a:pt x="98" y="115"/>
                </a:cubicBezTo>
                <a:cubicBezTo>
                  <a:pt x="123" y="115"/>
                  <a:pt x="123" y="115"/>
                  <a:pt x="123" y="115"/>
                </a:cubicBezTo>
                <a:cubicBezTo>
                  <a:pt x="123" y="18"/>
                  <a:pt x="123" y="18"/>
                  <a:pt x="123" y="18"/>
                </a:cubicBezTo>
                <a:cubicBezTo>
                  <a:pt x="123" y="9"/>
                  <a:pt x="123" y="9"/>
                  <a:pt x="123" y="0"/>
                </a:cubicBezTo>
                <a:cubicBezTo>
                  <a:pt x="115" y="0"/>
                  <a:pt x="115" y="0"/>
                  <a:pt x="10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3" name="Google Shape;1263;p28"/>
          <p:cNvSpPr/>
          <p:nvPr/>
        </p:nvSpPr>
        <p:spPr>
          <a:xfrm>
            <a:off x="2013744" y="3750469"/>
            <a:ext cx="284163" cy="284163"/>
          </a:xfrm>
          <a:custGeom>
            <a:rect b="b" l="l" r="r" t="t"/>
            <a:pathLst>
              <a:path extrusionOk="0" h="479" w="480">
                <a:moveTo>
                  <a:pt x="239" y="8"/>
                </a:moveTo>
                <a:lnTo>
                  <a:pt x="239" y="8"/>
                </a:lnTo>
                <a:cubicBezTo>
                  <a:pt x="107" y="8"/>
                  <a:pt x="0" y="115"/>
                  <a:pt x="0" y="248"/>
                </a:cubicBezTo>
                <a:cubicBezTo>
                  <a:pt x="0" y="381"/>
                  <a:pt x="107" y="478"/>
                  <a:pt x="239" y="478"/>
                </a:cubicBezTo>
                <a:cubicBezTo>
                  <a:pt x="372" y="478"/>
                  <a:pt x="479" y="372"/>
                  <a:pt x="479" y="239"/>
                </a:cubicBezTo>
                <a:cubicBezTo>
                  <a:pt x="479" y="106"/>
                  <a:pt x="363" y="0"/>
                  <a:pt x="239" y="8"/>
                </a:cubicBezTo>
                <a:close/>
                <a:moveTo>
                  <a:pt x="239" y="434"/>
                </a:moveTo>
                <a:lnTo>
                  <a:pt x="239" y="434"/>
                </a:lnTo>
                <a:cubicBezTo>
                  <a:pt x="133" y="434"/>
                  <a:pt x="53" y="346"/>
                  <a:pt x="53" y="248"/>
                </a:cubicBezTo>
                <a:cubicBezTo>
                  <a:pt x="53" y="142"/>
                  <a:pt x="133" y="53"/>
                  <a:pt x="239" y="53"/>
                </a:cubicBezTo>
                <a:cubicBezTo>
                  <a:pt x="337" y="53"/>
                  <a:pt x="426" y="133"/>
                  <a:pt x="426" y="239"/>
                </a:cubicBezTo>
                <a:cubicBezTo>
                  <a:pt x="426" y="346"/>
                  <a:pt x="346" y="425"/>
                  <a:pt x="239" y="434"/>
                </a:cubicBezTo>
                <a:close/>
                <a:moveTo>
                  <a:pt x="177" y="283"/>
                </a:moveTo>
                <a:lnTo>
                  <a:pt x="177" y="283"/>
                </a:lnTo>
                <a:cubicBezTo>
                  <a:pt x="169" y="283"/>
                  <a:pt x="160" y="283"/>
                  <a:pt x="160" y="274"/>
                </a:cubicBezTo>
                <a:cubicBezTo>
                  <a:pt x="151" y="265"/>
                  <a:pt x="151" y="257"/>
                  <a:pt x="151" y="239"/>
                </a:cubicBezTo>
                <a:cubicBezTo>
                  <a:pt x="151" y="212"/>
                  <a:pt x="160" y="204"/>
                  <a:pt x="177" y="204"/>
                </a:cubicBezTo>
                <a:cubicBezTo>
                  <a:pt x="186" y="204"/>
                  <a:pt x="186" y="204"/>
                  <a:pt x="195" y="204"/>
                </a:cubicBezTo>
                <a:cubicBezTo>
                  <a:pt x="195" y="212"/>
                  <a:pt x="204" y="212"/>
                  <a:pt x="204" y="221"/>
                </a:cubicBezTo>
                <a:cubicBezTo>
                  <a:pt x="239" y="204"/>
                  <a:pt x="239" y="204"/>
                  <a:pt x="239" y="204"/>
                </a:cubicBezTo>
                <a:cubicBezTo>
                  <a:pt x="222" y="186"/>
                  <a:pt x="204" y="168"/>
                  <a:pt x="177" y="168"/>
                </a:cubicBezTo>
                <a:cubicBezTo>
                  <a:pt x="160" y="168"/>
                  <a:pt x="142" y="177"/>
                  <a:pt x="124" y="195"/>
                </a:cubicBezTo>
                <a:cubicBezTo>
                  <a:pt x="116" y="204"/>
                  <a:pt x="107" y="221"/>
                  <a:pt x="107" y="239"/>
                </a:cubicBezTo>
                <a:cubicBezTo>
                  <a:pt x="107" y="265"/>
                  <a:pt x="116" y="283"/>
                  <a:pt x="124" y="292"/>
                </a:cubicBezTo>
                <a:cubicBezTo>
                  <a:pt x="142" y="310"/>
                  <a:pt x="160" y="310"/>
                  <a:pt x="177" y="310"/>
                </a:cubicBezTo>
                <a:cubicBezTo>
                  <a:pt x="186" y="310"/>
                  <a:pt x="204" y="310"/>
                  <a:pt x="213" y="301"/>
                </a:cubicBezTo>
                <a:cubicBezTo>
                  <a:pt x="222" y="301"/>
                  <a:pt x="230" y="292"/>
                  <a:pt x="239" y="274"/>
                </a:cubicBezTo>
                <a:cubicBezTo>
                  <a:pt x="213" y="265"/>
                  <a:pt x="213" y="265"/>
                  <a:pt x="213" y="265"/>
                </a:cubicBezTo>
                <a:cubicBezTo>
                  <a:pt x="204" y="274"/>
                  <a:pt x="195" y="283"/>
                  <a:pt x="177" y="283"/>
                </a:cubicBezTo>
                <a:close/>
                <a:moveTo>
                  <a:pt x="310" y="283"/>
                </a:moveTo>
                <a:lnTo>
                  <a:pt x="310" y="283"/>
                </a:lnTo>
                <a:cubicBezTo>
                  <a:pt x="301" y="283"/>
                  <a:pt x="292" y="283"/>
                  <a:pt x="292" y="274"/>
                </a:cubicBezTo>
                <a:cubicBezTo>
                  <a:pt x="284" y="265"/>
                  <a:pt x="284" y="257"/>
                  <a:pt x="284" y="239"/>
                </a:cubicBezTo>
                <a:cubicBezTo>
                  <a:pt x="284" y="212"/>
                  <a:pt x="292" y="204"/>
                  <a:pt x="310" y="204"/>
                </a:cubicBezTo>
                <a:cubicBezTo>
                  <a:pt x="319" y="204"/>
                  <a:pt x="319" y="204"/>
                  <a:pt x="328" y="204"/>
                </a:cubicBezTo>
                <a:cubicBezTo>
                  <a:pt x="328" y="212"/>
                  <a:pt x="337" y="212"/>
                  <a:pt x="337" y="221"/>
                </a:cubicBezTo>
                <a:cubicBezTo>
                  <a:pt x="372" y="204"/>
                  <a:pt x="372" y="204"/>
                  <a:pt x="372" y="204"/>
                </a:cubicBezTo>
                <a:cubicBezTo>
                  <a:pt x="355" y="186"/>
                  <a:pt x="337" y="168"/>
                  <a:pt x="310" y="168"/>
                </a:cubicBezTo>
                <a:cubicBezTo>
                  <a:pt x="292" y="168"/>
                  <a:pt x="275" y="177"/>
                  <a:pt x="257" y="195"/>
                </a:cubicBezTo>
                <a:cubicBezTo>
                  <a:pt x="248" y="204"/>
                  <a:pt x="239" y="221"/>
                  <a:pt x="239" y="239"/>
                </a:cubicBezTo>
                <a:cubicBezTo>
                  <a:pt x="239" y="265"/>
                  <a:pt x="248" y="283"/>
                  <a:pt x="257" y="292"/>
                </a:cubicBezTo>
                <a:cubicBezTo>
                  <a:pt x="275" y="310"/>
                  <a:pt x="292" y="310"/>
                  <a:pt x="310" y="310"/>
                </a:cubicBezTo>
                <a:cubicBezTo>
                  <a:pt x="319" y="310"/>
                  <a:pt x="337" y="310"/>
                  <a:pt x="346" y="301"/>
                </a:cubicBezTo>
                <a:cubicBezTo>
                  <a:pt x="355" y="301"/>
                  <a:pt x="363" y="292"/>
                  <a:pt x="372" y="274"/>
                </a:cubicBezTo>
                <a:cubicBezTo>
                  <a:pt x="337" y="265"/>
                  <a:pt x="337" y="265"/>
                  <a:pt x="337" y="265"/>
                </a:cubicBezTo>
                <a:cubicBezTo>
                  <a:pt x="337" y="274"/>
                  <a:pt x="328" y="283"/>
                  <a:pt x="310"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4" name="Google Shape;1264;p28"/>
          <p:cNvSpPr/>
          <p:nvPr/>
        </p:nvSpPr>
        <p:spPr>
          <a:xfrm>
            <a:off x="936625" y="1426369"/>
            <a:ext cx="103982" cy="266700"/>
          </a:xfrm>
          <a:custGeom>
            <a:rect b="b" l="l" r="r" t="t"/>
            <a:pathLst>
              <a:path extrusionOk="0" h="454" w="178">
                <a:moveTo>
                  <a:pt x="151" y="0"/>
                </a:moveTo>
                <a:lnTo>
                  <a:pt x="151" y="0"/>
                </a:lnTo>
                <a:cubicBezTo>
                  <a:pt x="18" y="0"/>
                  <a:pt x="18" y="0"/>
                  <a:pt x="18" y="0"/>
                </a:cubicBezTo>
                <a:cubicBezTo>
                  <a:pt x="8" y="0"/>
                  <a:pt x="0" y="10"/>
                  <a:pt x="0" y="28"/>
                </a:cubicBezTo>
                <a:cubicBezTo>
                  <a:pt x="0" y="453"/>
                  <a:pt x="0" y="453"/>
                  <a:pt x="0" y="453"/>
                </a:cubicBezTo>
                <a:cubicBezTo>
                  <a:pt x="89" y="355"/>
                  <a:pt x="89" y="355"/>
                  <a:pt x="89" y="355"/>
                </a:cubicBezTo>
                <a:cubicBezTo>
                  <a:pt x="177" y="453"/>
                  <a:pt x="177" y="453"/>
                  <a:pt x="177" y="453"/>
                </a:cubicBezTo>
                <a:cubicBezTo>
                  <a:pt x="177" y="28"/>
                  <a:pt x="177" y="28"/>
                  <a:pt x="177" y="28"/>
                </a:cubicBezTo>
                <a:cubicBezTo>
                  <a:pt x="177" y="10"/>
                  <a:pt x="168" y="0"/>
                  <a:pt x="15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5" name="Google Shape;1265;p28"/>
          <p:cNvSpPr/>
          <p:nvPr/>
        </p:nvSpPr>
        <p:spPr>
          <a:xfrm>
            <a:off x="2024857" y="1426369"/>
            <a:ext cx="261938" cy="266700"/>
          </a:xfrm>
          <a:custGeom>
            <a:rect b="b" l="l" r="r" t="t"/>
            <a:pathLst>
              <a:path extrusionOk="0" h="454" w="444">
                <a:moveTo>
                  <a:pt x="168" y="284"/>
                </a:moveTo>
                <a:lnTo>
                  <a:pt x="168" y="284"/>
                </a:lnTo>
                <a:cubicBezTo>
                  <a:pt x="70" y="240"/>
                  <a:pt x="70" y="240"/>
                  <a:pt x="70" y="240"/>
                </a:cubicBezTo>
                <a:cubicBezTo>
                  <a:pt x="70" y="275"/>
                  <a:pt x="70" y="275"/>
                  <a:pt x="70" y="275"/>
                </a:cubicBezTo>
                <a:cubicBezTo>
                  <a:pt x="168" y="311"/>
                  <a:pt x="168" y="311"/>
                  <a:pt x="168" y="311"/>
                </a:cubicBezTo>
                <a:lnTo>
                  <a:pt x="168" y="284"/>
                </a:lnTo>
                <a:close/>
                <a:moveTo>
                  <a:pt x="168" y="178"/>
                </a:moveTo>
                <a:lnTo>
                  <a:pt x="168" y="178"/>
                </a:lnTo>
                <a:cubicBezTo>
                  <a:pt x="70" y="143"/>
                  <a:pt x="70" y="143"/>
                  <a:pt x="70" y="143"/>
                </a:cubicBezTo>
                <a:cubicBezTo>
                  <a:pt x="70" y="169"/>
                  <a:pt x="70" y="169"/>
                  <a:pt x="70" y="169"/>
                </a:cubicBezTo>
                <a:cubicBezTo>
                  <a:pt x="168" y="213"/>
                  <a:pt x="168" y="213"/>
                  <a:pt x="168" y="213"/>
                </a:cubicBezTo>
                <a:lnTo>
                  <a:pt x="168" y="178"/>
                </a:lnTo>
                <a:close/>
                <a:moveTo>
                  <a:pt x="434" y="10"/>
                </a:moveTo>
                <a:lnTo>
                  <a:pt x="434" y="10"/>
                </a:lnTo>
                <a:cubicBezTo>
                  <a:pt x="425" y="0"/>
                  <a:pt x="417" y="0"/>
                  <a:pt x="408" y="0"/>
                </a:cubicBezTo>
                <a:cubicBezTo>
                  <a:pt x="221" y="81"/>
                  <a:pt x="221" y="81"/>
                  <a:pt x="221" y="81"/>
                </a:cubicBezTo>
                <a:cubicBezTo>
                  <a:pt x="35" y="0"/>
                  <a:pt x="35" y="0"/>
                  <a:pt x="35" y="0"/>
                </a:cubicBezTo>
                <a:cubicBezTo>
                  <a:pt x="26" y="0"/>
                  <a:pt x="17" y="0"/>
                  <a:pt x="9" y="10"/>
                </a:cubicBezTo>
                <a:cubicBezTo>
                  <a:pt x="0" y="10"/>
                  <a:pt x="0" y="19"/>
                  <a:pt x="0" y="28"/>
                </a:cubicBezTo>
                <a:cubicBezTo>
                  <a:pt x="0" y="347"/>
                  <a:pt x="0" y="347"/>
                  <a:pt x="0" y="347"/>
                </a:cubicBezTo>
                <a:cubicBezTo>
                  <a:pt x="0" y="355"/>
                  <a:pt x="0" y="364"/>
                  <a:pt x="9" y="364"/>
                </a:cubicBezTo>
                <a:cubicBezTo>
                  <a:pt x="212" y="444"/>
                  <a:pt x="212" y="444"/>
                  <a:pt x="212" y="444"/>
                </a:cubicBezTo>
                <a:lnTo>
                  <a:pt x="212" y="444"/>
                </a:lnTo>
                <a:cubicBezTo>
                  <a:pt x="221" y="453"/>
                  <a:pt x="221" y="453"/>
                  <a:pt x="221" y="453"/>
                </a:cubicBezTo>
                <a:cubicBezTo>
                  <a:pt x="221" y="453"/>
                  <a:pt x="221" y="453"/>
                  <a:pt x="221" y="444"/>
                </a:cubicBezTo>
                <a:cubicBezTo>
                  <a:pt x="230" y="444"/>
                  <a:pt x="230" y="444"/>
                  <a:pt x="230" y="444"/>
                </a:cubicBezTo>
                <a:cubicBezTo>
                  <a:pt x="425" y="364"/>
                  <a:pt x="425" y="364"/>
                  <a:pt x="425" y="364"/>
                </a:cubicBezTo>
                <a:cubicBezTo>
                  <a:pt x="434" y="364"/>
                  <a:pt x="443" y="355"/>
                  <a:pt x="443" y="347"/>
                </a:cubicBezTo>
                <a:cubicBezTo>
                  <a:pt x="443" y="28"/>
                  <a:pt x="443" y="28"/>
                  <a:pt x="443" y="28"/>
                </a:cubicBezTo>
                <a:cubicBezTo>
                  <a:pt x="443" y="19"/>
                  <a:pt x="443" y="10"/>
                  <a:pt x="434" y="10"/>
                </a:cubicBezTo>
                <a:close/>
                <a:moveTo>
                  <a:pt x="195" y="400"/>
                </a:moveTo>
                <a:lnTo>
                  <a:pt x="195" y="400"/>
                </a:lnTo>
                <a:cubicBezTo>
                  <a:pt x="35" y="338"/>
                  <a:pt x="35" y="338"/>
                  <a:pt x="35" y="338"/>
                </a:cubicBezTo>
                <a:cubicBezTo>
                  <a:pt x="35" y="54"/>
                  <a:pt x="35" y="54"/>
                  <a:pt x="35" y="54"/>
                </a:cubicBezTo>
                <a:cubicBezTo>
                  <a:pt x="195" y="116"/>
                  <a:pt x="195" y="116"/>
                  <a:pt x="195" y="116"/>
                </a:cubicBezTo>
                <a:lnTo>
                  <a:pt x="195" y="400"/>
                </a:lnTo>
                <a:close/>
                <a:moveTo>
                  <a:pt x="408" y="338"/>
                </a:moveTo>
                <a:lnTo>
                  <a:pt x="408" y="338"/>
                </a:lnTo>
                <a:cubicBezTo>
                  <a:pt x="248" y="400"/>
                  <a:pt x="248" y="400"/>
                  <a:pt x="248" y="400"/>
                </a:cubicBezTo>
                <a:cubicBezTo>
                  <a:pt x="248" y="116"/>
                  <a:pt x="248" y="116"/>
                  <a:pt x="248" y="116"/>
                </a:cubicBezTo>
                <a:cubicBezTo>
                  <a:pt x="408" y="54"/>
                  <a:pt x="408" y="54"/>
                  <a:pt x="408" y="54"/>
                </a:cubicBezTo>
                <a:lnTo>
                  <a:pt x="408" y="338"/>
                </a:lnTo>
                <a:close/>
                <a:moveTo>
                  <a:pt x="372" y="240"/>
                </a:moveTo>
                <a:lnTo>
                  <a:pt x="372" y="240"/>
                </a:lnTo>
                <a:cubicBezTo>
                  <a:pt x="274" y="284"/>
                  <a:pt x="274" y="284"/>
                  <a:pt x="274" y="284"/>
                </a:cubicBezTo>
                <a:cubicBezTo>
                  <a:pt x="274" y="311"/>
                  <a:pt x="274" y="311"/>
                  <a:pt x="274" y="311"/>
                </a:cubicBezTo>
                <a:cubicBezTo>
                  <a:pt x="372" y="275"/>
                  <a:pt x="372" y="275"/>
                  <a:pt x="372" y="275"/>
                </a:cubicBezTo>
                <a:lnTo>
                  <a:pt x="372" y="240"/>
                </a:lnTo>
                <a:close/>
                <a:moveTo>
                  <a:pt x="372" y="143"/>
                </a:moveTo>
                <a:lnTo>
                  <a:pt x="372" y="143"/>
                </a:lnTo>
                <a:cubicBezTo>
                  <a:pt x="274" y="178"/>
                  <a:pt x="274" y="178"/>
                  <a:pt x="274" y="178"/>
                </a:cubicBezTo>
                <a:cubicBezTo>
                  <a:pt x="274" y="213"/>
                  <a:pt x="274" y="213"/>
                  <a:pt x="274" y="213"/>
                </a:cubicBezTo>
                <a:cubicBezTo>
                  <a:pt x="372" y="169"/>
                  <a:pt x="372" y="169"/>
                  <a:pt x="372" y="169"/>
                </a:cubicBezTo>
                <a:lnTo>
                  <a:pt x="372" y="14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6" name="Google Shape;1266;p28"/>
          <p:cNvSpPr/>
          <p:nvPr/>
        </p:nvSpPr>
        <p:spPr>
          <a:xfrm>
            <a:off x="1493838" y="1413669"/>
            <a:ext cx="153988" cy="290513"/>
          </a:xfrm>
          <a:custGeom>
            <a:rect b="b" l="l" r="r" t="t"/>
            <a:pathLst>
              <a:path extrusionOk="0" h="496" w="266">
                <a:moveTo>
                  <a:pt x="247" y="0"/>
                </a:moveTo>
                <a:lnTo>
                  <a:pt x="247" y="0"/>
                </a:lnTo>
                <a:cubicBezTo>
                  <a:pt x="141" y="0"/>
                  <a:pt x="141" y="0"/>
                  <a:pt x="141" y="0"/>
                </a:cubicBezTo>
                <a:cubicBezTo>
                  <a:pt x="123" y="0"/>
                  <a:pt x="123" y="17"/>
                  <a:pt x="123" y="25"/>
                </a:cubicBezTo>
                <a:cubicBezTo>
                  <a:pt x="167" y="25"/>
                  <a:pt x="167" y="25"/>
                  <a:pt x="167" y="25"/>
                </a:cubicBezTo>
                <a:cubicBezTo>
                  <a:pt x="185" y="25"/>
                  <a:pt x="194" y="35"/>
                  <a:pt x="194" y="53"/>
                </a:cubicBezTo>
                <a:cubicBezTo>
                  <a:pt x="194" y="363"/>
                  <a:pt x="194" y="363"/>
                  <a:pt x="194" y="363"/>
                </a:cubicBezTo>
                <a:cubicBezTo>
                  <a:pt x="265" y="451"/>
                  <a:pt x="265" y="451"/>
                  <a:pt x="265" y="451"/>
                </a:cubicBezTo>
                <a:cubicBezTo>
                  <a:pt x="265" y="25"/>
                  <a:pt x="265" y="25"/>
                  <a:pt x="265" y="25"/>
                </a:cubicBezTo>
                <a:cubicBezTo>
                  <a:pt x="265" y="17"/>
                  <a:pt x="256" y="0"/>
                  <a:pt x="247" y="0"/>
                </a:cubicBezTo>
                <a:close/>
                <a:moveTo>
                  <a:pt x="123" y="79"/>
                </a:moveTo>
                <a:lnTo>
                  <a:pt x="123" y="79"/>
                </a:lnTo>
                <a:cubicBezTo>
                  <a:pt x="16" y="79"/>
                  <a:pt x="16" y="79"/>
                  <a:pt x="16" y="79"/>
                </a:cubicBezTo>
                <a:cubicBezTo>
                  <a:pt x="0" y="79"/>
                  <a:pt x="0" y="88"/>
                  <a:pt x="0" y="106"/>
                </a:cubicBezTo>
                <a:cubicBezTo>
                  <a:pt x="0" y="495"/>
                  <a:pt x="0" y="495"/>
                  <a:pt x="0" y="495"/>
                </a:cubicBezTo>
                <a:cubicBezTo>
                  <a:pt x="70" y="407"/>
                  <a:pt x="70" y="407"/>
                  <a:pt x="70" y="407"/>
                </a:cubicBezTo>
                <a:cubicBezTo>
                  <a:pt x="141" y="495"/>
                  <a:pt x="141" y="495"/>
                  <a:pt x="141" y="495"/>
                </a:cubicBezTo>
                <a:cubicBezTo>
                  <a:pt x="141" y="106"/>
                  <a:pt x="141" y="106"/>
                  <a:pt x="141" y="106"/>
                </a:cubicBezTo>
                <a:cubicBezTo>
                  <a:pt x="141" y="88"/>
                  <a:pt x="132" y="79"/>
                  <a:pt x="123" y="7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7" name="Google Shape;1267;p28"/>
          <p:cNvSpPr/>
          <p:nvPr/>
        </p:nvSpPr>
        <p:spPr>
          <a:xfrm>
            <a:off x="815975" y="2006600"/>
            <a:ext cx="309563" cy="315119"/>
          </a:xfrm>
          <a:custGeom>
            <a:rect b="b" l="l" r="r" t="t"/>
            <a:pathLst>
              <a:path extrusionOk="0" h="532" w="524">
                <a:moveTo>
                  <a:pt x="151" y="114"/>
                </a:moveTo>
                <a:lnTo>
                  <a:pt x="151" y="114"/>
                </a:lnTo>
                <a:cubicBezTo>
                  <a:pt x="124" y="141"/>
                  <a:pt x="0" y="319"/>
                  <a:pt x="106" y="425"/>
                </a:cubicBezTo>
                <a:cubicBezTo>
                  <a:pt x="212" y="531"/>
                  <a:pt x="390" y="407"/>
                  <a:pt x="417" y="380"/>
                </a:cubicBezTo>
                <a:cubicBezTo>
                  <a:pt x="443" y="354"/>
                  <a:pt x="408" y="266"/>
                  <a:pt x="337" y="195"/>
                </a:cubicBezTo>
                <a:cubicBezTo>
                  <a:pt x="266" y="123"/>
                  <a:pt x="177" y="88"/>
                  <a:pt x="151" y="114"/>
                </a:cubicBezTo>
                <a:close/>
                <a:moveTo>
                  <a:pt x="381" y="354"/>
                </a:moveTo>
                <a:lnTo>
                  <a:pt x="381" y="354"/>
                </a:lnTo>
                <a:cubicBezTo>
                  <a:pt x="372" y="363"/>
                  <a:pt x="311" y="345"/>
                  <a:pt x="248" y="283"/>
                </a:cubicBezTo>
                <a:cubicBezTo>
                  <a:pt x="186" y="221"/>
                  <a:pt x="168" y="159"/>
                  <a:pt x="177" y="150"/>
                </a:cubicBezTo>
                <a:cubicBezTo>
                  <a:pt x="186" y="141"/>
                  <a:pt x="248" y="159"/>
                  <a:pt x="311" y="221"/>
                </a:cubicBezTo>
                <a:cubicBezTo>
                  <a:pt x="372" y="283"/>
                  <a:pt x="390" y="345"/>
                  <a:pt x="381" y="354"/>
                </a:cubicBezTo>
                <a:close/>
                <a:moveTo>
                  <a:pt x="390" y="159"/>
                </a:moveTo>
                <a:lnTo>
                  <a:pt x="390" y="159"/>
                </a:lnTo>
                <a:cubicBezTo>
                  <a:pt x="390" y="159"/>
                  <a:pt x="399" y="159"/>
                  <a:pt x="408" y="150"/>
                </a:cubicBezTo>
                <a:cubicBezTo>
                  <a:pt x="452" y="106"/>
                  <a:pt x="452" y="106"/>
                  <a:pt x="452" y="106"/>
                </a:cubicBezTo>
                <a:cubicBezTo>
                  <a:pt x="461" y="97"/>
                  <a:pt x="461" y="79"/>
                  <a:pt x="452" y="70"/>
                </a:cubicBezTo>
                <a:cubicBezTo>
                  <a:pt x="443" y="61"/>
                  <a:pt x="425" y="61"/>
                  <a:pt x="417" y="70"/>
                </a:cubicBezTo>
                <a:cubicBezTo>
                  <a:pt x="372" y="114"/>
                  <a:pt x="372" y="114"/>
                  <a:pt x="372" y="114"/>
                </a:cubicBezTo>
                <a:cubicBezTo>
                  <a:pt x="355" y="123"/>
                  <a:pt x="355" y="141"/>
                  <a:pt x="372" y="150"/>
                </a:cubicBezTo>
                <a:cubicBezTo>
                  <a:pt x="372" y="159"/>
                  <a:pt x="381" y="159"/>
                  <a:pt x="390" y="159"/>
                </a:cubicBezTo>
                <a:close/>
                <a:moveTo>
                  <a:pt x="293" y="97"/>
                </a:moveTo>
                <a:lnTo>
                  <a:pt x="293" y="97"/>
                </a:lnTo>
                <a:cubicBezTo>
                  <a:pt x="302" y="97"/>
                  <a:pt x="302" y="97"/>
                  <a:pt x="311" y="97"/>
                </a:cubicBezTo>
                <a:cubicBezTo>
                  <a:pt x="319" y="97"/>
                  <a:pt x="328" y="97"/>
                  <a:pt x="328" y="88"/>
                </a:cubicBezTo>
                <a:cubicBezTo>
                  <a:pt x="355" y="35"/>
                  <a:pt x="355" y="35"/>
                  <a:pt x="355" y="35"/>
                </a:cubicBezTo>
                <a:cubicBezTo>
                  <a:pt x="364" y="26"/>
                  <a:pt x="364" y="8"/>
                  <a:pt x="346" y="8"/>
                </a:cubicBezTo>
                <a:cubicBezTo>
                  <a:pt x="337" y="0"/>
                  <a:pt x="319" y="0"/>
                  <a:pt x="311" y="17"/>
                </a:cubicBezTo>
                <a:cubicBezTo>
                  <a:pt x="284" y="61"/>
                  <a:pt x="284" y="61"/>
                  <a:pt x="284" y="61"/>
                </a:cubicBezTo>
                <a:cubicBezTo>
                  <a:pt x="284" y="70"/>
                  <a:pt x="284" y="88"/>
                  <a:pt x="293" y="97"/>
                </a:cubicBezTo>
                <a:close/>
                <a:moveTo>
                  <a:pt x="514" y="167"/>
                </a:moveTo>
                <a:lnTo>
                  <a:pt x="514" y="167"/>
                </a:lnTo>
                <a:cubicBezTo>
                  <a:pt x="505" y="159"/>
                  <a:pt x="496" y="159"/>
                  <a:pt x="478" y="159"/>
                </a:cubicBezTo>
                <a:cubicBezTo>
                  <a:pt x="434" y="185"/>
                  <a:pt x="434" y="185"/>
                  <a:pt x="434" y="185"/>
                </a:cubicBezTo>
                <a:cubicBezTo>
                  <a:pt x="417" y="195"/>
                  <a:pt x="417" y="212"/>
                  <a:pt x="425" y="221"/>
                </a:cubicBezTo>
                <a:cubicBezTo>
                  <a:pt x="425" y="230"/>
                  <a:pt x="434" y="239"/>
                  <a:pt x="443" y="239"/>
                </a:cubicBezTo>
                <a:cubicBezTo>
                  <a:pt x="452" y="239"/>
                  <a:pt x="452" y="230"/>
                  <a:pt x="461" y="230"/>
                </a:cubicBezTo>
                <a:cubicBezTo>
                  <a:pt x="505" y="204"/>
                  <a:pt x="505" y="204"/>
                  <a:pt x="505" y="204"/>
                </a:cubicBezTo>
                <a:cubicBezTo>
                  <a:pt x="514" y="195"/>
                  <a:pt x="523" y="185"/>
                  <a:pt x="514" y="16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8" name="Google Shape;1268;p28"/>
          <p:cNvSpPr/>
          <p:nvPr/>
        </p:nvSpPr>
        <p:spPr>
          <a:xfrm>
            <a:off x="1443038" y="2010569"/>
            <a:ext cx="259557" cy="260350"/>
          </a:xfrm>
          <a:custGeom>
            <a:rect b="b" l="l" r="r" t="t"/>
            <a:pathLst>
              <a:path extrusionOk="0" h="444" w="445">
                <a:moveTo>
                  <a:pt x="435" y="9"/>
                </a:moveTo>
                <a:lnTo>
                  <a:pt x="435" y="9"/>
                </a:lnTo>
                <a:cubicBezTo>
                  <a:pt x="425" y="0"/>
                  <a:pt x="408" y="0"/>
                  <a:pt x="400" y="9"/>
                </a:cubicBezTo>
                <a:cubicBezTo>
                  <a:pt x="9" y="399"/>
                  <a:pt x="9" y="399"/>
                  <a:pt x="9" y="399"/>
                </a:cubicBezTo>
                <a:cubicBezTo>
                  <a:pt x="0" y="408"/>
                  <a:pt x="0" y="425"/>
                  <a:pt x="9" y="434"/>
                </a:cubicBezTo>
                <a:cubicBezTo>
                  <a:pt x="18" y="443"/>
                  <a:pt x="18" y="443"/>
                  <a:pt x="27" y="443"/>
                </a:cubicBezTo>
                <a:cubicBezTo>
                  <a:pt x="36" y="443"/>
                  <a:pt x="36" y="443"/>
                  <a:pt x="45" y="434"/>
                </a:cubicBezTo>
                <a:cubicBezTo>
                  <a:pt x="435" y="45"/>
                  <a:pt x="435" y="45"/>
                  <a:pt x="435" y="45"/>
                </a:cubicBezTo>
                <a:cubicBezTo>
                  <a:pt x="444" y="36"/>
                  <a:pt x="444" y="27"/>
                  <a:pt x="435" y="9"/>
                </a:cubicBezTo>
                <a:close/>
                <a:moveTo>
                  <a:pt x="328" y="204"/>
                </a:moveTo>
                <a:lnTo>
                  <a:pt x="328" y="204"/>
                </a:lnTo>
                <a:cubicBezTo>
                  <a:pt x="363" y="249"/>
                  <a:pt x="372" y="293"/>
                  <a:pt x="363" y="302"/>
                </a:cubicBezTo>
                <a:cubicBezTo>
                  <a:pt x="355" y="302"/>
                  <a:pt x="319" y="293"/>
                  <a:pt x="266" y="258"/>
                </a:cubicBezTo>
                <a:cubicBezTo>
                  <a:pt x="134" y="399"/>
                  <a:pt x="134" y="399"/>
                  <a:pt x="134" y="399"/>
                </a:cubicBezTo>
                <a:cubicBezTo>
                  <a:pt x="240" y="443"/>
                  <a:pt x="372" y="346"/>
                  <a:pt x="400" y="319"/>
                </a:cubicBezTo>
                <a:cubicBezTo>
                  <a:pt x="417" y="302"/>
                  <a:pt x="400" y="240"/>
                  <a:pt x="346" y="177"/>
                </a:cubicBezTo>
                <a:lnTo>
                  <a:pt x="328" y="204"/>
                </a:lnTo>
                <a:close/>
                <a:moveTo>
                  <a:pt x="187" y="177"/>
                </a:moveTo>
                <a:lnTo>
                  <a:pt x="187" y="177"/>
                </a:lnTo>
                <a:cubicBezTo>
                  <a:pt x="160" y="133"/>
                  <a:pt x="151" y="98"/>
                  <a:pt x="160" y="89"/>
                </a:cubicBezTo>
                <a:cubicBezTo>
                  <a:pt x="160" y="89"/>
                  <a:pt x="196" y="98"/>
                  <a:pt x="240" y="124"/>
                </a:cubicBezTo>
                <a:cubicBezTo>
                  <a:pt x="266" y="98"/>
                  <a:pt x="266" y="98"/>
                  <a:pt x="266" y="98"/>
                </a:cubicBezTo>
                <a:cubicBezTo>
                  <a:pt x="204" y="53"/>
                  <a:pt x="160" y="36"/>
                  <a:pt x="134" y="62"/>
                </a:cubicBezTo>
                <a:cubicBezTo>
                  <a:pt x="106" y="80"/>
                  <a:pt x="27" y="204"/>
                  <a:pt x="53" y="311"/>
                </a:cubicBezTo>
                <a:lnTo>
                  <a:pt x="187"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69" name="Google Shape;1269;p28"/>
          <p:cNvSpPr/>
          <p:nvPr/>
        </p:nvSpPr>
        <p:spPr>
          <a:xfrm>
            <a:off x="9018588" y="1483519"/>
            <a:ext cx="266700" cy="148431"/>
          </a:xfrm>
          <a:custGeom>
            <a:rect b="b" l="l" r="r" t="t"/>
            <a:pathLst>
              <a:path extrusionOk="0" h="250" w="453">
                <a:moveTo>
                  <a:pt x="452" y="213"/>
                </a:moveTo>
                <a:lnTo>
                  <a:pt x="452" y="213"/>
                </a:lnTo>
                <a:cubicBezTo>
                  <a:pt x="452" y="231"/>
                  <a:pt x="434" y="249"/>
                  <a:pt x="416" y="249"/>
                </a:cubicBezTo>
                <a:cubicBezTo>
                  <a:pt x="27" y="249"/>
                  <a:pt x="27" y="249"/>
                  <a:pt x="27" y="249"/>
                </a:cubicBezTo>
                <a:cubicBezTo>
                  <a:pt x="9" y="249"/>
                  <a:pt x="0" y="240"/>
                  <a:pt x="18" y="231"/>
                </a:cubicBezTo>
                <a:cubicBezTo>
                  <a:pt x="416" y="9"/>
                  <a:pt x="416" y="9"/>
                  <a:pt x="416" y="9"/>
                </a:cubicBezTo>
                <a:cubicBezTo>
                  <a:pt x="434" y="0"/>
                  <a:pt x="452" y="9"/>
                  <a:pt x="452" y="27"/>
                </a:cubicBezTo>
                <a:lnTo>
                  <a:pt x="452" y="21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0" name="Google Shape;1270;p28"/>
          <p:cNvSpPr/>
          <p:nvPr/>
        </p:nvSpPr>
        <p:spPr>
          <a:xfrm>
            <a:off x="3248025" y="1470819"/>
            <a:ext cx="146050" cy="184150"/>
          </a:xfrm>
          <a:custGeom>
            <a:rect b="b" l="l" r="r" t="t"/>
            <a:pathLst>
              <a:path extrusionOk="0" h="311" w="249">
                <a:moveTo>
                  <a:pt x="240" y="141"/>
                </a:moveTo>
                <a:lnTo>
                  <a:pt x="240" y="141"/>
                </a:lnTo>
                <a:cubicBezTo>
                  <a:pt x="27" y="9"/>
                  <a:pt x="27" y="9"/>
                  <a:pt x="27" y="9"/>
                </a:cubicBezTo>
                <a:cubicBezTo>
                  <a:pt x="9" y="0"/>
                  <a:pt x="0" y="9"/>
                  <a:pt x="0" y="26"/>
                </a:cubicBezTo>
                <a:cubicBezTo>
                  <a:pt x="0" y="283"/>
                  <a:pt x="0" y="283"/>
                  <a:pt x="0" y="283"/>
                </a:cubicBezTo>
                <a:cubicBezTo>
                  <a:pt x="0" y="301"/>
                  <a:pt x="9" y="310"/>
                  <a:pt x="27" y="301"/>
                </a:cubicBezTo>
                <a:cubicBezTo>
                  <a:pt x="240" y="168"/>
                  <a:pt x="240" y="168"/>
                  <a:pt x="240" y="168"/>
                </a:cubicBezTo>
                <a:cubicBezTo>
                  <a:pt x="240" y="168"/>
                  <a:pt x="248" y="159"/>
                  <a:pt x="248" y="150"/>
                </a:cubicBezTo>
                <a:lnTo>
                  <a:pt x="240" y="14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1" name="Google Shape;1271;p28"/>
          <p:cNvSpPr/>
          <p:nvPr/>
        </p:nvSpPr>
        <p:spPr>
          <a:xfrm>
            <a:off x="3931444" y="1460500"/>
            <a:ext cx="52388" cy="205582"/>
          </a:xfrm>
          <a:custGeom>
            <a:rect b="b" l="l" r="r" t="t"/>
            <a:pathLst>
              <a:path extrusionOk="0" h="347" w="89">
                <a:moveTo>
                  <a:pt x="44" y="0"/>
                </a:moveTo>
                <a:lnTo>
                  <a:pt x="44" y="0"/>
                </a:lnTo>
                <a:cubicBezTo>
                  <a:pt x="18" y="0"/>
                  <a:pt x="0" y="9"/>
                  <a:pt x="0" y="27"/>
                </a:cubicBezTo>
                <a:cubicBezTo>
                  <a:pt x="0" y="310"/>
                  <a:pt x="0" y="310"/>
                  <a:pt x="0" y="310"/>
                </a:cubicBezTo>
                <a:cubicBezTo>
                  <a:pt x="0" y="337"/>
                  <a:pt x="18"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2" name="Google Shape;1272;p28"/>
          <p:cNvSpPr/>
          <p:nvPr/>
        </p:nvSpPr>
        <p:spPr>
          <a:xfrm>
            <a:off x="3827463" y="1460500"/>
            <a:ext cx="53182" cy="205582"/>
          </a:xfrm>
          <a:custGeom>
            <a:rect b="b" l="l" r="r" t="t"/>
            <a:pathLst>
              <a:path extrusionOk="0" h="347" w="89">
                <a:moveTo>
                  <a:pt x="44" y="0"/>
                </a:moveTo>
                <a:lnTo>
                  <a:pt x="44" y="0"/>
                </a:lnTo>
                <a:cubicBezTo>
                  <a:pt x="17" y="0"/>
                  <a:pt x="0" y="9"/>
                  <a:pt x="0" y="27"/>
                </a:cubicBezTo>
                <a:cubicBezTo>
                  <a:pt x="0" y="310"/>
                  <a:pt x="0" y="310"/>
                  <a:pt x="0" y="310"/>
                </a:cubicBezTo>
                <a:cubicBezTo>
                  <a:pt x="0" y="337"/>
                  <a:pt x="17"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3" name="Google Shape;1273;p28"/>
          <p:cNvSpPr/>
          <p:nvPr/>
        </p:nvSpPr>
        <p:spPr>
          <a:xfrm>
            <a:off x="4382294" y="1460500"/>
            <a:ext cx="211138" cy="205582"/>
          </a:xfrm>
          <a:custGeom>
            <a:rect b="b" l="l" r="r" t="t"/>
            <a:pathLst>
              <a:path extrusionOk="0" h="347" w="356">
                <a:moveTo>
                  <a:pt x="177" y="0"/>
                </a:moveTo>
                <a:lnTo>
                  <a:pt x="177" y="0"/>
                </a:lnTo>
                <a:cubicBezTo>
                  <a:pt x="80" y="0"/>
                  <a:pt x="0" y="80"/>
                  <a:pt x="0" y="168"/>
                </a:cubicBezTo>
                <a:cubicBezTo>
                  <a:pt x="0" y="266"/>
                  <a:pt x="80" y="346"/>
                  <a:pt x="177" y="346"/>
                </a:cubicBezTo>
                <a:cubicBezTo>
                  <a:pt x="274" y="346"/>
                  <a:pt x="355" y="266"/>
                  <a:pt x="355" y="168"/>
                </a:cubicBezTo>
                <a:cubicBezTo>
                  <a:pt x="355" y="80"/>
                  <a:pt x="274" y="0"/>
                  <a:pt x="17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4" name="Google Shape;1274;p28"/>
          <p:cNvSpPr/>
          <p:nvPr/>
        </p:nvSpPr>
        <p:spPr>
          <a:xfrm>
            <a:off x="4984750" y="1475582"/>
            <a:ext cx="176213" cy="171450"/>
          </a:xfrm>
          <a:custGeom>
            <a:rect b="b" l="l" r="r" t="t"/>
            <a:pathLst>
              <a:path extrusionOk="0" h="293" w="302">
                <a:moveTo>
                  <a:pt x="266" y="0"/>
                </a:moveTo>
                <a:lnTo>
                  <a:pt x="266" y="0"/>
                </a:lnTo>
                <a:cubicBezTo>
                  <a:pt x="35" y="0"/>
                  <a:pt x="35" y="0"/>
                  <a:pt x="35" y="0"/>
                </a:cubicBezTo>
                <a:cubicBezTo>
                  <a:pt x="18" y="0"/>
                  <a:pt x="0" y="0"/>
                  <a:pt x="0" y="26"/>
                </a:cubicBezTo>
                <a:cubicBezTo>
                  <a:pt x="0" y="266"/>
                  <a:pt x="0" y="266"/>
                  <a:pt x="0" y="266"/>
                </a:cubicBezTo>
                <a:cubicBezTo>
                  <a:pt x="0" y="283"/>
                  <a:pt x="18" y="292"/>
                  <a:pt x="35" y="292"/>
                </a:cubicBezTo>
                <a:cubicBezTo>
                  <a:pt x="266" y="292"/>
                  <a:pt x="266" y="292"/>
                  <a:pt x="266" y="292"/>
                </a:cubicBezTo>
                <a:cubicBezTo>
                  <a:pt x="283" y="292"/>
                  <a:pt x="301" y="283"/>
                  <a:pt x="301" y="266"/>
                </a:cubicBezTo>
                <a:cubicBezTo>
                  <a:pt x="301" y="26"/>
                  <a:pt x="301" y="26"/>
                  <a:pt x="301" y="26"/>
                </a:cubicBezTo>
                <a:cubicBezTo>
                  <a:pt x="301" y="0"/>
                  <a:pt x="283" y="0"/>
                  <a:pt x="266"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5" name="Google Shape;1275;p28"/>
          <p:cNvSpPr/>
          <p:nvPr/>
        </p:nvSpPr>
        <p:spPr>
          <a:xfrm>
            <a:off x="5526882" y="1475582"/>
            <a:ext cx="257969" cy="171450"/>
          </a:xfrm>
          <a:custGeom>
            <a:rect b="b" l="l" r="r" t="t"/>
            <a:pathLst>
              <a:path extrusionOk="0" h="293" w="443">
                <a:moveTo>
                  <a:pt x="434" y="132"/>
                </a:moveTo>
                <a:lnTo>
                  <a:pt x="434" y="132"/>
                </a:lnTo>
                <a:cubicBezTo>
                  <a:pt x="247" y="9"/>
                  <a:pt x="247" y="9"/>
                  <a:pt x="247" y="9"/>
                </a:cubicBezTo>
                <a:cubicBezTo>
                  <a:pt x="229" y="0"/>
                  <a:pt x="221" y="9"/>
                  <a:pt x="221" y="26"/>
                </a:cubicBezTo>
                <a:cubicBezTo>
                  <a:pt x="221" y="266"/>
                  <a:pt x="221" y="266"/>
                  <a:pt x="221" y="266"/>
                </a:cubicBezTo>
                <a:cubicBezTo>
                  <a:pt x="221" y="283"/>
                  <a:pt x="229" y="292"/>
                  <a:pt x="247" y="283"/>
                </a:cubicBezTo>
                <a:cubicBezTo>
                  <a:pt x="434" y="159"/>
                  <a:pt x="434" y="159"/>
                  <a:pt x="434" y="159"/>
                </a:cubicBezTo>
                <a:cubicBezTo>
                  <a:pt x="434" y="159"/>
                  <a:pt x="442" y="150"/>
                  <a:pt x="442" y="141"/>
                </a:cubicBezTo>
                <a:lnTo>
                  <a:pt x="434" y="132"/>
                </a:lnTo>
                <a:close/>
                <a:moveTo>
                  <a:pt x="203" y="132"/>
                </a:moveTo>
                <a:lnTo>
                  <a:pt x="203" y="132"/>
                </a:lnTo>
                <a:cubicBezTo>
                  <a:pt x="26" y="9"/>
                  <a:pt x="26" y="9"/>
                  <a:pt x="26" y="9"/>
                </a:cubicBezTo>
                <a:cubicBezTo>
                  <a:pt x="17" y="0"/>
                  <a:pt x="0" y="9"/>
                  <a:pt x="0" y="26"/>
                </a:cubicBezTo>
                <a:cubicBezTo>
                  <a:pt x="0" y="266"/>
                  <a:pt x="0" y="266"/>
                  <a:pt x="0" y="266"/>
                </a:cubicBezTo>
                <a:cubicBezTo>
                  <a:pt x="0" y="283"/>
                  <a:pt x="17" y="292"/>
                  <a:pt x="26" y="283"/>
                </a:cubicBezTo>
                <a:cubicBezTo>
                  <a:pt x="203" y="159"/>
                  <a:pt x="203" y="159"/>
                  <a:pt x="203" y="159"/>
                </a:cubicBezTo>
                <a:cubicBezTo>
                  <a:pt x="203" y="159"/>
                  <a:pt x="212" y="150"/>
                  <a:pt x="212" y="141"/>
                </a:cubicBezTo>
                <a:lnTo>
                  <a:pt x="203"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6" name="Google Shape;1276;p28"/>
          <p:cNvSpPr/>
          <p:nvPr/>
        </p:nvSpPr>
        <p:spPr>
          <a:xfrm>
            <a:off x="6108700" y="1475582"/>
            <a:ext cx="262732" cy="171450"/>
          </a:xfrm>
          <a:custGeom>
            <a:rect b="b" l="l" r="r" t="t"/>
            <a:pathLst>
              <a:path extrusionOk="0" h="293" w="444">
                <a:moveTo>
                  <a:pt x="0" y="141"/>
                </a:moveTo>
                <a:lnTo>
                  <a:pt x="0" y="141"/>
                </a:lnTo>
                <a:cubicBezTo>
                  <a:pt x="0" y="150"/>
                  <a:pt x="9" y="159"/>
                  <a:pt x="9" y="159"/>
                </a:cubicBezTo>
                <a:cubicBezTo>
                  <a:pt x="195" y="283"/>
                  <a:pt x="195" y="283"/>
                  <a:pt x="195" y="283"/>
                </a:cubicBezTo>
                <a:cubicBezTo>
                  <a:pt x="212" y="292"/>
                  <a:pt x="222" y="283"/>
                  <a:pt x="222" y="266"/>
                </a:cubicBezTo>
                <a:cubicBezTo>
                  <a:pt x="222" y="26"/>
                  <a:pt x="222" y="26"/>
                  <a:pt x="222" y="26"/>
                </a:cubicBezTo>
                <a:cubicBezTo>
                  <a:pt x="222" y="9"/>
                  <a:pt x="212" y="0"/>
                  <a:pt x="195" y="9"/>
                </a:cubicBezTo>
                <a:cubicBezTo>
                  <a:pt x="9" y="132"/>
                  <a:pt x="9" y="132"/>
                  <a:pt x="9" y="132"/>
                </a:cubicBezTo>
                <a:lnTo>
                  <a:pt x="0" y="141"/>
                </a:lnTo>
                <a:close/>
                <a:moveTo>
                  <a:pt x="231" y="141"/>
                </a:moveTo>
                <a:lnTo>
                  <a:pt x="231" y="141"/>
                </a:lnTo>
                <a:cubicBezTo>
                  <a:pt x="231" y="150"/>
                  <a:pt x="239" y="159"/>
                  <a:pt x="239" y="159"/>
                </a:cubicBezTo>
                <a:cubicBezTo>
                  <a:pt x="416" y="283"/>
                  <a:pt x="416" y="283"/>
                  <a:pt x="416" y="283"/>
                </a:cubicBezTo>
                <a:cubicBezTo>
                  <a:pt x="425" y="292"/>
                  <a:pt x="443" y="283"/>
                  <a:pt x="443" y="266"/>
                </a:cubicBezTo>
                <a:cubicBezTo>
                  <a:pt x="443" y="26"/>
                  <a:pt x="443" y="26"/>
                  <a:pt x="443" y="26"/>
                </a:cubicBezTo>
                <a:cubicBezTo>
                  <a:pt x="443" y="9"/>
                  <a:pt x="425" y="0"/>
                  <a:pt x="416" y="9"/>
                </a:cubicBezTo>
                <a:cubicBezTo>
                  <a:pt x="239" y="132"/>
                  <a:pt x="239" y="132"/>
                  <a:pt x="239" y="132"/>
                </a:cubicBezTo>
                <a:lnTo>
                  <a:pt x="231"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7" name="Google Shape;1277;p28"/>
          <p:cNvSpPr/>
          <p:nvPr/>
        </p:nvSpPr>
        <p:spPr>
          <a:xfrm>
            <a:off x="6732588" y="1475582"/>
            <a:ext cx="176213" cy="171450"/>
          </a:xfrm>
          <a:custGeom>
            <a:rect b="b" l="l" r="r" t="t"/>
            <a:pathLst>
              <a:path extrusionOk="0" h="293" w="302">
                <a:moveTo>
                  <a:pt x="89" y="141"/>
                </a:moveTo>
                <a:lnTo>
                  <a:pt x="89" y="141"/>
                </a:lnTo>
                <a:cubicBezTo>
                  <a:pt x="89" y="150"/>
                  <a:pt x="98" y="159"/>
                  <a:pt x="98" y="159"/>
                </a:cubicBezTo>
                <a:cubicBezTo>
                  <a:pt x="275" y="266"/>
                  <a:pt x="275" y="266"/>
                  <a:pt x="275" y="266"/>
                </a:cubicBezTo>
                <a:cubicBezTo>
                  <a:pt x="292" y="274"/>
                  <a:pt x="301" y="274"/>
                  <a:pt x="301" y="257"/>
                </a:cubicBezTo>
                <a:cubicBezTo>
                  <a:pt x="301" y="35"/>
                  <a:pt x="301" y="35"/>
                  <a:pt x="301" y="35"/>
                </a:cubicBezTo>
                <a:cubicBezTo>
                  <a:pt x="301" y="17"/>
                  <a:pt x="292" y="9"/>
                  <a:pt x="275" y="17"/>
                </a:cubicBezTo>
                <a:cubicBezTo>
                  <a:pt x="98" y="132"/>
                  <a:pt x="98" y="132"/>
                  <a:pt x="98" y="132"/>
                </a:cubicBezTo>
                <a:lnTo>
                  <a:pt x="89" y="141"/>
                </a:lnTo>
                <a:close/>
                <a:moveTo>
                  <a:pt x="0" y="26"/>
                </a:moveTo>
                <a:lnTo>
                  <a:pt x="0" y="26"/>
                </a:lnTo>
                <a:cubicBezTo>
                  <a:pt x="0" y="257"/>
                  <a:pt x="0" y="257"/>
                  <a:pt x="0" y="257"/>
                </a:cubicBezTo>
                <a:cubicBezTo>
                  <a:pt x="0" y="283"/>
                  <a:pt x="18" y="292"/>
                  <a:pt x="35" y="292"/>
                </a:cubicBezTo>
                <a:cubicBezTo>
                  <a:pt x="63" y="292"/>
                  <a:pt x="80" y="283"/>
                  <a:pt x="80" y="257"/>
                </a:cubicBezTo>
                <a:cubicBezTo>
                  <a:pt x="80" y="26"/>
                  <a:pt x="80" y="26"/>
                  <a:pt x="80" y="26"/>
                </a:cubicBezTo>
                <a:cubicBezTo>
                  <a:pt x="80" y="9"/>
                  <a:pt x="63" y="0"/>
                  <a:pt x="35" y="0"/>
                </a:cubicBezTo>
                <a:cubicBezTo>
                  <a:pt x="18" y="0"/>
                  <a:pt x="0" y="9"/>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8" name="Google Shape;1278;p28"/>
          <p:cNvSpPr/>
          <p:nvPr/>
        </p:nvSpPr>
        <p:spPr>
          <a:xfrm>
            <a:off x="7316788" y="1475582"/>
            <a:ext cx="177800" cy="171450"/>
          </a:xfrm>
          <a:custGeom>
            <a:rect b="b" l="l" r="r" t="t"/>
            <a:pathLst>
              <a:path extrusionOk="0" h="293" w="303">
                <a:moveTo>
                  <a:pt x="204" y="132"/>
                </a:moveTo>
                <a:lnTo>
                  <a:pt x="204" y="132"/>
                </a:lnTo>
                <a:cubicBezTo>
                  <a:pt x="27" y="17"/>
                  <a:pt x="27" y="17"/>
                  <a:pt x="27" y="17"/>
                </a:cubicBezTo>
                <a:cubicBezTo>
                  <a:pt x="10" y="9"/>
                  <a:pt x="0" y="17"/>
                  <a:pt x="0" y="35"/>
                </a:cubicBezTo>
                <a:cubicBezTo>
                  <a:pt x="0" y="257"/>
                  <a:pt x="0" y="257"/>
                  <a:pt x="0" y="257"/>
                </a:cubicBezTo>
                <a:cubicBezTo>
                  <a:pt x="0" y="274"/>
                  <a:pt x="10" y="274"/>
                  <a:pt x="27" y="266"/>
                </a:cubicBezTo>
                <a:cubicBezTo>
                  <a:pt x="204" y="159"/>
                  <a:pt x="204" y="159"/>
                  <a:pt x="204" y="159"/>
                </a:cubicBezTo>
                <a:cubicBezTo>
                  <a:pt x="204" y="159"/>
                  <a:pt x="213" y="150"/>
                  <a:pt x="213" y="141"/>
                </a:cubicBezTo>
                <a:lnTo>
                  <a:pt x="204" y="132"/>
                </a:lnTo>
                <a:close/>
                <a:moveTo>
                  <a:pt x="266" y="0"/>
                </a:moveTo>
                <a:lnTo>
                  <a:pt x="266" y="0"/>
                </a:lnTo>
                <a:cubicBezTo>
                  <a:pt x="240" y="0"/>
                  <a:pt x="222" y="9"/>
                  <a:pt x="222" y="26"/>
                </a:cubicBezTo>
                <a:cubicBezTo>
                  <a:pt x="222" y="257"/>
                  <a:pt x="222" y="257"/>
                  <a:pt x="222" y="257"/>
                </a:cubicBezTo>
                <a:cubicBezTo>
                  <a:pt x="222" y="283"/>
                  <a:pt x="240" y="292"/>
                  <a:pt x="266" y="292"/>
                </a:cubicBezTo>
                <a:cubicBezTo>
                  <a:pt x="284" y="292"/>
                  <a:pt x="302" y="283"/>
                  <a:pt x="302" y="257"/>
                </a:cubicBezTo>
                <a:cubicBezTo>
                  <a:pt x="302" y="26"/>
                  <a:pt x="302" y="26"/>
                  <a:pt x="302" y="26"/>
                </a:cubicBezTo>
                <a:cubicBezTo>
                  <a:pt x="302" y="9"/>
                  <a:pt x="284" y="0"/>
                  <a:pt x="266"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79" name="Google Shape;1279;p28"/>
          <p:cNvSpPr/>
          <p:nvPr/>
        </p:nvSpPr>
        <p:spPr>
          <a:xfrm>
            <a:off x="7873207" y="1445419"/>
            <a:ext cx="230981" cy="227013"/>
          </a:xfrm>
          <a:custGeom>
            <a:rect b="b" l="l" r="r" t="t"/>
            <a:pathLst>
              <a:path extrusionOk="0" h="390" w="391">
                <a:moveTo>
                  <a:pt x="239" y="0"/>
                </a:moveTo>
                <a:lnTo>
                  <a:pt x="292" y="53"/>
                </a:lnTo>
                <a:lnTo>
                  <a:pt x="221" y="123"/>
                </a:lnTo>
                <a:lnTo>
                  <a:pt x="266" y="176"/>
                </a:lnTo>
                <a:lnTo>
                  <a:pt x="345" y="97"/>
                </a:lnTo>
                <a:lnTo>
                  <a:pt x="390" y="159"/>
                </a:lnTo>
                <a:lnTo>
                  <a:pt x="390" y="0"/>
                </a:lnTo>
                <a:lnTo>
                  <a:pt x="239" y="0"/>
                </a:lnTo>
                <a:close/>
                <a:moveTo>
                  <a:pt x="124" y="221"/>
                </a:moveTo>
                <a:lnTo>
                  <a:pt x="44" y="301"/>
                </a:lnTo>
                <a:lnTo>
                  <a:pt x="0" y="239"/>
                </a:lnTo>
                <a:lnTo>
                  <a:pt x="0" y="389"/>
                </a:lnTo>
                <a:lnTo>
                  <a:pt x="159" y="389"/>
                </a:lnTo>
                <a:lnTo>
                  <a:pt x="97" y="345"/>
                </a:lnTo>
                <a:lnTo>
                  <a:pt x="168" y="274"/>
                </a:lnTo>
                <a:lnTo>
                  <a:pt x="124"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0" name="Google Shape;1280;p28"/>
          <p:cNvSpPr/>
          <p:nvPr/>
        </p:nvSpPr>
        <p:spPr>
          <a:xfrm>
            <a:off x="8440738" y="1426369"/>
            <a:ext cx="260350" cy="266700"/>
          </a:xfrm>
          <a:custGeom>
            <a:rect b="b" l="l" r="r" t="t"/>
            <a:pathLst>
              <a:path extrusionOk="0" h="454" w="443">
                <a:moveTo>
                  <a:pt x="79" y="329"/>
                </a:moveTo>
                <a:lnTo>
                  <a:pt x="0" y="400"/>
                </a:lnTo>
                <a:lnTo>
                  <a:pt x="44" y="453"/>
                </a:lnTo>
                <a:lnTo>
                  <a:pt x="123" y="373"/>
                </a:lnTo>
                <a:lnTo>
                  <a:pt x="168" y="426"/>
                </a:lnTo>
                <a:lnTo>
                  <a:pt x="168" y="275"/>
                </a:lnTo>
                <a:lnTo>
                  <a:pt x="26" y="275"/>
                </a:lnTo>
                <a:lnTo>
                  <a:pt x="79" y="329"/>
                </a:lnTo>
                <a:close/>
                <a:moveTo>
                  <a:pt x="442" y="54"/>
                </a:moveTo>
                <a:lnTo>
                  <a:pt x="398" y="0"/>
                </a:lnTo>
                <a:lnTo>
                  <a:pt x="328" y="81"/>
                </a:lnTo>
                <a:lnTo>
                  <a:pt x="275" y="28"/>
                </a:lnTo>
                <a:lnTo>
                  <a:pt x="275" y="169"/>
                </a:lnTo>
                <a:lnTo>
                  <a:pt x="416" y="169"/>
                </a:lnTo>
                <a:lnTo>
                  <a:pt x="372" y="125"/>
                </a:lnTo>
                <a:lnTo>
                  <a:pt x="442" y="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1" name="Google Shape;1281;p28"/>
          <p:cNvSpPr/>
          <p:nvPr/>
        </p:nvSpPr>
        <p:spPr>
          <a:xfrm>
            <a:off x="2597944" y="3756819"/>
            <a:ext cx="281781" cy="277813"/>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2" name="Google Shape;1282;p28"/>
          <p:cNvSpPr/>
          <p:nvPr/>
        </p:nvSpPr>
        <p:spPr>
          <a:xfrm>
            <a:off x="3179763" y="3756819"/>
            <a:ext cx="284163"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77" y="222"/>
                  <a:pt x="177" y="222"/>
                  <a:pt x="177" y="222"/>
                </a:cubicBezTo>
                <a:cubicBezTo>
                  <a:pt x="212" y="240"/>
                  <a:pt x="212" y="240"/>
                  <a:pt x="212" y="240"/>
                </a:cubicBezTo>
                <a:cubicBezTo>
                  <a:pt x="240" y="257"/>
                  <a:pt x="240" y="257"/>
                  <a:pt x="240" y="257"/>
                </a:cubicBezTo>
                <a:cubicBezTo>
                  <a:pt x="265" y="266"/>
                  <a:pt x="265" y="266"/>
                  <a:pt x="265" y="266"/>
                </a:cubicBezTo>
                <a:lnTo>
                  <a:pt x="274" y="275"/>
                </a:lnTo>
                <a:cubicBezTo>
                  <a:pt x="274" y="284"/>
                  <a:pt x="265" y="293"/>
                  <a:pt x="265" y="293"/>
                </a:cubicBezTo>
                <a:cubicBezTo>
                  <a:pt x="257" y="302"/>
                  <a:pt x="248" y="302"/>
                  <a:pt x="240" y="302"/>
                </a:cubicBezTo>
                <a:cubicBezTo>
                  <a:pt x="221" y="302"/>
                  <a:pt x="203" y="293"/>
                  <a:pt x="186" y="284"/>
                </a:cubicBezTo>
                <a:cubicBezTo>
                  <a:pt x="159" y="311"/>
                  <a:pt x="159" y="311"/>
                  <a:pt x="159" y="311"/>
                </a:cubicBezTo>
                <a:cubicBezTo>
                  <a:pt x="177" y="328"/>
                  <a:pt x="203" y="347"/>
                  <a:pt x="230" y="347"/>
                </a:cubicBezTo>
                <a:cubicBezTo>
                  <a:pt x="230" y="382"/>
                  <a:pt x="230" y="382"/>
                  <a:pt x="230" y="382"/>
                </a:cubicBezTo>
                <a:cubicBezTo>
                  <a:pt x="257" y="382"/>
                  <a:pt x="257" y="382"/>
                  <a:pt x="257" y="382"/>
                </a:cubicBezTo>
                <a:cubicBezTo>
                  <a:pt x="257" y="347"/>
                  <a:pt x="257" y="347"/>
                  <a:pt x="257" y="347"/>
                </a:cubicBezTo>
                <a:cubicBezTo>
                  <a:pt x="274" y="338"/>
                  <a:pt x="284" y="338"/>
                  <a:pt x="301" y="328"/>
                </a:cubicBezTo>
                <a:cubicBezTo>
                  <a:pt x="310" y="319"/>
                  <a:pt x="319" y="302"/>
                  <a:pt x="319" y="293"/>
                </a:cubicBezTo>
                <a:cubicBezTo>
                  <a:pt x="408" y="328"/>
                  <a:pt x="408" y="328"/>
                  <a:pt x="408" y="328"/>
                </a:cubicBezTo>
                <a:cubicBezTo>
                  <a:pt x="372" y="391"/>
                  <a:pt x="310" y="426"/>
                  <a:pt x="240" y="426"/>
                </a:cubicBezTo>
                <a:cubicBezTo>
                  <a:pt x="133" y="426"/>
                  <a:pt x="44" y="347"/>
                  <a:pt x="44" y="231"/>
                </a:cubicBezTo>
                <a:cubicBezTo>
                  <a:pt x="44" y="213"/>
                  <a:pt x="44" y="187"/>
                  <a:pt x="53" y="169"/>
                </a:cubicBezTo>
                <a:close/>
                <a:moveTo>
                  <a:pt x="310" y="231"/>
                </a:moveTo>
                <a:lnTo>
                  <a:pt x="310" y="231"/>
                </a:lnTo>
                <a:cubicBezTo>
                  <a:pt x="265" y="213"/>
                  <a:pt x="265" y="213"/>
                  <a:pt x="265" y="213"/>
                </a:cubicBezTo>
                <a:cubicBezTo>
                  <a:pt x="248" y="204"/>
                  <a:pt x="248" y="204"/>
                  <a:pt x="248" y="204"/>
                </a:cubicBezTo>
                <a:cubicBezTo>
                  <a:pt x="212" y="187"/>
                  <a:pt x="212" y="187"/>
                  <a:pt x="212" y="187"/>
                </a:cubicBezTo>
                <a:lnTo>
                  <a:pt x="212" y="187"/>
                </a:lnTo>
                <a:cubicBezTo>
                  <a:pt x="212" y="178"/>
                  <a:pt x="221" y="178"/>
                  <a:pt x="221" y="169"/>
                </a:cubicBezTo>
                <a:cubicBezTo>
                  <a:pt x="230" y="169"/>
                  <a:pt x="240" y="169"/>
                  <a:pt x="240" y="169"/>
                </a:cubicBezTo>
                <a:cubicBezTo>
                  <a:pt x="257" y="169"/>
                  <a:pt x="274" y="169"/>
                  <a:pt x="284" y="178"/>
                </a:cubicBezTo>
                <a:cubicBezTo>
                  <a:pt x="319" y="151"/>
                  <a:pt x="319" y="151"/>
                  <a:pt x="319" y="151"/>
                </a:cubicBezTo>
                <a:cubicBezTo>
                  <a:pt x="301" y="134"/>
                  <a:pt x="274" y="125"/>
                  <a:pt x="257" y="125"/>
                </a:cubicBezTo>
                <a:cubicBezTo>
                  <a:pt x="257" y="90"/>
                  <a:pt x="257" y="90"/>
                  <a:pt x="257" y="90"/>
                </a:cubicBezTo>
                <a:cubicBezTo>
                  <a:pt x="230" y="90"/>
                  <a:pt x="230" y="90"/>
                  <a:pt x="230" y="90"/>
                </a:cubicBezTo>
                <a:cubicBezTo>
                  <a:pt x="230" y="125"/>
                  <a:pt x="230" y="125"/>
                  <a:pt x="230" y="125"/>
                </a:cubicBezTo>
                <a:cubicBezTo>
                  <a:pt x="212" y="125"/>
                  <a:pt x="203" y="134"/>
                  <a:pt x="186" y="143"/>
                </a:cubicBezTo>
                <a:cubicBezTo>
                  <a:pt x="177" y="143"/>
                  <a:pt x="168" y="160"/>
                  <a:pt x="168" y="169"/>
                </a:cubicBezTo>
                <a:cubicBezTo>
                  <a:pt x="80" y="125"/>
                  <a:pt x="80" y="125"/>
                  <a:pt x="80" y="125"/>
                </a:cubicBezTo>
                <a:cubicBezTo>
                  <a:pt x="106" y="72"/>
                  <a:pt x="168" y="37"/>
                  <a:pt x="240" y="37"/>
                </a:cubicBezTo>
                <a:cubicBezTo>
                  <a:pt x="346" y="37"/>
                  <a:pt x="434" y="125"/>
                  <a:pt x="434" y="231"/>
                </a:cubicBezTo>
                <a:cubicBezTo>
                  <a:pt x="434" y="249"/>
                  <a:pt x="434" y="266"/>
                  <a:pt x="425" y="284"/>
                </a:cubicBezTo>
                <a:lnTo>
                  <a:pt x="310"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3" name="Google Shape;1283;p28"/>
          <p:cNvSpPr/>
          <p:nvPr/>
        </p:nvSpPr>
        <p:spPr>
          <a:xfrm>
            <a:off x="3763963" y="3756819"/>
            <a:ext cx="281782" cy="277813"/>
          </a:xfrm>
          <a:custGeom>
            <a:rect b="b" l="l" r="r" t="t"/>
            <a:pathLst>
              <a:path extrusionOk="0" h="471" w="480">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53" y="169"/>
                </a:moveTo>
                <a:lnTo>
                  <a:pt x="53" y="169"/>
                </a:lnTo>
                <a:cubicBezTo>
                  <a:pt x="115" y="196"/>
                  <a:pt x="115" y="196"/>
                  <a:pt x="115" y="196"/>
                </a:cubicBezTo>
                <a:lnTo>
                  <a:pt x="115" y="196"/>
                </a:lnTo>
                <a:cubicBezTo>
                  <a:pt x="115" y="231"/>
                  <a:pt x="115" y="231"/>
                  <a:pt x="115" y="231"/>
                </a:cubicBezTo>
                <a:cubicBezTo>
                  <a:pt x="134" y="231"/>
                  <a:pt x="134" y="231"/>
                  <a:pt x="134" y="231"/>
                </a:cubicBezTo>
                <a:cubicBezTo>
                  <a:pt x="134" y="231"/>
                  <a:pt x="134" y="231"/>
                  <a:pt x="134" y="240"/>
                </a:cubicBezTo>
                <a:cubicBezTo>
                  <a:pt x="134" y="249"/>
                  <a:pt x="134" y="249"/>
                  <a:pt x="134" y="249"/>
                </a:cubicBezTo>
                <a:cubicBezTo>
                  <a:pt x="115" y="249"/>
                  <a:pt x="115" y="249"/>
                  <a:pt x="115" y="249"/>
                </a:cubicBezTo>
                <a:cubicBezTo>
                  <a:pt x="115" y="275"/>
                  <a:pt x="115" y="275"/>
                  <a:pt x="115" y="275"/>
                </a:cubicBezTo>
                <a:cubicBezTo>
                  <a:pt x="142" y="275"/>
                  <a:pt x="142" y="275"/>
                  <a:pt x="142" y="275"/>
                </a:cubicBezTo>
                <a:cubicBezTo>
                  <a:pt x="142" y="293"/>
                  <a:pt x="151" y="311"/>
                  <a:pt x="160" y="328"/>
                </a:cubicBezTo>
                <a:cubicBezTo>
                  <a:pt x="187" y="355"/>
                  <a:pt x="222" y="373"/>
                  <a:pt x="258" y="373"/>
                </a:cubicBezTo>
                <a:cubicBezTo>
                  <a:pt x="284" y="373"/>
                  <a:pt x="311" y="364"/>
                  <a:pt x="319" y="355"/>
                </a:cubicBezTo>
                <a:cubicBezTo>
                  <a:pt x="311" y="311"/>
                  <a:pt x="311" y="311"/>
                  <a:pt x="311" y="311"/>
                </a:cubicBezTo>
                <a:cubicBezTo>
                  <a:pt x="302" y="319"/>
                  <a:pt x="284" y="319"/>
                  <a:pt x="266" y="319"/>
                </a:cubicBezTo>
                <a:cubicBezTo>
                  <a:pt x="249" y="319"/>
                  <a:pt x="231" y="319"/>
                  <a:pt x="213" y="302"/>
                </a:cubicBezTo>
                <a:cubicBezTo>
                  <a:pt x="205" y="293"/>
                  <a:pt x="205" y="284"/>
                  <a:pt x="205" y="275"/>
                </a:cubicBezTo>
                <a:cubicBezTo>
                  <a:pt x="284" y="275"/>
                  <a:pt x="284" y="275"/>
                  <a:pt x="284" y="275"/>
                </a:cubicBezTo>
                <a:cubicBezTo>
                  <a:pt x="408" y="328"/>
                  <a:pt x="408" y="328"/>
                  <a:pt x="408" y="328"/>
                </a:cubicBezTo>
                <a:cubicBezTo>
                  <a:pt x="372" y="391"/>
                  <a:pt x="311" y="426"/>
                  <a:pt x="240" y="426"/>
                </a:cubicBezTo>
                <a:cubicBezTo>
                  <a:pt x="134" y="426"/>
                  <a:pt x="45" y="347"/>
                  <a:pt x="45" y="231"/>
                </a:cubicBezTo>
                <a:cubicBezTo>
                  <a:pt x="45" y="213"/>
                  <a:pt x="45" y="196"/>
                  <a:pt x="53" y="169"/>
                </a:cubicBezTo>
                <a:close/>
                <a:moveTo>
                  <a:pt x="302" y="231"/>
                </a:moveTo>
                <a:lnTo>
                  <a:pt x="302" y="231"/>
                </a:lnTo>
                <a:lnTo>
                  <a:pt x="302" y="231"/>
                </a:lnTo>
                <a:cubicBezTo>
                  <a:pt x="302" y="196"/>
                  <a:pt x="302" y="196"/>
                  <a:pt x="302" y="196"/>
                </a:cubicBezTo>
                <a:cubicBezTo>
                  <a:pt x="231" y="196"/>
                  <a:pt x="231" y="196"/>
                  <a:pt x="231" y="196"/>
                </a:cubicBezTo>
                <a:cubicBezTo>
                  <a:pt x="205" y="187"/>
                  <a:pt x="205" y="187"/>
                  <a:pt x="205" y="187"/>
                </a:cubicBezTo>
                <a:cubicBezTo>
                  <a:pt x="213" y="178"/>
                  <a:pt x="213" y="178"/>
                  <a:pt x="213" y="169"/>
                </a:cubicBezTo>
                <a:cubicBezTo>
                  <a:pt x="231" y="160"/>
                  <a:pt x="249" y="151"/>
                  <a:pt x="266" y="151"/>
                </a:cubicBezTo>
                <a:cubicBezTo>
                  <a:pt x="284" y="151"/>
                  <a:pt x="302" y="160"/>
                  <a:pt x="311" y="160"/>
                </a:cubicBezTo>
                <a:cubicBezTo>
                  <a:pt x="319" y="116"/>
                  <a:pt x="319" y="116"/>
                  <a:pt x="319" y="116"/>
                </a:cubicBezTo>
                <a:cubicBezTo>
                  <a:pt x="302" y="107"/>
                  <a:pt x="284" y="107"/>
                  <a:pt x="258" y="107"/>
                </a:cubicBezTo>
                <a:cubicBezTo>
                  <a:pt x="222" y="107"/>
                  <a:pt x="187" y="116"/>
                  <a:pt x="169" y="143"/>
                </a:cubicBezTo>
                <a:cubicBezTo>
                  <a:pt x="160" y="151"/>
                  <a:pt x="160" y="160"/>
                  <a:pt x="151" y="160"/>
                </a:cubicBezTo>
                <a:cubicBezTo>
                  <a:pt x="80" y="125"/>
                  <a:pt x="80" y="125"/>
                  <a:pt x="80" y="125"/>
                </a:cubicBezTo>
                <a:cubicBezTo>
                  <a:pt x="107" y="72"/>
                  <a:pt x="169" y="37"/>
                  <a:pt x="240" y="37"/>
                </a:cubicBezTo>
                <a:cubicBezTo>
                  <a:pt x="346" y="37"/>
                  <a:pt x="434" y="125"/>
                  <a:pt x="434" y="231"/>
                </a:cubicBezTo>
                <a:cubicBezTo>
                  <a:pt x="434" y="249"/>
                  <a:pt x="434" y="266"/>
                  <a:pt x="425" y="284"/>
                </a:cubicBezTo>
                <a:lnTo>
                  <a:pt x="302"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4" name="Google Shape;1284;p28"/>
          <p:cNvSpPr/>
          <p:nvPr/>
        </p:nvSpPr>
        <p:spPr>
          <a:xfrm>
            <a:off x="4345782" y="3756819"/>
            <a:ext cx="283369" cy="277813"/>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53" y="178"/>
                </a:moveTo>
                <a:lnTo>
                  <a:pt x="53" y="178"/>
                </a:lnTo>
                <a:cubicBezTo>
                  <a:pt x="177" y="231"/>
                  <a:pt x="177" y="231"/>
                  <a:pt x="177" y="231"/>
                </a:cubicBezTo>
                <a:cubicBezTo>
                  <a:pt x="151" y="231"/>
                  <a:pt x="151" y="231"/>
                  <a:pt x="151" y="231"/>
                </a:cubicBezTo>
                <a:cubicBezTo>
                  <a:pt x="151" y="266"/>
                  <a:pt x="151" y="266"/>
                  <a:pt x="151" y="266"/>
                </a:cubicBezTo>
                <a:cubicBezTo>
                  <a:pt x="204" y="266"/>
                  <a:pt x="204" y="266"/>
                  <a:pt x="204" y="266"/>
                </a:cubicBezTo>
                <a:cubicBezTo>
                  <a:pt x="213" y="275"/>
                  <a:pt x="213" y="275"/>
                  <a:pt x="213" y="275"/>
                </a:cubicBezTo>
                <a:cubicBezTo>
                  <a:pt x="213" y="293"/>
                  <a:pt x="213" y="293"/>
                  <a:pt x="213" y="293"/>
                </a:cubicBezTo>
                <a:cubicBezTo>
                  <a:pt x="151" y="293"/>
                  <a:pt x="151" y="293"/>
                  <a:pt x="151" y="293"/>
                </a:cubicBezTo>
                <a:cubicBezTo>
                  <a:pt x="151" y="338"/>
                  <a:pt x="151" y="338"/>
                  <a:pt x="151" y="338"/>
                </a:cubicBezTo>
                <a:cubicBezTo>
                  <a:pt x="213" y="338"/>
                  <a:pt x="213" y="338"/>
                  <a:pt x="213" y="338"/>
                </a:cubicBezTo>
                <a:cubicBezTo>
                  <a:pt x="213" y="391"/>
                  <a:pt x="213" y="391"/>
                  <a:pt x="213" y="391"/>
                </a:cubicBezTo>
                <a:cubicBezTo>
                  <a:pt x="266" y="391"/>
                  <a:pt x="266" y="391"/>
                  <a:pt x="266" y="391"/>
                </a:cubicBezTo>
                <a:cubicBezTo>
                  <a:pt x="266" y="338"/>
                  <a:pt x="266" y="338"/>
                  <a:pt x="266" y="338"/>
                </a:cubicBezTo>
                <a:cubicBezTo>
                  <a:pt x="328" y="338"/>
                  <a:pt x="328" y="338"/>
                  <a:pt x="328" y="338"/>
                </a:cubicBezTo>
                <a:cubicBezTo>
                  <a:pt x="328" y="302"/>
                  <a:pt x="328" y="302"/>
                  <a:pt x="328" y="302"/>
                </a:cubicBezTo>
                <a:cubicBezTo>
                  <a:pt x="407" y="338"/>
                  <a:pt x="407" y="338"/>
                  <a:pt x="407" y="338"/>
                </a:cubicBezTo>
                <a:cubicBezTo>
                  <a:pt x="372" y="391"/>
                  <a:pt x="310" y="426"/>
                  <a:pt x="239" y="426"/>
                </a:cubicBezTo>
                <a:cubicBezTo>
                  <a:pt x="133" y="426"/>
                  <a:pt x="44" y="347"/>
                  <a:pt x="44" y="231"/>
                </a:cubicBezTo>
                <a:cubicBezTo>
                  <a:pt x="44" y="213"/>
                  <a:pt x="44" y="196"/>
                  <a:pt x="53" y="178"/>
                </a:cubicBezTo>
                <a:close/>
                <a:moveTo>
                  <a:pt x="266" y="293"/>
                </a:moveTo>
                <a:lnTo>
                  <a:pt x="266" y="293"/>
                </a:lnTo>
                <a:cubicBezTo>
                  <a:pt x="266" y="275"/>
                  <a:pt x="266" y="275"/>
                  <a:pt x="266" y="275"/>
                </a:cubicBezTo>
                <a:cubicBezTo>
                  <a:pt x="274" y="275"/>
                  <a:pt x="274" y="275"/>
                  <a:pt x="274" y="275"/>
                </a:cubicBezTo>
                <a:cubicBezTo>
                  <a:pt x="319" y="293"/>
                  <a:pt x="319" y="293"/>
                  <a:pt x="319" y="293"/>
                </a:cubicBezTo>
                <a:lnTo>
                  <a:pt x="266" y="293"/>
                </a:lnTo>
                <a:close/>
                <a:moveTo>
                  <a:pt x="328" y="249"/>
                </a:moveTo>
                <a:lnTo>
                  <a:pt x="328" y="249"/>
                </a:lnTo>
                <a:cubicBezTo>
                  <a:pt x="328" y="231"/>
                  <a:pt x="328" y="231"/>
                  <a:pt x="328" y="231"/>
                </a:cubicBezTo>
                <a:cubicBezTo>
                  <a:pt x="292" y="231"/>
                  <a:pt x="292" y="231"/>
                  <a:pt x="292" y="231"/>
                </a:cubicBezTo>
                <a:cubicBezTo>
                  <a:pt x="354" y="116"/>
                  <a:pt x="354" y="116"/>
                  <a:pt x="354" y="116"/>
                </a:cubicBezTo>
                <a:cubicBezTo>
                  <a:pt x="292" y="116"/>
                  <a:pt x="292" y="116"/>
                  <a:pt x="292" y="116"/>
                </a:cubicBezTo>
                <a:cubicBezTo>
                  <a:pt x="248" y="213"/>
                  <a:pt x="248" y="213"/>
                  <a:pt x="248" y="213"/>
                </a:cubicBezTo>
                <a:cubicBezTo>
                  <a:pt x="230" y="204"/>
                  <a:pt x="230" y="204"/>
                  <a:pt x="230" y="204"/>
                </a:cubicBezTo>
                <a:cubicBezTo>
                  <a:pt x="186" y="116"/>
                  <a:pt x="186" y="116"/>
                  <a:pt x="186" y="116"/>
                </a:cubicBezTo>
                <a:cubicBezTo>
                  <a:pt x="123" y="116"/>
                  <a:pt x="123" y="116"/>
                  <a:pt x="123" y="116"/>
                </a:cubicBezTo>
                <a:cubicBezTo>
                  <a:pt x="151" y="169"/>
                  <a:pt x="151" y="169"/>
                  <a:pt x="151" y="169"/>
                </a:cubicBezTo>
                <a:cubicBezTo>
                  <a:pt x="70" y="134"/>
                  <a:pt x="70" y="134"/>
                  <a:pt x="70" y="134"/>
                </a:cubicBezTo>
                <a:cubicBezTo>
                  <a:pt x="107" y="81"/>
                  <a:pt x="168" y="37"/>
                  <a:pt x="239" y="37"/>
                </a:cubicBezTo>
                <a:cubicBezTo>
                  <a:pt x="345" y="37"/>
                  <a:pt x="434" y="125"/>
                  <a:pt x="434" y="231"/>
                </a:cubicBezTo>
                <a:cubicBezTo>
                  <a:pt x="434" y="257"/>
                  <a:pt x="434" y="275"/>
                  <a:pt x="426" y="293"/>
                </a:cubicBezTo>
                <a:lnTo>
                  <a:pt x="328" y="24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5" name="Google Shape;1285;p28"/>
          <p:cNvSpPr/>
          <p:nvPr/>
        </p:nvSpPr>
        <p:spPr>
          <a:xfrm>
            <a:off x="4929982" y="3756819"/>
            <a:ext cx="281781" cy="277813"/>
          </a:xfrm>
          <a:custGeom>
            <a:rect b="b" l="l" r="r" t="t"/>
            <a:pathLst>
              <a:path extrusionOk="0" h="471" w="480">
                <a:moveTo>
                  <a:pt x="239" y="107"/>
                </a:moveTo>
                <a:lnTo>
                  <a:pt x="239" y="107"/>
                </a:lnTo>
                <a:cubicBezTo>
                  <a:pt x="213" y="107"/>
                  <a:pt x="186" y="116"/>
                  <a:pt x="169" y="134"/>
                </a:cubicBezTo>
                <a:cubicBezTo>
                  <a:pt x="151" y="151"/>
                  <a:pt x="142" y="169"/>
                  <a:pt x="133" y="204"/>
                </a:cubicBezTo>
                <a:cubicBezTo>
                  <a:pt x="116" y="204"/>
                  <a:pt x="116" y="204"/>
                  <a:pt x="116" y="204"/>
                </a:cubicBezTo>
                <a:cubicBezTo>
                  <a:pt x="160" y="249"/>
                  <a:pt x="160" y="249"/>
                  <a:pt x="160" y="249"/>
                </a:cubicBezTo>
                <a:cubicBezTo>
                  <a:pt x="213" y="204"/>
                  <a:pt x="213" y="204"/>
                  <a:pt x="213" y="204"/>
                </a:cubicBezTo>
                <a:cubicBezTo>
                  <a:pt x="195" y="204"/>
                  <a:pt x="195" y="204"/>
                  <a:pt x="195" y="204"/>
                </a:cubicBezTo>
                <a:cubicBezTo>
                  <a:pt x="195" y="169"/>
                  <a:pt x="213" y="160"/>
                  <a:pt x="248" y="160"/>
                </a:cubicBezTo>
                <a:cubicBezTo>
                  <a:pt x="266" y="160"/>
                  <a:pt x="275" y="169"/>
                  <a:pt x="284" y="178"/>
                </a:cubicBezTo>
                <a:cubicBezTo>
                  <a:pt x="292" y="196"/>
                  <a:pt x="301" y="213"/>
                  <a:pt x="301" y="240"/>
                </a:cubicBezTo>
                <a:cubicBezTo>
                  <a:pt x="301" y="257"/>
                  <a:pt x="292" y="275"/>
                  <a:pt x="284" y="293"/>
                </a:cubicBezTo>
                <a:cubicBezTo>
                  <a:pt x="275" y="311"/>
                  <a:pt x="257" y="319"/>
                  <a:pt x="248" y="319"/>
                </a:cubicBezTo>
                <a:cubicBezTo>
                  <a:pt x="213" y="319"/>
                  <a:pt x="195" y="302"/>
                  <a:pt x="195" y="275"/>
                </a:cubicBezTo>
                <a:cubicBezTo>
                  <a:pt x="133" y="275"/>
                  <a:pt x="133" y="275"/>
                  <a:pt x="133" y="275"/>
                </a:cubicBezTo>
                <a:cubicBezTo>
                  <a:pt x="133" y="302"/>
                  <a:pt x="151" y="328"/>
                  <a:pt x="169" y="338"/>
                </a:cubicBezTo>
                <a:cubicBezTo>
                  <a:pt x="186" y="355"/>
                  <a:pt x="213" y="364"/>
                  <a:pt x="239" y="364"/>
                </a:cubicBezTo>
                <a:cubicBezTo>
                  <a:pt x="275" y="364"/>
                  <a:pt x="301" y="355"/>
                  <a:pt x="328" y="328"/>
                </a:cubicBezTo>
                <a:cubicBezTo>
                  <a:pt x="346" y="302"/>
                  <a:pt x="364" y="275"/>
                  <a:pt x="364" y="240"/>
                </a:cubicBezTo>
                <a:cubicBezTo>
                  <a:pt x="364" y="204"/>
                  <a:pt x="346" y="169"/>
                  <a:pt x="328" y="143"/>
                </a:cubicBezTo>
                <a:cubicBezTo>
                  <a:pt x="301" y="125"/>
                  <a:pt x="275" y="107"/>
                  <a:pt x="239" y="107"/>
                </a:cubicBez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5" y="347"/>
                  <a:pt x="45" y="231"/>
                </a:cubicBezTo>
                <a:cubicBezTo>
                  <a:pt x="45" y="125"/>
                  <a:pt x="133" y="37"/>
                  <a:pt x="239" y="37"/>
                </a:cubicBezTo>
                <a:cubicBezTo>
                  <a:pt x="346" y="37"/>
                  <a:pt x="435" y="125"/>
                  <a:pt x="435" y="231"/>
                </a:cubicBezTo>
                <a:cubicBezTo>
                  <a:pt x="435" y="347"/>
                  <a:pt x="346"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6" name="Google Shape;1286;p28"/>
          <p:cNvSpPr/>
          <p:nvPr/>
        </p:nvSpPr>
        <p:spPr>
          <a:xfrm>
            <a:off x="5516563" y="3756819"/>
            <a:ext cx="280988" cy="277813"/>
          </a:xfrm>
          <a:custGeom>
            <a:rect b="b" l="l" r="r" t="t"/>
            <a:pathLst>
              <a:path extrusionOk="0" h="471" w="479">
                <a:moveTo>
                  <a:pt x="150" y="222"/>
                </a:moveTo>
                <a:lnTo>
                  <a:pt x="150" y="222"/>
                </a:lnTo>
                <a:cubicBezTo>
                  <a:pt x="328" y="222"/>
                  <a:pt x="328" y="222"/>
                  <a:pt x="328" y="222"/>
                </a:cubicBezTo>
                <a:cubicBezTo>
                  <a:pt x="328" y="178"/>
                  <a:pt x="328" y="178"/>
                  <a:pt x="328" y="178"/>
                </a:cubicBezTo>
                <a:cubicBezTo>
                  <a:pt x="150" y="178"/>
                  <a:pt x="150" y="178"/>
                  <a:pt x="150" y="178"/>
                </a:cubicBezTo>
                <a:lnTo>
                  <a:pt x="150" y="222"/>
                </a:lnTo>
                <a:close/>
                <a:moveTo>
                  <a:pt x="150" y="293"/>
                </a:moveTo>
                <a:lnTo>
                  <a:pt x="150" y="293"/>
                </a:lnTo>
                <a:cubicBezTo>
                  <a:pt x="328" y="293"/>
                  <a:pt x="328" y="293"/>
                  <a:pt x="328" y="293"/>
                </a:cubicBezTo>
                <a:cubicBezTo>
                  <a:pt x="328" y="257"/>
                  <a:pt x="328" y="257"/>
                  <a:pt x="328" y="257"/>
                </a:cubicBezTo>
                <a:cubicBezTo>
                  <a:pt x="150" y="257"/>
                  <a:pt x="150" y="257"/>
                  <a:pt x="150" y="257"/>
                </a:cubicBezTo>
                <a:lnTo>
                  <a:pt x="150" y="293"/>
                </a:ln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7" name="Google Shape;1287;p28"/>
          <p:cNvSpPr/>
          <p:nvPr/>
        </p:nvSpPr>
        <p:spPr>
          <a:xfrm>
            <a:off x="6098382" y="3756819"/>
            <a:ext cx="283369"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33" y="204"/>
                  <a:pt x="133" y="204"/>
                  <a:pt x="133" y="204"/>
                </a:cubicBezTo>
                <a:cubicBezTo>
                  <a:pt x="133" y="213"/>
                  <a:pt x="133" y="222"/>
                  <a:pt x="133" y="240"/>
                </a:cubicBezTo>
                <a:cubicBezTo>
                  <a:pt x="133" y="328"/>
                  <a:pt x="204" y="355"/>
                  <a:pt x="249" y="355"/>
                </a:cubicBezTo>
                <a:cubicBezTo>
                  <a:pt x="275" y="355"/>
                  <a:pt x="293" y="347"/>
                  <a:pt x="310" y="338"/>
                </a:cubicBezTo>
                <a:cubicBezTo>
                  <a:pt x="319" y="338"/>
                  <a:pt x="319" y="328"/>
                  <a:pt x="319" y="328"/>
                </a:cubicBezTo>
                <a:cubicBezTo>
                  <a:pt x="284" y="284"/>
                  <a:pt x="284" y="284"/>
                  <a:pt x="284" y="284"/>
                </a:cubicBezTo>
                <a:lnTo>
                  <a:pt x="284" y="293"/>
                </a:lnTo>
                <a:cubicBezTo>
                  <a:pt x="266" y="302"/>
                  <a:pt x="257" y="302"/>
                  <a:pt x="249" y="302"/>
                </a:cubicBezTo>
                <a:cubicBezTo>
                  <a:pt x="213" y="302"/>
                  <a:pt x="204" y="266"/>
                  <a:pt x="204" y="231"/>
                </a:cubicBezTo>
                <a:cubicBezTo>
                  <a:pt x="408" y="328"/>
                  <a:pt x="408" y="328"/>
                  <a:pt x="408" y="328"/>
                </a:cubicBezTo>
                <a:cubicBezTo>
                  <a:pt x="372" y="391"/>
                  <a:pt x="310" y="426"/>
                  <a:pt x="240" y="426"/>
                </a:cubicBezTo>
                <a:cubicBezTo>
                  <a:pt x="133" y="426"/>
                  <a:pt x="44" y="347"/>
                  <a:pt x="44" y="231"/>
                </a:cubicBezTo>
                <a:cubicBezTo>
                  <a:pt x="44" y="213"/>
                  <a:pt x="44" y="196"/>
                  <a:pt x="53" y="169"/>
                </a:cubicBezTo>
                <a:close/>
                <a:moveTo>
                  <a:pt x="213" y="187"/>
                </a:moveTo>
                <a:lnTo>
                  <a:pt x="213" y="187"/>
                </a:lnTo>
                <a:cubicBezTo>
                  <a:pt x="222" y="178"/>
                  <a:pt x="230" y="160"/>
                  <a:pt x="249" y="160"/>
                </a:cubicBezTo>
                <a:cubicBezTo>
                  <a:pt x="257" y="160"/>
                  <a:pt x="266" y="169"/>
                  <a:pt x="275" y="169"/>
                </a:cubicBezTo>
                <a:lnTo>
                  <a:pt x="284" y="178"/>
                </a:lnTo>
                <a:cubicBezTo>
                  <a:pt x="319" y="134"/>
                  <a:pt x="319" y="134"/>
                  <a:pt x="319" y="134"/>
                </a:cubicBezTo>
                <a:cubicBezTo>
                  <a:pt x="293" y="116"/>
                  <a:pt x="266" y="107"/>
                  <a:pt x="249" y="107"/>
                </a:cubicBezTo>
                <a:cubicBezTo>
                  <a:pt x="204" y="107"/>
                  <a:pt x="169" y="134"/>
                  <a:pt x="151" y="160"/>
                </a:cubicBezTo>
                <a:cubicBezTo>
                  <a:pt x="80" y="125"/>
                  <a:pt x="80" y="125"/>
                  <a:pt x="80" y="125"/>
                </a:cubicBezTo>
                <a:cubicBezTo>
                  <a:pt x="106" y="72"/>
                  <a:pt x="169" y="37"/>
                  <a:pt x="240" y="37"/>
                </a:cubicBezTo>
                <a:cubicBezTo>
                  <a:pt x="346" y="37"/>
                  <a:pt x="434" y="125"/>
                  <a:pt x="434" y="231"/>
                </a:cubicBezTo>
                <a:cubicBezTo>
                  <a:pt x="434" y="249"/>
                  <a:pt x="434" y="266"/>
                  <a:pt x="425" y="284"/>
                </a:cubicBezTo>
                <a:lnTo>
                  <a:pt x="213" y="18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8" name="Google Shape;1288;p28"/>
          <p:cNvSpPr/>
          <p:nvPr/>
        </p:nvSpPr>
        <p:spPr>
          <a:xfrm>
            <a:off x="6681788" y="3756819"/>
            <a:ext cx="281782" cy="277813"/>
          </a:xfrm>
          <a:custGeom>
            <a:rect b="b" l="l" r="r" t="t"/>
            <a:pathLst>
              <a:path extrusionOk="0" h="471" w="479">
                <a:moveTo>
                  <a:pt x="239" y="98"/>
                </a:moveTo>
                <a:lnTo>
                  <a:pt x="239" y="98"/>
                </a:lnTo>
                <a:cubicBezTo>
                  <a:pt x="159" y="98"/>
                  <a:pt x="142" y="169"/>
                  <a:pt x="142" y="231"/>
                </a:cubicBezTo>
                <a:cubicBezTo>
                  <a:pt x="142" y="293"/>
                  <a:pt x="159" y="373"/>
                  <a:pt x="239" y="373"/>
                </a:cubicBezTo>
                <a:cubicBezTo>
                  <a:pt x="318" y="373"/>
                  <a:pt x="336" y="293"/>
                  <a:pt x="336" y="231"/>
                </a:cubicBezTo>
                <a:cubicBezTo>
                  <a:pt x="336" y="169"/>
                  <a:pt x="318" y="98"/>
                  <a:pt x="239" y="98"/>
                </a:cubicBezTo>
                <a:close/>
                <a:moveTo>
                  <a:pt x="195" y="231"/>
                </a:moveTo>
                <a:lnTo>
                  <a:pt x="195" y="231"/>
                </a:lnTo>
                <a:cubicBezTo>
                  <a:pt x="195" y="204"/>
                  <a:pt x="195" y="151"/>
                  <a:pt x="239" y="151"/>
                </a:cubicBezTo>
                <a:lnTo>
                  <a:pt x="248" y="151"/>
                </a:lnTo>
                <a:cubicBezTo>
                  <a:pt x="257" y="151"/>
                  <a:pt x="257" y="160"/>
                  <a:pt x="248" y="169"/>
                </a:cubicBezTo>
                <a:cubicBezTo>
                  <a:pt x="195" y="266"/>
                  <a:pt x="195" y="266"/>
                  <a:pt x="195" y="266"/>
                </a:cubicBezTo>
                <a:cubicBezTo>
                  <a:pt x="195" y="257"/>
                  <a:pt x="195" y="240"/>
                  <a:pt x="195" y="231"/>
                </a:cubicBezTo>
                <a:close/>
                <a:moveTo>
                  <a:pt x="239" y="319"/>
                </a:moveTo>
                <a:lnTo>
                  <a:pt x="239" y="319"/>
                </a:lnTo>
                <a:lnTo>
                  <a:pt x="230" y="319"/>
                </a:lnTo>
                <a:lnTo>
                  <a:pt x="230" y="319"/>
                </a:lnTo>
                <a:lnTo>
                  <a:pt x="230" y="319"/>
                </a:lnTo>
                <a:cubicBezTo>
                  <a:pt x="221" y="311"/>
                  <a:pt x="212" y="311"/>
                  <a:pt x="221" y="293"/>
                </a:cubicBezTo>
                <a:cubicBezTo>
                  <a:pt x="274" y="196"/>
                  <a:pt x="274" y="196"/>
                  <a:pt x="274" y="196"/>
                </a:cubicBezTo>
                <a:cubicBezTo>
                  <a:pt x="283" y="204"/>
                  <a:pt x="283" y="222"/>
                  <a:pt x="283" y="231"/>
                </a:cubicBezTo>
                <a:cubicBezTo>
                  <a:pt x="283" y="266"/>
                  <a:pt x="283" y="319"/>
                  <a:pt x="239" y="319"/>
                </a:cubicBez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2" y="426"/>
                  <a:pt x="44" y="347"/>
                  <a:pt x="44" y="231"/>
                </a:cubicBezTo>
                <a:cubicBezTo>
                  <a:pt x="44" y="125"/>
                  <a:pt x="132" y="37"/>
                  <a:pt x="239" y="37"/>
                </a:cubicBezTo>
                <a:cubicBezTo>
                  <a:pt x="345" y="37"/>
                  <a:pt x="433" y="125"/>
                  <a:pt x="433" y="231"/>
                </a:cubicBezTo>
                <a:cubicBezTo>
                  <a:pt x="433"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89" name="Google Shape;1289;p28"/>
          <p:cNvSpPr/>
          <p:nvPr/>
        </p:nvSpPr>
        <p:spPr>
          <a:xfrm>
            <a:off x="7264400" y="3756819"/>
            <a:ext cx="283369" cy="277813"/>
          </a:xfrm>
          <a:custGeom>
            <a:rect b="b" l="l" r="r" t="t"/>
            <a:pathLst>
              <a:path extrusionOk="0" h="471" w="480">
                <a:moveTo>
                  <a:pt x="336" y="169"/>
                </a:moveTo>
                <a:lnTo>
                  <a:pt x="336" y="169"/>
                </a:lnTo>
                <a:cubicBezTo>
                  <a:pt x="283" y="169"/>
                  <a:pt x="283" y="169"/>
                  <a:pt x="283" y="169"/>
                </a:cubicBezTo>
                <a:cubicBezTo>
                  <a:pt x="283" y="116"/>
                  <a:pt x="283" y="116"/>
                  <a:pt x="283" y="116"/>
                </a:cubicBezTo>
                <a:cubicBezTo>
                  <a:pt x="283" y="107"/>
                  <a:pt x="283" y="107"/>
                  <a:pt x="283" y="107"/>
                </a:cubicBezTo>
                <a:cubicBezTo>
                  <a:pt x="275" y="107"/>
                  <a:pt x="275" y="98"/>
                  <a:pt x="275" y="98"/>
                </a:cubicBezTo>
                <a:cubicBezTo>
                  <a:pt x="142" y="98"/>
                  <a:pt x="142" y="98"/>
                  <a:pt x="142" y="98"/>
                </a:cubicBezTo>
                <a:cubicBezTo>
                  <a:pt x="133" y="98"/>
                  <a:pt x="133" y="107"/>
                  <a:pt x="133" y="107"/>
                </a:cubicBezTo>
                <a:cubicBezTo>
                  <a:pt x="133" y="107"/>
                  <a:pt x="133" y="107"/>
                  <a:pt x="133" y="116"/>
                </a:cubicBezTo>
                <a:cubicBezTo>
                  <a:pt x="133" y="293"/>
                  <a:pt x="133" y="293"/>
                  <a:pt x="133" y="293"/>
                </a:cubicBezTo>
                <a:cubicBezTo>
                  <a:pt x="133" y="293"/>
                  <a:pt x="133" y="293"/>
                  <a:pt x="133" y="302"/>
                </a:cubicBezTo>
                <a:lnTo>
                  <a:pt x="142" y="302"/>
                </a:lnTo>
                <a:cubicBezTo>
                  <a:pt x="195" y="302"/>
                  <a:pt x="195" y="302"/>
                  <a:pt x="195" y="302"/>
                </a:cubicBezTo>
                <a:cubicBezTo>
                  <a:pt x="195" y="355"/>
                  <a:pt x="195" y="355"/>
                  <a:pt x="195" y="355"/>
                </a:cubicBezTo>
                <a:lnTo>
                  <a:pt x="195" y="364"/>
                </a:lnTo>
                <a:cubicBezTo>
                  <a:pt x="204" y="364"/>
                  <a:pt x="204" y="364"/>
                  <a:pt x="204" y="364"/>
                </a:cubicBezTo>
                <a:cubicBezTo>
                  <a:pt x="336" y="364"/>
                  <a:pt x="336" y="364"/>
                  <a:pt x="336" y="364"/>
                </a:cubicBezTo>
                <a:lnTo>
                  <a:pt x="345" y="364"/>
                </a:lnTo>
                <a:lnTo>
                  <a:pt x="345" y="355"/>
                </a:lnTo>
                <a:cubicBezTo>
                  <a:pt x="345" y="178"/>
                  <a:pt x="345" y="178"/>
                  <a:pt x="345" y="178"/>
                </a:cubicBezTo>
                <a:lnTo>
                  <a:pt x="345" y="169"/>
                </a:lnTo>
                <a:lnTo>
                  <a:pt x="336" y="169"/>
                </a:lnTo>
                <a:close/>
                <a:moveTo>
                  <a:pt x="204" y="169"/>
                </a:moveTo>
                <a:lnTo>
                  <a:pt x="204" y="169"/>
                </a:lnTo>
                <a:cubicBezTo>
                  <a:pt x="204" y="169"/>
                  <a:pt x="204" y="169"/>
                  <a:pt x="195" y="169"/>
                </a:cubicBezTo>
                <a:lnTo>
                  <a:pt x="195" y="178"/>
                </a:lnTo>
                <a:cubicBezTo>
                  <a:pt x="195" y="275"/>
                  <a:pt x="195" y="275"/>
                  <a:pt x="195" y="275"/>
                </a:cubicBezTo>
                <a:cubicBezTo>
                  <a:pt x="151" y="275"/>
                  <a:pt x="151" y="275"/>
                  <a:pt x="151" y="275"/>
                </a:cubicBezTo>
                <a:cubicBezTo>
                  <a:pt x="151" y="125"/>
                  <a:pt x="151" y="125"/>
                  <a:pt x="151" y="125"/>
                </a:cubicBezTo>
                <a:cubicBezTo>
                  <a:pt x="257" y="125"/>
                  <a:pt x="257" y="125"/>
                  <a:pt x="257" y="125"/>
                </a:cubicBezTo>
                <a:cubicBezTo>
                  <a:pt x="257" y="169"/>
                  <a:pt x="257" y="169"/>
                  <a:pt x="257" y="169"/>
                </a:cubicBezTo>
                <a:lnTo>
                  <a:pt x="204" y="169"/>
                </a:lnTo>
                <a:close/>
                <a:moveTo>
                  <a:pt x="328" y="338"/>
                </a:moveTo>
                <a:lnTo>
                  <a:pt x="328" y="338"/>
                </a:lnTo>
                <a:cubicBezTo>
                  <a:pt x="222" y="338"/>
                  <a:pt x="222" y="338"/>
                  <a:pt x="222" y="338"/>
                </a:cubicBezTo>
                <a:cubicBezTo>
                  <a:pt x="222" y="196"/>
                  <a:pt x="222" y="196"/>
                  <a:pt x="222" y="196"/>
                </a:cubicBezTo>
                <a:cubicBezTo>
                  <a:pt x="328" y="196"/>
                  <a:pt x="328" y="196"/>
                  <a:pt x="328" y="196"/>
                </a:cubicBezTo>
                <a:lnTo>
                  <a:pt x="328" y="338"/>
                </a:ln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0" name="Google Shape;1290;p28"/>
          <p:cNvSpPr/>
          <p:nvPr/>
        </p:nvSpPr>
        <p:spPr>
          <a:xfrm>
            <a:off x="7847807" y="3756819"/>
            <a:ext cx="281781" cy="277813"/>
          </a:xfrm>
          <a:custGeom>
            <a:rect b="b" l="l" r="r" t="t"/>
            <a:pathLst>
              <a:path extrusionOk="0" h="471" w="479">
                <a:moveTo>
                  <a:pt x="398" y="240"/>
                </a:moveTo>
                <a:lnTo>
                  <a:pt x="398" y="240"/>
                </a:lnTo>
                <a:cubicBezTo>
                  <a:pt x="345" y="222"/>
                  <a:pt x="345" y="222"/>
                  <a:pt x="345" y="222"/>
                </a:cubicBezTo>
                <a:cubicBezTo>
                  <a:pt x="345" y="160"/>
                  <a:pt x="345" y="160"/>
                  <a:pt x="345" y="160"/>
                </a:cubicBezTo>
                <a:cubicBezTo>
                  <a:pt x="203" y="98"/>
                  <a:pt x="203" y="98"/>
                  <a:pt x="203" y="98"/>
                </a:cubicBezTo>
                <a:cubicBezTo>
                  <a:pt x="141" y="125"/>
                  <a:pt x="141" y="125"/>
                  <a:pt x="141" y="125"/>
                </a:cubicBezTo>
                <a:cubicBezTo>
                  <a:pt x="141" y="196"/>
                  <a:pt x="141" y="196"/>
                  <a:pt x="141" y="196"/>
                </a:cubicBezTo>
                <a:lnTo>
                  <a:pt x="141" y="196"/>
                </a:lnTo>
                <a:cubicBezTo>
                  <a:pt x="79" y="222"/>
                  <a:pt x="79" y="222"/>
                  <a:pt x="79" y="222"/>
                </a:cubicBezTo>
                <a:cubicBezTo>
                  <a:pt x="79" y="284"/>
                  <a:pt x="79" y="284"/>
                  <a:pt x="79" y="284"/>
                </a:cubicBezTo>
                <a:cubicBezTo>
                  <a:pt x="141" y="311"/>
                  <a:pt x="141" y="311"/>
                  <a:pt x="141" y="311"/>
                </a:cubicBezTo>
                <a:cubicBezTo>
                  <a:pt x="203" y="284"/>
                  <a:pt x="203" y="284"/>
                  <a:pt x="203" y="284"/>
                </a:cubicBezTo>
                <a:lnTo>
                  <a:pt x="203" y="284"/>
                </a:lnTo>
                <a:cubicBezTo>
                  <a:pt x="328" y="338"/>
                  <a:pt x="328" y="338"/>
                  <a:pt x="328" y="338"/>
                </a:cubicBezTo>
                <a:cubicBezTo>
                  <a:pt x="336" y="338"/>
                  <a:pt x="336" y="338"/>
                  <a:pt x="336" y="338"/>
                </a:cubicBezTo>
                <a:lnTo>
                  <a:pt x="336" y="338"/>
                </a:lnTo>
                <a:cubicBezTo>
                  <a:pt x="398" y="311"/>
                  <a:pt x="398" y="311"/>
                  <a:pt x="398" y="311"/>
                </a:cubicBezTo>
                <a:lnTo>
                  <a:pt x="398" y="311"/>
                </a:lnTo>
                <a:cubicBezTo>
                  <a:pt x="398" y="240"/>
                  <a:pt x="398" y="240"/>
                  <a:pt x="398" y="240"/>
                </a:cubicBezTo>
                <a:close/>
                <a:moveTo>
                  <a:pt x="328" y="319"/>
                </a:moveTo>
                <a:lnTo>
                  <a:pt x="328" y="319"/>
                </a:lnTo>
                <a:lnTo>
                  <a:pt x="328" y="319"/>
                </a:lnTo>
                <a:lnTo>
                  <a:pt x="328" y="319"/>
                </a:lnTo>
                <a:cubicBezTo>
                  <a:pt x="221" y="275"/>
                  <a:pt x="221" y="275"/>
                  <a:pt x="221" y="275"/>
                </a:cubicBezTo>
                <a:cubicBezTo>
                  <a:pt x="221" y="231"/>
                  <a:pt x="221" y="231"/>
                  <a:pt x="221" y="231"/>
                </a:cubicBezTo>
                <a:cubicBezTo>
                  <a:pt x="328" y="275"/>
                  <a:pt x="328" y="275"/>
                  <a:pt x="328" y="275"/>
                </a:cubicBezTo>
                <a:lnTo>
                  <a:pt x="328" y="275"/>
                </a:lnTo>
                <a:lnTo>
                  <a:pt x="328" y="275"/>
                </a:lnTo>
                <a:lnTo>
                  <a:pt x="328" y="319"/>
                </a:lnTo>
                <a:close/>
                <a:moveTo>
                  <a:pt x="336" y="257"/>
                </a:moveTo>
                <a:lnTo>
                  <a:pt x="336" y="257"/>
                </a:lnTo>
                <a:cubicBezTo>
                  <a:pt x="300" y="249"/>
                  <a:pt x="300" y="249"/>
                  <a:pt x="300" y="249"/>
                </a:cubicBezTo>
                <a:cubicBezTo>
                  <a:pt x="336" y="231"/>
                  <a:pt x="336" y="231"/>
                  <a:pt x="336" y="231"/>
                </a:cubicBezTo>
                <a:cubicBezTo>
                  <a:pt x="372" y="249"/>
                  <a:pt x="372" y="249"/>
                  <a:pt x="372" y="249"/>
                </a:cubicBezTo>
                <a:lnTo>
                  <a:pt x="336" y="257"/>
                </a:lnTo>
                <a:close/>
                <a:moveTo>
                  <a:pt x="381" y="302"/>
                </a:moveTo>
                <a:lnTo>
                  <a:pt x="381" y="302"/>
                </a:lnTo>
                <a:cubicBezTo>
                  <a:pt x="345" y="319"/>
                  <a:pt x="345" y="319"/>
                  <a:pt x="345" y="319"/>
                </a:cubicBezTo>
                <a:cubicBezTo>
                  <a:pt x="345" y="275"/>
                  <a:pt x="345" y="275"/>
                  <a:pt x="345" y="275"/>
                </a:cubicBezTo>
                <a:cubicBezTo>
                  <a:pt x="381" y="257"/>
                  <a:pt x="381" y="257"/>
                  <a:pt x="381" y="257"/>
                </a:cubicBezTo>
                <a:lnTo>
                  <a:pt x="381" y="302"/>
                </a:lnTo>
                <a:close/>
                <a:moveTo>
                  <a:pt x="238" y="0"/>
                </a:moveTo>
                <a:lnTo>
                  <a:pt x="238" y="0"/>
                </a:lnTo>
                <a:cubicBezTo>
                  <a:pt x="106" y="0"/>
                  <a:pt x="0" y="107"/>
                  <a:pt x="0" y="231"/>
                </a:cubicBezTo>
                <a:cubicBezTo>
                  <a:pt x="0" y="364"/>
                  <a:pt x="106" y="470"/>
                  <a:pt x="238" y="470"/>
                </a:cubicBezTo>
                <a:cubicBezTo>
                  <a:pt x="372" y="470"/>
                  <a:pt x="478" y="364"/>
                  <a:pt x="478" y="231"/>
                </a:cubicBezTo>
                <a:cubicBezTo>
                  <a:pt x="478" y="107"/>
                  <a:pt x="372" y="0"/>
                  <a:pt x="238" y="0"/>
                </a:cubicBezTo>
                <a:close/>
                <a:moveTo>
                  <a:pt x="238" y="426"/>
                </a:moveTo>
                <a:lnTo>
                  <a:pt x="238" y="426"/>
                </a:lnTo>
                <a:cubicBezTo>
                  <a:pt x="132" y="426"/>
                  <a:pt x="44" y="347"/>
                  <a:pt x="44" y="231"/>
                </a:cubicBezTo>
                <a:cubicBezTo>
                  <a:pt x="44" y="125"/>
                  <a:pt x="132" y="37"/>
                  <a:pt x="238" y="37"/>
                </a:cubicBezTo>
                <a:cubicBezTo>
                  <a:pt x="345" y="37"/>
                  <a:pt x="434" y="125"/>
                  <a:pt x="434" y="231"/>
                </a:cubicBezTo>
                <a:cubicBezTo>
                  <a:pt x="434" y="347"/>
                  <a:pt x="345" y="426"/>
                  <a:pt x="238"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1" name="Google Shape;1291;p28"/>
          <p:cNvSpPr/>
          <p:nvPr/>
        </p:nvSpPr>
        <p:spPr>
          <a:xfrm>
            <a:off x="2678113" y="1460500"/>
            <a:ext cx="165100" cy="260350"/>
          </a:xfrm>
          <a:custGeom>
            <a:rect b="b" l="l" r="r" t="t"/>
            <a:pathLst>
              <a:path extrusionOk="0" h="452" w="285">
                <a:moveTo>
                  <a:pt x="240" y="35"/>
                </a:moveTo>
                <a:lnTo>
                  <a:pt x="240" y="35"/>
                </a:lnTo>
                <a:cubicBezTo>
                  <a:pt x="213" y="8"/>
                  <a:pt x="178" y="0"/>
                  <a:pt x="133" y="0"/>
                </a:cubicBezTo>
                <a:cubicBezTo>
                  <a:pt x="106" y="0"/>
                  <a:pt x="80" y="8"/>
                  <a:pt x="53" y="26"/>
                </a:cubicBezTo>
                <a:cubicBezTo>
                  <a:pt x="18" y="44"/>
                  <a:pt x="0" y="79"/>
                  <a:pt x="0" y="132"/>
                </a:cubicBezTo>
                <a:cubicBezTo>
                  <a:pt x="80" y="132"/>
                  <a:pt x="80" y="132"/>
                  <a:pt x="80" y="132"/>
                </a:cubicBezTo>
                <a:cubicBezTo>
                  <a:pt x="80" y="123"/>
                  <a:pt x="89" y="106"/>
                  <a:pt x="97" y="88"/>
                </a:cubicBezTo>
                <a:cubicBezTo>
                  <a:pt x="106" y="79"/>
                  <a:pt x="115" y="70"/>
                  <a:pt x="142" y="70"/>
                </a:cubicBezTo>
                <a:cubicBezTo>
                  <a:pt x="159" y="70"/>
                  <a:pt x="178" y="79"/>
                  <a:pt x="187" y="88"/>
                </a:cubicBezTo>
                <a:cubicBezTo>
                  <a:pt x="195" y="97"/>
                  <a:pt x="195" y="114"/>
                  <a:pt x="195" y="123"/>
                </a:cubicBezTo>
                <a:cubicBezTo>
                  <a:pt x="195" y="141"/>
                  <a:pt x="195" y="151"/>
                  <a:pt x="187" y="159"/>
                </a:cubicBezTo>
                <a:cubicBezTo>
                  <a:pt x="178" y="167"/>
                  <a:pt x="178" y="167"/>
                  <a:pt x="168" y="176"/>
                </a:cubicBezTo>
                <a:cubicBezTo>
                  <a:pt x="168" y="176"/>
                  <a:pt x="124" y="204"/>
                  <a:pt x="106" y="230"/>
                </a:cubicBezTo>
                <a:cubicBezTo>
                  <a:pt x="97" y="239"/>
                  <a:pt x="89" y="265"/>
                  <a:pt x="89" y="292"/>
                </a:cubicBezTo>
                <a:cubicBezTo>
                  <a:pt x="89" y="292"/>
                  <a:pt x="89" y="301"/>
                  <a:pt x="97" y="301"/>
                </a:cubicBezTo>
                <a:cubicBezTo>
                  <a:pt x="106" y="301"/>
                  <a:pt x="159" y="301"/>
                  <a:pt x="159" y="301"/>
                </a:cubicBezTo>
                <a:cubicBezTo>
                  <a:pt x="168" y="301"/>
                  <a:pt x="168" y="292"/>
                  <a:pt x="168" y="292"/>
                </a:cubicBezTo>
                <a:cubicBezTo>
                  <a:pt x="168" y="283"/>
                  <a:pt x="168" y="274"/>
                  <a:pt x="178" y="265"/>
                </a:cubicBezTo>
                <a:cubicBezTo>
                  <a:pt x="178" y="257"/>
                  <a:pt x="187" y="248"/>
                  <a:pt x="195" y="239"/>
                </a:cubicBezTo>
                <a:cubicBezTo>
                  <a:pt x="222" y="221"/>
                  <a:pt x="222" y="221"/>
                  <a:pt x="222" y="221"/>
                </a:cubicBezTo>
                <a:cubicBezTo>
                  <a:pt x="240" y="204"/>
                  <a:pt x="257" y="195"/>
                  <a:pt x="266" y="186"/>
                </a:cubicBezTo>
                <a:cubicBezTo>
                  <a:pt x="275" y="167"/>
                  <a:pt x="284" y="151"/>
                  <a:pt x="284" y="123"/>
                </a:cubicBezTo>
                <a:cubicBezTo>
                  <a:pt x="284" y="79"/>
                  <a:pt x="275" y="53"/>
                  <a:pt x="240" y="35"/>
                </a:cubicBezTo>
                <a:close/>
                <a:moveTo>
                  <a:pt x="133" y="345"/>
                </a:moveTo>
                <a:lnTo>
                  <a:pt x="133" y="345"/>
                </a:lnTo>
                <a:cubicBezTo>
                  <a:pt x="106" y="345"/>
                  <a:pt x="80" y="363"/>
                  <a:pt x="80" y="398"/>
                </a:cubicBezTo>
                <a:cubicBezTo>
                  <a:pt x="80" y="425"/>
                  <a:pt x="106" y="442"/>
                  <a:pt x="133" y="451"/>
                </a:cubicBezTo>
                <a:cubicBezTo>
                  <a:pt x="159" y="451"/>
                  <a:pt x="187" y="425"/>
                  <a:pt x="187" y="398"/>
                </a:cubicBezTo>
                <a:cubicBezTo>
                  <a:pt x="187" y="372"/>
                  <a:pt x="168" y="345"/>
                  <a:pt x="133" y="3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2" name="Google Shape;1292;p28"/>
          <p:cNvSpPr/>
          <p:nvPr/>
        </p:nvSpPr>
        <p:spPr>
          <a:xfrm>
            <a:off x="11106944" y="2673350"/>
            <a:ext cx="264319" cy="232569"/>
          </a:xfrm>
          <a:custGeom>
            <a:rect b="b" l="l" r="r" t="t"/>
            <a:pathLst>
              <a:path extrusionOk="0" h="408" w="462">
                <a:moveTo>
                  <a:pt x="257" y="0"/>
                </a:moveTo>
                <a:lnTo>
                  <a:pt x="257" y="0"/>
                </a:lnTo>
                <a:cubicBezTo>
                  <a:pt x="150" y="0"/>
                  <a:pt x="62" y="88"/>
                  <a:pt x="62" y="195"/>
                </a:cubicBezTo>
                <a:cubicBezTo>
                  <a:pt x="0" y="195"/>
                  <a:pt x="0" y="195"/>
                  <a:pt x="0" y="195"/>
                </a:cubicBezTo>
                <a:cubicBezTo>
                  <a:pt x="89" y="301"/>
                  <a:pt x="89" y="301"/>
                  <a:pt x="89" y="301"/>
                </a:cubicBezTo>
                <a:cubicBezTo>
                  <a:pt x="177" y="195"/>
                  <a:pt x="177" y="195"/>
                  <a:pt x="177" y="195"/>
                </a:cubicBezTo>
                <a:cubicBezTo>
                  <a:pt x="106" y="195"/>
                  <a:pt x="106" y="195"/>
                  <a:pt x="106" y="195"/>
                </a:cubicBezTo>
                <a:cubicBezTo>
                  <a:pt x="115" y="116"/>
                  <a:pt x="177" y="44"/>
                  <a:pt x="257" y="44"/>
                </a:cubicBezTo>
                <a:cubicBezTo>
                  <a:pt x="346" y="44"/>
                  <a:pt x="416" y="116"/>
                  <a:pt x="416" y="204"/>
                </a:cubicBezTo>
                <a:cubicBezTo>
                  <a:pt x="416" y="283"/>
                  <a:pt x="346" y="354"/>
                  <a:pt x="257" y="354"/>
                </a:cubicBezTo>
                <a:cubicBezTo>
                  <a:pt x="231" y="354"/>
                  <a:pt x="195" y="345"/>
                  <a:pt x="169" y="328"/>
                </a:cubicBezTo>
                <a:cubicBezTo>
                  <a:pt x="133" y="363"/>
                  <a:pt x="133" y="363"/>
                  <a:pt x="133" y="363"/>
                </a:cubicBezTo>
                <a:cubicBezTo>
                  <a:pt x="169" y="390"/>
                  <a:pt x="213" y="407"/>
                  <a:pt x="257" y="407"/>
                </a:cubicBezTo>
                <a:cubicBezTo>
                  <a:pt x="372" y="407"/>
                  <a:pt x="461" y="310"/>
                  <a:pt x="461" y="204"/>
                </a:cubicBezTo>
                <a:cubicBezTo>
                  <a:pt x="461" y="88"/>
                  <a:pt x="372" y="0"/>
                  <a:pt x="25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3" name="Google Shape;1293;p28"/>
          <p:cNvSpPr/>
          <p:nvPr/>
        </p:nvSpPr>
        <p:spPr>
          <a:xfrm>
            <a:off x="10540207" y="2663032"/>
            <a:ext cx="264319" cy="234950"/>
          </a:xfrm>
          <a:custGeom>
            <a:rect b="b" l="l" r="r" t="t"/>
            <a:pathLst>
              <a:path extrusionOk="0" h="409" w="461">
                <a:moveTo>
                  <a:pt x="203" y="0"/>
                </a:moveTo>
                <a:lnTo>
                  <a:pt x="203" y="0"/>
                </a:lnTo>
                <a:cubicBezTo>
                  <a:pt x="310" y="0"/>
                  <a:pt x="398" y="89"/>
                  <a:pt x="398" y="204"/>
                </a:cubicBezTo>
                <a:cubicBezTo>
                  <a:pt x="460" y="204"/>
                  <a:pt x="460" y="204"/>
                  <a:pt x="460" y="204"/>
                </a:cubicBezTo>
                <a:cubicBezTo>
                  <a:pt x="372" y="301"/>
                  <a:pt x="372" y="301"/>
                  <a:pt x="372" y="301"/>
                </a:cubicBezTo>
                <a:cubicBezTo>
                  <a:pt x="284" y="204"/>
                  <a:pt x="284" y="204"/>
                  <a:pt x="284" y="204"/>
                </a:cubicBezTo>
                <a:cubicBezTo>
                  <a:pt x="354" y="204"/>
                  <a:pt x="354" y="204"/>
                  <a:pt x="354" y="204"/>
                </a:cubicBezTo>
                <a:cubicBezTo>
                  <a:pt x="345" y="115"/>
                  <a:pt x="284" y="53"/>
                  <a:pt x="203" y="53"/>
                </a:cubicBezTo>
                <a:cubicBezTo>
                  <a:pt x="115" y="53"/>
                  <a:pt x="44" y="124"/>
                  <a:pt x="44" y="204"/>
                </a:cubicBezTo>
                <a:cubicBezTo>
                  <a:pt x="44" y="293"/>
                  <a:pt x="115" y="363"/>
                  <a:pt x="203" y="363"/>
                </a:cubicBezTo>
                <a:cubicBezTo>
                  <a:pt x="230" y="363"/>
                  <a:pt x="266" y="346"/>
                  <a:pt x="292" y="328"/>
                </a:cubicBezTo>
                <a:cubicBezTo>
                  <a:pt x="328" y="363"/>
                  <a:pt x="328" y="363"/>
                  <a:pt x="328" y="363"/>
                </a:cubicBezTo>
                <a:cubicBezTo>
                  <a:pt x="292" y="390"/>
                  <a:pt x="248" y="408"/>
                  <a:pt x="203" y="408"/>
                </a:cubicBezTo>
                <a:cubicBezTo>
                  <a:pt x="88" y="408"/>
                  <a:pt x="0" y="319"/>
                  <a:pt x="0" y="204"/>
                </a:cubicBezTo>
                <a:cubicBezTo>
                  <a:pt x="0" y="97"/>
                  <a:pt x="88" y="0"/>
                  <a:pt x="203"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4" name="Google Shape;1294;p28"/>
          <p:cNvSpPr/>
          <p:nvPr/>
        </p:nvSpPr>
        <p:spPr>
          <a:xfrm>
            <a:off x="2671763" y="4345782"/>
            <a:ext cx="205582" cy="141288"/>
          </a:xfrm>
          <a:custGeom>
            <a:rect b="b" l="l" r="r" t="t"/>
            <a:pathLst>
              <a:path extrusionOk="0" h="249" w="355">
                <a:moveTo>
                  <a:pt x="327" y="107"/>
                </a:moveTo>
                <a:lnTo>
                  <a:pt x="327" y="107"/>
                </a:lnTo>
                <a:cubicBezTo>
                  <a:pt x="26" y="107"/>
                  <a:pt x="26" y="107"/>
                  <a:pt x="26" y="107"/>
                </a:cubicBezTo>
                <a:cubicBezTo>
                  <a:pt x="17" y="107"/>
                  <a:pt x="0" y="116"/>
                  <a:pt x="0" y="125"/>
                </a:cubicBezTo>
                <a:cubicBezTo>
                  <a:pt x="0" y="142"/>
                  <a:pt x="17" y="151"/>
                  <a:pt x="26" y="151"/>
                </a:cubicBezTo>
                <a:cubicBezTo>
                  <a:pt x="327" y="151"/>
                  <a:pt x="327" y="151"/>
                  <a:pt x="327" y="151"/>
                </a:cubicBezTo>
                <a:cubicBezTo>
                  <a:pt x="336" y="151"/>
                  <a:pt x="354" y="142"/>
                  <a:pt x="354" y="125"/>
                </a:cubicBezTo>
                <a:cubicBezTo>
                  <a:pt x="354" y="116"/>
                  <a:pt x="336" y="107"/>
                  <a:pt x="327" y="107"/>
                </a:cubicBezTo>
                <a:close/>
                <a:moveTo>
                  <a:pt x="26" y="54"/>
                </a:moveTo>
                <a:lnTo>
                  <a:pt x="26" y="54"/>
                </a:lnTo>
                <a:cubicBezTo>
                  <a:pt x="327" y="54"/>
                  <a:pt x="327" y="54"/>
                  <a:pt x="327" y="54"/>
                </a:cubicBezTo>
                <a:cubicBezTo>
                  <a:pt x="336" y="54"/>
                  <a:pt x="354" y="44"/>
                  <a:pt x="354" y="27"/>
                </a:cubicBezTo>
                <a:cubicBezTo>
                  <a:pt x="354" y="18"/>
                  <a:pt x="336" y="0"/>
                  <a:pt x="327" y="0"/>
                </a:cubicBezTo>
                <a:cubicBezTo>
                  <a:pt x="26" y="0"/>
                  <a:pt x="26" y="0"/>
                  <a:pt x="26" y="0"/>
                </a:cubicBezTo>
                <a:cubicBezTo>
                  <a:pt x="17" y="0"/>
                  <a:pt x="0" y="18"/>
                  <a:pt x="0" y="27"/>
                </a:cubicBezTo>
                <a:cubicBezTo>
                  <a:pt x="0" y="44"/>
                  <a:pt x="17" y="54"/>
                  <a:pt x="26" y="54"/>
                </a:cubicBezTo>
                <a:close/>
                <a:moveTo>
                  <a:pt x="327" y="204"/>
                </a:moveTo>
                <a:lnTo>
                  <a:pt x="327" y="204"/>
                </a:lnTo>
                <a:cubicBezTo>
                  <a:pt x="26" y="204"/>
                  <a:pt x="26" y="204"/>
                  <a:pt x="26" y="204"/>
                </a:cubicBezTo>
                <a:cubicBezTo>
                  <a:pt x="17" y="204"/>
                  <a:pt x="0" y="213"/>
                  <a:pt x="0" y="231"/>
                </a:cubicBezTo>
                <a:cubicBezTo>
                  <a:pt x="0" y="239"/>
                  <a:pt x="17" y="248"/>
                  <a:pt x="26" y="248"/>
                </a:cubicBezTo>
                <a:cubicBezTo>
                  <a:pt x="327" y="248"/>
                  <a:pt x="327" y="248"/>
                  <a:pt x="327" y="248"/>
                </a:cubicBezTo>
                <a:cubicBezTo>
                  <a:pt x="336" y="248"/>
                  <a:pt x="354" y="239"/>
                  <a:pt x="354" y="231"/>
                </a:cubicBezTo>
                <a:cubicBezTo>
                  <a:pt x="354" y="213"/>
                  <a:pt x="336" y="204"/>
                  <a:pt x="327"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5" name="Google Shape;1295;p28"/>
          <p:cNvSpPr/>
          <p:nvPr/>
        </p:nvSpPr>
        <p:spPr>
          <a:xfrm>
            <a:off x="1495425" y="4345782"/>
            <a:ext cx="285750" cy="141288"/>
          </a:xfrm>
          <a:custGeom>
            <a:rect b="b" l="l" r="r" t="t"/>
            <a:pathLst>
              <a:path extrusionOk="0" h="249" w="497">
                <a:moveTo>
                  <a:pt x="177" y="107"/>
                </a:moveTo>
                <a:lnTo>
                  <a:pt x="177" y="107"/>
                </a:lnTo>
                <a:cubicBezTo>
                  <a:pt x="26" y="107"/>
                  <a:pt x="26" y="107"/>
                  <a:pt x="26" y="107"/>
                </a:cubicBezTo>
                <a:cubicBezTo>
                  <a:pt x="9" y="107"/>
                  <a:pt x="0" y="116"/>
                  <a:pt x="0" y="125"/>
                </a:cubicBezTo>
                <a:cubicBezTo>
                  <a:pt x="0" y="142"/>
                  <a:pt x="9" y="151"/>
                  <a:pt x="26" y="151"/>
                </a:cubicBezTo>
                <a:cubicBezTo>
                  <a:pt x="177" y="151"/>
                  <a:pt x="177" y="151"/>
                  <a:pt x="177" y="151"/>
                </a:cubicBezTo>
                <a:cubicBezTo>
                  <a:pt x="186" y="151"/>
                  <a:pt x="195" y="142"/>
                  <a:pt x="195" y="125"/>
                </a:cubicBezTo>
                <a:cubicBezTo>
                  <a:pt x="195" y="116"/>
                  <a:pt x="186" y="107"/>
                  <a:pt x="177" y="107"/>
                </a:cubicBezTo>
                <a:close/>
                <a:moveTo>
                  <a:pt x="177" y="204"/>
                </a:moveTo>
                <a:lnTo>
                  <a:pt x="177" y="204"/>
                </a:lnTo>
                <a:cubicBezTo>
                  <a:pt x="26" y="204"/>
                  <a:pt x="26" y="204"/>
                  <a:pt x="26" y="204"/>
                </a:cubicBezTo>
                <a:cubicBezTo>
                  <a:pt x="9" y="204"/>
                  <a:pt x="0" y="213"/>
                  <a:pt x="0" y="231"/>
                </a:cubicBezTo>
                <a:cubicBezTo>
                  <a:pt x="0" y="239"/>
                  <a:pt x="9" y="248"/>
                  <a:pt x="26" y="248"/>
                </a:cubicBezTo>
                <a:cubicBezTo>
                  <a:pt x="177" y="248"/>
                  <a:pt x="177" y="248"/>
                  <a:pt x="177" y="248"/>
                </a:cubicBezTo>
                <a:cubicBezTo>
                  <a:pt x="186" y="248"/>
                  <a:pt x="195" y="239"/>
                  <a:pt x="195" y="231"/>
                </a:cubicBezTo>
                <a:cubicBezTo>
                  <a:pt x="195" y="213"/>
                  <a:pt x="186" y="204"/>
                  <a:pt x="177" y="204"/>
                </a:cubicBezTo>
                <a:close/>
                <a:moveTo>
                  <a:pt x="479" y="107"/>
                </a:moveTo>
                <a:lnTo>
                  <a:pt x="479" y="107"/>
                </a:lnTo>
                <a:cubicBezTo>
                  <a:pt x="398" y="107"/>
                  <a:pt x="398" y="107"/>
                  <a:pt x="398" y="107"/>
                </a:cubicBezTo>
                <a:cubicBezTo>
                  <a:pt x="398" y="18"/>
                  <a:pt x="398" y="18"/>
                  <a:pt x="398" y="18"/>
                </a:cubicBezTo>
                <a:cubicBezTo>
                  <a:pt x="398" y="0"/>
                  <a:pt x="389" y="0"/>
                  <a:pt x="372" y="0"/>
                </a:cubicBezTo>
                <a:cubicBezTo>
                  <a:pt x="354" y="0"/>
                  <a:pt x="345" y="0"/>
                  <a:pt x="345" y="18"/>
                </a:cubicBezTo>
                <a:cubicBezTo>
                  <a:pt x="345" y="107"/>
                  <a:pt x="345" y="107"/>
                  <a:pt x="345" y="107"/>
                </a:cubicBezTo>
                <a:cubicBezTo>
                  <a:pt x="266" y="107"/>
                  <a:pt x="266" y="107"/>
                  <a:pt x="266" y="107"/>
                </a:cubicBezTo>
                <a:cubicBezTo>
                  <a:pt x="248" y="107"/>
                  <a:pt x="248" y="116"/>
                  <a:pt x="248" y="125"/>
                </a:cubicBezTo>
                <a:cubicBezTo>
                  <a:pt x="248" y="142"/>
                  <a:pt x="248" y="151"/>
                  <a:pt x="266" y="151"/>
                </a:cubicBezTo>
                <a:cubicBezTo>
                  <a:pt x="345" y="151"/>
                  <a:pt x="345" y="151"/>
                  <a:pt x="345" y="151"/>
                </a:cubicBezTo>
                <a:cubicBezTo>
                  <a:pt x="345" y="239"/>
                  <a:pt x="345" y="239"/>
                  <a:pt x="345" y="239"/>
                </a:cubicBezTo>
                <a:cubicBezTo>
                  <a:pt x="345" y="248"/>
                  <a:pt x="354" y="248"/>
                  <a:pt x="372" y="248"/>
                </a:cubicBezTo>
                <a:cubicBezTo>
                  <a:pt x="389" y="248"/>
                  <a:pt x="398" y="248"/>
                  <a:pt x="398" y="239"/>
                </a:cubicBezTo>
                <a:cubicBezTo>
                  <a:pt x="398" y="151"/>
                  <a:pt x="398" y="151"/>
                  <a:pt x="398" y="151"/>
                </a:cubicBezTo>
                <a:cubicBezTo>
                  <a:pt x="479" y="151"/>
                  <a:pt x="479" y="151"/>
                  <a:pt x="479" y="151"/>
                </a:cubicBezTo>
                <a:cubicBezTo>
                  <a:pt x="496" y="151"/>
                  <a:pt x="496" y="142"/>
                  <a:pt x="496" y="125"/>
                </a:cubicBezTo>
                <a:cubicBezTo>
                  <a:pt x="496" y="116"/>
                  <a:pt x="496" y="107"/>
                  <a:pt x="479" y="107"/>
                </a:cubicBezTo>
                <a:close/>
                <a:moveTo>
                  <a:pt x="177" y="0"/>
                </a:moveTo>
                <a:lnTo>
                  <a:pt x="177" y="0"/>
                </a:lnTo>
                <a:cubicBezTo>
                  <a:pt x="26" y="0"/>
                  <a:pt x="26" y="0"/>
                  <a:pt x="26" y="0"/>
                </a:cubicBezTo>
                <a:cubicBezTo>
                  <a:pt x="9" y="0"/>
                  <a:pt x="0" y="18"/>
                  <a:pt x="0" y="27"/>
                </a:cubicBezTo>
                <a:cubicBezTo>
                  <a:pt x="0" y="44"/>
                  <a:pt x="9" y="54"/>
                  <a:pt x="26" y="54"/>
                </a:cubicBezTo>
                <a:cubicBezTo>
                  <a:pt x="177" y="54"/>
                  <a:pt x="177" y="54"/>
                  <a:pt x="177" y="54"/>
                </a:cubicBezTo>
                <a:cubicBezTo>
                  <a:pt x="186" y="54"/>
                  <a:pt x="195" y="44"/>
                  <a:pt x="195" y="27"/>
                </a:cubicBezTo>
                <a:cubicBezTo>
                  <a:pt x="195" y="18"/>
                  <a:pt x="186" y="0"/>
                  <a:pt x="17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6" name="Google Shape;1296;p28"/>
          <p:cNvSpPr/>
          <p:nvPr/>
        </p:nvSpPr>
        <p:spPr>
          <a:xfrm>
            <a:off x="2120107" y="4334669"/>
            <a:ext cx="173038" cy="167481"/>
          </a:xfrm>
          <a:custGeom>
            <a:rect b="b" l="l" r="r" t="t"/>
            <a:pathLst>
              <a:path extrusionOk="0" h="293" w="303">
                <a:moveTo>
                  <a:pt x="89" y="0"/>
                </a:moveTo>
                <a:lnTo>
                  <a:pt x="89" y="0"/>
                </a:lnTo>
                <a:cubicBezTo>
                  <a:pt x="45" y="0"/>
                  <a:pt x="45" y="0"/>
                  <a:pt x="45" y="0"/>
                </a:cubicBezTo>
                <a:cubicBezTo>
                  <a:pt x="19" y="0"/>
                  <a:pt x="0" y="8"/>
                  <a:pt x="0" y="35"/>
                </a:cubicBezTo>
                <a:cubicBezTo>
                  <a:pt x="0" y="80"/>
                  <a:pt x="0" y="80"/>
                  <a:pt x="0" y="80"/>
                </a:cubicBezTo>
                <a:cubicBezTo>
                  <a:pt x="0" y="106"/>
                  <a:pt x="19" y="124"/>
                  <a:pt x="45" y="124"/>
                </a:cubicBezTo>
                <a:cubicBezTo>
                  <a:pt x="89" y="124"/>
                  <a:pt x="89" y="124"/>
                  <a:pt x="89" y="124"/>
                </a:cubicBezTo>
                <a:cubicBezTo>
                  <a:pt x="116" y="124"/>
                  <a:pt x="125" y="106"/>
                  <a:pt x="125" y="80"/>
                </a:cubicBezTo>
                <a:cubicBezTo>
                  <a:pt x="125" y="35"/>
                  <a:pt x="125" y="35"/>
                  <a:pt x="125" y="35"/>
                </a:cubicBezTo>
                <a:cubicBezTo>
                  <a:pt x="125" y="8"/>
                  <a:pt x="116" y="0"/>
                  <a:pt x="89" y="0"/>
                </a:cubicBezTo>
                <a:close/>
                <a:moveTo>
                  <a:pt x="257" y="0"/>
                </a:moveTo>
                <a:lnTo>
                  <a:pt x="257" y="0"/>
                </a:lnTo>
                <a:cubicBezTo>
                  <a:pt x="213" y="0"/>
                  <a:pt x="213" y="0"/>
                  <a:pt x="213" y="0"/>
                </a:cubicBezTo>
                <a:cubicBezTo>
                  <a:pt x="187" y="0"/>
                  <a:pt x="178" y="8"/>
                  <a:pt x="178" y="35"/>
                </a:cubicBezTo>
                <a:cubicBezTo>
                  <a:pt x="178" y="80"/>
                  <a:pt x="178" y="80"/>
                  <a:pt x="178" y="80"/>
                </a:cubicBezTo>
                <a:cubicBezTo>
                  <a:pt x="178" y="106"/>
                  <a:pt x="187" y="124"/>
                  <a:pt x="213" y="124"/>
                </a:cubicBezTo>
                <a:cubicBezTo>
                  <a:pt x="257" y="124"/>
                  <a:pt x="257" y="124"/>
                  <a:pt x="257" y="124"/>
                </a:cubicBezTo>
                <a:cubicBezTo>
                  <a:pt x="284" y="124"/>
                  <a:pt x="302" y="106"/>
                  <a:pt x="302" y="80"/>
                </a:cubicBezTo>
                <a:cubicBezTo>
                  <a:pt x="302" y="35"/>
                  <a:pt x="302" y="35"/>
                  <a:pt x="302" y="35"/>
                </a:cubicBezTo>
                <a:cubicBezTo>
                  <a:pt x="302" y="8"/>
                  <a:pt x="284" y="0"/>
                  <a:pt x="257" y="0"/>
                </a:cubicBezTo>
                <a:close/>
                <a:moveTo>
                  <a:pt x="89" y="168"/>
                </a:moveTo>
                <a:lnTo>
                  <a:pt x="89" y="168"/>
                </a:lnTo>
                <a:cubicBezTo>
                  <a:pt x="45" y="168"/>
                  <a:pt x="45" y="168"/>
                  <a:pt x="45" y="168"/>
                </a:cubicBezTo>
                <a:cubicBezTo>
                  <a:pt x="19" y="168"/>
                  <a:pt x="0" y="186"/>
                  <a:pt x="0" y="212"/>
                </a:cubicBezTo>
                <a:cubicBezTo>
                  <a:pt x="0" y="256"/>
                  <a:pt x="0" y="256"/>
                  <a:pt x="0" y="256"/>
                </a:cubicBezTo>
                <a:cubicBezTo>
                  <a:pt x="0" y="283"/>
                  <a:pt x="19" y="292"/>
                  <a:pt x="45" y="292"/>
                </a:cubicBezTo>
                <a:cubicBezTo>
                  <a:pt x="89" y="292"/>
                  <a:pt x="89" y="292"/>
                  <a:pt x="89" y="292"/>
                </a:cubicBezTo>
                <a:cubicBezTo>
                  <a:pt x="116" y="292"/>
                  <a:pt x="125" y="283"/>
                  <a:pt x="125" y="256"/>
                </a:cubicBezTo>
                <a:cubicBezTo>
                  <a:pt x="125" y="212"/>
                  <a:pt x="125" y="212"/>
                  <a:pt x="125" y="212"/>
                </a:cubicBezTo>
                <a:cubicBezTo>
                  <a:pt x="125" y="186"/>
                  <a:pt x="116" y="168"/>
                  <a:pt x="89" y="168"/>
                </a:cubicBezTo>
                <a:close/>
                <a:moveTo>
                  <a:pt x="257" y="168"/>
                </a:moveTo>
                <a:lnTo>
                  <a:pt x="257" y="168"/>
                </a:lnTo>
                <a:cubicBezTo>
                  <a:pt x="213" y="168"/>
                  <a:pt x="213" y="168"/>
                  <a:pt x="213" y="168"/>
                </a:cubicBezTo>
                <a:cubicBezTo>
                  <a:pt x="187" y="168"/>
                  <a:pt x="178" y="186"/>
                  <a:pt x="178" y="212"/>
                </a:cubicBezTo>
                <a:cubicBezTo>
                  <a:pt x="178" y="256"/>
                  <a:pt x="178" y="256"/>
                  <a:pt x="178" y="256"/>
                </a:cubicBezTo>
                <a:cubicBezTo>
                  <a:pt x="178" y="283"/>
                  <a:pt x="187" y="292"/>
                  <a:pt x="213" y="292"/>
                </a:cubicBezTo>
                <a:cubicBezTo>
                  <a:pt x="257" y="292"/>
                  <a:pt x="257" y="292"/>
                  <a:pt x="257" y="292"/>
                </a:cubicBezTo>
                <a:cubicBezTo>
                  <a:pt x="284" y="292"/>
                  <a:pt x="302" y="283"/>
                  <a:pt x="302" y="256"/>
                </a:cubicBezTo>
                <a:cubicBezTo>
                  <a:pt x="302" y="212"/>
                  <a:pt x="302" y="212"/>
                  <a:pt x="302" y="212"/>
                </a:cubicBezTo>
                <a:cubicBezTo>
                  <a:pt x="302" y="186"/>
                  <a:pt x="284" y="168"/>
                  <a:pt x="257" y="16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7" name="Google Shape;1297;p28"/>
          <p:cNvSpPr/>
          <p:nvPr/>
        </p:nvSpPr>
        <p:spPr>
          <a:xfrm>
            <a:off x="3190875" y="4324350"/>
            <a:ext cx="242888" cy="137319"/>
          </a:xfrm>
          <a:custGeom>
            <a:rect b="b" l="l" r="r" t="t"/>
            <a:pathLst>
              <a:path extrusionOk="0" h="240" w="427">
                <a:moveTo>
                  <a:pt x="97" y="116"/>
                </a:moveTo>
                <a:lnTo>
                  <a:pt x="97" y="116"/>
                </a:lnTo>
                <a:cubicBezTo>
                  <a:pt x="355" y="116"/>
                  <a:pt x="355" y="116"/>
                  <a:pt x="355" y="116"/>
                </a:cubicBezTo>
                <a:cubicBezTo>
                  <a:pt x="355" y="239"/>
                  <a:pt x="355" y="239"/>
                  <a:pt x="355" y="239"/>
                </a:cubicBezTo>
                <a:cubicBezTo>
                  <a:pt x="426" y="239"/>
                  <a:pt x="426" y="239"/>
                  <a:pt x="426" y="239"/>
                </a:cubicBezTo>
                <a:cubicBezTo>
                  <a:pt x="426" y="98"/>
                  <a:pt x="426" y="98"/>
                  <a:pt x="426" y="98"/>
                </a:cubicBezTo>
                <a:cubicBezTo>
                  <a:pt x="426" y="71"/>
                  <a:pt x="400" y="45"/>
                  <a:pt x="372" y="45"/>
                </a:cubicBezTo>
                <a:cubicBezTo>
                  <a:pt x="97" y="45"/>
                  <a:pt x="97" y="45"/>
                  <a:pt x="97" y="45"/>
                </a:cubicBezTo>
                <a:cubicBezTo>
                  <a:pt x="97" y="0"/>
                  <a:pt x="97" y="0"/>
                  <a:pt x="97" y="0"/>
                </a:cubicBezTo>
                <a:cubicBezTo>
                  <a:pt x="0" y="80"/>
                  <a:pt x="0" y="80"/>
                  <a:pt x="0" y="80"/>
                </a:cubicBezTo>
                <a:cubicBezTo>
                  <a:pt x="97" y="160"/>
                  <a:pt x="97" y="160"/>
                  <a:pt x="97" y="160"/>
                </a:cubicBezTo>
                <a:lnTo>
                  <a:pt x="97"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8" name="Google Shape;1298;p28"/>
          <p:cNvSpPr/>
          <p:nvPr/>
        </p:nvSpPr>
        <p:spPr>
          <a:xfrm>
            <a:off x="968375" y="4345782"/>
            <a:ext cx="205582" cy="141288"/>
          </a:xfrm>
          <a:custGeom>
            <a:rect b="b" l="l" r="r" t="t"/>
            <a:pathLst>
              <a:path extrusionOk="0" h="249" w="355">
                <a:moveTo>
                  <a:pt x="53" y="204"/>
                </a:moveTo>
                <a:lnTo>
                  <a:pt x="53" y="204"/>
                </a:lnTo>
                <a:cubicBezTo>
                  <a:pt x="27" y="204"/>
                  <a:pt x="27" y="204"/>
                  <a:pt x="27" y="204"/>
                </a:cubicBezTo>
                <a:cubicBezTo>
                  <a:pt x="18" y="204"/>
                  <a:pt x="0" y="213"/>
                  <a:pt x="0" y="231"/>
                </a:cubicBezTo>
                <a:cubicBezTo>
                  <a:pt x="0" y="239"/>
                  <a:pt x="18" y="248"/>
                  <a:pt x="27" y="248"/>
                </a:cubicBezTo>
                <a:cubicBezTo>
                  <a:pt x="53" y="248"/>
                  <a:pt x="53" y="248"/>
                  <a:pt x="53" y="248"/>
                </a:cubicBezTo>
                <a:cubicBezTo>
                  <a:pt x="71" y="248"/>
                  <a:pt x="80" y="239"/>
                  <a:pt x="80" y="231"/>
                </a:cubicBezTo>
                <a:cubicBezTo>
                  <a:pt x="80" y="213"/>
                  <a:pt x="71" y="204"/>
                  <a:pt x="53" y="204"/>
                </a:cubicBezTo>
                <a:close/>
                <a:moveTo>
                  <a:pt x="53" y="107"/>
                </a:moveTo>
                <a:lnTo>
                  <a:pt x="53" y="107"/>
                </a:lnTo>
                <a:cubicBezTo>
                  <a:pt x="27" y="107"/>
                  <a:pt x="27" y="107"/>
                  <a:pt x="27" y="107"/>
                </a:cubicBezTo>
                <a:cubicBezTo>
                  <a:pt x="18" y="107"/>
                  <a:pt x="0" y="116"/>
                  <a:pt x="0" y="125"/>
                </a:cubicBezTo>
                <a:cubicBezTo>
                  <a:pt x="0" y="142"/>
                  <a:pt x="18" y="151"/>
                  <a:pt x="27" y="151"/>
                </a:cubicBezTo>
                <a:cubicBezTo>
                  <a:pt x="53" y="151"/>
                  <a:pt x="53" y="151"/>
                  <a:pt x="53" y="151"/>
                </a:cubicBezTo>
                <a:cubicBezTo>
                  <a:pt x="71" y="151"/>
                  <a:pt x="80" y="142"/>
                  <a:pt x="80" y="125"/>
                </a:cubicBezTo>
                <a:cubicBezTo>
                  <a:pt x="80" y="116"/>
                  <a:pt x="71" y="107"/>
                  <a:pt x="53" y="107"/>
                </a:cubicBezTo>
                <a:close/>
                <a:moveTo>
                  <a:pt x="53" y="0"/>
                </a:moveTo>
                <a:lnTo>
                  <a:pt x="53" y="0"/>
                </a:lnTo>
                <a:cubicBezTo>
                  <a:pt x="27" y="0"/>
                  <a:pt x="27" y="0"/>
                  <a:pt x="27" y="0"/>
                </a:cubicBezTo>
                <a:cubicBezTo>
                  <a:pt x="18" y="0"/>
                  <a:pt x="0" y="18"/>
                  <a:pt x="0" y="27"/>
                </a:cubicBezTo>
                <a:cubicBezTo>
                  <a:pt x="0" y="44"/>
                  <a:pt x="18" y="54"/>
                  <a:pt x="27" y="54"/>
                </a:cubicBezTo>
                <a:cubicBezTo>
                  <a:pt x="53" y="54"/>
                  <a:pt x="53" y="54"/>
                  <a:pt x="53" y="54"/>
                </a:cubicBezTo>
                <a:cubicBezTo>
                  <a:pt x="71" y="54"/>
                  <a:pt x="80" y="44"/>
                  <a:pt x="80" y="27"/>
                </a:cubicBezTo>
                <a:cubicBezTo>
                  <a:pt x="80" y="18"/>
                  <a:pt x="71" y="0"/>
                  <a:pt x="53" y="0"/>
                </a:cubicBezTo>
                <a:close/>
                <a:moveTo>
                  <a:pt x="151" y="54"/>
                </a:moveTo>
                <a:lnTo>
                  <a:pt x="151" y="54"/>
                </a:lnTo>
                <a:cubicBezTo>
                  <a:pt x="328" y="54"/>
                  <a:pt x="328" y="54"/>
                  <a:pt x="328" y="54"/>
                </a:cubicBezTo>
                <a:cubicBezTo>
                  <a:pt x="337" y="54"/>
                  <a:pt x="354" y="44"/>
                  <a:pt x="354" y="27"/>
                </a:cubicBezTo>
                <a:cubicBezTo>
                  <a:pt x="354" y="18"/>
                  <a:pt x="337" y="0"/>
                  <a:pt x="328" y="0"/>
                </a:cubicBezTo>
                <a:cubicBezTo>
                  <a:pt x="151" y="0"/>
                  <a:pt x="151" y="0"/>
                  <a:pt x="151" y="0"/>
                </a:cubicBezTo>
                <a:cubicBezTo>
                  <a:pt x="142" y="0"/>
                  <a:pt x="124" y="18"/>
                  <a:pt x="124" y="27"/>
                </a:cubicBezTo>
                <a:cubicBezTo>
                  <a:pt x="124" y="44"/>
                  <a:pt x="142" y="54"/>
                  <a:pt x="151" y="54"/>
                </a:cubicBezTo>
                <a:close/>
                <a:moveTo>
                  <a:pt x="328" y="107"/>
                </a:moveTo>
                <a:lnTo>
                  <a:pt x="328" y="107"/>
                </a:lnTo>
                <a:cubicBezTo>
                  <a:pt x="151" y="107"/>
                  <a:pt x="151" y="107"/>
                  <a:pt x="151" y="107"/>
                </a:cubicBezTo>
                <a:cubicBezTo>
                  <a:pt x="142" y="107"/>
                  <a:pt x="124" y="116"/>
                  <a:pt x="124" y="125"/>
                </a:cubicBezTo>
                <a:cubicBezTo>
                  <a:pt x="124" y="142"/>
                  <a:pt x="142" y="151"/>
                  <a:pt x="151" y="151"/>
                </a:cubicBezTo>
                <a:cubicBezTo>
                  <a:pt x="328" y="151"/>
                  <a:pt x="328" y="151"/>
                  <a:pt x="328" y="151"/>
                </a:cubicBezTo>
                <a:cubicBezTo>
                  <a:pt x="337" y="151"/>
                  <a:pt x="354" y="142"/>
                  <a:pt x="354" y="125"/>
                </a:cubicBezTo>
                <a:cubicBezTo>
                  <a:pt x="354" y="116"/>
                  <a:pt x="337" y="107"/>
                  <a:pt x="328" y="107"/>
                </a:cubicBezTo>
                <a:close/>
                <a:moveTo>
                  <a:pt x="328" y="204"/>
                </a:moveTo>
                <a:lnTo>
                  <a:pt x="328" y="204"/>
                </a:lnTo>
                <a:cubicBezTo>
                  <a:pt x="151" y="204"/>
                  <a:pt x="151" y="204"/>
                  <a:pt x="151" y="204"/>
                </a:cubicBezTo>
                <a:cubicBezTo>
                  <a:pt x="142" y="204"/>
                  <a:pt x="124" y="213"/>
                  <a:pt x="124" y="231"/>
                </a:cubicBezTo>
                <a:cubicBezTo>
                  <a:pt x="124" y="239"/>
                  <a:pt x="142" y="248"/>
                  <a:pt x="151" y="248"/>
                </a:cubicBezTo>
                <a:cubicBezTo>
                  <a:pt x="328" y="248"/>
                  <a:pt x="328" y="248"/>
                  <a:pt x="328" y="248"/>
                </a:cubicBezTo>
                <a:cubicBezTo>
                  <a:pt x="337" y="248"/>
                  <a:pt x="354" y="239"/>
                  <a:pt x="354" y="231"/>
                </a:cubicBezTo>
                <a:cubicBezTo>
                  <a:pt x="354" y="213"/>
                  <a:pt x="337" y="204"/>
                  <a:pt x="328"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299" name="Google Shape;1299;p28"/>
          <p:cNvSpPr/>
          <p:nvPr/>
        </p:nvSpPr>
        <p:spPr>
          <a:xfrm>
            <a:off x="7839869" y="3181350"/>
            <a:ext cx="254000" cy="232569"/>
          </a:xfrm>
          <a:custGeom>
            <a:rect b="b" l="l" r="r" t="t"/>
            <a:pathLst>
              <a:path extrusionOk="0" h="409" w="444">
                <a:moveTo>
                  <a:pt x="107" y="310"/>
                </a:moveTo>
                <a:lnTo>
                  <a:pt x="107" y="310"/>
                </a:lnTo>
                <a:cubicBezTo>
                  <a:pt x="54" y="248"/>
                  <a:pt x="54" y="159"/>
                  <a:pt x="115" y="97"/>
                </a:cubicBezTo>
                <a:cubicBezTo>
                  <a:pt x="142" y="71"/>
                  <a:pt x="168" y="62"/>
                  <a:pt x="195" y="53"/>
                </a:cubicBezTo>
                <a:cubicBezTo>
                  <a:pt x="195" y="0"/>
                  <a:pt x="195" y="0"/>
                  <a:pt x="195" y="0"/>
                </a:cubicBezTo>
                <a:cubicBezTo>
                  <a:pt x="151" y="9"/>
                  <a:pt x="115" y="27"/>
                  <a:pt x="80" y="62"/>
                </a:cubicBezTo>
                <a:cubicBezTo>
                  <a:pt x="0" y="142"/>
                  <a:pt x="0" y="266"/>
                  <a:pt x="71" y="346"/>
                </a:cubicBezTo>
                <a:cubicBezTo>
                  <a:pt x="36" y="390"/>
                  <a:pt x="36" y="390"/>
                  <a:pt x="36" y="390"/>
                </a:cubicBezTo>
                <a:cubicBezTo>
                  <a:pt x="168" y="399"/>
                  <a:pt x="168" y="399"/>
                  <a:pt x="168" y="399"/>
                </a:cubicBezTo>
                <a:cubicBezTo>
                  <a:pt x="168" y="257"/>
                  <a:pt x="168" y="257"/>
                  <a:pt x="168" y="257"/>
                </a:cubicBezTo>
                <a:lnTo>
                  <a:pt x="107" y="310"/>
                </a:lnTo>
                <a:close/>
                <a:moveTo>
                  <a:pt x="274" y="18"/>
                </a:moveTo>
                <a:lnTo>
                  <a:pt x="274" y="18"/>
                </a:lnTo>
                <a:cubicBezTo>
                  <a:pt x="274" y="159"/>
                  <a:pt x="274" y="159"/>
                  <a:pt x="274" y="159"/>
                </a:cubicBezTo>
                <a:cubicBezTo>
                  <a:pt x="337" y="97"/>
                  <a:pt x="337" y="97"/>
                  <a:pt x="337" y="97"/>
                </a:cubicBezTo>
                <a:cubicBezTo>
                  <a:pt x="390" y="159"/>
                  <a:pt x="390" y="257"/>
                  <a:pt x="328" y="319"/>
                </a:cubicBezTo>
                <a:cubicBezTo>
                  <a:pt x="311" y="337"/>
                  <a:pt x="274" y="355"/>
                  <a:pt x="248" y="355"/>
                </a:cubicBezTo>
                <a:cubicBezTo>
                  <a:pt x="248" y="408"/>
                  <a:pt x="248" y="408"/>
                  <a:pt x="248" y="408"/>
                </a:cubicBezTo>
                <a:cubicBezTo>
                  <a:pt x="293" y="408"/>
                  <a:pt x="337" y="381"/>
                  <a:pt x="364" y="355"/>
                </a:cubicBezTo>
                <a:cubicBezTo>
                  <a:pt x="443" y="275"/>
                  <a:pt x="443" y="142"/>
                  <a:pt x="372" y="62"/>
                </a:cubicBezTo>
                <a:cubicBezTo>
                  <a:pt x="417" y="18"/>
                  <a:pt x="417" y="18"/>
                  <a:pt x="417" y="18"/>
                </a:cubicBezTo>
                <a:lnTo>
                  <a:pt x="274"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0" name="Google Shape;1300;p28"/>
          <p:cNvSpPr/>
          <p:nvPr/>
        </p:nvSpPr>
        <p:spPr>
          <a:xfrm>
            <a:off x="10529094" y="3822700"/>
            <a:ext cx="285750" cy="188119"/>
          </a:xfrm>
          <a:custGeom>
            <a:rect b="b" l="l" r="r" t="t"/>
            <a:pathLst>
              <a:path extrusionOk="0" h="329" w="497">
                <a:moveTo>
                  <a:pt x="381" y="88"/>
                </a:moveTo>
                <a:lnTo>
                  <a:pt x="381" y="88"/>
                </a:lnTo>
                <a:cubicBezTo>
                  <a:pt x="372" y="88"/>
                  <a:pt x="363" y="88"/>
                  <a:pt x="355" y="97"/>
                </a:cubicBezTo>
                <a:cubicBezTo>
                  <a:pt x="346" y="44"/>
                  <a:pt x="293" y="0"/>
                  <a:pt x="230" y="0"/>
                </a:cubicBezTo>
                <a:cubicBezTo>
                  <a:pt x="159" y="0"/>
                  <a:pt x="97" y="62"/>
                  <a:pt x="97" y="132"/>
                </a:cubicBezTo>
                <a:cubicBezTo>
                  <a:pt x="97" y="132"/>
                  <a:pt x="97" y="141"/>
                  <a:pt x="97" y="150"/>
                </a:cubicBezTo>
                <a:cubicBezTo>
                  <a:pt x="97" y="150"/>
                  <a:pt x="97" y="150"/>
                  <a:pt x="89" y="150"/>
                </a:cubicBezTo>
                <a:cubicBezTo>
                  <a:pt x="44" y="150"/>
                  <a:pt x="0" y="185"/>
                  <a:pt x="0" y="238"/>
                </a:cubicBezTo>
                <a:cubicBezTo>
                  <a:pt x="0" y="283"/>
                  <a:pt x="44" y="328"/>
                  <a:pt x="89" y="328"/>
                </a:cubicBezTo>
                <a:cubicBezTo>
                  <a:pt x="381" y="328"/>
                  <a:pt x="381" y="328"/>
                  <a:pt x="381" y="328"/>
                </a:cubicBezTo>
                <a:cubicBezTo>
                  <a:pt x="443" y="328"/>
                  <a:pt x="496" y="275"/>
                  <a:pt x="496" y="203"/>
                </a:cubicBezTo>
                <a:cubicBezTo>
                  <a:pt x="496"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1" name="Google Shape;1301;p28"/>
          <p:cNvSpPr/>
          <p:nvPr/>
        </p:nvSpPr>
        <p:spPr>
          <a:xfrm>
            <a:off x="11096625" y="3822700"/>
            <a:ext cx="285750" cy="188119"/>
          </a:xfrm>
          <a:custGeom>
            <a:rect b="b" l="l" r="r" t="t"/>
            <a:pathLst>
              <a:path extrusionOk="0" h="329" w="498">
                <a:moveTo>
                  <a:pt x="381" y="88"/>
                </a:moveTo>
                <a:lnTo>
                  <a:pt x="381" y="88"/>
                </a:lnTo>
                <a:cubicBezTo>
                  <a:pt x="372" y="88"/>
                  <a:pt x="364" y="88"/>
                  <a:pt x="355" y="97"/>
                </a:cubicBezTo>
                <a:cubicBezTo>
                  <a:pt x="346" y="44"/>
                  <a:pt x="293" y="0"/>
                  <a:pt x="231" y="0"/>
                </a:cubicBezTo>
                <a:cubicBezTo>
                  <a:pt x="160" y="0"/>
                  <a:pt x="98" y="62"/>
                  <a:pt x="98" y="132"/>
                </a:cubicBezTo>
                <a:cubicBezTo>
                  <a:pt x="98" y="132"/>
                  <a:pt x="98" y="141"/>
                  <a:pt x="98" y="150"/>
                </a:cubicBezTo>
                <a:cubicBezTo>
                  <a:pt x="98" y="150"/>
                  <a:pt x="98" y="150"/>
                  <a:pt x="89" y="150"/>
                </a:cubicBezTo>
                <a:cubicBezTo>
                  <a:pt x="45" y="150"/>
                  <a:pt x="0" y="185"/>
                  <a:pt x="0" y="238"/>
                </a:cubicBezTo>
                <a:cubicBezTo>
                  <a:pt x="0" y="283"/>
                  <a:pt x="45" y="328"/>
                  <a:pt x="89" y="328"/>
                </a:cubicBezTo>
                <a:cubicBezTo>
                  <a:pt x="213" y="328"/>
                  <a:pt x="213" y="328"/>
                  <a:pt x="213" y="328"/>
                </a:cubicBezTo>
                <a:cubicBezTo>
                  <a:pt x="213" y="230"/>
                  <a:pt x="213" y="230"/>
                  <a:pt x="213" y="230"/>
                </a:cubicBezTo>
                <a:cubicBezTo>
                  <a:pt x="160" y="230"/>
                  <a:pt x="160" y="230"/>
                  <a:pt x="160" y="230"/>
                </a:cubicBezTo>
                <a:cubicBezTo>
                  <a:pt x="249" y="115"/>
                  <a:pt x="249" y="115"/>
                  <a:pt x="249" y="115"/>
                </a:cubicBezTo>
                <a:cubicBezTo>
                  <a:pt x="337" y="230"/>
                  <a:pt x="337" y="230"/>
                  <a:pt x="337" y="230"/>
                </a:cubicBezTo>
                <a:cubicBezTo>
                  <a:pt x="284" y="230"/>
                  <a:pt x="284" y="230"/>
                  <a:pt x="284" y="230"/>
                </a:cubicBezTo>
                <a:cubicBezTo>
                  <a:pt x="284" y="328"/>
                  <a:pt x="284" y="328"/>
                  <a:pt x="284" y="328"/>
                </a:cubicBezTo>
                <a:cubicBezTo>
                  <a:pt x="381" y="328"/>
                  <a:pt x="381" y="328"/>
                  <a:pt x="381" y="328"/>
                </a:cubicBezTo>
                <a:cubicBezTo>
                  <a:pt x="443" y="328"/>
                  <a:pt x="497" y="275"/>
                  <a:pt x="497" y="203"/>
                </a:cubicBezTo>
                <a:cubicBezTo>
                  <a:pt x="497"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2" name="Google Shape;1302;p28"/>
          <p:cNvSpPr/>
          <p:nvPr/>
        </p:nvSpPr>
        <p:spPr>
          <a:xfrm>
            <a:off x="10569575" y="3219450"/>
            <a:ext cx="204788" cy="260350"/>
          </a:xfrm>
          <a:custGeom>
            <a:rect b="b" l="l" r="r" t="t"/>
            <a:pathLst>
              <a:path extrusionOk="0" h="453" w="355">
                <a:moveTo>
                  <a:pt x="106" y="248"/>
                </a:moveTo>
                <a:lnTo>
                  <a:pt x="106" y="248"/>
                </a:lnTo>
                <a:cubicBezTo>
                  <a:pt x="248" y="248"/>
                  <a:pt x="248" y="248"/>
                  <a:pt x="248" y="248"/>
                </a:cubicBezTo>
                <a:cubicBezTo>
                  <a:pt x="248" y="204"/>
                  <a:pt x="248" y="204"/>
                  <a:pt x="248" y="204"/>
                </a:cubicBezTo>
                <a:cubicBezTo>
                  <a:pt x="106" y="204"/>
                  <a:pt x="106" y="204"/>
                  <a:pt x="106" y="204"/>
                </a:cubicBezTo>
                <a:lnTo>
                  <a:pt x="106" y="248"/>
                </a:lnTo>
                <a:close/>
                <a:moveTo>
                  <a:pt x="301" y="0"/>
                </a:moveTo>
                <a:lnTo>
                  <a:pt x="301" y="0"/>
                </a:lnTo>
                <a:cubicBezTo>
                  <a:pt x="53" y="0"/>
                  <a:pt x="53" y="0"/>
                  <a:pt x="53" y="0"/>
                </a:cubicBezTo>
                <a:cubicBezTo>
                  <a:pt x="26" y="0"/>
                  <a:pt x="0" y="26"/>
                  <a:pt x="0" y="53"/>
                </a:cubicBezTo>
                <a:cubicBezTo>
                  <a:pt x="0" y="399"/>
                  <a:pt x="0" y="399"/>
                  <a:pt x="0" y="399"/>
                </a:cubicBezTo>
                <a:cubicBezTo>
                  <a:pt x="0" y="425"/>
                  <a:pt x="26"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301" y="399"/>
                </a:moveTo>
                <a:lnTo>
                  <a:pt x="301" y="399"/>
                </a:lnTo>
                <a:cubicBezTo>
                  <a:pt x="53" y="399"/>
                  <a:pt x="53" y="399"/>
                  <a:pt x="53" y="399"/>
                </a:cubicBezTo>
                <a:cubicBezTo>
                  <a:pt x="53" y="53"/>
                  <a:pt x="53" y="53"/>
                  <a:pt x="53" y="53"/>
                </a:cubicBezTo>
                <a:cubicBezTo>
                  <a:pt x="301" y="53"/>
                  <a:pt x="301" y="53"/>
                  <a:pt x="301" y="53"/>
                </a:cubicBezTo>
                <a:lnTo>
                  <a:pt x="301" y="399"/>
                </a:lnTo>
                <a:close/>
                <a:moveTo>
                  <a:pt x="248" y="106"/>
                </a:moveTo>
                <a:lnTo>
                  <a:pt x="248" y="106"/>
                </a:lnTo>
                <a:cubicBezTo>
                  <a:pt x="106" y="106"/>
                  <a:pt x="106" y="106"/>
                  <a:pt x="106" y="106"/>
                </a:cubicBezTo>
                <a:cubicBezTo>
                  <a:pt x="106" y="151"/>
                  <a:pt x="106" y="151"/>
                  <a:pt x="106" y="151"/>
                </a:cubicBezTo>
                <a:cubicBezTo>
                  <a:pt x="248" y="151"/>
                  <a:pt x="248" y="151"/>
                  <a:pt x="248" y="151"/>
                </a:cubicBezTo>
                <a:lnTo>
                  <a:pt x="248" y="106"/>
                </a:lnTo>
                <a:close/>
                <a:moveTo>
                  <a:pt x="248" y="301"/>
                </a:moveTo>
                <a:lnTo>
                  <a:pt x="248" y="301"/>
                </a:lnTo>
                <a:cubicBezTo>
                  <a:pt x="106" y="301"/>
                  <a:pt x="106" y="301"/>
                  <a:pt x="106" y="301"/>
                </a:cubicBezTo>
                <a:cubicBezTo>
                  <a:pt x="106" y="345"/>
                  <a:pt x="106" y="345"/>
                  <a:pt x="106" y="345"/>
                </a:cubicBezTo>
                <a:cubicBezTo>
                  <a:pt x="248" y="345"/>
                  <a:pt x="248" y="345"/>
                  <a:pt x="248" y="345"/>
                </a:cubicBezTo>
                <a:lnTo>
                  <a:pt x="248" y="30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3" name="Google Shape;1303;p28"/>
          <p:cNvSpPr/>
          <p:nvPr/>
        </p:nvSpPr>
        <p:spPr>
          <a:xfrm>
            <a:off x="2047875" y="2057400"/>
            <a:ext cx="285750" cy="228600"/>
          </a:xfrm>
          <a:custGeom>
            <a:rect b="b" l="l" r="r" t="t"/>
            <a:pathLst>
              <a:path extrusionOk="0" h="400" w="497">
                <a:moveTo>
                  <a:pt x="470" y="124"/>
                </a:moveTo>
                <a:lnTo>
                  <a:pt x="470" y="124"/>
                </a:lnTo>
                <a:cubicBezTo>
                  <a:pt x="26" y="124"/>
                  <a:pt x="26" y="124"/>
                  <a:pt x="26" y="124"/>
                </a:cubicBezTo>
                <a:cubicBezTo>
                  <a:pt x="0" y="124"/>
                  <a:pt x="0" y="133"/>
                  <a:pt x="0" y="151"/>
                </a:cubicBezTo>
                <a:cubicBezTo>
                  <a:pt x="18" y="372"/>
                  <a:pt x="18" y="372"/>
                  <a:pt x="18" y="372"/>
                </a:cubicBezTo>
                <a:cubicBezTo>
                  <a:pt x="18" y="381"/>
                  <a:pt x="26" y="399"/>
                  <a:pt x="44" y="399"/>
                </a:cubicBezTo>
                <a:cubicBezTo>
                  <a:pt x="452" y="399"/>
                  <a:pt x="452" y="399"/>
                  <a:pt x="452" y="399"/>
                </a:cubicBezTo>
                <a:cubicBezTo>
                  <a:pt x="470" y="399"/>
                  <a:pt x="470" y="381"/>
                  <a:pt x="479" y="372"/>
                </a:cubicBezTo>
                <a:cubicBezTo>
                  <a:pt x="496" y="151"/>
                  <a:pt x="496" y="151"/>
                  <a:pt x="496" y="151"/>
                </a:cubicBezTo>
                <a:cubicBezTo>
                  <a:pt x="496" y="133"/>
                  <a:pt x="496" y="124"/>
                  <a:pt x="470" y="124"/>
                </a:cubicBezTo>
                <a:close/>
                <a:moveTo>
                  <a:pt x="461" y="71"/>
                </a:moveTo>
                <a:lnTo>
                  <a:pt x="461" y="71"/>
                </a:lnTo>
                <a:cubicBezTo>
                  <a:pt x="452" y="62"/>
                  <a:pt x="443" y="53"/>
                  <a:pt x="426" y="53"/>
                </a:cubicBezTo>
                <a:cubicBezTo>
                  <a:pt x="257" y="53"/>
                  <a:pt x="257" y="53"/>
                  <a:pt x="257" y="53"/>
                </a:cubicBezTo>
                <a:cubicBezTo>
                  <a:pt x="239" y="53"/>
                  <a:pt x="222" y="44"/>
                  <a:pt x="213" y="36"/>
                </a:cubicBezTo>
                <a:cubicBezTo>
                  <a:pt x="204" y="18"/>
                  <a:pt x="204" y="18"/>
                  <a:pt x="204" y="18"/>
                </a:cubicBezTo>
                <a:cubicBezTo>
                  <a:pt x="186" y="8"/>
                  <a:pt x="169" y="0"/>
                  <a:pt x="160" y="0"/>
                </a:cubicBezTo>
                <a:cubicBezTo>
                  <a:pt x="79" y="0"/>
                  <a:pt x="79" y="0"/>
                  <a:pt x="79" y="0"/>
                </a:cubicBezTo>
                <a:cubicBezTo>
                  <a:pt x="62" y="0"/>
                  <a:pt x="53" y="8"/>
                  <a:pt x="44" y="27"/>
                </a:cubicBezTo>
                <a:cubicBezTo>
                  <a:pt x="44" y="89"/>
                  <a:pt x="44" y="89"/>
                  <a:pt x="44" y="89"/>
                </a:cubicBezTo>
                <a:cubicBezTo>
                  <a:pt x="461" y="89"/>
                  <a:pt x="461" y="89"/>
                  <a:pt x="461" y="89"/>
                </a:cubicBezTo>
                <a:lnTo>
                  <a:pt x="461" y="7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4" name="Google Shape;1304;p28"/>
          <p:cNvSpPr/>
          <p:nvPr/>
        </p:nvSpPr>
        <p:spPr>
          <a:xfrm>
            <a:off x="5580063" y="2025650"/>
            <a:ext cx="284957" cy="228600"/>
          </a:xfrm>
          <a:custGeom>
            <a:rect b="b" l="l" r="r" t="t"/>
            <a:pathLst>
              <a:path extrusionOk="0" h="400" w="497">
                <a:moveTo>
                  <a:pt x="416" y="71"/>
                </a:moveTo>
                <a:lnTo>
                  <a:pt x="416" y="71"/>
                </a:lnTo>
                <a:cubicBezTo>
                  <a:pt x="416" y="53"/>
                  <a:pt x="398" y="53"/>
                  <a:pt x="398" y="53"/>
                </a:cubicBezTo>
                <a:cubicBezTo>
                  <a:pt x="97" y="53"/>
                  <a:pt x="97" y="53"/>
                  <a:pt x="97" y="53"/>
                </a:cubicBezTo>
                <a:cubicBezTo>
                  <a:pt x="97" y="53"/>
                  <a:pt x="71" y="53"/>
                  <a:pt x="71" y="71"/>
                </a:cubicBezTo>
                <a:cubicBezTo>
                  <a:pt x="71" y="98"/>
                  <a:pt x="71" y="98"/>
                  <a:pt x="71" y="98"/>
                </a:cubicBezTo>
                <a:cubicBezTo>
                  <a:pt x="416" y="98"/>
                  <a:pt x="416" y="98"/>
                  <a:pt x="416" y="98"/>
                </a:cubicBezTo>
                <a:lnTo>
                  <a:pt x="416" y="71"/>
                </a:lnTo>
                <a:close/>
                <a:moveTo>
                  <a:pt x="345" y="0"/>
                </a:moveTo>
                <a:lnTo>
                  <a:pt x="345" y="0"/>
                </a:lnTo>
                <a:cubicBezTo>
                  <a:pt x="150" y="0"/>
                  <a:pt x="150" y="0"/>
                  <a:pt x="150" y="0"/>
                </a:cubicBezTo>
                <a:cubicBezTo>
                  <a:pt x="150" y="0"/>
                  <a:pt x="124" y="0"/>
                  <a:pt x="124" y="27"/>
                </a:cubicBezTo>
                <a:cubicBezTo>
                  <a:pt x="372" y="27"/>
                  <a:pt x="372" y="27"/>
                  <a:pt x="372" y="27"/>
                </a:cubicBezTo>
                <a:cubicBezTo>
                  <a:pt x="372" y="0"/>
                  <a:pt x="345" y="0"/>
                  <a:pt x="345" y="0"/>
                </a:cubicBezTo>
                <a:close/>
                <a:moveTo>
                  <a:pt x="469" y="98"/>
                </a:moveTo>
                <a:lnTo>
                  <a:pt x="469" y="98"/>
                </a:lnTo>
                <a:cubicBezTo>
                  <a:pt x="451" y="80"/>
                  <a:pt x="451" y="80"/>
                  <a:pt x="451" y="80"/>
                </a:cubicBezTo>
                <a:cubicBezTo>
                  <a:pt x="451" y="124"/>
                  <a:pt x="451" y="124"/>
                  <a:pt x="451" y="124"/>
                </a:cubicBezTo>
                <a:cubicBezTo>
                  <a:pt x="44" y="124"/>
                  <a:pt x="44" y="124"/>
                  <a:pt x="44" y="124"/>
                </a:cubicBezTo>
                <a:cubicBezTo>
                  <a:pt x="44" y="80"/>
                  <a:pt x="44" y="80"/>
                  <a:pt x="44" y="80"/>
                </a:cubicBezTo>
                <a:cubicBezTo>
                  <a:pt x="44" y="80"/>
                  <a:pt x="44" y="80"/>
                  <a:pt x="26" y="98"/>
                </a:cubicBezTo>
                <a:cubicBezTo>
                  <a:pt x="8" y="115"/>
                  <a:pt x="0" y="115"/>
                  <a:pt x="8" y="151"/>
                </a:cubicBezTo>
                <a:cubicBezTo>
                  <a:pt x="8" y="177"/>
                  <a:pt x="44" y="346"/>
                  <a:pt x="44" y="372"/>
                </a:cubicBezTo>
                <a:cubicBezTo>
                  <a:pt x="53" y="399"/>
                  <a:pt x="71" y="399"/>
                  <a:pt x="71" y="399"/>
                </a:cubicBezTo>
                <a:cubicBezTo>
                  <a:pt x="416" y="399"/>
                  <a:pt x="416" y="399"/>
                  <a:pt x="416" y="399"/>
                </a:cubicBezTo>
                <a:cubicBezTo>
                  <a:pt x="416" y="399"/>
                  <a:pt x="443" y="399"/>
                  <a:pt x="451" y="372"/>
                </a:cubicBezTo>
                <a:cubicBezTo>
                  <a:pt x="451" y="346"/>
                  <a:pt x="487" y="177"/>
                  <a:pt x="487" y="151"/>
                </a:cubicBezTo>
                <a:cubicBezTo>
                  <a:pt x="496" y="115"/>
                  <a:pt x="487" y="115"/>
                  <a:pt x="469" y="98"/>
                </a:cubicBezTo>
                <a:close/>
                <a:moveTo>
                  <a:pt x="345" y="230"/>
                </a:moveTo>
                <a:lnTo>
                  <a:pt x="345" y="230"/>
                </a:lnTo>
                <a:cubicBezTo>
                  <a:pt x="345" y="230"/>
                  <a:pt x="345" y="257"/>
                  <a:pt x="319" y="257"/>
                </a:cubicBezTo>
                <a:cubicBezTo>
                  <a:pt x="177" y="257"/>
                  <a:pt x="177" y="257"/>
                  <a:pt x="177" y="257"/>
                </a:cubicBezTo>
                <a:cubicBezTo>
                  <a:pt x="150" y="257"/>
                  <a:pt x="150" y="230"/>
                  <a:pt x="150" y="230"/>
                </a:cubicBezTo>
                <a:cubicBezTo>
                  <a:pt x="150" y="186"/>
                  <a:pt x="150" y="186"/>
                  <a:pt x="150" y="186"/>
                </a:cubicBezTo>
                <a:cubicBezTo>
                  <a:pt x="186" y="186"/>
                  <a:pt x="186" y="186"/>
                  <a:pt x="186" y="186"/>
                </a:cubicBezTo>
                <a:cubicBezTo>
                  <a:pt x="186" y="221"/>
                  <a:pt x="186" y="221"/>
                  <a:pt x="186" y="221"/>
                </a:cubicBezTo>
                <a:cubicBezTo>
                  <a:pt x="309" y="221"/>
                  <a:pt x="309" y="221"/>
                  <a:pt x="309" y="221"/>
                </a:cubicBezTo>
                <a:cubicBezTo>
                  <a:pt x="309" y="186"/>
                  <a:pt x="309" y="186"/>
                  <a:pt x="309" y="186"/>
                </a:cubicBezTo>
                <a:cubicBezTo>
                  <a:pt x="345" y="186"/>
                  <a:pt x="345" y="186"/>
                  <a:pt x="345" y="186"/>
                </a:cubicBezTo>
                <a:lnTo>
                  <a:pt x="345"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5" name="Google Shape;1305;p28"/>
          <p:cNvSpPr/>
          <p:nvPr/>
        </p:nvSpPr>
        <p:spPr>
          <a:xfrm>
            <a:off x="1417638" y="3706019"/>
            <a:ext cx="213519" cy="275431"/>
          </a:xfrm>
          <a:custGeom>
            <a:rect b="b" l="l" r="r" t="t"/>
            <a:pathLst>
              <a:path extrusionOk="0" h="480" w="373">
                <a:moveTo>
                  <a:pt x="18" y="187"/>
                </a:moveTo>
                <a:lnTo>
                  <a:pt x="18" y="187"/>
                </a:lnTo>
                <a:cubicBezTo>
                  <a:pt x="53" y="435"/>
                  <a:pt x="53" y="435"/>
                  <a:pt x="53" y="435"/>
                </a:cubicBezTo>
                <a:cubicBezTo>
                  <a:pt x="53" y="444"/>
                  <a:pt x="106" y="479"/>
                  <a:pt x="186" y="479"/>
                </a:cubicBezTo>
                <a:cubicBezTo>
                  <a:pt x="266" y="479"/>
                  <a:pt x="319" y="444"/>
                  <a:pt x="319" y="435"/>
                </a:cubicBezTo>
                <a:cubicBezTo>
                  <a:pt x="354" y="187"/>
                  <a:pt x="354" y="187"/>
                  <a:pt x="354" y="187"/>
                </a:cubicBezTo>
                <a:cubicBezTo>
                  <a:pt x="310" y="213"/>
                  <a:pt x="247" y="222"/>
                  <a:pt x="186" y="222"/>
                </a:cubicBezTo>
                <a:cubicBezTo>
                  <a:pt x="124" y="222"/>
                  <a:pt x="62" y="213"/>
                  <a:pt x="18" y="187"/>
                </a:cubicBezTo>
                <a:close/>
                <a:moveTo>
                  <a:pt x="266" y="45"/>
                </a:moveTo>
                <a:lnTo>
                  <a:pt x="266" y="45"/>
                </a:lnTo>
                <a:cubicBezTo>
                  <a:pt x="239" y="18"/>
                  <a:pt x="239" y="18"/>
                  <a:pt x="239" y="18"/>
                </a:cubicBezTo>
                <a:cubicBezTo>
                  <a:pt x="239" y="9"/>
                  <a:pt x="231" y="0"/>
                  <a:pt x="212" y="0"/>
                </a:cubicBezTo>
                <a:cubicBezTo>
                  <a:pt x="159" y="0"/>
                  <a:pt x="159" y="0"/>
                  <a:pt x="159" y="0"/>
                </a:cubicBezTo>
                <a:cubicBezTo>
                  <a:pt x="141" y="0"/>
                  <a:pt x="133" y="9"/>
                  <a:pt x="133" y="18"/>
                </a:cubicBezTo>
                <a:cubicBezTo>
                  <a:pt x="106" y="45"/>
                  <a:pt x="106" y="45"/>
                  <a:pt x="106" y="45"/>
                </a:cubicBezTo>
                <a:cubicBezTo>
                  <a:pt x="44" y="53"/>
                  <a:pt x="0" y="81"/>
                  <a:pt x="0" y="107"/>
                </a:cubicBezTo>
                <a:lnTo>
                  <a:pt x="0" y="107"/>
                </a:lnTo>
                <a:cubicBezTo>
                  <a:pt x="0" y="151"/>
                  <a:pt x="80" y="178"/>
                  <a:pt x="186" y="178"/>
                </a:cubicBezTo>
                <a:cubicBezTo>
                  <a:pt x="292" y="178"/>
                  <a:pt x="372" y="151"/>
                  <a:pt x="372" y="107"/>
                </a:cubicBezTo>
                <a:lnTo>
                  <a:pt x="372" y="107"/>
                </a:lnTo>
                <a:cubicBezTo>
                  <a:pt x="372" y="81"/>
                  <a:pt x="328" y="53"/>
                  <a:pt x="266" y="45"/>
                </a:cubicBezTo>
                <a:close/>
                <a:moveTo>
                  <a:pt x="239" y="98"/>
                </a:moveTo>
                <a:lnTo>
                  <a:pt x="239" y="98"/>
                </a:lnTo>
                <a:cubicBezTo>
                  <a:pt x="203" y="63"/>
                  <a:pt x="203" y="63"/>
                  <a:pt x="203" y="63"/>
                </a:cubicBezTo>
                <a:cubicBezTo>
                  <a:pt x="168" y="63"/>
                  <a:pt x="168" y="63"/>
                  <a:pt x="168" y="63"/>
                </a:cubicBezTo>
                <a:cubicBezTo>
                  <a:pt x="133" y="98"/>
                  <a:pt x="133" y="98"/>
                  <a:pt x="133" y="98"/>
                </a:cubicBezTo>
                <a:cubicBezTo>
                  <a:pt x="88" y="98"/>
                  <a:pt x="88" y="98"/>
                  <a:pt x="88" y="98"/>
                </a:cubicBezTo>
                <a:cubicBezTo>
                  <a:pt x="88" y="98"/>
                  <a:pt x="141" y="45"/>
                  <a:pt x="141" y="36"/>
                </a:cubicBezTo>
                <a:cubicBezTo>
                  <a:pt x="150" y="28"/>
                  <a:pt x="150" y="28"/>
                  <a:pt x="159" y="28"/>
                </a:cubicBezTo>
                <a:cubicBezTo>
                  <a:pt x="212" y="28"/>
                  <a:pt x="212" y="28"/>
                  <a:pt x="212" y="28"/>
                </a:cubicBezTo>
                <a:cubicBezTo>
                  <a:pt x="222" y="28"/>
                  <a:pt x="222" y="28"/>
                  <a:pt x="231" y="36"/>
                </a:cubicBezTo>
                <a:cubicBezTo>
                  <a:pt x="231" y="45"/>
                  <a:pt x="284" y="98"/>
                  <a:pt x="284" y="98"/>
                </a:cubicBezTo>
                <a:lnTo>
                  <a:pt x="239"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6" name="Google Shape;1306;p28"/>
          <p:cNvSpPr/>
          <p:nvPr/>
        </p:nvSpPr>
        <p:spPr>
          <a:xfrm>
            <a:off x="2094707" y="4872832"/>
            <a:ext cx="223838" cy="230188"/>
          </a:xfrm>
          <a:custGeom>
            <a:rect b="b" l="l" r="r" t="t"/>
            <a:pathLst>
              <a:path extrusionOk="0" h="400" w="391">
                <a:moveTo>
                  <a:pt x="328" y="0"/>
                </a:moveTo>
                <a:lnTo>
                  <a:pt x="328" y="0"/>
                </a:lnTo>
                <a:cubicBezTo>
                  <a:pt x="44" y="0"/>
                  <a:pt x="44" y="0"/>
                  <a:pt x="44" y="0"/>
                </a:cubicBezTo>
                <a:cubicBezTo>
                  <a:pt x="18" y="0"/>
                  <a:pt x="0" y="18"/>
                  <a:pt x="0" y="53"/>
                </a:cubicBezTo>
                <a:cubicBezTo>
                  <a:pt x="0" y="346"/>
                  <a:pt x="0" y="346"/>
                  <a:pt x="0" y="346"/>
                </a:cubicBezTo>
                <a:cubicBezTo>
                  <a:pt x="0" y="372"/>
                  <a:pt x="18" y="399"/>
                  <a:pt x="44" y="399"/>
                </a:cubicBezTo>
                <a:cubicBezTo>
                  <a:pt x="346" y="399"/>
                  <a:pt x="346" y="399"/>
                  <a:pt x="346" y="399"/>
                </a:cubicBezTo>
                <a:cubicBezTo>
                  <a:pt x="373" y="399"/>
                  <a:pt x="390" y="372"/>
                  <a:pt x="390" y="346"/>
                </a:cubicBezTo>
                <a:cubicBezTo>
                  <a:pt x="390" y="80"/>
                  <a:pt x="390" y="80"/>
                  <a:pt x="390" y="80"/>
                </a:cubicBezTo>
                <a:lnTo>
                  <a:pt x="328" y="0"/>
                </a:lnTo>
                <a:close/>
                <a:moveTo>
                  <a:pt x="292" y="151"/>
                </a:moveTo>
                <a:lnTo>
                  <a:pt x="292" y="151"/>
                </a:lnTo>
                <a:cubicBezTo>
                  <a:pt x="292" y="159"/>
                  <a:pt x="284" y="177"/>
                  <a:pt x="266" y="177"/>
                </a:cubicBezTo>
                <a:cubicBezTo>
                  <a:pt x="124" y="177"/>
                  <a:pt x="124" y="177"/>
                  <a:pt x="124" y="177"/>
                </a:cubicBezTo>
                <a:cubicBezTo>
                  <a:pt x="107" y="177"/>
                  <a:pt x="98" y="159"/>
                  <a:pt x="98" y="151"/>
                </a:cubicBezTo>
                <a:cubicBezTo>
                  <a:pt x="98" y="27"/>
                  <a:pt x="98" y="27"/>
                  <a:pt x="98" y="27"/>
                </a:cubicBezTo>
                <a:cubicBezTo>
                  <a:pt x="292" y="27"/>
                  <a:pt x="292" y="27"/>
                  <a:pt x="292" y="27"/>
                </a:cubicBezTo>
                <a:lnTo>
                  <a:pt x="292" y="151"/>
                </a:lnTo>
                <a:close/>
                <a:moveTo>
                  <a:pt x="266" y="53"/>
                </a:moveTo>
                <a:lnTo>
                  <a:pt x="266" y="53"/>
                </a:lnTo>
                <a:cubicBezTo>
                  <a:pt x="222" y="53"/>
                  <a:pt x="222" y="53"/>
                  <a:pt x="222" y="53"/>
                </a:cubicBezTo>
                <a:cubicBezTo>
                  <a:pt x="222" y="151"/>
                  <a:pt x="222" y="151"/>
                  <a:pt x="222" y="151"/>
                </a:cubicBezTo>
                <a:cubicBezTo>
                  <a:pt x="266" y="151"/>
                  <a:pt x="266" y="151"/>
                  <a:pt x="266" y="151"/>
                </a:cubicBezTo>
                <a:lnTo>
                  <a:pt x="266" y="5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7" name="Google Shape;1307;p28"/>
          <p:cNvSpPr/>
          <p:nvPr/>
        </p:nvSpPr>
        <p:spPr>
          <a:xfrm>
            <a:off x="928688" y="4868069"/>
            <a:ext cx="285750" cy="239713"/>
          </a:xfrm>
          <a:custGeom>
            <a:rect b="b" l="l" r="r" t="t"/>
            <a:pathLst>
              <a:path extrusionOk="0" h="418" w="498">
                <a:moveTo>
                  <a:pt x="249" y="0"/>
                </a:moveTo>
                <a:lnTo>
                  <a:pt x="249" y="0"/>
                </a:lnTo>
                <a:cubicBezTo>
                  <a:pt x="115" y="115"/>
                  <a:pt x="115" y="115"/>
                  <a:pt x="115" y="115"/>
                </a:cubicBezTo>
                <a:cubicBezTo>
                  <a:pt x="204" y="115"/>
                  <a:pt x="204" y="115"/>
                  <a:pt x="204" y="115"/>
                </a:cubicBezTo>
                <a:cubicBezTo>
                  <a:pt x="204" y="248"/>
                  <a:pt x="204" y="248"/>
                  <a:pt x="204" y="248"/>
                </a:cubicBezTo>
                <a:cubicBezTo>
                  <a:pt x="293" y="248"/>
                  <a:pt x="293" y="248"/>
                  <a:pt x="293" y="248"/>
                </a:cubicBezTo>
                <a:cubicBezTo>
                  <a:pt x="293" y="115"/>
                  <a:pt x="293" y="115"/>
                  <a:pt x="293" y="115"/>
                </a:cubicBezTo>
                <a:cubicBezTo>
                  <a:pt x="381" y="115"/>
                  <a:pt x="381" y="115"/>
                  <a:pt x="381" y="115"/>
                </a:cubicBezTo>
                <a:lnTo>
                  <a:pt x="249" y="0"/>
                </a:lnTo>
                <a:close/>
                <a:moveTo>
                  <a:pt x="478" y="283"/>
                </a:moveTo>
                <a:lnTo>
                  <a:pt x="478" y="283"/>
                </a:lnTo>
                <a:cubicBezTo>
                  <a:pt x="399" y="230"/>
                  <a:pt x="399" y="230"/>
                  <a:pt x="399" y="230"/>
                </a:cubicBezTo>
                <a:cubicBezTo>
                  <a:pt x="355" y="230"/>
                  <a:pt x="355" y="230"/>
                  <a:pt x="355" y="230"/>
                </a:cubicBezTo>
                <a:cubicBezTo>
                  <a:pt x="434" y="292"/>
                  <a:pt x="434" y="292"/>
                  <a:pt x="434" y="292"/>
                </a:cubicBezTo>
                <a:cubicBezTo>
                  <a:pt x="346" y="292"/>
                  <a:pt x="346" y="292"/>
                  <a:pt x="346" y="292"/>
                </a:cubicBezTo>
                <a:cubicBezTo>
                  <a:pt x="346" y="292"/>
                  <a:pt x="346" y="292"/>
                  <a:pt x="346" y="301"/>
                </a:cubicBezTo>
                <a:cubicBezTo>
                  <a:pt x="319" y="355"/>
                  <a:pt x="319" y="355"/>
                  <a:pt x="319" y="355"/>
                </a:cubicBezTo>
                <a:cubicBezTo>
                  <a:pt x="178" y="355"/>
                  <a:pt x="178" y="355"/>
                  <a:pt x="178" y="355"/>
                </a:cubicBezTo>
                <a:cubicBezTo>
                  <a:pt x="151" y="301"/>
                  <a:pt x="151" y="301"/>
                  <a:pt x="151" y="301"/>
                </a:cubicBezTo>
                <a:cubicBezTo>
                  <a:pt x="151" y="292"/>
                  <a:pt x="151" y="292"/>
                  <a:pt x="151" y="292"/>
                </a:cubicBezTo>
                <a:cubicBezTo>
                  <a:pt x="62" y="292"/>
                  <a:pt x="62" y="292"/>
                  <a:pt x="62" y="292"/>
                </a:cubicBezTo>
                <a:cubicBezTo>
                  <a:pt x="142" y="230"/>
                  <a:pt x="142" y="230"/>
                  <a:pt x="142" y="230"/>
                </a:cubicBezTo>
                <a:cubicBezTo>
                  <a:pt x="98" y="230"/>
                  <a:pt x="98" y="230"/>
                  <a:pt x="98" y="230"/>
                </a:cubicBezTo>
                <a:cubicBezTo>
                  <a:pt x="18" y="283"/>
                  <a:pt x="18" y="283"/>
                  <a:pt x="18" y="283"/>
                </a:cubicBezTo>
                <a:cubicBezTo>
                  <a:pt x="9" y="292"/>
                  <a:pt x="0" y="301"/>
                  <a:pt x="0" y="320"/>
                </a:cubicBezTo>
                <a:cubicBezTo>
                  <a:pt x="18" y="399"/>
                  <a:pt x="18" y="399"/>
                  <a:pt x="18" y="399"/>
                </a:cubicBezTo>
                <a:cubicBezTo>
                  <a:pt x="18" y="408"/>
                  <a:pt x="36" y="417"/>
                  <a:pt x="45" y="417"/>
                </a:cubicBezTo>
                <a:cubicBezTo>
                  <a:pt x="452" y="417"/>
                  <a:pt x="452" y="417"/>
                  <a:pt x="452" y="417"/>
                </a:cubicBezTo>
                <a:cubicBezTo>
                  <a:pt x="461" y="417"/>
                  <a:pt x="478" y="408"/>
                  <a:pt x="478" y="399"/>
                </a:cubicBezTo>
                <a:cubicBezTo>
                  <a:pt x="497" y="320"/>
                  <a:pt x="497" y="320"/>
                  <a:pt x="497" y="320"/>
                </a:cubicBezTo>
                <a:cubicBezTo>
                  <a:pt x="497" y="301"/>
                  <a:pt x="487" y="292"/>
                  <a:pt x="478"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8" name="Google Shape;1308;p28"/>
          <p:cNvSpPr/>
          <p:nvPr/>
        </p:nvSpPr>
        <p:spPr>
          <a:xfrm>
            <a:off x="1495425" y="4868069"/>
            <a:ext cx="285750" cy="239713"/>
          </a:xfrm>
          <a:custGeom>
            <a:rect b="b" l="l" r="r" t="t"/>
            <a:pathLst>
              <a:path extrusionOk="0" h="418" w="497">
                <a:moveTo>
                  <a:pt x="479" y="283"/>
                </a:moveTo>
                <a:lnTo>
                  <a:pt x="479" y="283"/>
                </a:lnTo>
                <a:cubicBezTo>
                  <a:pt x="398" y="230"/>
                  <a:pt x="398" y="230"/>
                  <a:pt x="398" y="230"/>
                </a:cubicBezTo>
                <a:cubicBezTo>
                  <a:pt x="354" y="230"/>
                  <a:pt x="354" y="230"/>
                  <a:pt x="354" y="230"/>
                </a:cubicBezTo>
                <a:cubicBezTo>
                  <a:pt x="434" y="292"/>
                  <a:pt x="434" y="292"/>
                  <a:pt x="434" y="292"/>
                </a:cubicBezTo>
                <a:cubicBezTo>
                  <a:pt x="345" y="292"/>
                  <a:pt x="345" y="292"/>
                  <a:pt x="345" y="292"/>
                </a:cubicBezTo>
                <a:cubicBezTo>
                  <a:pt x="345" y="292"/>
                  <a:pt x="345" y="292"/>
                  <a:pt x="345" y="301"/>
                </a:cubicBezTo>
                <a:cubicBezTo>
                  <a:pt x="319" y="355"/>
                  <a:pt x="319" y="355"/>
                  <a:pt x="319" y="355"/>
                </a:cubicBezTo>
                <a:cubicBezTo>
                  <a:pt x="177" y="355"/>
                  <a:pt x="177" y="355"/>
                  <a:pt x="177" y="355"/>
                </a:cubicBezTo>
                <a:cubicBezTo>
                  <a:pt x="151" y="301"/>
                  <a:pt x="151" y="301"/>
                  <a:pt x="151" y="301"/>
                </a:cubicBezTo>
                <a:cubicBezTo>
                  <a:pt x="151" y="292"/>
                  <a:pt x="151" y="292"/>
                  <a:pt x="151" y="292"/>
                </a:cubicBezTo>
                <a:cubicBezTo>
                  <a:pt x="62" y="292"/>
                  <a:pt x="62" y="292"/>
                  <a:pt x="62" y="292"/>
                </a:cubicBezTo>
                <a:cubicBezTo>
                  <a:pt x="141" y="230"/>
                  <a:pt x="141" y="230"/>
                  <a:pt x="141" y="230"/>
                </a:cubicBezTo>
                <a:cubicBezTo>
                  <a:pt x="97" y="230"/>
                  <a:pt x="97" y="230"/>
                  <a:pt x="97" y="230"/>
                </a:cubicBezTo>
                <a:cubicBezTo>
                  <a:pt x="17" y="283"/>
                  <a:pt x="17" y="283"/>
                  <a:pt x="17" y="283"/>
                </a:cubicBezTo>
                <a:cubicBezTo>
                  <a:pt x="9" y="292"/>
                  <a:pt x="0" y="301"/>
                  <a:pt x="0" y="320"/>
                </a:cubicBezTo>
                <a:cubicBezTo>
                  <a:pt x="17" y="399"/>
                  <a:pt x="17" y="399"/>
                  <a:pt x="17" y="399"/>
                </a:cubicBezTo>
                <a:cubicBezTo>
                  <a:pt x="17" y="408"/>
                  <a:pt x="35" y="417"/>
                  <a:pt x="44" y="417"/>
                </a:cubicBezTo>
                <a:cubicBezTo>
                  <a:pt x="451" y="417"/>
                  <a:pt x="451" y="417"/>
                  <a:pt x="451" y="417"/>
                </a:cubicBezTo>
                <a:cubicBezTo>
                  <a:pt x="460" y="417"/>
                  <a:pt x="479" y="408"/>
                  <a:pt x="479" y="399"/>
                </a:cubicBezTo>
                <a:cubicBezTo>
                  <a:pt x="496" y="320"/>
                  <a:pt x="496" y="320"/>
                  <a:pt x="496" y="320"/>
                </a:cubicBezTo>
                <a:cubicBezTo>
                  <a:pt x="496" y="301"/>
                  <a:pt x="487" y="292"/>
                  <a:pt x="479" y="283"/>
                </a:cubicBezTo>
                <a:close/>
                <a:moveTo>
                  <a:pt x="381" y="124"/>
                </a:moveTo>
                <a:lnTo>
                  <a:pt x="381" y="124"/>
                </a:lnTo>
                <a:cubicBezTo>
                  <a:pt x="292" y="124"/>
                  <a:pt x="292" y="124"/>
                  <a:pt x="292" y="124"/>
                </a:cubicBezTo>
                <a:cubicBezTo>
                  <a:pt x="292" y="0"/>
                  <a:pt x="292" y="0"/>
                  <a:pt x="292" y="0"/>
                </a:cubicBezTo>
                <a:cubicBezTo>
                  <a:pt x="204" y="0"/>
                  <a:pt x="204" y="0"/>
                  <a:pt x="204" y="0"/>
                </a:cubicBezTo>
                <a:cubicBezTo>
                  <a:pt x="204" y="124"/>
                  <a:pt x="204" y="124"/>
                  <a:pt x="204" y="124"/>
                </a:cubicBezTo>
                <a:cubicBezTo>
                  <a:pt x="115" y="124"/>
                  <a:pt x="115" y="124"/>
                  <a:pt x="115" y="124"/>
                </a:cubicBezTo>
                <a:cubicBezTo>
                  <a:pt x="248" y="248"/>
                  <a:pt x="248" y="248"/>
                  <a:pt x="248" y="248"/>
                </a:cubicBezTo>
                <a:lnTo>
                  <a:pt x="381" y="12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09" name="Google Shape;1309;p28"/>
          <p:cNvSpPr/>
          <p:nvPr/>
        </p:nvSpPr>
        <p:spPr>
          <a:xfrm>
            <a:off x="11136313" y="3219450"/>
            <a:ext cx="205582" cy="260350"/>
          </a:xfrm>
          <a:custGeom>
            <a:rect b="b" l="l" r="r" t="t"/>
            <a:pathLst>
              <a:path extrusionOk="0" h="453" w="355">
                <a:moveTo>
                  <a:pt x="301" y="0"/>
                </a:moveTo>
                <a:lnTo>
                  <a:pt x="301" y="0"/>
                </a:lnTo>
                <a:cubicBezTo>
                  <a:pt x="53" y="0"/>
                  <a:pt x="53" y="0"/>
                  <a:pt x="53" y="0"/>
                </a:cubicBezTo>
                <a:cubicBezTo>
                  <a:pt x="27" y="0"/>
                  <a:pt x="0" y="26"/>
                  <a:pt x="0" y="53"/>
                </a:cubicBezTo>
                <a:cubicBezTo>
                  <a:pt x="0" y="399"/>
                  <a:pt x="0" y="399"/>
                  <a:pt x="0" y="399"/>
                </a:cubicBezTo>
                <a:cubicBezTo>
                  <a:pt x="0" y="425"/>
                  <a:pt x="27"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71" y="106"/>
                </a:moveTo>
                <a:lnTo>
                  <a:pt x="71" y="106"/>
                </a:lnTo>
                <a:cubicBezTo>
                  <a:pt x="284" y="106"/>
                  <a:pt x="284" y="106"/>
                  <a:pt x="284" y="106"/>
                </a:cubicBezTo>
                <a:cubicBezTo>
                  <a:pt x="284" y="151"/>
                  <a:pt x="284" y="151"/>
                  <a:pt x="284" y="151"/>
                </a:cubicBezTo>
                <a:cubicBezTo>
                  <a:pt x="71" y="151"/>
                  <a:pt x="71" y="151"/>
                  <a:pt x="71" y="151"/>
                </a:cubicBezTo>
                <a:lnTo>
                  <a:pt x="71" y="106"/>
                </a:lnTo>
                <a:close/>
                <a:moveTo>
                  <a:pt x="284" y="345"/>
                </a:moveTo>
                <a:lnTo>
                  <a:pt x="284" y="345"/>
                </a:lnTo>
                <a:cubicBezTo>
                  <a:pt x="71" y="345"/>
                  <a:pt x="71" y="345"/>
                  <a:pt x="71" y="345"/>
                </a:cubicBezTo>
                <a:cubicBezTo>
                  <a:pt x="71" y="301"/>
                  <a:pt x="71" y="301"/>
                  <a:pt x="71" y="301"/>
                </a:cubicBezTo>
                <a:cubicBezTo>
                  <a:pt x="284" y="301"/>
                  <a:pt x="284" y="301"/>
                  <a:pt x="284" y="301"/>
                </a:cubicBezTo>
                <a:lnTo>
                  <a:pt x="284" y="345"/>
                </a:lnTo>
                <a:close/>
                <a:moveTo>
                  <a:pt x="284" y="248"/>
                </a:moveTo>
                <a:lnTo>
                  <a:pt x="284" y="248"/>
                </a:lnTo>
                <a:cubicBezTo>
                  <a:pt x="71" y="248"/>
                  <a:pt x="71" y="248"/>
                  <a:pt x="71" y="248"/>
                </a:cubicBezTo>
                <a:cubicBezTo>
                  <a:pt x="71" y="204"/>
                  <a:pt x="71" y="204"/>
                  <a:pt x="71" y="204"/>
                </a:cubicBezTo>
                <a:cubicBezTo>
                  <a:pt x="284" y="204"/>
                  <a:pt x="284" y="204"/>
                  <a:pt x="284" y="204"/>
                </a:cubicBezTo>
                <a:lnTo>
                  <a:pt x="284" y="24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0" name="Google Shape;1310;p28"/>
          <p:cNvSpPr/>
          <p:nvPr/>
        </p:nvSpPr>
        <p:spPr>
          <a:xfrm>
            <a:off x="2646363" y="4876800"/>
            <a:ext cx="254000" cy="215900"/>
          </a:xfrm>
          <a:custGeom>
            <a:rect b="b" l="l" r="r" t="t"/>
            <a:pathLst>
              <a:path extrusionOk="0" h="374" w="444">
                <a:moveTo>
                  <a:pt x="434" y="213"/>
                </a:moveTo>
                <a:lnTo>
                  <a:pt x="434" y="213"/>
                </a:lnTo>
                <a:cubicBezTo>
                  <a:pt x="364" y="28"/>
                  <a:pt x="364" y="28"/>
                  <a:pt x="364" y="28"/>
                </a:cubicBezTo>
                <a:cubicBezTo>
                  <a:pt x="355" y="10"/>
                  <a:pt x="337" y="0"/>
                  <a:pt x="319" y="0"/>
                </a:cubicBezTo>
                <a:cubicBezTo>
                  <a:pt x="274" y="0"/>
                  <a:pt x="274" y="0"/>
                  <a:pt x="274" y="0"/>
                </a:cubicBezTo>
                <a:cubicBezTo>
                  <a:pt x="283" y="107"/>
                  <a:pt x="283" y="107"/>
                  <a:pt x="283" y="107"/>
                </a:cubicBezTo>
                <a:cubicBezTo>
                  <a:pt x="346" y="107"/>
                  <a:pt x="346" y="107"/>
                  <a:pt x="346" y="107"/>
                </a:cubicBezTo>
                <a:cubicBezTo>
                  <a:pt x="221" y="213"/>
                  <a:pt x="221" y="213"/>
                  <a:pt x="221" y="213"/>
                </a:cubicBezTo>
                <a:cubicBezTo>
                  <a:pt x="98" y="107"/>
                  <a:pt x="98" y="107"/>
                  <a:pt x="98" y="107"/>
                </a:cubicBezTo>
                <a:cubicBezTo>
                  <a:pt x="160" y="107"/>
                  <a:pt x="160" y="107"/>
                  <a:pt x="160" y="107"/>
                </a:cubicBezTo>
                <a:cubicBezTo>
                  <a:pt x="168" y="0"/>
                  <a:pt x="168" y="0"/>
                  <a:pt x="168" y="0"/>
                </a:cubicBezTo>
                <a:cubicBezTo>
                  <a:pt x="124" y="0"/>
                  <a:pt x="124" y="0"/>
                  <a:pt x="124" y="0"/>
                </a:cubicBezTo>
                <a:cubicBezTo>
                  <a:pt x="107" y="0"/>
                  <a:pt x="89" y="10"/>
                  <a:pt x="89" y="28"/>
                </a:cubicBezTo>
                <a:cubicBezTo>
                  <a:pt x="9" y="213"/>
                  <a:pt x="9" y="213"/>
                  <a:pt x="9" y="213"/>
                </a:cubicBezTo>
                <a:cubicBezTo>
                  <a:pt x="0" y="222"/>
                  <a:pt x="0" y="249"/>
                  <a:pt x="0" y="258"/>
                </a:cubicBezTo>
                <a:cubicBezTo>
                  <a:pt x="18" y="356"/>
                  <a:pt x="18" y="356"/>
                  <a:pt x="18" y="356"/>
                </a:cubicBezTo>
                <a:cubicBezTo>
                  <a:pt x="18" y="364"/>
                  <a:pt x="36" y="373"/>
                  <a:pt x="45" y="373"/>
                </a:cubicBezTo>
                <a:cubicBezTo>
                  <a:pt x="399" y="373"/>
                  <a:pt x="399" y="373"/>
                  <a:pt x="399" y="373"/>
                </a:cubicBezTo>
                <a:cubicBezTo>
                  <a:pt x="408" y="373"/>
                  <a:pt x="426" y="364"/>
                  <a:pt x="426" y="356"/>
                </a:cubicBezTo>
                <a:cubicBezTo>
                  <a:pt x="443" y="258"/>
                  <a:pt x="443" y="258"/>
                  <a:pt x="443" y="258"/>
                </a:cubicBezTo>
                <a:cubicBezTo>
                  <a:pt x="443" y="249"/>
                  <a:pt x="443" y="222"/>
                  <a:pt x="434" y="213"/>
                </a:cubicBezTo>
                <a:close/>
                <a:moveTo>
                  <a:pt x="408" y="275"/>
                </a:moveTo>
                <a:lnTo>
                  <a:pt x="408" y="275"/>
                </a:lnTo>
                <a:cubicBezTo>
                  <a:pt x="399" y="311"/>
                  <a:pt x="399" y="311"/>
                  <a:pt x="399" y="311"/>
                </a:cubicBezTo>
                <a:cubicBezTo>
                  <a:pt x="399" y="329"/>
                  <a:pt x="381" y="338"/>
                  <a:pt x="372" y="338"/>
                </a:cubicBezTo>
                <a:cubicBezTo>
                  <a:pt x="71" y="338"/>
                  <a:pt x="71" y="338"/>
                  <a:pt x="71" y="338"/>
                </a:cubicBezTo>
                <a:cubicBezTo>
                  <a:pt x="62" y="338"/>
                  <a:pt x="45" y="329"/>
                  <a:pt x="45" y="311"/>
                </a:cubicBezTo>
                <a:cubicBezTo>
                  <a:pt x="45" y="275"/>
                  <a:pt x="45" y="275"/>
                  <a:pt x="45" y="275"/>
                </a:cubicBezTo>
                <a:cubicBezTo>
                  <a:pt x="36" y="266"/>
                  <a:pt x="45" y="249"/>
                  <a:pt x="62" y="249"/>
                </a:cubicBezTo>
                <a:cubicBezTo>
                  <a:pt x="381" y="249"/>
                  <a:pt x="381" y="249"/>
                  <a:pt x="381" y="249"/>
                </a:cubicBezTo>
                <a:cubicBezTo>
                  <a:pt x="399" y="249"/>
                  <a:pt x="408" y="266"/>
                  <a:pt x="408"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1" name="Google Shape;1311;p28"/>
          <p:cNvSpPr/>
          <p:nvPr/>
        </p:nvSpPr>
        <p:spPr>
          <a:xfrm>
            <a:off x="3738563" y="4294982"/>
            <a:ext cx="283369" cy="192088"/>
          </a:xfrm>
          <a:custGeom>
            <a:rect b="b" l="l" r="r" t="t"/>
            <a:pathLst>
              <a:path extrusionOk="0" h="337" w="497">
                <a:moveTo>
                  <a:pt x="345" y="53"/>
                </a:moveTo>
                <a:lnTo>
                  <a:pt x="97" y="53"/>
                </a:lnTo>
                <a:lnTo>
                  <a:pt x="97" y="0"/>
                </a:lnTo>
                <a:lnTo>
                  <a:pt x="0" y="88"/>
                </a:lnTo>
                <a:lnTo>
                  <a:pt x="97" y="169"/>
                </a:lnTo>
                <a:lnTo>
                  <a:pt x="97" y="124"/>
                </a:lnTo>
                <a:lnTo>
                  <a:pt x="345" y="124"/>
                </a:lnTo>
                <a:lnTo>
                  <a:pt x="345" y="53"/>
                </a:lnTo>
                <a:close/>
                <a:moveTo>
                  <a:pt x="496" y="257"/>
                </a:moveTo>
                <a:lnTo>
                  <a:pt x="398" y="177"/>
                </a:lnTo>
                <a:lnTo>
                  <a:pt x="398" y="222"/>
                </a:lnTo>
                <a:lnTo>
                  <a:pt x="150" y="222"/>
                </a:lnTo>
                <a:lnTo>
                  <a:pt x="150" y="292"/>
                </a:lnTo>
                <a:lnTo>
                  <a:pt x="398" y="292"/>
                </a:lnTo>
                <a:lnTo>
                  <a:pt x="398" y="336"/>
                </a:lnTo>
                <a:lnTo>
                  <a:pt x="496" y="25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2" name="Google Shape;1312;p28"/>
          <p:cNvSpPr/>
          <p:nvPr/>
        </p:nvSpPr>
        <p:spPr>
          <a:xfrm>
            <a:off x="10059194" y="2580482"/>
            <a:ext cx="284163" cy="283369"/>
          </a:xfrm>
          <a:custGeom>
            <a:rect b="b" l="l" r="r" t="t"/>
            <a:pathLst>
              <a:path extrusionOk="0" h="479" w="480">
                <a:moveTo>
                  <a:pt x="240" y="0"/>
                </a:moveTo>
                <a:lnTo>
                  <a:pt x="240" y="0"/>
                </a:lnTo>
                <a:cubicBezTo>
                  <a:pt x="107" y="0"/>
                  <a:pt x="0" y="106"/>
                  <a:pt x="0" y="239"/>
                </a:cubicBezTo>
                <a:cubicBezTo>
                  <a:pt x="0" y="372"/>
                  <a:pt x="107" y="478"/>
                  <a:pt x="240" y="478"/>
                </a:cubicBezTo>
                <a:cubicBezTo>
                  <a:pt x="372" y="478"/>
                  <a:pt x="479" y="372"/>
                  <a:pt x="479" y="239"/>
                </a:cubicBezTo>
                <a:cubicBezTo>
                  <a:pt x="479" y="106"/>
                  <a:pt x="372" y="0"/>
                  <a:pt x="240" y="0"/>
                </a:cubicBezTo>
                <a:close/>
                <a:moveTo>
                  <a:pt x="364" y="115"/>
                </a:moveTo>
                <a:lnTo>
                  <a:pt x="364" y="115"/>
                </a:lnTo>
                <a:close/>
                <a:moveTo>
                  <a:pt x="62" y="239"/>
                </a:moveTo>
                <a:lnTo>
                  <a:pt x="62" y="239"/>
                </a:lnTo>
                <a:cubicBezTo>
                  <a:pt x="62" y="141"/>
                  <a:pt x="142" y="62"/>
                  <a:pt x="240" y="62"/>
                </a:cubicBezTo>
                <a:cubicBezTo>
                  <a:pt x="284" y="62"/>
                  <a:pt x="319" y="79"/>
                  <a:pt x="355" y="97"/>
                </a:cubicBezTo>
                <a:cubicBezTo>
                  <a:pt x="98" y="354"/>
                  <a:pt x="98" y="354"/>
                  <a:pt x="98" y="354"/>
                </a:cubicBezTo>
                <a:cubicBezTo>
                  <a:pt x="71" y="328"/>
                  <a:pt x="62" y="283"/>
                  <a:pt x="62" y="239"/>
                </a:cubicBezTo>
                <a:close/>
                <a:moveTo>
                  <a:pt x="107" y="372"/>
                </a:moveTo>
                <a:lnTo>
                  <a:pt x="107" y="372"/>
                </a:lnTo>
                <a:close/>
                <a:moveTo>
                  <a:pt x="240" y="425"/>
                </a:moveTo>
                <a:lnTo>
                  <a:pt x="240" y="425"/>
                </a:lnTo>
                <a:cubicBezTo>
                  <a:pt x="195" y="425"/>
                  <a:pt x="160" y="407"/>
                  <a:pt x="124" y="381"/>
                </a:cubicBezTo>
                <a:cubicBezTo>
                  <a:pt x="381" y="124"/>
                  <a:pt x="381" y="124"/>
                  <a:pt x="381" y="124"/>
                </a:cubicBezTo>
                <a:cubicBezTo>
                  <a:pt x="408" y="159"/>
                  <a:pt x="417" y="194"/>
                  <a:pt x="417" y="239"/>
                </a:cubicBezTo>
                <a:cubicBezTo>
                  <a:pt x="417" y="345"/>
                  <a:pt x="337" y="425"/>
                  <a:pt x="240" y="42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3" name="Google Shape;1313;p28"/>
          <p:cNvSpPr/>
          <p:nvPr/>
        </p:nvSpPr>
        <p:spPr>
          <a:xfrm>
            <a:off x="11085513" y="1386682"/>
            <a:ext cx="247650" cy="247650"/>
          </a:xfrm>
          <a:custGeom>
            <a:rect b="b" l="l" r="r" t="t"/>
            <a:pathLst>
              <a:path extrusionOk="0" h="417" w="418">
                <a:moveTo>
                  <a:pt x="204" y="0"/>
                </a:moveTo>
                <a:lnTo>
                  <a:pt x="204" y="0"/>
                </a:lnTo>
                <a:cubicBezTo>
                  <a:pt x="88" y="0"/>
                  <a:pt x="0" y="88"/>
                  <a:pt x="0" y="204"/>
                </a:cubicBezTo>
                <a:cubicBezTo>
                  <a:pt x="0" y="319"/>
                  <a:pt x="88" y="416"/>
                  <a:pt x="204" y="416"/>
                </a:cubicBezTo>
                <a:cubicBezTo>
                  <a:pt x="319" y="416"/>
                  <a:pt x="417" y="319"/>
                  <a:pt x="417" y="204"/>
                </a:cubicBezTo>
                <a:cubicBezTo>
                  <a:pt x="417" y="88"/>
                  <a:pt x="319" y="0"/>
                  <a:pt x="204" y="0"/>
                </a:cubicBezTo>
                <a:close/>
                <a:moveTo>
                  <a:pt x="230" y="230"/>
                </a:moveTo>
                <a:lnTo>
                  <a:pt x="230" y="230"/>
                </a:lnTo>
                <a:cubicBezTo>
                  <a:pt x="230" y="328"/>
                  <a:pt x="230" y="328"/>
                  <a:pt x="230" y="328"/>
                </a:cubicBezTo>
                <a:cubicBezTo>
                  <a:pt x="177" y="328"/>
                  <a:pt x="177" y="328"/>
                  <a:pt x="177" y="328"/>
                </a:cubicBezTo>
                <a:cubicBezTo>
                  <a:pt x="177" y="230"/>
                  <a:pt x="177" y="230"/>
                  <a:pt x="177" y="230"/>
                </a:cubicBezTo>
                <a:cubicBezTo>
                  <a:pt x="79" y="230"/>
                  <a:pt x="79" y="230"/>
                  <a:pt x="79" y="230"/>
                </a:cubicBezTo>
                <a:cubicBezTo>
                  <a:pt x="79" y="177"/>
                  <a:pt x="79" y="177"/>
                  <a:pt x="79" y="177"/>
                </a:cubicBezTo>
                <a:cubicBezTo>
                  <a:pt x="177" y="177"/>
                  <a:pt x="177" y="177"/>
                  <a:pt x="177" y="177"/>
                </a:cubicBezTo>
                <a:cubicBezTo>
                  <a:pt x="177" y="79"/>
                  <a:pt x="177" y="79"/>
                  <a:pt x="177" y="79"/>
                </a:cubicBezTo>
                <a:cubicBezTo>
                  <a:pt x="230" y="79"/>
                  <a:pt x="230" y="79"/>
                  <a:pt x="230" y="79"/>
                </a:cubicBezTo>
                <a:cubicBezTo>
                  <a:pt x="230" y="177"/>
                  <a:pt x="230" y="177"/>
                  <a:pt x="230" y="177"/>
                </a:cubicBezTo>
                <a:cubicBezTo>
                  <a:pt x="327" y="177"/>
                  <a:pt x="327" y="177"/>
                  <a:pt x="327" y="177"/>
                </a:cubicBezTo>
                <a:cubicBezTo>
                  <a:pt x="327" y="230"/>
                  <a:pt x="327" y="230"/>
                  <a:pt x="327" y="230"/>
                </a:cubicBezTo>
                <a:lnTo>
                  <a:pt x="230"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4" name="Google Shape;1314;p28"/>
          <p:cNvSpPr/>
          <p:nvPr/>
        </p:nvSpPr>
        <p:spPr>
          <a:xfrm>
            <a:off x="10090944" y="1439069"/>
            <a:ext cx="220663" cy="227013"/>
          </a:xfrm>
          <a:custGeom>
            <a:rect b="b" l="l" r="r" t="t"/>
            <a:pathLst>
              <a:path extrusionOk="0" h="382" w="373">
                <a:moveTo>
                  <a:pt x="0" y="0"/>
                </a:moveTo>
                <a:lnTo>
                  <a:pt x="0" y="0"/>
                </a:lnTo>
                <a:cubicBezTo>
                  <a:pt x="0" y="62"/>
                  <a:pt x="0" y="62"/>
                  <a:pt x="0" y="62"/>
                </a:cubicBezTo>
                <a:cubicBezTo>
                  <a:pt x="178" y="62"/>
                  <a:pt x="319" y="204"/>
                  <a:pt x="319" y="381"/>
                </a:cubicBezTo>
                <a:cubicBezTo>
                  <a:pt x="372" y="381"/>
                  <a:pt x="372" y="381"/>
                  <a:pt x="372" y="381"/>
                </a:cubicBezTo>
                <a:cubicBezTo>
                  <a:pt x="372" y="168"/>
                  <a:pt x="205" y="0"/>
                  <a:pt x="0" y="0"/>
                </a:cubicBezTo>
                <a:close/>
                <a:moveTo>
                  <a:pt x="0" y="115"/>
                </a:moveTo>
                <a:lnTo>
                  <a:pt x="0" y="115"/>
                </a:lnTo>
                <a:cubicBezTo>
                  <a:pt x="0" y="177"/>
                  <a:pt x="0" y="177"/>
                  <a:pt x="0" y="177"/>
                </a:cubicBezTo>
                <a:cubicBezTo>
                  <a:pt x="107" y="177"/>
                  <a:pt x="196" y="266"/>
                  <a:pt x="196" y="381"/>
                </a:cubicBezTo>
                <a:cubicBezTo>
                  <a:pt x="258" y="381"/>
                  <a:pt x="258" y="381"/>
                  <a:pt x="258" y="381"/>
                </a:cubicBezTo>
                <a:cubicBezTo>
                  <a:pt x="258" y="230"/>
                  <a:pt x="142" y="115"/>
                  <a:pt x="0" y="115"/>
                </a:cubicBezTo>
                <a:close/>
                <a:moveTo>
                  <a:pt x="54" y="266"/>
                </a:moveTo>
                <a:lnTo>
                  <a:pt x="54" y="266"/>
                </a:lnTo>
                <a:cubicBezTo>
                  <a:pt x="27" y="266"/>
                  <a:pt x="0" y="293"/>
                  <a:pt x="0" y="319"/>
                </a:cubicBezTo>
                <a:cubicBezTo>
                  <a:pt x="0" y="355"/>
                  <a:pt x="27" y="381"/>
                  <a:pt x="54" y="381"/>
                </a:cubicBezTo>
                <a:cubicBezTo>
                  <a:pt x="89" y="381"/>
                  <a:pt x="107" y="355"/>
                  <a:pt x="107" y="319"/>
                </a:cubicBezTo>
                <a:cubicBezTo>
                  <a:pt x="107" y="293"/>
                  <a:pt x="89" y="266"/>
                  <a:pt x="5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5" name="Google Shape;1315;p28"/>
          <p:cNvSpPr/>
          <p:nvPr/>
        </p:nvSpPr>
        <p:spPr>
          <a:xfrm>
            <a:off x="10063957" y="3185319"/>
            <a:ext cx="274638" cy="243681"/>
          </a:xfrm>
          <a:custGeom>
            <a:rect b="b" l="l" r="r" t="t"/>
            <a:pathLst>
              <a:path extrusionOk="0" h="409" w="462">
                <a:moveTo>
                  <a:pt x="257" y="0"/>
                </a:moveTo>
                <a:lnTo>
                  <a:pt x="257" y="0"/>
                </a:lnTo>
                <a:cubicBezTo>
                  <a:pt x="151" y="0"/>
                  <a:pt x="62" y="89"/>
                  <a:pt x="62" y="205"/>
                </a:cubicBezTo>
                <a:cubicBezTo>
                  <a:pt x="0" y="205"/>
                  <a:pt x="0" y="205"/>
                  <a:pt x="0" y="205"/>
                </a:cubicBezTo>
                <a:cubicBezTo>
                  <a:pt x="89" y="302"/>
                  <a:pt x="89" y="302"/>
                  <a:pt x="89" y="302"/>
                </a:cubicBezTo>
                <a:cubicBezTo>
                  <a:pt x="178" y="205"/>
                  <a:pt x="178" y="205"/>
                  <a:pt x="178" y="205"/>
                </a:cubicBezTo>
                <a:cubicBezTo>
                  <a:pt x="106" y="205"/>
                  <a:pt x="106" y="205"/>
                  <a:pt x="106" y="205"/>
                </a:cubicBezTo>
                <a:cubicBezTo>
                  <a:pt x="115" y="124"/>
                  <a:pt x="178" y="53"/>
                  <a:pt x="257" y="53"/>
                </a:cubicBezTo>
                <a:cubicBezTo>
                  <a:pt x="346" y="53"/>
                  <a:pt x="416" y="124"/>
                  <a:pt x="416" y="205"/>
                </a:cubicBezTo>
                <a:cubicBezTo>
                  <a:pt x="416" y="293"/>
                  <a:pt x="346" y="364"/>
                  <a:pt x="257" y="364"/>
                </a:cubicBezTo>
                <a:cubicBezTo>
                  <a:pt x="231" y="364"/>
                  <a:pt x="196" y="346"/>
                  <a:pt x="169" y="328"/>
                </a:cubicBezTo>
                <a:cubicBezTo>
                  <a:pt x="133" y="364"/>
                  <a:pt x="133" y="364"/>
                  <a:pt x="133" y="364"/>
                </a:cubicBezTo>
                <a:cubicBezTo>
                  <a:pt x="169" y="391"/>
                  <a:pt x="213" y="408"/>
                  <a:pt x="257" y="408"/>
                </a:cubicBezTo>
                <a:cubicBezTo>
                  <a:pt x="372" y="408"/>
                  <a:pt x="461" y="319"/>
                  <a:pt x="461" y="205"/>
                </a:cubicBezTo>
                <a:cubicBezTo>
                  <a:pt x="461" y="98"/>
                  <a:pt x="372" y="0"/>
                  <a:pt x="257" y="0"/>
                </a:cubicBezTo>
                <a:close/>
                <a:moveTo>
                  <a:pt x="240" y="98"/>
                </a:moveTo>
                <a:lnTo>
                  <a:pt x="240" y="98"/>
                </a:lnTo>
                <a:cubicBezTo>
                  <a:pt x="240" y="213"/>
                  <a:pt x="240" y="213"/>
                  <a:pt x="240" y="213"/>
                </a:cubicBezTo>
                <a:cubicBezTo>
                  <a:pt x="319" y="293"/>
                  <a:pt x="319" y="293"/>
                  <a:pt x="319" y="293"/>
                </a:cubicBezTo>
                <a:cubicBezTo>
                  <a:pt x="346" y="266"/>
                  <a:pt x="346" y="266"/>
                  <a:pt x="346" y="266"/>
                </a:cubicBezTo>
                <a:cubicBezTo>
                  <a:pt x="275" y="205"/>
                  <a:pt x="275" y="205"/>
                  <a:pt x="275" y="205"/>
                </a:cubicBezTo>
                <a:cubicBezTo>
                  <a:pt x="275" y="98"/>
                  <a:pt x="275" y="98"/>
                  <a:pt x="275" y="98"/>
                </a:cubicBezTo>
                <a:lnTo>
                  <a:pt x="240"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6" name="Google Shape;1316;p28"/>
          <p:cNvSpPr/>
          <p:nvPr/>
        </p:nvSpPr>
        <p:spPr>
          <a:xfrm>
            <a:off x="10070307" y="2004219"/>
            <a:ext cx="261938" cy="269081"/>
          </a:xfrm>
          <a:custGeom>
            <a:rect b="b" l="l" r="r" t="t"/>
            <a:pathLst>
              <a:path extrusionOk="0" h="453" w="445">
                <a:moveTo>
                  <a:pt x="399" y="0"/>
                </a:moveTo>
                <a:lnTo>
                  <a:pt x="399" y="0"/>
                </a:lnTo>
                <a:cubicBezTo>
                  <a:pt x="169" y="0"/>
                  <a:pt x="169" y="0"/>
                  <a:pt x="169" y="0"/>
                </a:cubicBezTo>
                <a:cubicBezTo>
                  <a:pt x="142" y="0"/>
                  <a:pt x="124" y="27"/>
                  <a:pt x="124" y="53"/>
                </a:cubicBezTo>
                <a:cubicBezTo>
                  <a:pt x="124" y="124"/>
                  <a:pt x="124" y="124"/>
                  <a:pt x="124" y="124"/>
                </a:cubicBezTo>
                <a:cubicBezTo>
                  <a:pt x="169" y="124"/>
                  <a:pt x="169" y="124"/>
                  <a:pt x="169" y="124"/>
                </a:cubicBezTo>
                <a:cubicBezTo>
                  <a:pt x="169" y="53"/>
                  <a:pt x="169" y="53"/>
                  <a:pt x="169" y="53"/>
                </a:cubicBezTo>
                <a:cubicBezTo>
                  <a:pt x="399" y="53"/>
                  <a:pt x="399" y="53"/>
                  <a:pt x="399" y="53"/>
                </a:cubicBezTo>
                <a:cubicBezTo>
                  <a:pt x="399" y="399"/>
                  <a:pt x="399" y="399"/>
                  <a:pt x="399" y="399"/>
                </a:cubicBezTo>
                <a:cubicBezTo>
                  <a:pt x="169" y="399"/>
                  <a:pt x="169" y="399"/>
                  <a:pt x="169" y="399"/>
                </a:cubicBezTo>
                <a:cubicBezTo>
                  <a:pt x="169" y="346"/>
                  <a:pt x="169" y="346"/>
                  <a:pt x="169" y="346"/>
                </a:cubicBezTo>
                <a:cubicBezTo>
                  <a:pt x="124" y="346"/>
                  <a:pt x="124" y="346"/>
                  <a:pt x="124" y="346"/>
                </a:cubicBezTo>
                <a:cubicBezTo>
                  <a:pt x="124" y="399"/>
                  <a:pt x="124" y="399"/>
                  <a:pt x="124" y="399"/>
                </a:cubicBezTo>
                <a:cubicBezTo>
                  <a:pt x="124" y="425"/>
                  <a:pt x="142" y="452"/>
                  <a:pt x="169" y="452"/>
                </a:cubicBezTo>
                <a:cubicBezTo>
                  <a:pt x="399" y="452"/>
                  <a:pt x="399" y="452"/>
                  <a:pt x="399" y="452"/>
                </a:cubicBezTo>
                <a:cubicBezTo>
                  <a:pt x="425" y="452"/>
                  <a:pt x="444" y="425"/>
                  <a:pt x="444" y="399"/>
                </a:cubicBezTo>
                <a:cubicBezTo>
                  <a:pt x="444" y="53"/>
                  <a:pt x="444" y="53"/>
                  <a:pt x="444" y="53"/>
                </a:cubicBezTo>
                <a:cubicBezTo>
                  <a:pt x="444" y="27"/>
                  <a:pt x="425" y="0"/>
                  <a:pt x="399" y="0"/>
                </a:cubicBezTo>
                <a:close/>
                <a:moveTo>
                  <a:pt x="222" y="337"/>
                </a:moveTo>
                <a:lnTo>
                  <a:pt x="222" y="337"/>
                </a:lnTo>
                <a:cubicBezTo>
                  <a:pt x="319" y="239"/>
                  <a:pt x="319" y="239"/>
                  <a:pt x="319" y="239"/>
                </a:cubicBezTo>
                <a:cubicBezTo>
                  <a:pt x="222" y="142"/>
                  <a:pt x="222" y="142"/>
                  <a:pt x="222" y="142"/>
                </a:cubicBezTo>
                <a:cubicBezTo>
                  <a:pt x="222" y="204"/>
                  <a:pt x="222" y="204"/>
                  <a:pt x="222" y="204"/>
                </a:cubicBezTo>
                <a:cubicBezTo>
                  <a:pt x="0" y="204"/>
                  <a:pt x="0" y="204"/>
                  <a:pt x="0" y="204"/>
                </a:cubicBezTo>
                <a:cubicBezTo>
                  <a:pt x="0" y="275"/>
                  <a:pt x="0" y="275"/>
                  <a:pt x="0" y="275"/>
                </a:cubicBezTo>
                <a:cubicBezTo>
                  <a:pt x="222" y="275"/>
                  <a:pt x="222" y="275"/>
                  <a:pt x="222" y="275"/>
                </a:cubicBezTo>
                <a:lnTo>
                  <a:pt x="222" y="33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7" name="Google Shape;1317;p28"/>
          <p:cNvSpPr/>
          <p:nvPr/>
        </p:nvSpPr>
        <p:spPr>
          <a:xfrm>
            <a:off x="9473407" y="1413669"/>
            <a:ext cx="283369" cy="279400"/>
          </a:xfrm>
          <a:custGeom>
            <a:rect b="b" l="l" r="r" t="t"/>
            <a:pathLst>
              <a:path extrusionOk="0" h="471" w="479">
                <a:moveTo>
                  <a:pt x="115" y="275"/>
                </a:moveTo>
                <a:lnTo>
                  <a:pt x="115" y="275"/>
                </a:lnTo>
                <a:cubicBezTo>
                  <a:pt x="203" y="364"/>
                  <a:pt x="203" y="364"/>
                  <a:pt x="203" y="364"/>
                </a:cubicBezTo>
                <a:cubicBezTo>
                  <a:pt x="363" y="196"/>
                  <a:pt x="363" y="196"/>
                  <a:pt x="363" y="196"/>
                </a:cubicBezTo>
                <a:cubicBezTo>
                  <a:pt x="274" y="107"/>
                  <a:pt x="274" y="107"/>
                  <a:pt x="274" y="107"/>
                </a:cubicBezTo>
                <a:lnTo>
                  <a:pt x="115" y="275"/>
                </a:lnTo>
                <a:close/>
                <a:moveTo>
                  <a:pt x="461" y="151"/>
                </a:moveTo>
                <a:lnTo>
                  <a:pt x="461" y="151"/>
                </a:lnTo>
                <a:cubicBezTo>
                  <a:pt x="425" y="116"/>
                  <a:pt x="425" y="116"/>
                  <a:pt x="425" y="116"/>
                </a:cubicBezTo>
                <a:cubicBezTo>
                  <a:pt x="416" y="116"/>
                  <a:pt x="408" y="116"/>
                  <a:pt x="399" y="116"/>
                </a:cubicBezTo>
                <a:cubicBezTo>
                  <a:pt x="372" y="116"/>
                  <a:pt x="355" y="98"/>
                  <a:pt x="355" y="72"/>
                </a:cubicBezTo>
                <a:cubicBezTo>
                  <a:pt x="355" y="63"/>
                  <a:pt x="355" y="54"/>
                  <a:pt x="363" y="45"/>
                </a:cubicBezTo>
                <a:cubicBezTo>
                  <a:pt x="319" y="9"/>
                  <a:pt x="319" y="9"/>
                  <a:pt x="319" y="9"/>
                </a:cubicBezTo>
                <a:cubicBezTo>
                  <a:pt x="310" y="0"/>
                  <a:pt x="293" y="0"/>
                  <a:pt x="284" y="9"/>
                </a:cubicBezTo>
                <a:cubicBezTo>
                  <a:pt x="9" y="284"/>
                  <a:pt x="9" y="284"/>
                  <a:pt x="9" y="284"/>
                </a:cubicBezTo>
                <a:cubicBezTo>
                  <a:pt x="0" y="293"/>
                  <a:pt x="0" y="311"/>
                  <a:pt x="9" y="319"/>
                </a:cubicBezTo>
                <a:cubicBezTo>
                  <a:pt x="53" y="355"/>
                  <a:pt x="53" y="355"/>
                  <a:pt x="53" y="355"/>
                </a:cubicBezTo>
                <a:cubicBezTo>
                  <a:pt x="53" y="347"/>
                  <a:pt x="62" y="347"/>
                  <a:pt x="71" y="347"/>
                </a:cubicBezTo>
                <a:cubicBezTo>
                  <a:pt x="106" y="347"/>
                  <a:pt x="124" y="373"/>
                  <a:pt x="124" y="400"/>
                </a:cubicBezTo>
                <a:cubicBezTo>
                  <a:pt x="124" y="409"/>
                  <a:pt x="124" y="417"/>
                  <a:pt x="115" y="426"/>
                </a:cubicBezTo>
                <a:cubicBezTo>
                  <a:pt x="159" y="462"/>
                  <a:pt x="159" y="462"/>
                  <a:pt x="159" y="462"/>
                </a:cubicBezTo>
                <a:cubicBezTo>
                  <a:pt x="168" y="470"/>
                  <a:pt x="186" y="470"/>
                  <a:pt x="195" y="462"/>
                </a:cubicBezTo>
                <a:cubicBezTo>
                  <a:pt x="461" y="187"/>
                  <a:pt x="461" y="187"/>
                  <a:pt x="461" y="187"/>
                </a:cubicBezTo>
                <a:cubicBezTo>
                  <a:pt x="478" y="178"/>
                  <a:pt x="478" y="160"/>
                  <a:pt x="461" y="151"/>
                </a:cubicBezTo>
                <a:close/>
                <a:moveTo>
                  <a:pt x="203" y="400"/>
                </a:moveTo>
                <a:lnTo>
                  <a:pt x="203" y="400"/>
                </a:lnTo>
                <a:cubicBezTo>
                  <a:pt x="71" y="275"/>
                  <a:pt x="71" y="275"/>
                  <a:pt x="71" y="275"/>
                </a:cubicBezTo>
                <a:cubicBezTo>
                  <a:pt x="274" y="72"/>
                  <a:pt x="274" y="72"/>
                  <a:pt x="274" y="72"/>
                </a:cubicBezTo>
                <a:cubicBezTo>
                  <a:pt x="399" y="196"/>
                  <a:pt x="399" y="196"/>
                  <a:pt x="399" y="196"/>
                </a:cubicBezTo>
                <a:lnTo>
                  <a:pt x="203"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8" name="Google Shape;1318;p28"/>
          <p:cNvSpPr/>
          <p:nvPr/>
        </p:nvSpPr>
        <p:spPr>
          <a:xfrm>
            <a:off x="10522744" y="1466850"/>
            <a:ext cx="264319" cy="175419"/>
          </a:xfrm>
          <a:custGeom>
            <a:rect b="b" l="l" r="r" t="t"/>
            <a:pathLst>
              <a:path extrusionOk="0" h="302" w="445">
                <a:moveTo>
                  <a:pt x="416" y="0"/>
                </a:moveTo>
                <a:lnTo>
                  <a:pt x="416" y="0"/>
                </a:lnTo>
                <a:cubicBezTo>
                  <a:pt x="195" y="0"/>
                  <a:pt x="195" y="0"/>
                  <a:pt x="195" y="0"/>
                </a:cubicBezTo>
                <a:cubicBezTo>
                  <a:pt x="195" y="123"/>
                  <a:pt x="195" y="123"/>
                  <a:pt x="195" y="123"/>
                </a:cubicBezTo>
                <a:cubicBezTo>
                  <a:pt x="444" y="123"/>
                  <a:pt x="444" y="123"/>
                  <a:pt x="444" y="123"/>
                </a:cubicBezTo>
                <a:cubicBezTo>
                  <a:pt x="444" y="26"/>
                  <a:pt x="444" y="26"/>
                  <a:pt x="444" y="26"/>
                </a:cubicBezTo>
                <a:cubicBezTo>
                  <a:pt x="444" y="17"/>
                  <a:pt x="434" y="0"/>
                  <a:pt x="416" y="0"/>
                </a:cubicBezTo>
                <a:close/>
                <a:moveTo>
                  <a:pt x="0" y="274"/>
                </a:moveTo>
                <a:lnTo>
                  <a:pt x="0" y="274"/>
                </a:lnTo>
                <a:cubicBezTo>
                  <a:pt x="0" y="292"/>
                  <a:pt x="0" y="301"/>
                  <a:pt x="18" y="301"/>
                </a:cubicBezTo>
                <a:cubicBezTo>
                  <a:pt x="151" y="301"/>
                  <a:pt x="151" y="301"/>
                  <a:pt x="151" y="301"/>
                </a:cubicBezTo>
                <a:cubicBezTo>
                  <a:pt x="151" y="176"/>
                  <a:pt x="151" y="176"/>
                  <a:pt x="151" y="176"/>
                </a:cubicBezTo>
                <a:cubicBezTo>
                  <a:pt x="0" y="176"/>
                  <a:pt x="0" y="176"/>
                  <a:pt x="0" y="176"/>
                </a:cubicBezTo>
                <a:lnTo>
                  <a:pt x="0" y="274"/>
                </a:lnTo>
                <a:close/>
                <a:moveTo>
                  <a:pt x="195" y="301"/>
                </a:moveTo>
                <a:lnTo>
                  <a:pt x="195" y="301"/>
                </a:lnTo>
                <a:cubicBezTo>
                  <a:pt x="416" y="301"/>
                  <a:pt x="416" y="301"/>
                  <a:pt x="416" y="301"/>
                </a:cubicBezTo>
                <a:cubicBezTo>
                  <a:pt x="434" y="301"/>
                  <a:pt x="444" y="292"/>
                  <a:pt x="444" y="274"/>
                </a:cubicBezTo>
                <a:cubicBezTo>
                  <a:pt x="444" y="176"/>
                  <a:pt x="444" y="176"/>
                  <a:pt x="444" y="176"/>
                </a:cubicBezTo>
                <a:cubicBezTo>
                  <a:pt x="195" y="176"/>
                  <a:pt x="195" y="176"/>
                  <a:pt x="195" y="176"/>
                </a:cubicBezTo>
                <a:lnTo>
                  <a:pt x="195" y="301"/>
                </a:lnTo>
                <a:close/>
                <a:moveTo>
                  <a:pt x="0" y="26"/>
                </a:moveTo>
                <a:lnTo>
                  <a:pt x="0" y="26"/>
                </a:lnTo>
                <a:cubicBezTo>
                  <a:pt x="0" y="123"/>
                  <a:pt x="0" y="123"/>
                  <a:pt x="0" y="123"/>
                </a:cubicBezTo>
                <a:cubicBezTo>
                  <a:pt x="151" y="123"/>
                  <a:pt x="151" y="123"/>
                  <a:pt x="151" y="123"/>
                </a:cubicBezTo>
                <a:cubicBezTo>
                  <a:pt x="151" y="0"/>
                  <a:pt x="151" y="0"/>
                  <a:pt x="151" y="0"/>
                </a:cubicBezTo>
                <a:cubicBezTo>
                  <a:pt x="18" y="0"/>
                  <a:pt x="18" y="0"/>
                  <a:pt x="18" y="0"/>
                </a:cubicBezTo>
                <a:cubicBezTo>
                  <a:pt x="0" y="0"/>
                  <a:pt x="0" y="17"/>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19" name="Google Shape;1319;p28"/>
          <p:cNvSpPr/>
          <p:nvPr/>
        </p:nvSpPr>
        <p:spPr>
          <a:xfrm>
            <a:off x="9473407" y="3793332"/>
            <a:ext cx="283369" cy="203200"/>
          </a:xfrm>
          <a:custGeom>
            <a:rect b="b" l="l" r="r" t="t"/>
            <a:pathLst>
              <a:path extrusionOk="0" h="346" w="479">
                <a:moveTo>
                  <a:pt x="478" y="44"/>
                </a:moveTo>
                <a:lnTo>
                  <a:pt x="478" y="44"/>
                </a:lnTo>
                <a:cubicBezTo>
                  <a:pt x="478" y="17"/>
                  <a:pt x="478" y="17"/>
                  <a:pt x="478" y="17"/>
                </a:cubicBezTo>
                <a:cubicBezTo>
                  <a:pt x="478" y="9"/>
                  <a:pt x="469" y="0"/>
                  <a:pt x="461" y="0"/>
                </a:cubicBezTo>
                <a:cubicBezTo>
                  <a:pt x="18" y="0"/>
                  <a:pt x="18" y="0"/>
                  <a:pt x="18" y="0"/>
                </a:cubicBezTo>
                <a:cubicBezTo>
                  <a:pt x="9" y="0"/>
                  <a:pt x="0" y="9"/>
                  <a:pt x="0" y="17"/>
                </a:cubicBezTo>
                <a:cubicBezTo>
                  <a:pt x="0" y="44"/>
                  <a:pt x="0" y="44"/>
                  <a:pt x="0" y="44"/>
                </a:cubicBezTo>
                <a:cubicBezTo>
                  <a:pt x="44" y="44"/>
                  <a:pt x="44" y="44"/>
                  <a:pt x="44" y="44"/>
                </a:cubicBezTo>
                <a:cubicBezTo>
                  <a:pt x="44" y="97"/>
                  <a:pt x="44" y="97"/>
                  <a:pt x="44" y="97"/>
                </a:cubicBezTo>
                <a:cubicBezTo>
                  <a:pt x="0" y="97"/>
                  <a:pt x="0" y="97"/>
                  <a:pt x="0" y="97"/>
                </a:cubicBezTo>
                <a:cubicBezTo>
                  <a:pt x="0" y="150"/>
                  <a:pt x="0" y="150"/>
                  <a:pt x="0" y="150"/>
                </a:cubicBezTo>
                <a:cubicBezTo>
                  <a:pt x="44" y="150"/>
                  <a:pt x="44" y="150"/>
                  <a:pt x="44" y="150"/>
                </a:cubicBezTo>
                <a:cubicBezTo>
                  <a:pt x="44" y="194"/>
                  <a:pt x="44" y="194"/>
                  <a:pt x="44" y="194"/>
                </a:cubicBezTo>
                <a:cubicBezTo>
                  <a:pt x="0" y="194"/>
                  <a:pt x="0" y="194"/>
                  <a:pt x="0" y="194"/>
                </a:cubicBezTo>
                <a:cubicBezTo>
                  <a:pt x="0" y="247"/>
                  <a:pt x="0" y="247"/>
                  <a:pt x="0" y="247"/>
                </a:cubicBezTo>
                <a:cubicBezTo>
                  <a:pt x="44" y="247"/>
                  <a:pt x="44" y="247"/>
                  <a:pt x="44" y="247"/>
                </a:cubicBezTo>
                <a:cubicBezTo>
                  <a:pt x="44" y="292"/>
                  <a:pt x="44" y="292"/>
                  <a:pt x="44" y="292"/>
                </a:cubicBezTo>
                <a:cubicBezTo>
                  <a:pt x="0" y="292"/>
                  <a:pt x="0" y="292"/>
                  <a:pt x="0" y="292"/>
                </a:cubicBezTo>
                <a:cubicBezTo>
                  <a:pt x="0" y="328"/>
                  <a:pt x="0" y="328"/>
                  <a:pt x="0" y="328"/>
                </a:cubicBezTo>
                <a:cubicBezTo>
                  <a:pt x="0" y="337"/>
                  <a:pt x="9" y="345"/>
                  <a:pt x="18" y="345"/>
                </a:cubicBezTo>
                <a:cubicBezTo>
                  <a:pt x="461" y="345"/>
                  <a:pt x="461" y="345"/>
                  <a:pt x="461" y="345"/>
                </a:cubicBezTo>
                <a:cubicBezTo>
                  <a:pt x="469" y="345"/>
                  <a:pt x="478" y="337"/>
                  <a:pt x="478" y="328"/>
                </a:cubicBezTo>
                <a:cubicBezTo>
                  <a:pt x="478" y="292"/>
                  <a:pt x="478" y="292"/>
                  <a:pt x="478" y="292"/>
                </a:cubicBezTo>
                <a:cubicBezTo>
                  <a:pt x="434" y="292"/>
                  <a:pt x="434" y="292"/>
                  <a:pt x="434" y="292"/>
                </a:cubicBezTo>
                <a:cubicBezTo>
                  <a:pt x="434" y="247"/>
                  <a:pt x="434" y="247"/>
                  <a:pt x="434" y="247"/>
                </a:cubicBezTo>
                <a:cubicBezTo>
                  <a:pt x="478" y="247"/>
                  <a:pt x="478" y="247"/>
                  <a:pt x="478" y="247"/>
                </a:cubicBezTo>
                <a:cubicBezTo>
                  <a:pt x="478" y="194"/>
                  <a:pt x="478" y="194"/>
                  <a:pt x="478" y="194"/>
                </a:cubicBezTo>
                <a:cubicBezTo>
                  <a:pt x="434" y="194"/>
                  <a:pt x="434" y="194"/>
                  <a:pt x="434" y="194"/>
                </a:cubicBezTo>
                <a:cubicBezTo>
                  <a:pt x="434" y="150"/>
                  <a:pt x="434" y="150"/>
                  <a:pt x="434" y="150"/>
                </a:cubicBezTo>
                <a:cubicBezTo>
                  <a:pt x="478" y="150"/>
                  <a:pt x="478" y="150"/>
                  <a:pt x="478" y="150"/>
                </a:cubicBezTo>
                <a:cubicBezTo>
                  <a:pt x="478" y="97"/>
                  <a:pt x="478" y="97"/>
                  <a:pt x="478" y="97"/>
                </a:cubicBezTo>
                <a:cubicBezTo>
                  <a:pt x="434" y="97"/>
                  <a:pt x="434" y="97"/>
                  <a:pt x="434" y="97"/>
                </a:cubicBezTo>
                <a:cubicBezTo>
                  <a:pt x="434" y="44"/>
                  <a:pt x="434" y="44"/>
                  <a:pt x="434" y="44"/>
                </a:cubicBezTo>
                <a:lnTo>
                  <a:pt x="478" y="44"/>
                </a:lnTo>
                <a:close/>
                <a:moveTo>
                  <a:pt x="186" y="247"/>
                </a:moveTo>
                <a:lnTo>
                  <a:pt x="186" y="247"/>
                </a:lnTo>
                <a:cubicBezTo>
                  <a:pt x="186" y="97"/>
                  <a:pt x="186" y="97"/>
                  <a:pt x="186" y="97"/>
                </a:cubicBezTo>
                <a:cubicBezTo>
                  <a:pt x="310" y="168"/>
                  <a:pt x="310" y="168"/>
                  <a:pt x="310" y="168"/>
                </a:cubicBezTo>
                <a:lnTo>
                  <a:pt x="186" y="24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20" name="Google Shape;1320;p28"/>
          <p:cNvSpPr/>
          <p:nvPr/>
        </p:nvSpPr>
        <p:spPr>
          <a:xfrm>
            <a:off x="10095707" y="3761582"/>
            <a:ext cx="211138" cy="268288"/>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249" y="239"/>
                </a:moveTo>
                <a:lnTo>
                  <a:pt x="249" y="239"/>
                </a:lnTo>
                <a:cubicBezTo>
                  <a:pt x="240" y="248"/>
                  <a:pt x="240" y="239"/>
                  <a:pt x="240" y="239"/>
                </a:cubicBezTo>
                <a:cubicBezTo>
                  <a:pt x="240" y="222"/>
                  <a:pt x="240" y="186"/>
                  <a:pt x="204" y="178"/>
                </a:cubicBezTo>
                <a:cubicBezTo>
                  <a:pt x="204" y="301"/>
                  <a:pt x="204" y="301"/>
                  <a:pt x="204" y="301"/>
                </a:cubicBezTo>
                <a:cubicBezTo>
                  <a:pt x="204" y="329"/>
                  <a:pt x="196" y="346"/>
                  <a:pt x="160" y="354"/>
                </a:cubicBezTo>
                <a:cubicBezTo>
                  <a:pt x="133" y="364"/>
                  <a:pt x="98" y="354"/>
                  <a:pt x="89" y="338"/>
                </a:cubicBezTo>
                <a:cubicBezTo>
                  <a:pt x="89" y="310"/>
                  <a:pt x="107" y="284"/>
                  <a:pt x="133" y="275"/>
                </a:cubicBezTo>
                <a:cubicBezTo>
                  <a:pt x="143" y="275"/>
                  <a:pt x="160" y="275"/>
                  <a:pt x="178" y="275"/>
                </a:cubicBezTo>
                <a:cubicBezTo>
                  <a:pt x="178" y="98"/>
                  <a:pt x="178" y="98"/>
                  <a:pt x="178" y="98"/>
                </a:cubicBezTo>
                <a:cubicBezTo>
                  <a:pt x="204" y="98"/>
                  <a:pt x="204" y="98"/>
                  <a:pt x="204" y="98"/>
                </a:cubicBezTo>
                <a:cubicBezTo>
                  <a:pt x="204" y="125"/>
                  <a:pt x="293" y="169"/>
                  <a:pt x="249" y="23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21" name="Google Shape;1321;p28"/>
          <p:cNvSpPr/>
          <p:nvPr/>
        </p:nvSpPr>
        <p:spPr>
          <a:xfrm>
            <a:off x="9483725" y="2004219"/>
            <a:ext cx="262732" cy="269081"/>
          </a:xfrm>
          <a:custGeom>
            <a:rect b="b" l="l" r="r" t="t"/>
            <a:pathLst>
              <a:path extrusionOk="0" h="453" w="444">
                <a:moveTo>
                  <a:pt x="247" y="399"/>
                </a:moveTo>
                <a:lnTo>
                  <a:pt x="247" y="399"/>
                </a:lnTo>
                <a:cubicBezTo>
                  <a:pt x="44" y="399"/>
                  <a:pt x="44" y="399"/>
                  <a:pt x="44" y="399"/>
                </a:cubicBezTo>
                <a:cubicBezTo>
                  <a:pt x="44" y="53"/>
                  <a:pt x="44" y="53"/>
                  <a:pt x="44" y="53"/>
                </a:cubicBezTo>
                <a:cubicBezTo>
                  <a:pt x="247" y="53"/>
                  <a:pt x="247" y="53"/>
                  <a:pt x="247" y="53"/>
                </a:cubicBezTo>
                <a:cubicBezTo>
                  <a:pt x="247" y="124"/>
                  <a:pt x="247" y="124"/>
                  <a:pt x="247" y="124"/>
                </a:cubicBezTo>
                <a:cubicBezTo>
                  <a:pt x="292" y="124"/>
                  <a:pt x="292" y="124"/>
                  <a:pt x="292" y="124"/>
                </a:cubicBezTo>
                <a:cubicBezTo>
                  <a:pt x="292" y="53"/>
                  <a:pt x="292" y="53"/>
                  <a:pt x="292" y="53"/>
                </a:cubicBezTo>
                <a:cubicBezTo>
                  <a:pt x="292" y="27"/>
                  <a:pt x="275" y="0"/>
                  <a:pt x="247" y="0"/>
                </a:cubicBezTo>
                <a:cubicBezTo>
                  <a:pt x="44" y="0"/>
                  <a:pt x="44" y="0"/>
                  <a:pt x="44" y="0"/>
                </a:cubicBezTo>
                <a:cubicBezTo>
                  <a:pt x="18" y="0"/>
                  <a:pt x="0" y="27"/>
                  <a:pt x="0" y="53"/>
                </a:cubicBezTo>
                <a:cubicBezTo>
                  <a:pt x="0" y="399"/>
                  <a:pt x="0" y="399"/>
                  <a:pt x="0" y="399"/>
                </a:cubicBezTo>
                <a:cubicBezTo>
                  <a:pt x="0" y="425"/>
                  <a:pt x="18" y="452"/>
                  <a:pt x="44" y="452"/>
                </a:cubicBezTo>
                <a:cubicBezTo>
                  <a:pt x="247" y="452"/>
                  <a:pt x="247" y="452"/>
                  <a:pt x="247" y="452"/>
                </a:cubicBezTo>
                <a:cubicBezTo>
                  <a:pt x="275" y="452"/>
                  <a:pt x="292" y="425"/>
                  <a:pt x="292" y="399"/>
                </a:cubicBezTo>
                <a:cubicBezTo>
                  <a:pt x="292" y="346"/>
                  <a:pt x="292" y="346"/>
                  <a:pt x="292" y="346"/>
                </a:cubicBezTo>
                <a:cubicBezTo>
                  <a:pt x="247" y="346"/>
                  <a:pt x="247" y="346"/>
                  <a:pt x="247" y="346"/>
                </a:cubicBezTo>
                <a:lnTo>
                  <a:pt x="247" y="399"/>
                </a:lnTo>
                <a:close/>
                <a:moveTo>
                  <a:pt x="443" y="239"/>
                </a:moveTo>
                <a:lnTo>
                  <a:pt x="443" y="239"/>
                </a:lnTo>
                <a:cubicBezTo>
                  <a:pt x="345" y="142"/>
                  <a:pt x="345" y="142"/>
                  <a:pt x="345" y="142"/>
                </a:cubicBezTo>
                <a:cubicBezTo>
                  <a:pt x="345" y="204"/>
                  <a:pt x="345" y="204"/>
                  <a:pt x="345" y="204"/>
                </a:cubicBezTo>
                <a:cubicBezTo>
                  <a:pt x="124" y="204"/>
                  <a:pt x="124" y="204"/>
                  <a:pt x="124" y="204"/>
                </a:cubicBezTo>
                <a:cubicBezTo>
                  <a:pt x="124" y="275"/>
                  <a:pt x="124" y="275"/>
                  <a:pt x="124" y="275"/>
                </a:cubicBezTo>
                <a:cubicBezTo>
                  <a:pt x="345" y="275"/>
                  <a:pt x="345" y="275"/>
                  <a:pt x="345" y="275"/>
                </a:cubicBezTo>
                <a:cubicBezTo>
                  <a:pt x="345" y="337"/>
                  <a:pt x="345" y="337"/>
                  <a:pt x="345" y="337"/>
                </a:cubicBezTo>
                <a:lnTo>
                  <a:pt x="443"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22" name="Google Shape;1322;p28"/>
          <p:cNvSpPr/>
          <p:nvPr/>
        </p:nvSpPr>
        <p:spPr>
          <a:xfrm>
            <a:off x="9483725" y="3223419"/>
            <a:ext cx="262732" cy="171450"/>
          </a:xfrm>
          <a:custGeom>
            <a:rect b="b" l="l" r="r" t="t"/>
            <a:pathLst>
              <a:path extrusionOk="0" h="293" w="444">
                <a:moveTo>
                  <a:pt x="398" y="53"/>
                </a:moveTo>
                <a:lnTo>
                  <a:pt x="398" y="53"/>
                </a:lnTo>
                <a:cubicBezTo>
                  <a:pt x="301" y="53"/>
                  <a:pt x="301" y="53"/>
                  <a:pt x="301" y="53"/>
                </a:cubicBezTo>
                <a:cubicBezTo>
                  <a:pt x="301" y="124"/>
                  <a:pt x="301" y="124"/>
                  <a:pt x="301" y="124"/>
                </a:cubicBezTo>
                <a:cubicBezTo>
                  <a:pt x="372" y="124"/>
                  <a:pt x="372" y="124"/>
                  <a:pt x="372" y="124"/>
                </a:cubicBezTo>
                <a:cubicBezTo>
                  <a:pt x="372" y="221"/>
                  <a:pt x="372" y="221"/>
                  <a:pt x="372" y="221"/>
                </a:cubicBezTo>
                <a:cubicBezTo>
                  <a:pt x="71" y="221"/>
                  <a:pt x="71" y="221"/>
                  <a:pt x="71" y="221"/>
                </a:cubicBezTo>
                <a:cubicBezTo>
                  <a:pt x="71" y="124"/>
                  <a:pt x="71" y="124"/>
                  <a:pt x="71" y="124"/>
                </a:cubicBezTo>
                <a:cubicBezTo>
                  <a:pt x="168" y="124"/>
                  <a:pt x="168" y="124"/>
                  <a:pt x="168" y="124"/>
                </a:cubicBezTo>
                <a:cubicBezTo>
                  <a:pt x="168" y="177"/>
                  <a:pt x="168" y="177"/>
                  <a:pt x="168" y="177"/>
                </a:cubicBezTo>
                <a:cubicBezTo>
                  <a:pt x="275" y="89"/>
                  <a:pt x="275" y="89"/>
                  <a:pt x="275" y="89"/>
                </a:cubicBezTo>
                <a:cubicBezTo>
                  <a:pt x="168" y="0"/>
                  <a:pt x="168" y="0"/>
                  <a:pt x="168" y="0"/>
                </a:cubicBezTo>
                <a:cubicBezTo>
                  <a:pt x="168" y="53"/>
                  <a:pt x="168" y="53"/>
                  <a:pt x="168" y="53"/>
                </a:cubicBezTo>
                <a:cubicBezTo>
                  <a:pt x="44" y="53"/>
                  <a:pt x="44" y="53"/>
                  <a:pt x="44" y="53"/>
                </a:cubicBezTo>
                <a:cubicBezTo>
                  <a:pt x="18" y="53"/>
                  <a:pt x="0" y="71"/>
                  <a:pt x="0" y="97"/>
                </a:cubicBezTo>
                <a:cubicBezTo>
                  <a:pt x="0" y="248"/>
                  <a:pt x="0" y="248"/>
                  <a:pt x="0" y="248"/>
                </a:cubicBezTo>
                <a:cubicBezTo>
                  <a:pt x="0" y="274"/>
                  <a:pt x="18" y="292"/>
                  <a:pt x="44" y="292"/>
                </a:cubicBezTo>
                <a:cubicBezTo>
                  <a:pt x="398" y="292"/>
                  <a:pt x="398" y="292"/>
                  <a:pt x="398" y="292"/>
                </a:cubicBezTo>
                <a:cubicBezTo>
                  <a:pt x="425" y="292"/>
                  <a:pt x="443" y="274"/>
                  <a:pt x="443" y="248"/>
                </a:cubicBezTo>
                <a:cubicBezTo>
                  <a:pt x="443" y="97"/>
                  <a:pt x="443" y="97"/>
                  <a:pt x="443" y="97"/>
                </a:cubicBezTo>
                <a:cubicBezTo>
                  <a:pt x="443" y="71"/>
                  <a:pt x="425" y="53"/>
                  <a:pt x="398"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23" name="Google Shape;1323;p28"/>
          <p:cNvSpPr/>
          <p:nvPr/>
        </p:nvSpPr>
        <p:spPr>
          <a:xfrm>
            <a:off x="11125994" y="2025650"/>
            <a:ext cx="230981" cy="234950"/>
          </a:xfrm>
          <a:custGeom>
            <a:rect b="b" l="l" r="r" t="t"/>
            <a:pathLst>
              <a:path extrusionOk="0" h="399" w="391">
                <a:moveTo>
                  <a:pt x="346" y="0"/>
                </a:moveTo>
                <a:lnTo>
                  <a:pt x="346" y="0"/>
                </a:lnTo>
                <a:cubicBezTo>
                  <a:pt x="44" y="0"/>
                  <a:pt x="44" y="0"/>
                  <a:pt x="44" y="0"/>
                </a:cubicBezTo>
                <a:cubicBezTo>
                  <a:pt x="18" y="0"/>
                  <a:pt x="0" y="17"/>
                  <a:pt x="0" y="53"/>
                </a:cubicBezTo>
                <a:cubicBezTo>
                  <a:pt x="0" y="345"/>
                  <a:pt x="0" y="345"/>
                  <a:pt x="0" y="345"/>
                </a:cubicBezTo>
                <a:cubicBezTo>
                  <a:pt x="0" y="372"/>
                  <a:pt x="18" y="398"/>
                  <a:pt x="44" y="398"/>
                </a:cubicBezTo>
                <a:cubicBezTo>
                  <a:pt x="346" y="398"/>
                  <a:pt x="346" y="398"/>
                  <a:pt x="346" y="398"/>
                </a:cubicBezTo>
                <a:cubicBezTo>
                  <a:pt x="373" y="398"/>
                  <a:pt x="390" y="372"/>
                  <a:pt x="390" y="345"/>
                </a:cubicBezTo>
                <a:cubicBezTo>
                  <a:pt x="390" y="53"/>
                  <a:pt x="390" y="53"/>
                  <a:pt x="390" y="53"/>
                </a:cubicBezTo>
                <a:cubicBezTo>
                  <a:pt x="390" y="17"/>
                  <a:pt x="373" y="0"/>
                  <a:pt x="346" y="0"/>
                </a:cubicBezTo>
                <a:close/>
                <a:moveTo>
                  <a:pt x="319" y="221"/>
                </a:moveTo>
                <a:lnTo>
                  <a:pt x="319" y="221"/>
                </a:lnTo>
                <a:cubicBezTo>
                  <a:pt x="222" y="221"/>
                  <a:pt x="222" y="221"/>
                  <a:pt x="222" y="221"/>
                </a:cubicBezTo>
                <a:cubicBezTo>
                  <a:pt x="222" y="319"/>
                  <a:pt x="222" y="319"/>
                  <a:pt x="222" y="319"/>
                </a:cubicBezTo>
                <a:cubicBezTo>
                  <a:pt x="169" y="319"/>
                  <a:pt x="169" y="319"/>
                  <a:pt x="169" y="319"/>
                </a:cubicBezTo>
                <a:cubicBezTo>
                  <a:pt x="169" y="221"/>
                  <a:pt x="169" y="221"/>
                  <a:pt x="169" y="221"/>
                </a:cubicBezTo>
                <a:cubicBezTo>
                  <a:pt x="71" y="221"/>
                  <a:pt x="71" y="221"/>
                  <a:pt x="71" y="221"/>
                </a:cubicBezTo>
                <a:cubicBezTo>
                  <a:pt x="71" y="177"/>
                  <a:pt x="71" y="177"/>
                  <a:pt x="71" y="177"/>
                </a:cubicBezTo>
                <a:cubicBezTo>
                  <a:pt x="169" y="177"/>
                  <a:pt x="169" y="177"/>
                  <a:pt x="169" y="177"/>
                </a:cubicBezTo>
                <a:cubicBezTo>
                  <a:pt x="169" y="70"/>
                  <a:pt x="169" y="70"/>
                  <a:pt x="169" y="70"/>
                </a:cubicBezTo>
                <a:cubicBezTo>
                  <a:pt x="222" y="70"/>
                  <a:pt x="222" y="70"/>
                  <a:pt x="222" y="70"/>
                </a:cubicBezTo>
                <a:cubicBezTo>
                  <a:pt x="222" y="177"/>
                  <a:pt x="222" y="177"/>
                  <a:pt x="222"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24" name="Google Shape;1324;p28"/>
          <p:cNvSpPr/>
          <p:nvPr/>
        </p:nvSpPr>
        <p:spPr>
          <a:xfrm>
            <a:off x="10540207" y="2025650"/>
            <a:ext cx="227806" cy="234950"/>
          </a:xfrm>
          <a:custGeom>
            <a:rect b="b" l="l" r="r" t="t"/>
            <a:pathLst>
              <a:path extrusionOk="0" h="399" w="390">
                <a:moveTo>
                  <a:pt x="345" y="0"/>
                </a:moveTo>
                <a:lnTo>
                  <a:pt x="345" y="0"/>
                </a:lnTo>
                <a:cubicBezTo>
                  <a:pt x="44" y="0"/>
                  <a:pt x="44" y="0"/>
                  <a:pt x="44" y="0"/>
                </a:cubicBezTo>
                <a:cubicBezTo>
                  <a:pt x="17" y="0"/>
                  <a:pt x="0" y="17"/>
                  <a:pt x="0" y="53"/>
                </a:cubicBezTo>
                <a:cubicBezTo>
                  <a:pt x="0" y="345"/>
                  <a:pt x="0" y="345"/>
                  <a:pt x="0" y="345"/>
                </a:cubicBezTo>
                <a:cubicBezTo>
                  <a:pt x="0" y="372"/>
                  <a:pt x="17" y="398"/>
                  <a:pt x="44" y="398"/>
                </a:cubicBezTo>
                <a:cubicBezTo>
                  <a:pt x="345" y="398"/>
                  <a:pt x="345" y="398"/>
                  <a:pt x="345" y="398"/>
                </a:cubicBezTo>
                <a:cubicBezTo>
                  <a:pt x="372" y="398"/>
                  <a:pt x="389" y="372"/>
                  <a:pt x="389" y="345"/>
                </a:cubicBezTo>
                <a:cubicBezTo>
                  <a:pt x="389" y="53"/>
                  <a:pt x="389" y="53"/>
                  <a:pt x="389" y="53"/>
                </a:cubicBezTo>
                <a:cubicBezTo>
                  <a:pt x="389" y="17"/>
                  <a:pt x="372" y="0"/>
                  <a:pt x="345" y="0"/>
                </a:cubicBezTo>
                <a:close/>
                <a:moveTo>
                  <a:pt x="319" y="221"/>
                </a:moveTo>
                <a:lnTo>
                  <a:pt x="319" y="221"/>
                </a:lnTo>
                <a:cubicBezTo>
                  <a:pt x="70" y="221"/>
                  <a:pt x="70" y="221"/>
                  <a:pt x="70" y="221"/>
                </a:cubicBezTo>
                <a:cubicBezTo>
                  <a:pt x="70" y="177"/>
                  <a:pt x="70" y="177"/>
                  <a:pt x="70"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25" name="Google Shape;1325;p28"/>
          <p:cNvSpPr/>
          <p:nvPr/>
        </p:nvSpPr>
        <p:spPr>
          <a:xfrm>
            <a:off x="9515475" y="2628900"/>
            <a:ext cx="230982" cy="234950"/>
          </a:xfrm>
          <a:custGeom>
            <a:rect b="b" l="l" r="r" t="t"/>
            <a:pathLst>
              <a:path extrusionOk="0" h="399" w="391">
                <a:moveTo>
                  <a:pt x="345" y="0"/>
                </a:moveTo>
                <a:lnTo>
                  <a:pt x="345" y="0"/>
                </a:lnTo>
                <a:cubicBezTo>
                  <a:pt x="44" y="0"/>
                  <a:pt x="44" y="0"/>
                  <a:pt x="44" y="0"/>
                </a:cubicBezTo>
                <a:cubicBezTo>
                  <a:pt x="18" y="0"/>
                  <a:pt x="0" y="17"/>
                  <a:pt x="0" y="53"/>
                </a:cubicBezTo>
                <a:cubicBezTo>
                  <a:pt x="0" y="345"/>
                  <a:pt x="0" y="345"/>
                  <a:pt x="0" y="345"/>
                </a:cubicBezTo>
                <a:cubicBezTo>
                  <a:pt x="0" y="372"/>
                  <a:pt x="18" y="398"/>
                  <a:pt x="44" y="398"/>
                </a:cubicBezTo>
                <a:cubicBezTo>
                  <a:pt x="345" y="398"/>
                  <a:pt x="345" y="398"/>
                  <a:pt x="345" y="398"/>
                </a:cubicBezTo>
                <a:cubicBezTo>
                  <a:pt x="372" y="398"/>
                  <a:pt x="390" y="372"/>
                  <a:pt x="390" y="345"/>
                </a:cubicBezTo>
                <a:cubicBezTo>
                  <a:pt x="390" y="53"/>
                  <a:pt x="390" y="53"/>
                  <a:pt x="390" y="53"/>
                </a:cubicBezTo>
                <a:cubicBezTo>
                  <a:pt x="390" y="17"/>
                  <a:pt x="372" y="0"/>
                  <a:pt x="345" y="0"/>
                </a:cubicBezTo>
                <a:close/>
                <a:moveTo>
                  <a:pt x="275" y="319"/>
                </a:moveTo>
                <a:lnTo>
                  <a:pt x="275" y="319"/>
                </a:lnTo>
                <a:cubicBezTo>
                  <a:pt x="194" y="239"/>
                  <a:pt x="194" y="239"/>
                  <a:pt x="194" y="239"/>
                </a:cubicBezTo>
                <a:cubicBezTo>
                  <a:pt x="115" y="319"/>
                  <a:pt x="115" y="319"/>
                  <a:pt x="115" y="319"/>
                </a:cubicBezTo>
                <a:cubicBezTo>
                  <a:pt x="80" y="275"/>
                  <a:pt x="80" y="275"/>
                  <a:pt x="80" y="275"/>
                </a:cubicBezTo>
                <a:cubicBezTo>
                  <a:pt x="150" y="195"/>
                  <a:pt x="150" y="195"/>
                  <a:pt x="150" y="195"/>
                </a:cubicBezTo>
                <a:cubicBezTo>
                  <a:pt x="80" y="124"/>
                  <a:pt x="80" y="124"/>
                  <a:pt x="80" y="124"/>
                </a:cubicBezTo>
                <a:cubicBezTo>
                  <a:pt x="115" y="79"/>
                  <a:pt x="115" y="79"/>
                  <a:pt x="115" y="79"/>
                </a:cubicBezTo>
                <a:cubicBezTo>
                  <a:pt x="194" y="150"/>
                  <a:pt x="194" y="150"/>
                  <a:pt x="194" y="150"/>
                </a:cubicBezTo>
                <a:cubicBezTo>
                  <a:pt x="275" y="79"/>
                  <a:pt x="275" y="79"/>
                  <a:pt x="275" y="79"/>
                </a:cubicBezTo>
                <a:cubicBezTo>
                  <a:pt x="310" y="124"/>
                  <a:pt x="310" y="124"/>
                  <a:pt x="310" y="124"/>
                </a:cubicBezTo>
                <a:cubicBezTo>
                  <a:pt x="239" y="195"/>
                  <a:pt x="239" y="195"/>
                  <a:pt x="239" y="195"/>
                </a:cubicBezTo>
                <a:cubicBezTo>
                  <a:pt x="310" y="275"/>
                  <a:pt x="310" y="275"/>
                  <a:pt x="310" y="275"/>
                </a:cubicBezTo>
                <a:lnTo>
                  <a:pt x="275"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30" name="Shape 1330"/>
        <p:cNvGrpSpPr/>
        <p:nvPr/>
      </p:nvGrpSpPr>
      <p:grpSpPr>
        <a:xfrm>
          <a:off x="0" y="0"/>
          <a:ext cx="0" cy="0"/>
          <a:chOff x="0" y="0"/>
          <a:chExt cx="0" cy="0"/>
        </a:xfrm>
      </p:grpSpPr>
      <p:sp>
        <p:nvSpPr>
          <p:cNvPr id="1331" name="Google Shape;1331;p29"/>
          <p:cNvSpPr/>
          <p:nvPr/>
        </p:nvSpPr>
        <p:spPr>
          <a:xfrm>
            <a:off x="10245725" y="3621882"/>
            <a:ext cx="334169" cy="327819"/>
          </a:xfrm>
          <a:custGeom>
            <a:rect b="b" l="l" r="r" t="t"/>
            <a:pathLst>
              <a:path extrusionOk="0" h="453" w="461">
                <a:moveTo>
                  <a:pt x="275" y="0"/>
                </a:moveTo>
                <a:lnTo>
                  <a:pt x="275" y="0"/>
                </a:lnTo>
                <a:cubicBezTo>
                  <a:pt x="185" y="0"/>
                  <a:pt x="106" y="71"/>
                  <a:pt x="97" y="159"/>
                </a:cubicBezTo>
                <a:cubicBezTo>
                  <a:pt x="44" y="187"/>
                  <a:pt x="0" y="240"/>
                  <a:pt x="0" y="302"/>
                </a:cubicBezTo>
                <a:cubicBezTo>
                  <a:pt x="0" y="390"/>
                  <a:pt x="71" y="452"/>
                  <a:pt x="150" y="452"/>
                </a:cubicBezTo>
                <a:cubicBezTo>
                  <a:pt x="212" y="452"/>
                  <a:pt x="275" y="417"/>
                  <a:pt x="292" y="355"/>
                </a:cubicBezTo>
                <a:cubicBezTo>
                  <a:pt x="390" y="346"/>
                  <a:pt x="460" y="275"/>
                  <a:pt x="460" y="177"/>
                </a:cubicBezTo>
                <a:cubicBezTo>
                  <a:pt x="460" y="80"/>
                  <a:pt x="381" y="0"/>
                  <a:pt x="275" y="0"/>
                </a:cubicBezTo>
                <a:close/>
                <a:moveTo>
                  <a:pt x="150" y="408"/>
                </a:moveTo>
                <a:lnTo>
                  <a:pt x="150" y="408"/>
                </a:lnTo>
                <a:cubicBezTo>
                  <a:pt x="97" y="408"/>
                  <a:pt x="53" y="355"/>
                  <a:pt x="53" y="302"/>
                </a:cubicBezTo>
                <a:cubicBezTo>
                  <a:pt x="53" y="266"/>
                  <a:pt x="71" y="231"/>
                  <a:pt x="106" y="212"/>
                </a:cubicBezTo>
                <a:cubicBezTo>
                  <a:pt x="115" y="284"/>
                  <a:pt x="168" y="337"/>
                  <a:pt x="239" y="355"/>
                </a:cubicBezTo>
                <a:cubicBezTo>
                  <a:pt x="221" y="381"/>
                  <a:pt x="185" y="408"/>
                  <a:pt x="150" y="408"/>
                </a:cubicBezTo>
                <a:close/>
                <a:moveTo>
                  <a:pt x="150" y="204"/>
                </a:moveTo>
                <a:lnTo>
                  <a:pt x="150" y="204"/>
                </a:lnTo>
                <a:cubicBezTo>
                  <a:pt x="212" y="204"/>
                  <a:pt x="248" y="248"/>
                  <a:pt x="256" y="302"/>
                </a:cubicBezTo>
                <a:cubicBezTo>
                  <a:pt x="203" y="293"/>
                  <a:pt x="168" y="248"/>
                  <a:pt x="150" y="204"/>
                </a:cubicBezTo>
                <a:close/>
                <a:moveTo>
                  <a:pt x="301" y="302"/>
                </a:moveTo>
                <a:lnTo>
                  <a:pt x="301" y="302"/>
                </a:lnTo>
                <a:cubicBezTo>
                  <a:pt x="301" y="222"/>
                  <a:pt x="239" y="151"/>
                  <a:pt x="150" y="151"/>
                </a:cubicBezTo>
                <a:cubicBezTo>
                  <a:pt x="168" y="98"/>
                  <a:pt x="221" y="53"/>
                  <a:pt x="275" y="53"/>
                </a:cubicBezTo>
                <a:cubicBezTo>
                  <a:pt x="345" y="53"/>
                  <a:pt x="407" y="106"/>
                  <a:pt x="407" y="177"/>
                </a:cubicBezTo>
                <a:cubicBezTo>
                  <a:pt x="407" y="240"/>
                  <a:pt x="363" y="293"/>
                  <a:pt x="301" y="302"/>
                </a:cubicBezTo>
                <a:close/>
                <a:moveTo>
                  <a:pt x="53" y="106"/>
                </a:moveTo>
                <a:lnTo>
                  <a:pt x="53" y="106"/>
                </a:lnTo>
                <a:cubicBezTo>
                  <a:pt x="79" y="106"/>
                  <a:pt x="106" y="80"/>
                  <a:pt x="106" y="53"/>
                </a:cubicBezTo>
                <a:cubicBezTo>
                  <a:pt x="106" y="27"/>
                  <a:pt x="79" y="0"/>
                  <a:pt x="53" y="0"/>
                </a:cubicBezTo>
                <a:cubicBezTo>
                  <a:pt x="26" y="0"/>
                  <a:pt x="0" y="27"/>
                  <a:pt x="0" y="53"/>
                </a:cubicBezTo>
                <a:cubicBezTo>
                  <a:pt x="0" y="80"/>
                  <a:pt x="26" y="106"/>
                  <a:pt x="53" y="106"/>
                </a:cubicBezTo>
                <a:close/>
                <a:moveTo>
                  <a:pt x="53" y="27"/>
                </a:moveTo>
                <a:lnTo>
                  <a:pt x="53" y="27"/>
                </a:lnTo>
                <a:cubicBezTo>
                  <a:pt x="71" y="27"/>
                  <a:pt x="79" y="36"/>
                  <a:pt x="79" y="53"/>
                </a:cubicBezTo>
                <a:cubicBezTo>
                  <a:pt x="79" y="71"/>
                  <a:pt x="71" y="80"/>
                  <a:pt x="53" y="80"/>
                </a:cubicBezTo>
                <a:cubicBezTo>
                  <a:pt x="35" y="80"/>
                  <a:pt x="26" y="71"/>
                  <a:pt x="26" y="53"/>
                </a:cubicBezTo>
                <a:cubicBezTo>
                  <a:pt x="26" y="36"/>
                  <a:pt x="35" y="27"/>
                  <a:pt x="53" y="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2" name="Google Shape;1332;p29"/>
          <p:cNvSpPr/>
          <p:nvPr/>
        </p:nvSpPr>
        <p:spPr>
          <a:xfrm>
            <a:off x="3795713" y="2174082"/>
            <a:ext cx="340519" cy="336550"/>
          </a:xfrm>
          <a:custGeom>
            <a:rect b="b" l="l" r="r" t="t"/>
            <a:pathLst>
              <a:path extrusionOk="0" h="463" w="470">
                <a:moveTo>
                  <a:pt x="443" y="143"/>
                </a:moveTo>
                <a:lnTo>
                  <a:pt x="443" y="143"/>
                </a:lnTo>
                <a:cubicBezTo>
                  <a:pt x="416" y="284"/>
                  <a:pt x="275" y="408"/>
                  <a:pt x="239" y="435"/>
                </a:cubicBezTo>
                <a:cubicBezTo>
                  <a:pt x="194" y="462"/>
                  <a:pt x="159" y="417"/>
                  <a:pt x="141" y="391"/>
                </a:cubicBezTo>
                <a:cubicBezTo>
                  <a:pt x="124" y="355"/>
                  <a:pt x="79" y="178"/>
                  <a:pt x="62" y="160"/>
                </a:cubicBezTo>
                <a:cubicBezTo>
                  <a:pt x="53" y="151"/>
                  <a:pt x="18" y="178"/>
                  <a:pt x="18" y="178"/>
                </a:cubicBezTo>
                <a:cubicBezTo>
                  <a:pt x="0" y="151"/>
                  <a:pt x="0" y="151"/>
                  <a:pt x="0" y="151"/>
                </a:cubicBezTo>
                <a:cubicBezTo>
                  <a:pt x="0" y="151"/>
                  <a:pt x="71" y="63"/>
                  <a:pt x="132" y="45"/>
                </a:cubicBezTo>
                <a:cubicBezTo>
                  <a:pt x="194" y="36"/>
                  <a:pt x="194" y="143"/>
                  <a:pt x="203" y="204"/>
                </a:cubicBezTo>
                <a:cubicBezTo>
                  <a:pt x="222" y="266"/>
                  <a:pt x="230" y="293"/>
                  <a:pt x="247" y="293"/>
                </a:cubicBezTo>
                <a:cubicBezTo>
                  <a:pt x="256" y="293"/>
                  <a:pt x="283" y="266"/>
                  <a:pt x="310" y="213"/>
                </a:cubicBezTo>
                <a:cubicBezTo>
                  <a:pt x="328" y="160"/>
                  <a:pt x="301" y="125"/>
                  <a:pt x="256" y="151"/>
                </a:cubicBezTo>
                <a:cubicBezTo>
                  <a:pt x="275" y="27"/>
                  <a:pt x="469" y="0"/>
                  <a:pt x="443" y="1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3" name="Google Shape;1333;p29"/>
          <p:cNvSpPr/>
          <p:nvPr/>
        </p:nvSpPr>
        <p:spPr>
          <a:xfrm>
            <a:off x="2362994" y="2279650"/>
            <a:ext cx="321469" cy="146050"/>
          </a:xfrm>
          <a:custGeom>
            <a:rect b="b" l="l" r="r" t="t"/>
            <a:pathLst>
              <a:path extrusionOk="0" h="205" w="444">
                <a:moveTo>
                  <a:pt x="98" y="204"/>
                </a:moveTo>
                <a:lnTo>
                  <a:pt x="98" y="204"/>
                </a:lnTo>
                <a:cubicBezTo>
                  <a:pt x="45" y="204"/>
                  <a:pt x="0" y="159"/>
                  <a:pt x="0" y="97"/>
                </a:cubicBezTo>
                <a:cubicBezTo>
                  <a:pt x="0" y="44"/>
                  <a:pt x="45" y="0"/>
                  <a:pt x="98" y="0"/>
                </a:cubicBezTo>
                <a:cubicBezTo>
                  <a:pt x="151" y="0"/>
                  <a:pt x="195" y="44"/>
                  <a:pt x="195" y="97"/>
                </a:cubicBezTo>
                <a:cubicBezTo>
                  <a:pt x="195" y="159"/>
                  <a:pt x="151" y="204"/>
                  <a:pt x="98" y="204"/>
                </a:cubicBezTo>
                <a:close/>
                <a:moveTo>
                  <a:pt x="345" y="204"/>
                </a:moveTo>
                <a:lnTo>
                  <a:pt x="345" y="204"/>
                </a:lnTo>
                <a:cubicBezTo>
                  <a:pt x="292" y="204"/>
                  <a:pt x="248" y="159"/>
                  <a:pt x="248" y="97"/>
                </a:cubicBezTo>
                <a:cubicBezTo>
                  <a:pt x="248" y="44"/>
                  <a:pt x="292" y="0"/>
                  <a:pt x="345" y="0"/>
                </a:cubicBezTo>
                <a:cubicBezTo>
                  <a:pt x="399" y="0"/>
                  <a:pt x="443" y="44"/>
                  <a:pt x="443" y="97"/>
                </a:cubicBezTo>
                <a:cubicBezTo>
                  <a:pt x="443" y="159"/>
                  <a:pt x="399" y="204"/>
                  <a:pt x="345"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4" name="Google Shape;1334;p29"/>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5" name="Google Shape;1335;p29"/>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6" name="Google Shape;1336;p29"/>
          <p:cNvSpPr/>
          <p:nvPr/>
        </p:nvSpPr>
        <p:spPr>
          <a:xfrm>
            <a:off x="3065463" y="2897982"/>
            <a:ext cx="347663" cy="340519"/>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177" y="338"/>
                </a:moveTo>
                <a:lnTo>
                  <a:pt x="177" y="338"/>
                </a:lnTo>
                <a:cubicBezTo>
                  <a:pt x="133" y="338"/>
                  <a:pt x="133" y="338"/>
                  <a:pt x="133" y="338"/>
                </a:cubicBezTo>
                <a:cubicBezTo>
                  <a:pt x="133" y="178"/>
                  <a:pt x="133" y="178"/>
                  <a:pt x="133" y="178"/>
                </a:cubicBezTo>
                <a:cubicBezTo>
                  <a:pt x="177" y="178"/>
                  <a:pt x="177" y="178"/>
                  <a:pt x="177" y="178"/>
                </a:cubicBezTo>
                <a:lnTo>
                  <a:pt x="177" y="338"/>
                </a:lnTo>
                <a:close/>
                <a:moveTo>
                  <a:pt x="159" y="160"/>
                </a:moveTo>
                <a:lnTo>
                  <a:pt x="159" y="160"/>
                </a:lnTo>
                <a:cubicBezTo>
                  <a:pt x="141" y="160"/>
                  <a:pt x="133" y="151"/>
                  <a:pt x="133" y="134"/>
                </a:cubicBezTo>
                <a:cubicBezTo>
                  <a:pt x="133" y="125"/>
                  <a:pt x="141" y="107"/>
                  <a:pt x="159" y="107"/>
                </a:cubicBezTo>
                <a:cubicBezTo>
                  <a:pt x="168" y="107"/>
                  <a:pt x="177" y="125"/>
                  <a:pt x="186" y="134"/>
                </a:cubicBezTo>
                <a:cubicBezTo>
                  <a:pt x="186" y="151"/>
                  <a:pt x="168" y="160"/>
                  <a:pt x="159" y="160"/>
                </a:cubicBezTo>
                <a:close/>
                <a:moveTo>
                  <a:pt x="354" y="338"/>
                </a:moveTo>
                <a:lnTo>
                  <a:pt x="354" y="338"/>
                </a:lnTo>
                <a:cubicBezTo>
                  <a:pt x="310" y="338"/>
                  <a:pt x="310" y="338"/>
                  <a:pt x="310" y="338"/>
                </a:cubicBezTo>
                <a:cubicBezTo>
                  <a:pt x="310" y="249"/>
                  <a:pt x="310" y="249"/>
                  <a:pt x="310" y="249"/>
                </a:cubicBezTo>
                <a:cubicBezTo>
                  <a:pt x="310" y="231"/>
                  <a:pt x="300" y="213"/>
                  <a:pt x="284" y="213"/>
                </a:cubicBezTo>
                <a:cubicBezTo>
                  <a:pt x="275" y="213"/>
                  <a:pt x="265" y="222"/>
                  <a:pt x="256" y="231"/>
                </a:cubicBezTo>
                <a:lnTo>
                  <a:pt x="256" y="240"/>
                </a:lnTo>
                <a:cubicBezTo>
                  <a:pt x="256" y="338"/>
                  <a:pt x="256" y="338"/>
                  <a:pt x="256" y="338"/>
                </a:cubicBezTo>
                <a:cubicBezTo>
                  <a:pt x="212" y="338"/>
                  <a:pt x="212" y="338"/>
                  <a:pt x="212" y="338"/>
                </a:cubicBezTo>
                <a:cubicBezTo>
                  <a:pt x="212" y="231"/>
                  <a:pt x="212" y="231"/>
                  <a:pt x="212" y="231"/>
                </a:cubicBezTo>
                <a:cubicBezTo>
                  <a:pt x="212" y="205"/>
                  <a:pt x="212" y="196"/>
                  <a:pt x="203" y="178"/>
                </a:cubicBezTo>
                <a:cubicBezTo>
                  <a:pt x="247" y="178"/>
                  <a:pt x="247" y="178"/>
                  <a:pt x="247" y="178"/>
                </a:cubicBezTo>
                <a:cubicBezTo>
                  <a:pt x="247" y="196"/>
                  <a:pt x="247" y="196"/>
                  <a:pt x="247" y="196"/>
                </a:cubicBezTo>
                <a:cubicBezTo>
                  <a:pt x="256" y="196"/>
                  <a:pt x="256" y="196"/>
                  <a:pt x="256" y="196"/>
                </a:cubicBezTo>
                <a:cubicBezTo>
                  <a:pt x="256" y="187"/>
                  <a:pt x="275" y="178"/>
                  <a:pt x="300" y="178"/>
                </a:cubicBezTo>
                <a:cubicBezTo>
                  <a:pt x="337" y="178"/>
                  <a:pt x="354" y="196"/>
                  <a:pt x="354" y="240"/>
                </a:cubicBezTo>
                <a:lnTo>
                  <a:pt x="354"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7" name="Google Shape;1337;p29"/>
          <p:cNvSpPr/>
          <p:nvPr/>
        </p:nvSpPr>
        <p:spPr>
          <a:xfrm>
            <a:off x="1632744" y="3621882"/>
            <a:ext cx="347663" cy="327819"/>
          </a:xfrm>
          <a:custGeom>
            <a:rect b="b" l="l" r="r" t="t"/>
            <a:pathLst>
              <a:path extrusionOk="0" h="453" w="480">
                <a:moveTo>
                  <a:pt x="142" y="0"/>
                </a:moveTo>
                <a:lnTo>
                  <a:pt x="142" y="0"/>
                </a:lnTo>
                <a:cubicBezTo>
                  <a:pt x="0" y="89"/>
                  <a:pt x="0" y="89"/>
                  <a:pt x="0" y="89"/>
                </a:cubicBezTo>
                <a:cubicBezTo>
                  <a:pt x="98" y="168"/>
                  <a:pt x="98" y="168"/>
                  <a:pt x="98" y="168"/>
                </a:cubicBezTo>
                <a:cubicBezTo>
                  <a:pt x="239" y="80"/>
                  <a:pt x="239" y="80"/>
                  <a:pt x="239" y="80"/>
                </a:cubicBezTo>
                <a:lnTo>
                  <a:pt x="142" y="0"/>
                </a:lnTo>
                <a:close/>
                <a:moveTo>
                  <a:pt x="327" y="372"/>
                </a:moveTo>
                <a:lnTo>
                  <a:pt x="327" y="372"/>
                </a:lnTo>
                <a:cubicBezTo>
                  <a:pt x="319" y="372"/>
                  <a:pt x="319" y="372"/>
                  <a:pt x="319" y="372"/>
                </a:cubicBezTo>
                <a:cubicBezTo>
                  <a:pt x="239" y="310"/>
                  <a:pt x="239" y="310"/>
                  <a:pt x="239" y="310"/>
                </a:cubicBezTo>
                <a:cubicBezTo>
                  <a:pt x="159" y="372"/>
                  <a:pt x="159" y="372"/>
                  <a:pt x="159" y="372"/>
                </a:cubicBezTo>
                <a:cubicBezTo>
                  <a:pt x="159" y="372"/>
                  <a:pt x="159" y="372"/>
                  <a:pt x="151" y="372"/>
                </a:cubicBezTo>
                <a:lnTo>
                  <a:pt x="151" y="372"/>
                </a:lnTo>
                <a:cubicBezTo>
                  <a:pt x="88" y="337"/>
                  <a:pt x="88" y="337"/>
                  <a:pt x="88" y="337"/>
                </a:cubicBezTo>
                <a:cubicBezTo>
                  <a:pt x="88" y="355"/>
                  <a:pt x="88" y="355"/>
                  <a:pt x="88" y="355"/>
                </a:cubicBezTo>
                <a:cubicBezTo>
                  <a:pt x="239" y="452"/>
                  <a:pt x="239" y="452"/>
                  <a:pt x="239" y="452"/>
                </a:cubicBezTo>
                <a:cubicBezTo>
                  <a:pt x="389" y="355"/>
                  <a:pt x="389" y="355"/>
                  <a:pt x="389" y="355"/>
                </a:cubicBezTo>
                <a:cubicBezTo>
                  <a:pt x="389" y="337"/>
                  <a:pt x="389" y="337"/>
                  <a:pt x="389" y="337"/>
                </a:cubicBezTo>
                <a:cubicBezTo>
                  <a:pt x="327" y="372"/>
                  <a:pt x="327" y="372"/>
                  <a:pt x="327" y="372"/>
                </a:cubicBezTo>
                <a:close/>
                <a:moveTo>
                  <a:pt x="479" y="89"/>
                </a:moveTo>
                <a:lnTo>
                  <a:pt x="479" y="89"/>
                </a:lnTo>
                <a:cubicBezTo>
                  <a:pt x="336" y="0"/>
                  <a:pt x="336" y="0"/>
                  <a:pt x="336" y="0"/>
                </a:cubicBezTo>
                <a:cubicBezTo>
                  <a:pt x="239" y="80"/>
                  <a:pt x="239" y="80"/>
                  <a:pt x="239" y="80"/>
                </a:cubicBezTo>
                <a:cubicBezTo>
                  <a:pt x="380" y="168"/>
                  <a:pt x="380" y="168"/>
                  <a:pt x="380" y="168"/>
                </a:cubicBezTo>
                <a:lnTo>
                  <a:pt x="479" y="89"/>
                </a:lnTo>
                <a:close/>
                <a:moveTo>
                  <a:pt x="239" y="257"/>
                </a:moveTo>
                <a:lnTo>
                  <a:pt x="239" y="257"/>
                </a:lnTo>
                <a:cubicBezTo>
                  <a:pt x="327" y="328"/>
                  <a:pt x="327" y="328"/>
                  <a:pt x="327" y="328"/>
                </a:cubicBezTo>
                <a:cubicBezTo>
                  <a:pt x="470" y="240"/>
                  <a:pt x="470" y="240"/>
                  <a:pt x="470" y="240"/>
                </a:cubicBezTo>
                <a:cubicBezTo>
                  <a:pt x="380" y="168"/>
                  <a:pt x="380" y="168"/>
                  <a:pt x="380" y="168"/>
                </a:cubicBezTo>
                <a:lnTo>
                  <a:pt x="239" y="257"/>
                </a:lnTo>
                <a:close/>
                <a:moveTo>
                  <a:pt x="151" y="328"/>
                </a:moveTo>
                <a:lnTo>
                  <a:pt x="151" y="328"/>
                </a:lnTo>
                <a:cubicBezTo>
                  <a:pt x="239" y="257"/>
                  <a:pt x="239" y="257"/>
                  <a:pt x="239" y="257"/>
                </a:cubicBezTo>
                <a:cubicBezTo>
                  <a:pt x="98" y="168"/>
                  <a:pt x="98" y="168"/>
                  <a:pt x="98" y="168"/>
                </a:cubicBezTo>
                <a:cubicBezTo>
                  <a:pt x="8" y="240"/>
                  <a:pt x="8" y="240"/>
                  <a:pt x="8" y="240"/>
                </a:cubicBezTo>
                <a:lnTo>
                  <a:pt x="151" y="32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8" name="Google Shape;1338;p29"/>
          <p:cNvSpPr/>
          <p:nvPr/>
        </p:nvSpPr>
        <p:spPr>
          <a:xfrm>
            <a:off x="10271125" y="2161382"/>
            <a:ext cx="289719" cy="368300"/>
          </a:xfrm>
          <a:custGeom>
            <a:rect b="b" l="l" r="r" t="t"/>
            <a:pathLst>
              <a:path extrusionOk="0" h="506" w="400">
                <a:moveTo>
                  <a:pt x="160" y="336"/>
                </a:moveTo>
                <a:lnTo>
                  <a:pt x="160" y="336"/>
                </a:lnTo>
                <a:cubicBezTo>
                  <a:pt x="150" y="408"/>
                  <a:pt x="133" y="479"/>
                  <a:pt x="89" y="505"/>
                </a:cubicBezTo>
                <a:cubicBezTo>
                  <a:pt x="71" y="408"/>
                  <a:pt x="106" y="327"/>
                  <a:pt x="124" y="248"/>
                </a:cubicBezTo>
                <a:cubicBezTo>
                  <a:pt x="97" y="195"/>
                  <a:pt x="124" y="97"/>
                  <a:pt x="186" y="124"/>
                </a:cubicBezTo>
                <a:cubicBezTo>
                  <a:pt x="257" y="151"/>
                  <a:pt x="124" y="301"/>
                  <a:pt x="213" y="319"/>
                </a:cubicBezTo>
                <a:cubicBezTo>
                  <a:pt x="310" y="336"/>
                  <a:pt x="355" y="151"/>
                  <a:pt x="293" y="97"/>
                </a:cubicBezTo>
                <a:cubicBezTo>
                  <a:pt x="204" y="8"/>
                  <a:pt x="36" y="89"/>
                  <a:pt x="62" y="213"/>
                </a:cubicBezTo>
                <a:cubicBezTo>
                  <a:pt x="62" y="248"/>
                  <a:pt x="97" y="257"/>
                  <a:pt x="71" y="301"/>
                </a:cubicBezTo>
                <a:cubicBezTo>
                  <a:pt x="18" y="283"/>
                  <a:pt x="0" y="239"/>
                  <a:pt x="0" y="186"/>
                </a:cubicBezTo>
                <a:cubicBezTo>
                  <a:pt x="9" y="89"/>
                  <a:pt x="89" y="26"/>
                  <a:pt x="168" y="17"/>
                </a:cubicBezTo>
                <a:cubicBezTo>
                  <a:pt x="275" y="0"/>
                  <a:pt x="372" y="53"/>
                  <a:pt x="390" y="151"/>
                </a:cubicBezTo>
                <a:cubicBezTo>
                  <a:pt x="399" y="257"/>
                  <a:pt x="337" y="380"/>
                  <a:pt x="231" y="372"/>
                </a:cubicBezTo>
                <a:cubicBezTo>
                  <a:pt x="195" y="372"/>
                  <a:pt x="186" y="354"/>
                  <a:pt x="160"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39" name="Google Shape;1339;p29"/>
          <p:cNvSpPr/>
          <p:nvPr/>
        </p:nvSpPr>
        <p:spPr>
          <a:xfrm>
            <a:off x="10956925"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57" y="293"/>
                </a:moveTo>
                <a:lnTo>
                  <a:pt x="257" y="293"/>
                </a:lnTo>
                <a:cubicBezTo>
                  <a:pt x="240" y="293"/>
                  <a:pt x="231" y="284"/>
                  <a:pt x="222" y="275"/>
                </a:cubicBezTo>
                <a:cubicBezTo>
                  <a:pt x="213" y="310"/>
                  <a:pt x="204" y="346"/>
                  <a:pt x="186" y="363"/>
                </a:cubicBezTo>
                <a:cubicBezTo>
                  <a:pt x="178" y="310"/>
                  <a:pt x="195" y="266"/>
                  <a:pt x="204" y="231"/>
                </a:cubicBezTo>
                <a:cubicBezTo>
                  <a:pt x="186" y="204"/>
                  <a:pt x="204" y="151"/>
                  <a:pt x="240" y="169"/>
                </a:cubicBezTo>
                <a:cubicBezTo>
                  <a:pt x="275" y="178"/>
                  <a:pt x="204" y="257"/>
                  <a:pt x="249" y="266"/>
                </a:cubicBezTo>
                <a:cubicBezTo>
                  <a:pt x="302" y="275"/>
                  <a:pt x="319" y="178"/>
                  <a:pt x="284" y="151"/>
                </a:cubicBezTo>
                <a:cubicBezTo>
                  <a:pt x="249" y="107"/>
                  <a:pt x="159" y="151"/>
                  <a:pt x="169" y="213"/>
                </a:cubicBezTo>
                <a:cubicBezTo>
                  <a:pt x="178" y="231"/>
                  <a:pt x="186" y="231"/>
                  <a:pt x="178" y="257"/>
                </a:cubicBezTo>
                <a:cubicBezTo>
                  <a:pt x="151" y="248"/>
                  <a:pt x="142" y="222"/>
                  <a:pt x="142" y="195"/>
                </a:cubicBezTo>
                <a:cubicBezTo>
                  <a:pt x="142" y="151"/>
                  <a:pt x="186" y="116"/>
                  <a:pt x="231" y="107"/>
                </a:cubicBezTo>
                <a:cubicBezTo>
                  <a:pt x="284" y="107"/>
                  <a:pt x="328" y="134"/>
                  <a:pt x="337" y="178"/>
                </a:cubicBezTo>
                <a:cubicBezTo>
                  <a:pt x="346" y="231"/>
                  <a:pt x="310" y="293"/>
                  <a:pt x="257" y="29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0" name="Google Shape;1340;p29"/>
          <p:cNvSpPr/>
          <p:nvPr/>
        </p:nvSpPr>
        <p:spPr>
          <a:xfrm>
            <a:off x="5224463" y="3621882"/>
            <a:ext cx="334169" cy="327819"/>
          </a:xfrm>
          <a:custGeom>
            <a:rect b="b" l="l" r="r" t="t"/>
            <a:pathLst>
              <a:path extrusionOk="0" h="453" w="462">
                <a:moveTo>
                  <a:pt x="195" y="0"/>
                </a:moveTo>
                <a:lnTo>
                  <a:pt x="195" y="0"/>
                </a:lnTo>
                <a:cubicBezTo>
                  <a:pt x="79" y="18"/>
                  <a:pt x="0" y="106"/>
                  <a:pt x="0" y="222"/>
                </a:cubicBezTo>
                <a:cubicBezTo>
                  <a:pt x="0" y="284"/>
                  <a:pt x="26" y="328"/>
                  <a:pt x="53" y="372"/>
                </a:cubicBezTo>
                <a:cubicBezTo>
                  <a:pt x="133" y="337"/>
                  <a:pt x="195" y="248"/>
                  <a:pt x="195" y="142"/>
                </a:cubicBezTo>
                <a:lnTo>
                  <a:pt x="195" y="0"/>
                </a:lnTo>
                <a:close/>
                <a:moveTo>
                  <a:pt x="230" y="284"/>
                </a:moveTo>
                <a:lnTo>
                  <a:pt x="230" y="284"/>
                </a:lnTo>
                <a:cubicBezTo>
                  <a:pt x="212" y="337"/>
                  <a:pt x="177" y="390"/>
                  <a:pt x="124" y="425"/>
                </a:cubicBezTo>
                <a:cubicBezTo>
                  <a:pt x="151" y="443"/>
                  <a:pt x="186" y="452"/>
                  <a:pt x="230" y="452"/>
                </a:cubicBezTo>
                <a:cubicBezTo>
                  <a:pt x="265" y="452"/>
                  <a:pt x="310" y="443"/>
                  <a:pt x="336" y="425"/>
                </a:cubicBezTo>
                <a:cubicBezTo>
                  <a:pt x="283" y="390"/>
                  <a:pt x="248" y="337"/>
                  <a:pt x="230" y="284"/>
                </a:cubicBezTo>
                <a:close/>
                <a:moveTo>
                  <a:pt x="265" y="142"/>
                </a:moveTo>
                <a:lnTo>
                  <a:pt x="265" y="142"/>
                </a:lnTo>
                <a:cubicBezTo>
                  <a:pt x="265" y="248"/>
                  <a:pt x="327" y="328"/>
                  <a:pt x="408" y="372"/>
                </a:cubicBezTo>
                <a:cubicBezTo>
                  <a:pt x="434" y="328"/>
                  <a:pt x="461" y="284"/>
                  <a:pt x="461" y="222"/>
                </a:cubicBezTo>
                <a:cubicBezTo>
                  <a:pt x="461" y="106"/>
                  <a:pt x="372" y="18"/>
                  <a:pt x="265" y="0"/>
                </a:cubicBezTo>
                <a:lnTo>
                  <a:pt x="265" y="14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1" name="Google Shape;1341;p29"/>
          <p:cNvSpPr/>
          <p:nvPr/>
        </p:nvSpPr>
        <p:spPr>
          <a:xfrm>
            <a:off x="8093869" y="2929732"/>
            <a:ext cx="346869" cy="277019"/>
          </a:xfrm>
          <a:custGeom>
            <a:rect b="b" l="l" r="r" t="t"/>
            <a:pathLst>
              <a:path extrusionOk="0" h="382" w="480">
                <a:moveTo>
                  <a:pt x="381" y="168"/>
                </a:moveTo>
                <a:lnTo>
                  <a:pt x="381" y="168"/>
                </a:lnTo>
                <a:cubicBezTo>
                  <a:pt x="443" y="151"/>
                  <a:pt x="479" y="89"/>
                  <a:pt x="453" y="80"/>
                </a:cubicBezTo>
                <a:cubicBezTo>
                  <a:pt x="390" y="80"/>
                  <a:pt x="337" y="53"/>
                  <a:pt x="302" y="27"/>
                </a:cubicBezTo>
                <a:cubicBezTo>
                  <a:pt x="293" y="27"/>
                  <a:pt x="293" y="27"/>
                  <a:pt x="284" y="18"/>
                </a:cubicBezTo>
                <a:cubicBezTo>
                  <a:pt x="284" y="160"/>
                  <a:pt x="284" y="160"/>
                  <a:pt x="284" y="160"/>
                </a:cubicBezTo>
                <a:cubicBezTo>
                  <a:pt x="284" y="213"/>
                  <a:pt x="257" y="248"/>
                  <a:pt x="222" y="266"/>
                </a:cubicBezTo>
                <a:cubicBezTo>
                  <a:pt x="178" y="283"/>
                  <a:pt x="124" y="275"/>
                  <a:pt x="106" y="230"/>
                </a:cubicBezTo>
                <a:cubicBezTo>
                  <a:pt x="90" y="195"/>
                  <a:pt x="115" y="142"/>
                  <a:pt x="160" y="115"/>
                </a:cubicBezTo>
                <a:cubicBezTo>
                  <a:pt x="187" y="106"/>
                  <a:pt x="213" y="106"/>
                  <a:pt x="240" y="115"/>
                </a:cubicBezTo>
                <a:cubicBezTo>
                  <a:pt x="240" y="0"/>
                  <a:pt x="240" y="0"/>
                  <a:pt x="240" y="0"/>
                </a:cubicBezTo>
                <a:cubicBezTo>
                  <a:pt x="222" y="0"/>
                  <a:pt x="213" y="0"/>
                  <a:pt x="196" y="0"/>
                </a:cubicBezTo>
                <a:cubicBezTo>
                  <a:pt x="90" y="0"/>
                  <a:pt x="0" y="80"/>
                  <a:pt x="0" y="186"/>
                </a:cubicBezTo>
                <a:cubicBezTo>
                  <a:pt x="0" y="293"/>
                  <a:pt x="90" y="381"/>
                  <a:pt x="196" y="381"/>
                </a:cubicBezTo>
                <a:cubicBezTo>
                  <a:pt x="302" y="381"/>
                  <a:pt x="381" y="293"/>
                  <a:pt x="381" y="186"/>
                </a:cubicBezTo>
                <a:cubicBezTo>
                  <a:pt x="381" y="177"/>
                  <a:pt x="381" y="168"/>
                  <a:pt x="381" y="16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2" name="Google Shape;1342;p29"/>
          <p:cNvSpPr/>
          <p:nvPr/>
        </p:nvSpPr>
        <p:spPr>
          <a:xfrm>
            <a:off x="8804275"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28" y="222"/>
                </a:moveTo>
                <a:lnTo>
                  <a:pt x="328" y="222"/>
                </a:lnTo>
                <a:lnTo>
                  <a:pt x="328" y="231"/>
                </a:lnTo>
                <a:cubicBezTo>
                  <a:pt x="328" y="293"/>
                  <a:pt x="283" y="328"/>
                  <a:pt x="230" y="328"/>
                </a:cubicBezTo>
                <a:cubicBezTo>
                  <a:pt x="177" y="328"/>
                  <a:pt x="133" y="293"/>
                  <a:pt x="133" y="231"/>
                </a:cubicBezTo>
                <a:cubicBezTo>
                  <a:pt x="133" y="178"/>
                  <a:pt x="177" y="134"/>
                  <a:pt x="230" y="134"/>
                </a:cubicBezTo>
                <a:cubicBezTo>
                  <a:pt x="239" y="134"/>
                  <a:pt x="248" y="134"/>
                  <a:pt x="248" y="143"/>
                </a:cubicBezTo>
                <a:cubicBezTo>
                  <a:pt x="248" y="196"/>
                  <a:pt x="248" y="196"/>
                  <a:pt x="248" y="196"/>
                </a:cubicBezTo>
                <a:cubicBezTo>
                  <a:pt x="239" y="187"/>
                  <a:pt x="222" y="196"/>
                  <a:pt x="213" y="196"/>
                </a:cubicBezTo>
                <a:cubicBezTo>
                  <a:pt x="186" y="213"/>
                  <a:pt x="177" y="231"/>
                  <a:pt x="186" y="258"/>
                </a:cubicBezTo>
                <a:cubicBezTo>
                  <a:pt x="195" y="275"/>
                  <a:pt x="222" y="284"/>
                  <a:pt x="248" y="275"/>
                </a:cubicBezTo>
                <a:cubicBezTo>
                  <a:pt x="257" y="267"/>
                  <a:pt x="275" y="249"/>
                  <a:pt x="275" y="222"/>
                </a:cubicBezTo>
                <a:cubicBezTo>
                  <a:pt x="275" y="151"/>
                  <a:pt x="275" y="151"/>
                  <a:pt x="275" y="151"/>
                </a:cubicBezTo>
                <a:lnTo>
                  <a:pt x="283" y="151"/>
                </a:lnTo>
                <a:cubicBezTo>
                  <a:pt x="301" y="160"/>
                  <a:pt x="328" y="178"/>
                  <a:pt x="354" y="178"/>
                </a:cubicBezTo>
                <a:cubicBezTo>
                  <a:pt x="372" y="178"/>
                  <a:pt x="354" y="213"/>
                  <a:pt x="328"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3" name="Google Shape;1343;p29"/>
          <p:cNvSpPr/>
          <p:nvPr/>
        </p:nvSpPr>
        <p:spPr>
          <a:xfrm>
            <a:off x="2388394" y="3621882"/>
            <a:ext cx="296069" cy="327819"/>
          </a:xfrm>
          <a:custGeom>
            <a:rect b="b" l="l" r="r" t="t"/>
            <a:pathLst>
              <a:path extrusionOk="0" h="453" w="409">
                <a:moveTo>
                  <a:pt x="364" y="80"/>
                </a:moveTo>
                <a:lnTo>
                  <a:pt x="364" y="80"/>
                </a:lnTo>
                <a:cubicBezTo>
                  <a:pt x="364" y="53"/>
                  <a:pt x="329" y="53"/>
                  <a:pt x="329" y="53"/>
                </a:cubicBezTo>
                <a:cubicBezTo>
                  <a:pt x="222" y="45"/>
                  <a:pt x="222" y="45"/>
                  <a:pt x="222" y="45"/>
                </a:cubicBezTo>
                <a:cubicBezTo>
                  <a:pt x="222" y="45"/>
                  <a:pt x="222" y="18"/>
                  <a:pt x="204" y="9"/>
                </a:cubicBezTo>
                <a:cubicBezTo>
                  <a:pt x="177" y="0"/>
                  <a:pt x="160" y="0"/>
                  <a:pt x="142" y="0"/>
                </a:cubicBezTo>
                <a:cubicBezTo>
                  <a:pt x="124" y="0"/>
                  <a:pt x="124" y="27"/>
                  <a:pt x="124" y="45"/>
                </a:cubicBezTo>
                <a:cubicBezTo>
                  <a:pt x="124" y="62"/>
                  <a:pt x="124" y="89"/>
                  <a:pt x="124" y="98"/>
                </a:cubicBezTo>
                <a:cubicBezTo>
                  <a:pt x="124" y="124"/>
                  <a:pt x="116" y="133"/>
                  <a:pt x="80" y="133"/>
                </a:cubicBezTo>
                <a:cubicBezTo>
                  <a:pt x="27" y="133"/>
                  <a:pt x="27" y="133"/>
                  <a:pt x="27" y="133"/>
                </a:cubicBezTo>
                <a:cubicBezTo>
                  <a:pt x="10" y="133"/>
                  <a:pt x="0" y="133"/>
                  <a:pt x="0" y="151"/>
                </a:cubicBezTo>
                <a:cubicBezTo>
                  <a:pt x="0" y="159"/>
                  <a:pt x="18" y="275"/>
                  <a:pt x="45" y="302"/>
                </a:cubicBezTo>
                <a:cubicBezTo>
                  <a:pt x="63" y="310"/>
                  <a:pt x="151" y="319"/>
                  <a:pt x="169" y="319"/>
                </a:cubicBezTo>
                <a:cubicBezTo>
                  <a:pt x="186" y="319"/>
                  <a:pt x="177" y="266"/>
                  <a:pt x="186" y="266"/>
                </a:cubicBezTo>
                <a:cubicBezTo>
                  <a:pt x="195" y="266"/>
                  <a:pt x="195" y="302"/>
                  <a:pt x="231" y="310"/>
                </a:cubicBezTo>
                <a:cubicBezTo>
                  <a:pt x="257" y="310"/>
                  <a:pt x="302" y="310"/>
                  <a:pt x="302" y="337"/>
                </a:cubicBezTo>
                <a:cubicBezTo>
                  <a:pt x="302" y="363"/>
                  <a:pt x="310" y="399"/>
                  <a:pt x="293" y="399"/>
                </a:cubicBezTo>
                <a:cubicBezTo>
                  <a:pt x="248" y="408"/>
                  <a:pt x="248" y="408"/>
                  <a:pt x="248" y="408"/>
                </a:cubicBezTo>
                <a:cubicBezTo>
                  <a:pt x="213" y="399"/>
                  <a:pt x="222" y="372"/>
                  <a:pt x="239" y="372"/>
                </a:cubicBezTo>
                <a:cubicBezTo>
                  <a:pt x="248" y="372"/>
                  <a:pt x="257" y="372"/>
                  <a:pt x="257" y="372"/>
                </a:cubicBezTo>
                <a:cubicBezTo>
                  <a:pt x="257" y="337"/>
                  <a:pt x="257" y="337"/>
                  <a:pt x="257" y="337"/>
                </a:cubicBezTo>
                <a:cubicBezTo>
                  <a:pt x="257" y="337"/>
                  <a:pt x="195" y="328"/>
                  <a:pt x="186" y="372"/>
                </a:cubicBezTo>
                <a:cubicBezTo>
                  <a:pt x="186" y="417"/>
                  <a:pt x="195" y="434"/>
                  <a:pt x="195" y="434"/>
                </a:cubicBezTo>
                <a:cubicBezTo>
                  <a:pt x="204" y="443"/>
                  <a:pt x="213" y="452"/>
                  <a:pt x="293" y="452"/>
                </a:cubicBezTo>
                <a:cubicBezTo>
                  <a:pt x="408" y="452"/>
                  <a:pt x="364" y="115"/>
                  <a:pt x="364" y="80"/>
                </a:cubicBezTo>
                <a:close/>
                <a:moveTo>
                  <a:pt x="319" y="231"/>
                </a:moveTo>
                <a:lnTo>
                  <a:pt x="319" y="231"/>
                </a:lnTo>
                <a:cubicBezTo>
                  <a:pt x="319" y="240"/>
                  <a:pt x="302" y="222"/>
                  <a:pt x="284" y="222"/>
                </a:cubicBezTo>
                <a:cubicBezTo>
                  <a:pt x="266" y="222"/>
                  <a:pt x="248" y="231"/>
                  <a:pt x="248" y="231"/>
                </a:cubicBezTo>
                <a:cubicBezTo>
                  <a:pt x="239" y="222"/>
                  <a:pt x="248" y="177"/>
                  <a:pt x="284" y="177"/>
                </a:cubicBezTo>
                <a:cubicBezTo>
                  <a:pt x="310" y="177"/>
                  <a:pt x="329" y="231"/>
                  <a:pt x="319" y="23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4" name="Google Shape;1344;p29"/>
          <p:cNvSpPr/>
          <p:nvPr/>
        </p:nvSpPr>
        <p:spPr>
          <a:xfrm>
            <a:off x="2388394" y="3628232"/>
            <a:ext cx="57150" cy="57150"/>
          </a:xfrm>
          <a:custGeom>
            <a:rect b="b" l="l" r="r" t="t"/>
            <a:pathLst>
              <a:path extrusionOk="0" h="81" w="81">
                <a:moveTo>
                  <a:pt x="80" y="71"/>
                </a:moveTo>
                <a:lnTo>
                  <a:pt x="80" y="71"/>
                </a:lnTo>
                <a:cubicBezTo>
                  <a:pt x="80" y="62"/>
                  <a:pt x="80" y="0"/>
                  <a:pt x="80" y="0"/>
                </a:cubicBezTo>
                <a:cubicBezTo>
                  <a:pt x="0" y="80"/>
                  <a:pt x="0" y="80"/>
                  <a:pt x="0" y="80"/>
                </a:cubicBezTo>
                <a:cubicBezTo>
                  <a:pt x="0" y="80"/>
                  <a:pt x="54" y="80"/>
                  <a:pt x="71" y="80"/>
                </a:cubicBezTo>
                <a:cubicBezTo>
                  <a:pt x="80" y="80"/>
                  <a:pt x="80" y="80"/>
                  <a:pt x="80" y="7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5" name="Google Shape;1345;p29"/>
          <p:cNvSpPr/>
          <p:nvPr/>
        </p:nvSpPr>
        <p:spPr>
          <a:xfrm>
            <a:off x="4500563" y="2180432"/>
            <a:ext cx="346869" cy="342900"/>
          </a:xfrm>
          <a:custGeom>
            <a:rect b="b" l="l" r="r" t="t"/>
            <a:pathLst>
              <a:path extrusionOk="0" h="471" w="480">
                <a:moveTo>
                  <a:pt x="240" y="0"/>
                </a:moveTo>
                <a:lnTo>
                  <a:pt x="240" y="0"/>
                </a:lnTo>
                <a:cubicBezTo>
                  <a:pt x="107" y="0"/>
                  <a:pt x="0" y="107"/>
                  <a:pt x="0" y="231"/>
                </a:cubicBezTo>
                <a:cubicBezTo>
                  <a:pt x="0" y="363"/>
                  <a:pt x="107" y="470"/>
                  <a:pt x="240" y="470"/>
                </a:cubicBezTo>
                <a:cubicBezTo>
                  <a:pt x="372" y="470"/>
                  <a:pt x="479" y="363"/>
                  <a:pt x="479" y="231"/>
                </a:cubicBezTo>
                <a:cubicBezTo>
                  <a:pt x="479" y="107"/>
                  <a:pt x="372" y="0"/>
                  <a:pt x="240" y="0"/>
                </a:cubicBezTo>
                <a:close/>
                <a:moveTo>
                  <a:pt x="346" y="187"/>
                </a:moveTo>
                <a:lnTo>
                  <a:pt x="346" y="187"/>
                </a:lnTo>
                <a:cubicBezTo>
                  <a:pt x="337" y="257"/>
                  <a:pt x="266" y="319"/>
                  <a:pt x="249" y="338"/>
                </a:cubicBezTo>
                <a:cubicBezTo>
                  <a:pt x="222" y="346"/>
                  <a:pt x="205" y="328"/>
                  <a:pt x="195" y="319"/>
                </a:cubicBezTo>
                <a:cubicBezTo>
                  <a:pt x="187" y="301"/>
                  <a:pt x="169" y="204"/>
                  <a:pt x="160" y="195"/>
                </a:cubicBezTo>
                <a:cubicBezTo>
                  <a:pt x="151" y="195"/>
                  <a:pt x="134" y="204"/>
                  <a:pt x="134" y="204"/>
                </a:cubicBezTo>
                <a:cubicBezTo>
                  <a:pt x="124" y="195"/>
                  <a:pt x="124" y="195"/>
                  <a:pt x="124" y="195"/>
                </a:cubicBezTo>
                <a:cubicBezTo>
                  <a:pt x="124" y="195"/>
                  <a:pt x="160" y="151"/>
                  <a:pt x="195" y="142"/>
                </a:cubicBezTo>
                <a:cubicBezTo>
                  <a:pt x="222" y="134"/>
                  <a:pt x="222" y="187"/>
                  <a:pt x="231" y="222"/>
                </a:cubicBezTo>
                <a:cubicBezTo>
                  <a:pt x="240" y="248"/>
                  <a:pt x="240" y="266"/>
                  <a:pt x="249" y="266"/>
                </a:cubicBezTo>
                <a:cubicBezTo>
                  <a:pt x="258" y="266"/>
                  <a:pt x="266" y="248"/>
                  <a:pt x="284" y="222"/>
                </a:cubicBezTo>
                <a:cubicBezTo>
                  <a:pt x="293" y="204"/>
                  <a:pt x="275" y="178"/>
                  <a:pt x="258" y="195"/>
                </a:cubicBezTo>
                <a:cubicBezTo>
                  <a:pt x="266" y="134"/>
                  <a:pt x="364" y="116"/>
                  <a:pt x="346" y="18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6" name="Google Shape;1346;p29"/>
          <p:cNvSpPr/>
          <p:nvPr/>
        </p:nvSpPr>
        <p:spPr>
          <a:xfrm>
            <a:off x="3065463" y="2180432"/>
            <a:ext cx="347663" cy="342900"/>
          </a:xfrm>
          <a:custGeom>
            <a:rect b="b" l="l" r="r" t="t"/>
            <a:pathLst>
              <a:path extrusionOk="0" h="471" w="479">
                <a:moveTo>
                  <a:pt x="239" y="0"/>
                </a:moveTo>
                <a:lnTo>
                  <a:pt x="239" y="0"/>
                </a:lnTo>
                <a:cubicBezTo>
                  <a:pt x="106" y="0"/>
                  <a:pt x="0" y="107"/>
                  <a:pt x="0" y="231"/>
                </a:cubicBezTo>
                <a:cubicBezTo>
                  <a:pt x="0" y="363"/>
                  <a:pt x="106" y="470"/>
                  <a:pt x="239" y="470"/>
                </a:cubicBezTo>
                <a:cubicBezTo>
                  <a:pt x="372" y="470"/>
                  <a:pt x="478" y="363"/>
                  <a:pt x="478" y="231"/>
                </a:cubicBezTo>
                <a:cubicBezTo>
                  <a:pt x="478" y="107"/>
                  <a:pt x="372" y="0"/>
                  <a:pt x="239" y="0"/>
                </a:cubicBezTo>
                <a:close/>
                <a:moveTo>
                  <a:pt x="177" y="284"/>
                </a:moveTo>
                <a:lnTo>
                  <a:pt x="177" y="284"/>
                </a:lnTo>
                <a:cubicBezTo>
                  <a:pt x="150" y="284"/>
                  <a:pt x="124" y="266"/>
                  <a:pt x="124" y="231"/>
                </a:cubicBezTo>
                <a:cubicBezTo>
                  <a:pt x="124" y="204"/>
                  <a:pt x="150" y="187"/>
                  <a:pt x="177" y="187"/>
                </a:cubicBezTo>
                <a:cubicBezTo>
                  <a:pt x="203" y="187"/>
                  <a:pt x="221" y="204"/>
                  <a:pt x="221" y="231"/>
                </a:cubicBezTo>
                <a:cubicBezTo>
                  <a:pt x="221" y="266"/>
                  <a:pt x="203" y="284"/>
                  <a:pt x="177" y="284"/>
                </a:cubicBezTo>
                <a:close/>
                <a:moveTo>
                  <a:pt x="300" y="284"/>
                </a:moveTo>
                <a:lnTo>
                  <a:pt x="300" y="284"/>
                </a:lnTo>
                <a:cubicBezTo>
                  <a:pt x="275" y="284"/>
                  <a:pt x="256" y="266"/>
                  <a:pt x="256" y="231"/>
                </a:cubicBezTo>
                <a:cubicBezTo>
                  <a:pt x="256" y="204"/>
                  <a:pt x="275" y="187"/>
                  <a:pt x="300" y="187"/>
                </a:cubicBezTo>
                <a:cubicBezTo>
                  <a:pt x="328" y="187"/>
                  <a:pt x="354" y="204"/>
                  <a:pt x="354" y="231"/>
                </a:cubicBezTo>
                <a:cubicBezTo>
                  <a:pt x="354" y="266"/>
                  <a:pt x="328" y="284"/>
                  <a:pt x="300"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7" name="Google Shape;1347;p29"/>
          <p:cNvSpPr/>
          <p:nvPr/>
        </p:nvSpPr>
        <p:spPr>
          <a:xfrm>
            <a:off x="3097213" y="3640932"/>
            <a:ext cx="284163" cy="285750"/>
          </a:xfrm>
          <a:custGeom>
            <a:rect b="b" l="l" r="r" t="t"/>
            <a:pathLst>
              <a:path extrusionOk="0" h="399" w="391">
                <a:moveTo>
                  <a:pt x="89" y="160"/>
                </a:moveTo>
                <a:lnTo>
                  <a:pt x="89" y="160"/>
                </a:lnTo>
                <a:cubicBezTo>
                  <a:pt x="89" y="124"/>
                  <a:pt x="97" y="97"/>
                  <a:pt x="133" y="88"/>
                </a:cubicBezTo>
                <a:cubicBezTo>
                  <a:pt x="142" y="88"/>
                  <a:pt x="168" y="88"/>
                  <a:pt x="186" y="88"/>
                </a:cubicBezTo>
                <a:cubicBezTo>
                  <a:pt x="186" y="150"/>
                  <a:pt x="186" y="150"/>
                  <a:pt x="186" y="150"/>
                </a:cubicBezTo>
                <a:lnTo>
                  <a:pt x="186" y="150"/>
                </a:lnTo>
                <a:cubicBezTo>
                  <a:pt x="186" y="160"/>
                  <a:pt x="195" y="160"/>
                  <a:pt x="195" y="160"/>
                </a:cubicBezTo>
                <a:cubicBezTo>
                  <a:pt x="195" y="160"/>
                  <a:pt x="195" y="160"/>
                  <a:pt x="195" y="150"/>
                </a:cubicBezTo>
                <a:cubicBezTo>
                  <a:pt x="354" y="0"/>
                  <a:pt x="354" y="0"/>
                  <a:pt x="354" y="0"/>
                </a:cubicBezTo>
                <a:cubicBezTo>
                  <a:pt x="248" y="0"/>
                  <a:pt x="248" y="0"/>
                  <a:pt x="248" y="0"/>
                </a:cubicBezTo>
                <a:cubicBezTo>
                  <a:pt x="133" y="0"/>
                  <a:pt x="133" y="0"/>
                  <a:pt x="133" y="0"/>
                </a:cubicBezTo>
                <a:cubicBezTo>
                  <a:pt x="44" y="0"/>
                  <a:pt x="0" y="53"/>
                  <a:pt x="0" y="150"/>
                </a:cubicBezTo>
                <a:cubicBezTo>
                  <a:pt x="0" y="354"/>
                  <a:pt x="0" y="354"/>
                  <a:pt x="0" y="354"/>
                </a:cubicBezTo>
                <a:cubicBezTo>
                  <a:pt x="89" y="266"/>
                  <a:pt x="89" y="266"/>
                  <a:pt x="89" y="266"/>
                </a:cubicBezTo>
                <a:lnTo>
                  <a:pt x="89" y="160"/>
                </a:lnTo>
                <a:close/>
                <a:moveTo>
                  <a:pt x="301" y="132"/>
                </a:moveTo>
                <a:lnTo>
                  <a:pt x="301" y="132"/>
                </a:lnTo>
                <a:cubicBezTo>
                  <a:pt x="301" y="239"/>
                  <a:pt x="301" y="239"/>
                  <a:pt x="301" y="239"/>
                </a:cubicBezTo>
                <a:cubicBezTo>
                  <a:pt x="301" y="275"/>
                  <a:pt x="293" y="301"/>
                  <a:pt x="256" y="310"/>
                </a:cubicBezTo>
                <a:cubicBezTo>
                  <a:pt x="248" y="310"/>
                  <a:pt x="221" y="310"/>
                  <a:pt x="203" y="310"/>
                </a:cubicBezTo>
                <a:cubicBezTo>
                  <a:pt x="203" y="248"/>
                  <a:pt x="203" y="248"/>
                  <a:pt x="203" y="248"/>
                </a:cubicBezTo>
                <a:lnTo>
                  <a:pt x="203" y="248"/>
                </a:lnTo>
                <a:cubicBezTo>
                  <a:pt x="203" y="239"/>
                  <a:pt x="195" y="239"/>
                  <a:pt x="195" y="239"/>
                </a:cubicBezTo>
                <a:lnTo>
                  <a:pt x="195" y="239"/>
                </a:lnTo>
                <a:cubicBezTo>
                  <a:pt x="35" y="398"/>
                  <a:pt x="35" y="398"/>
                  <a:pt x="35" y="398"/>
                </a:cubicBezTo>
                <a:cubicBezTo>
                  <a:pt x="142" y="398"/>
                  <a:pt x="142" y="398"/>
                  <a:pt x="142" y="398"/>
                </a:cubicBezTo>
                <a:cubicBezTo>
                  <a:pt x="256" y="398"/>
                  <a:pt x="256" y="398"/>
                  <a:pt x="256" y="398"/>
                </a:cubicBezTo>
                <a:cubicBezTo>
                  <a:pt x="346" y="398"/>
                  <a:pt x="390" y="345"/>
                  <a:pt x="390" y="248"/>
                </a:cubicBezTo>
                <a:cubicBezTo>
                  <a:pt x="390" y="44"/>
                  <a:pt x="390" y="44"/>
                  <a:pt x="390" y="44"/>
                </a:cubicBezTo>
                <a:lnTo>
                  <a:pt x="301"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8" name="Google Shape;1348;p29"/>
          <p:cNvSpPr/>
          <p:nvPr/>
        </p:nvSpPr>
        <p:spPr>
          <a:xfrm>
            <a:off x="10944225" y="2897982"/>
            <a:ext cx="355600" cy="359569"/>
          </a:xfrm>
          <a:custGeom>
            <a:rect b="b" l="l" r="r" t="t"/>
            <a:pathLst>
              <a:path extrusionOk="0" h="498" w="496">
                <a:moveTo>
                  <a:pt x="433" y="311"/>
                </a:moveTo>
                <a:lnTo>
                  <a:pt x="433" y="311"/>
                </a:lnTo>
                <a:cubicBezTo>
                  <a:pt x="416" y="293"/>
                  <a:pt x="389" y="293"/>
                  <a:pt x="372" y="320"/>
                </a:cubicBezTo>
                <a:cubicBezTo>
                  <a:pt x="363" y="338"/>
                  <a:pt x="266" y="453"/>
                  <a:pt x="106" y="409"/>
                </a:cubicBezTo>
                <a:cubicBezTo>
                  <a:pt x="115" y="409"/>
                  <a:pt x="123" y="417"/>
                  <a:pt x="123" y="417"/>
                </a:cubicBezTo>
                <a:cubicBezTo>
                  <a:pt x="230" y="497"/>
                  <a:pt x="372" y="470"/>
                  <a:pt x="442" y="364"/>
                </a:cubicBezTo>
                <a:cubicBezTo>
                  <a:pt x="460" y="347"/>
                  <a:pt x="451" y="320"/>
                  <a:pt x="433" y="311"/>
                </a:cubicBezTo>
                <a:close/>
                <a:moveTo>
                  <a:pt x="132" y="293"/>
                </a:moveTo>
                <a:lnTo>
                  <a:pt x="132" y="293"/>
                </a:lnTo>
                <a:cubicBezTo>
                  <a:pt x="115" y="275"/>
                  <a:pt x="62" y="134"/>
                  <a:pt x="186" y="19"/>
                </a:cubicBezTo>
                <a:cubicBezTo>
                  <a:pt x="176" y="19"/>
                  <a:pt x="168" y="28"/>
                  <a:pt x="159" y="28"/>
                </a:cubicBezTo>
                <a:cubicBezTo>
                  <a:pt x="44" y="81"/>
                  <a:pt x="0" y="213"/>
                  <a:pt x="53" y="328"/>
                </a:cubicBezTo>
                <a:cubicBezTo>
                  <a:pt x="62" y="356"/>
                  <a:pt x="88" y="356"/>
                  <a:pt x="106" y="347"/>
                </a:cubicBezTo>
                <a:cubicBezTo>
                  <a:pt x="123" y="338"/>
                  <a:pt x="141" y="320"/>
                  <a:pt x="132" y="293"/>
                </a:cubicBezTo>
                <a:close/>
                <a:moveTo>
                  <a:pt x="274" y="9"/>
                </a:moveTo>
                <a:lnTo>
                  <a:pt x="274" y="9"/>
                </a:lnTo>
                <a:cubicBezTo>
                  <a:pt x="257" y="0"/>
                  <a:pt x="239" y="19"/>
                  <a:pt x="239" y="45"/>
                </a:cubicBezTo>
                <a:cubicBezTo>
                  <a:pt x="230" y="72"/>
                  <a:pt x="248" y="90"/>
                  <a:pt x="274" y="90"/>
                </a:cubicBezTo>
                <a:cubicBezTo>
                  <a:pt x="292" y="98"/>
                  <a:pt x="442" y="116"/>
                  <a:pt x="478" y="275"/>
                </a:cubicBezTo>
                <a:cubicBezTo>
                  <a:pt x="487" y="267"/>
                  <a:pt x="487" y="267"/>
                  <a:pt x="487" y="258"/>
                </a:cubicBezTo>
                <a:cubicBezTo>
                  <a:pt x="495" y="134"/>
                  <a:pt x="407" y="19"/>
                  <a:pt x="274" y="9"/>
                </a:cubicBezTo>
                <a:close/>
                <a:moveTo>
                  <a:pt x="176" y="249"/>
                </a:moveTo>
                <a:lnTo>
                  <a:pt x="176" y="249"/>
                </a:lnTo>
                <a:cubicBezTo>
                  <a:pt x="176" y="267"/>
                  <a:pt x="176" y="275"/>
                  <a:pt x="176" y="284"/>
                </a:cubicBezTo>
                <a:cubicBezTo>
                  <a:pt x="186" y="284"/>
                  <a:pt x="186" y="275"/>
                  <a:pt x="195" y="267"/>
                </a:cubicBezTo>
                <a:cubicBezTo>
                  <a:pt x="195" y="275"/>
                  <a:pt x="203" y="284"/>
                  <a:pt x="203" y="293"/>
                </a:cubicBezTo>
                <a:lnTo>
                  <a:pt x="195" y="303"/>
                </a:lnTo>
                <a:cubicBezTo>
                  <a:pt x="195" y="311"/>
                  <a:pt x="212" y="320"/>
                  <a:pt x="221" y="320"/>
                </a:cubicBezTo>
                <a:cubicBezTo>
                  <a:pt x="239" y="320"/>
                  <a:pt x="257" y="320"/>
                  <a:pt x="257" y="311"/>
                </a:cubicBezTo>
                <a:lnTo>
                  <a:pt x="257" y="311"/>
                </a:lnTo>
                <a:cubicBezTo>
                  <a:pt x="266" y="320"/>
                  <a:pt x="274" y="320"/>
                  <a:pt x="292" y="320"/>
                </a:cubicBezTo>
                <a:cubicBezTo>
                  <a:pt x="310" y="320"/>
                  <a:pt x="319" y="311"/>
                  <a:pt x="319" y="303"/>
                </a:cubicBezTo>
                <a:cubicBezTo>
                  <a:pt x="319" y="303"/>
                  <a:pt x="319" y="293"/>
                  <a:pt x="310" y="293"/>
                </a:cubicBezTo>
                <a:cubicBezTo>
                  <a:pt x="319" y="284"/>
                  <a:pt x="319" y="275"/>
                  <a:pt x="319" y="267"/>
                </a:cubicBezTo>
                <a:cubicBezTo>
                  <a:pt x="327" y="275"/>
                  <a:pt x="336" y="284"/>
                  <a:pt x="336" y="284"/>
                </a:cubicBezTo>
                <a:cubicBezTo>
                  <a:pt x="345" y="275"/>
                  <a:pt x="345" y="267"/>
                  <a:pt x="336" y="249"/>
                </a:cubicBezTo>
                <a:cubicBezTo>
                  <a:pt x="327" y="240"/>
                  <a:pt x="319" y="231"/>
                  <a:pt x="319" y="222"/>
                </a:cubicBezTo>
                <a:lnTo>
                  <a:pt x="319" y="222"/>
                </a:lnTo>
                <a:cubicBezTo>
                  <a:pt x="319" y="222"/>
                  <a:pt x="319" y="213"/>
                  <a:pt x="310" y="213"/>
                </a:cubicBezTo>
                <a:lnTo>
                  <a:pt x="310" y="213"/>
                </a:lnTo>
                <a:cubicBezTo>
                  <a:pt x="310" y="205"/>
                  <a:pt x="310" y="205"/>
                  <a:pt x="310" y="205"/>
                </a:cubicBezTo>
                <a:cubicBezTo>
                  <a:pt x="310" y="169"/>
                  <a:pt x="292" y="151"/>
                  <a:pt x="257" y="151"/>
                </a:cubicBezTo>
                <a:cubicBezTo>
                  <a:pt x="221" y="151"/>
                  <a:pt x="203" y="169"/>
                  <a:pt x="203" y="205"/>
                </a:cubicBezTo>
                <a:cubicBezTo>
                  <a:pt x="203" y="205"/>
                  <a:pt x="203" y="205"/>
                  <a:pt x="203" y="213"/>
                </a:cubicBezTo>
                <a:lnTo>
                  <a:pt x="203" y="213"/>
                </a:lnTo>
                <a:lnTo>
                  <a:pt x="195" y="222"/>
                </a:lnTo>
                <a:lnTo>
                  <a:pt x="195" y="222"/>
                </a:lnTo>
                <a:cubicBezTo>
                  <a:pt x="195" y="231"/>
                  <a:pt x="186" y="240"/>
                  <a:pt x="176"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49" name="Google Shape;1349;p29"/>
          <p:cNvSpPr/>
          <p:nvPr/>
        </p:nvSpPr>
        <p:spPr>
          <a:xfrm>
            <a:off x="8791575" y="3602832"/>
            <a:ext cx="373063" cy="353219"/>
          </a:xfrm>
          <a:custGeom>
            <a:rect b="b" l="l" r="r" t="t"/>
            <a:pathLst>
              <a:path extrusionOk="0" h="488" w="515">
                <a:moveTo>
                  <a:pt x="248" y="434"/>
                </a:moveTo>
                <a:lnTo>
                  <a:pt x="248" y="434"/>
                </a:lnTo>
                <a:cubicBezTo>
                  <a:pt x="266" y="434"/>
                  <a:pt x="266" y="434"/>
                  <a:pt x="266" y="434"/>
                </a:cubicBezTo>
                <a:cubicBezTo>
                  <a:pt x="266" y="487"/>
                  <a:pt x="266" y="487"/>
                  <a:pt x="266" y="487"/>
                </a:cubicBezTo>
                <a:cubicBezTo>
                  <a:pt x="435" y="469"/>
                  <a:pt x="514" y="310"/>
                  <a:pt x="505" y="194"/>
                </a:cubicBezTo>
                <a:cubicBezTo>
                  <a:pt x="488" y="79"/>
                  <a:pt x="372" y="0"/>
                  <a:pt x="231" y="17"/>
                </a:cubicBezTo>
                <a:cubicBezTo>
                  <a:pt x="97" y="35"/>
                  <a:pt x="0" y="141"/>
                  <a:pt x="9" y="257"/>
                </a:cubicBezTo>
                <a:cubicBezTo>
                  <a:pt x="27" y="354"/>
                  <a:pt x="125" y="434"/>
                  <a:pt x="248" y="434"/>
                </a:cubicBezTo>
                <a:close/>
                <a:moveTo>
                  <a:pt x="399" y="319"/>
                </a:moveTo>
                <a:lnTo>
                  <a:pt x="399" y="319"/>
                </a:lnTo>
                <a:cubicBezTo>
                  <a:pt x="354" y="319"/>
                  <a:pt x="354" y="319"/>
                  <a:pt x="354" y="319"/>
                </a:cubicBezTo>
                <a:cubicBezTo>
                  <a:pt x="354" y="203"/>
                  <a:pt x="354" y="203"/>
                  <a:pt x="354" y="203"/>
                </a:cubicBezTo>
                <a:cubicBezTo>
                  <a:pt x="354" y="194"/>
                  <a:pt x="354" y="185"/>
                  <a:pt x="354" y="185"/>
                </a:cubicBezTo>
                <a:lnTo>
                  <a:pt x="346" y="177"/>
                </a:lnTo>
                <a:cubicBezTo>
                  <a:pt x="346" y="177"/>
                  <a:pt x="346" y="168"/>
                  <a:pt x="337" y="168"/>
                </a:cubicBezTo>
                <a:lnTo>
                  <a:pt x="328" y="168"/>
                </a:lnTo>
                <a:cubicBezTo>
                  <a:pt x="310" y="168"/>
                  <a:pt x="301" y="168"/>
                  <a:pt x="293" y="177"/>
                </a:cubicBezTo>
                <a:cubicBezTo>
                  <a:pt x="284" y="185"/>
                  <a:pt x="284" y="194"/>
                  <a:pt x="284" y="203"/>
                </a:cubicBezTo>
                <a:cubicBezTo>
                  <a:pt x="284" y="319"/>
                  <a:pt x="284" y="319"/>
                  <a:pt x="284" y="319"/>
                </a:cubicBezTo>
                <a:cubicBezTo>
                  <a:pt x="240" y="319"/>
                  <a:pt x="240" y="319"/>
                  <a:pt x="240" y="319"/>
                </a:cubicBezTo>
                <a:cubicBezTo>
                  <a:pt x="240" y="203"/>
                  <a:pt x="240" y="203"/>
                  <a:pt x="240" y="203"/>
                </a:cubicBezTo>
                <a:cubicBezTo>
                  <a:pt x="240" y="194"/>
                  <a:pt x="240" y="185"/>
                  <a:pt x="240" y="185"/>
                </a:cubicBezTo>
                <a:cubicBezTo>
                  <a:pt x="231" y="185"/>
                  <a:pt x="231" y="177"/>
                  <a:pt x="231" y="177"/>
                </a:cubicBezTo>
                <a:cubicBezTo>
                  <a:pt x="231" y="177"/>
                  <a:pt x="231" y="168"/>
                  <a:pt x="222" y="168"/>
                </a:cubicBezTo>
                <a:lnTo>
                  <a:pt x="213" y="168"/>
                </a:lnTo>
                <a:cubicBezTo>
                  <a:pt x="204" y="168"/>
                  <a:pt x="195" y="168"/>
                  <a:pt x="186" y="168"/>
                </a:cubicBezTo>
                <a:cubicBezTo>
                  <a:pt x="186" y="177"/>
                  <a:pt x="178" y="177"/>
                  <a:pt x="178" y="185"/>
                </a:cubicBezTo>
                <a:cubicBezTo>
                  <a:pt x="169" y="185"/>
                  <a:pt x="169" y="194"/>
                  <a:pt x="169" y="194"/>
                </a:cubicBezTo>
                <a:cubicBezTo>
                  <a:pt x="169" y="203"/>
                  <a:pt x="169" y="203"/>
                  <a:pt x="169" y="203"/>
                </a:cubicBezTo>
                <a:cubicBezTo>
                  <a:pt x="169" y="319"/>
                  <a:pt x="169" y="319"/>
                  <a:pt x="169" y="319"/>
                </a:cubicBezTo>
                <a:cubicBezTo>
                  <a:pt x="125" y="319"/>
                  <a:pt x="125" y="319"/>
                  <a:pt x="125" y="319"/>
                </a:cubicBezTo>
                <a:cubicBezTo>
                  <a:pt x="125" y="132"/>
                  <a:pt x="125" y="132"/>
                  <a:pt x="125" y="132"/>
                </a:cubicBezTo>
                <a:cubicBezTo>
                  <a:pt x="169" y="132"/>
                  <a:pt x="169" y="132"/>
                  <a:pt x="169" y="132"/>
                </a:cubicBezTo>
                <a:cubicBezTo>
                  <a:pt x="169" y="150"/>
                  <a:pt x="169" y="150"/>
                  <a:pt x="169" y="150"/>
                </a:cubicBezTo>
                <a:cubicBezTo>
                  <a:pt x="178" y="132"/>
                  <a:pt x="195" y="124"/>
                  <a:pt x="222" y="124"/>
                </a:cubicBezTo>
                <a:cubicBezTo>
                  <a:pt x="231" y="124"/>
                  <a:pt x="240" y="132"/>
                  <a:pt x="257" y="132"/>
                </a:cubicBezTo>
                <a:cubicBezTo>
                  <a:pt x="257" y="141"/>
                  <a:pt x="266" y="141"/>
                  <a:pt x="275" y="150"/>
                </a:cubicBezTo>
                <a:cubicBezTo>
                  <a:pt x="275" y="141"/>
                  <a:pt x="284" y="141"/>
                  <a:pt x="293" y="132"/>
                </a:cubicBezTo>
                <a:cubicBezTo>
                  <a:pt x="301" y="132"/>
                  <a:pt x="319" y="124"/>
                  <a:pt x="328" y="124"/>
                </a:cubicBezTo>
                <a:cubicBezTo>
                  <a:pt x="337" y="124"/>
                  <a:pt x="346" y="132"/>
                  <a:pt x="354" y="132"/>
                </a:cubicBezTo>
                <a:cubicBezTo>
                  <a:pt x="363" y="132"/>
                  <a:pt x="372" y="132"/>
                  <a:pt x="381" y="141"/>
                </a:cubicBezTo>
                <a:cubicBezTo>
                  <a:pt x="381" y="141"/>
                  <a:pt x="390" y="150"/>
                  <a:pt x="390" y="159"/>
                </a:cubicBezTo>
                <a:cubicBezTo>
                  <a:pt x="399" y="168"/>
                  <a:pt x="399" y="177"/>
                  <a:pt x="399" y="185"/>
                </a:cubicBezTo>
                <a:lnTo>
                  <a:pt x="399"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0" name="Google Shape;1350;p29"/>
          <p:cNvSpPr/>
          <p:nvPr/>
        </p:nvSpPr>
        <p:spPr>
          <a:xfrm>
            <a:off x="3789363" y="3615532"/>
            <a:ext cx="334169" cy="340519"/>
          </a:xfrm>
          <a:custGeom>
            <a:rect b="b" l="l" r="r" t="t"/>
            <a:pathLst>
              <a:path extrusionOk="0" h="471" w="461">
                <a:moveTo>
                  <a:pt x="443" y="284"/>
                </a:moveTo>
                <a:lnTo>
                  <a:pt x="443" y="284"/>
                </a:lnTo>
                <a:cubicBezTo>
                  <a:pt x="452" y="266"/>
                  <a:pt x="452" y="257"/>
                  <a:pt x="452" y="240"/>
                </a:cubicBezTo>
                <a:cubicBezTo>
                  <a:pt x="452" y="115"/>
                  <a:pt x="354" y="9"/>
                  <a:pt x="231" y="9"/>
                </a:cubicBezTo>
                <a:cubicBezTo>
                  <a:pt x="221" y="9"/>
                  <a:pt x="203" y="18"/>
                  <a:pt x="194" y="18"/>
                </a:cubicBezTo>
                <a:cubicBezTo>
                  <a:pt x="177" y="0"/>
                  <a:pt x="150" y="0"/>
                  <a:pt x="124" y="0"/>
                </a:cubicBezTo>
                <a:cubicBezTo>
                  <a:pt x="62" y="0"/>
                  <a:pt x="0" y="54"/>
                  <a:pt x="0" y="124"/>
                </a:cubicBezTo>
                <a:cubicBezTo>
                  <a:pt x="0" y="151"/>
                  <a:pt x="9" y="168"/>
                  <a:pt x="18" y="196"/>
                </a:cubicBezTo>
                <a:cubicBezTo>
                  <a:pt x="18" y="204"/>
                  <a:pt x="18" y="221"/>
                  <a:pt x="18" y="240"/>
                </a:cubicBezTo>
                <a:cubicBezTo>
                  <a:pt x="18" y="364"/>
                  <a:pt x="115" y="461"/>
                  <a:pt x="231" y="461"/>
                </a:cubicBezTo>
                <a:cubicBezTo>
                  <a:pt x="248" y="461"/>
                  <a:pt x="256" y="461"/>
                  <a:pt x="275" y="461"/>
                </a:cubicBezTo>
                <a:cubicBezTo>
                  <a:pt x="292" y="470"/>
                  <a:pt x="310" y="470"/>
                  <a:pt x="328" y="470"/>
                </a:cubicBezTo>
                <a:cubicBezTo>
                  <a:pt x="399" y="470"/>
                  <a:pt x="460" y="417"/>
                  <a:pt x="460" y="346"/>
                </a:cubicBezTo>
                <a:cubicBezTo>
                  <a:pt x="460" y="319"/>
                  <a:pt x="452" y="302"/>
                  <a:pt x="443" y="284"/>
                </a:cubicBezTo>
                <a:close/>
                <a:moveTo>
                  <a:pt x="346" y="346"/>
                </a:moveTo>
                <a:lnTo>
                  <a:pt x="346" y="346"/>
                </a:lnTo>
                <a:cubicBezTo>
                  <a:pt x="337" y="355"/>
                  <a:pt x="319" y="372"/>
                  <a:pt x="301" y="381"/>
                </a:cubicBezTo>
                <a:cubicBezTo>
                  <a:pt x="284" y="390"/>
                  <a:pt x="256" y="390"/>
                  <a:pt x="231" y="390"/>
                </a:cubicBezTo>
                <a:cubicBezTo>
                  <a:pt x="203" y="390"/>
                  <a:pt x="177" y="381"/>
                  <a:pt x="150" y="372"/>
                </a:cubicBezTo>
                <a:cubicBezTo>
                  <a:pt x="141" y="364"/>
                  <a:pt x="124" y="355"/>
                  <a:pt x="115" y="337"/>
                </a:cubicBezTo>
                <a:cubicBezTo>
                  <a:pt x="106" y="328"/>
                  <a:pt x="106" y="311"/>
                  <a:pt x="106" y="302"/>
                </a:cubicBezTo>
                <a:cubicBezTo>
                  <a:pt x="106" y="293"/>
                  <a:pt x="106" y="284"/>
                  <a:pt x="115" y="284"/>
                </a:cubicBezTo>
                <a:cubicBezTo>
                  <a:pt x="115" y="275"/>
                  <a:pt x="124" y="275"/>
                  <a:pt x="133" y="275"/>
                </a:cubicBezTo>
                <a:cubicBezTo>
                  <a:pt x="141" y="275"/>
                  <a:pt x="150" y="275"/>
                  <a:pt x="150" y="275"/>
                </a:cubicBezTo>
                <a:cubicBezTo>
                  <a:pt x="159" y="284"/>
                  <a:pt x="168" y="293"/>
                  <a:pt x="168" y="293"/>
                </a:cubicBezTo>
                <a:cubicBezTo>
                  <a:pt x="168" y="311"/>
                  <a:pt x="177" y="311"/>
                  <a:pt x="177" y="319"/>
                </a:cubicBezTo>
                <a:cubicBezTo>
                  <a:pt x="186" y="328"/>
                  <a:pt x="194" y="328"/>
                  <a:pt x="194" y="337"/>
                </a:cubicBezTo>
                <a:cubicBezTo>
                  <a:pt x="203" y="337"/>
                  <a:pt x="212" y="337"/>
                  <a:pt x="231" y="337"/>
                </a:cubicBezTo>
                <a:cubicBezTo>
                  <a:pt x="248" y="337"/>
                  <a:pt x="265" y="337"/>
                  <a:pt x="275" y="328"/>
                </a:cubicBezTo>
                <a:cubicBezTo>
                  <a:pt x="284" y="319"/>
                  <a:pt x="292" y="311"/>
                  <a:pt x="292" y="302"/>
                </a:cubicBezTo>
                <a:cubicBezTo>
                  <a:pt x="292" y="293"/>
                  <a:pt x="284" y="284"/>
                  <a:pt x="284" y="275"/>
                </a:cubicBezTo>
                <a:cubicBezTo>
                  <a:pt x="275" y="275"/>
                  <a:pt x="265" y="266"/>
                  <a:pt x="256" y="266"/>
                </a:cubicBezTo>
                <a:cubicBezTo>
                  <a:pt x="248" y="266"/>
                  <a:pt x="239" y="257"/>
                  <a:pt x="221" y="257"/>
                </a:cubicBezTo>
                <a:cubicBezTo>
                  <a:pt x="194" y="249"/>
                  <a:pt x="177" y="249"/>
                  <a:pt x="159" y="240"/>
                </a:cubicBezTo>
                <a:cubicBezTo>
                  <a:pt x="141" y="231"/>
                  <a:pt x="133" y="221"/>
                  <a:pt x="124" y="213"/>
                </a:cubicBezTo>
                <a:cubicBezTo>
                  <a:pt x="115" y="196"/>
                  <a:pt x="106" y="186"/>
                  <a:pt x="106" y="168"/>
                </a:cubicBezTo>
                <a:cubicBezTo>
                  <a:pt x="106" y="151"/>
                  <a:pt x="115" y="133"/>
                  <a:pt x="124" y="115"/>
                </a:cubicBezTo>
                <a:cubicBezTo>
                  <a:pt x="133" y="107"/>
                  <a:pt x="150" y="98"/>
                  <a:pt x="168" y="89"/>
                </a:cubicBezTo>
                <a:cubicBezTo>
                  <a:pt x="186" y="80"/>
                  <a:pt x="203" y="80"/>
                  <a:pt x="231" y="80"/>
                </a:cubicBezTo>
                <a:cubicBezTo>
                  <a:pt x="248" y="80"/>
                  <a:pt x="265" y="80"/>
                  <a:pt x="284" y="89"/>
                </a:cubicBezTo>
                <a:cubicBezTo>
                  <a:pt x="292" y="89"/>
                  <a:pt x="310" y="98"/>
                  <a:pt x="319" y="107"/>
                </a:cubicBezTo>
                <a:cubicBezTo>
                  <a:pt x="328" y="115"/>
                  <a:pt x="337" y="124"/>
                  <a:pt x="337" y="133"/>
                </a:cubicBezTo>
                <a:cubicBezTo>
                  <a:pt x="346" y="142"/>
                  <a:pt x="346" y="142"/>
                  <a:pt x="346" y="151"/>
                </a:cubicBezTo>
                <a:cubicBezTo>
                  <a:pt x="346" y="160"/>
                  <a:pt x="346" y="168"/>
                  <a:pt x="337" y="177"/>
                </a:cubicBezTo>
                <a:cubicBezTo>
                  <a:pt x="328" y="186"/>
                  <a:pt x="319" y="186"/>
                  <a:pt x="310" y="186"/>
                </a:cubicBezTo>
                <a:cubicBezTo>
                  <a:pt x="310" y="186"/>
                  <a:pt x="301" y="186"/>
                  <a:pt x="292" y="177"/>
                </a:cubicBezTo>
                <a:cubicBezTo>
                  <a:pt x="292" y="177"/>
                  <a:pt x="284" y="168"/>
                  <a:pt x="284" y="160"/>
                </a:cubicBezTo>
                <a:cubicBezTo>
                  <a:pt x="275" y="151"/>
                  <a:pt x="275" y="142"/>
                  <a:pt x="265" y="133"/>
                </a:cubicBezTo>
                <a:cubicBezTo>
                  <a:pt x="256" y="133"/>
                  <a:pt x="239" y="124"/>
                  <a:pt x="231" y="124"/>
                </a:cubicBezTo>
                <a:cubicBezTo>
                  <a:pt x="212" y="124"/>
                  <a:pt x="194" y="133"/>
                  <a:pt x="186" y="142"/>
                </a:cubicBezTo>
                <a:cubicBezTo>
                  <a:pt x="177" y="142"/>
                  <a:pt x="177" y="151"/>
                  <a:pt x="177" y="160"/>
                </a:cubicBezTo>
                <a:cubicBezTo>
                  <a:pt x="177" y="168"/>
                  <a:pt x="177" y="168"/>
                  <a:pt x="177" y="168"/>
                </a:cubicBezTo>
                <a:cubicBezTo>
                  <a:pt x="186" y="177"/>
                  <a:pt x="186" y="177"/>
                  <a:pt x="194" y="186"/>
                </a:cubicBezTo>
                <a:cubicBezTo>
                  <a:pt x="194" y="186"/>
                  <a:pt x="203" y="186"/>
                  <a:pt x="212" y="186"/>
                </a:cubicBezTo>
                <a:cubicBezTo>
                  <a:pt x="212" y="196"/>
                  <a:pt x="231" y="196"/>
                  <a:pt x="239" y="196"/>
                </a:cubicBezTo>
                <a:cubicBezTo>
                  <a:pt x="256" y="204"/>
                  <a:pt x="275" y="204"/>
                  <a:pt x="292" y="213"/>
                </a:cubicBezTo>
                <a:cubicBezTo>
                  <a:pt x="301" y="213"/>
                  <a:pt x="319" y="221"/>
                  <a:pt x="328" y="231"/>
                </a:cubicBezTo>
                <a:cubicBezTo>
                  <a:pt x="337" y="231"/>
                  <a:pt x="346" y="240"/>
                  <a:pt x="354" y="257"/>
                </a:cubicBezTo>
                <a:cubicBezTo>
                  <a:pt x="354" y="266"/>
                  <a:pt x="363" y="275"/>
                  <a:pt x="363" y="293"/>
                </a:cubicBezTo>
                <a:cubicBezTo>
                  <a:pt x="363" y="311"/>
                  <a:pt x="354" y="328"/>
                  <a:pt x="346"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1" name="Google Shape;1351;p29"/>
          <p:cNvSpPr/>
          <p:nvPr/>
        </p:nvSpPr>
        <p:spPr>
          <a:xfrm>
            <a:off x="7378700" y="3621882"/>
            <a:ext cx="334169" cy="327819"/>
          </a:xfrm>
          <a:custGeom>
            <a:rect b="b" l="l" r="r" t="t"/>
            <a:pathLst>
              <a:path extrusionOk="0" h="453" w="461">
                <a:moveTo>
                  <a:pt x="124" y="27"/>
                </a:moveTo>
                <a:lnTo>
                  <a:pt x="124" y="27"/>
                </a:lnTo>
                <a:cubicBezTo>
                  <a:pt x="53" y="62"/>
                  <a:pt x="0" y="142"/>
                  <a:pt x="0" y="222"/>
                </a:cubicBezTo>
                <a:cubicBezTo>
                  <a:pt x="0" y="240"/>
                  <a:pt x="0" y="257"/>
                  <a:pt x="9" y="275"/>
                </a:cubicBezTo>
                <a:cubicBezTo>
                  <a:pt x="204" y="98"/>
                  <a:pt x="204" y="98"/>
                  <a:pt x="204" y="98"/>
                </a:cubicBezTo>
                <a:cubicBezTo>
                  <a:pt x="186" y="71"/>
                  <a:pt x="124" y="27"/>
                  <a:pt x="124" y="27"/>
                </a:cubicBezTo>
                <a:close/>
                <a:moveTo>
                  <a:pt x="328" y="18"/>
                </a:moveTo>
                <a:lnTo>
                  <a:pt x="328" y="18"/>
                </a:lnTo>
                <a:cubicBezTo>
                  <a:pt x="293" y="0"/>
                  <a:pt x="266" y="0"/>
                  <a:pt x="231" y="0"/>
                </a:cubicBezTo>
                <a:cubicBezTo>
                  <a:pt x="204" y="0"/>
                  <a:pt x="186" y="0"/>
                  <a:pt x="160" y="9"/>
                </a:cubicBezTo>
                <a:cubicBezTo>
                  <a:pt x="328" y="159"/>
                  <a:pt x="328" y="159"/>
                  <a:pt x="328" y="159"/>
                </a:cubicBezTo>
                <a:lnTo>
                  <a:pt x="328" y="18"/>
                </a:lnTo>
                <a:close/>
                <a:moveTo>
                  <a:pt x="363" y="36"/>
                </a:moveTo>
                <a:lnTo>
                  <a:pt x="363" y="36"/>
                </a:lnTo>
                <a:cubicBezTo>
                  <a:pt x="363" y="302"/>
                  <a:pt x="363" y="302"/>
                  <a:pt x="363" y="302"/>
                </a:cubicBezTo>
                <a:cubicBezTo>
                  <a:pt x="443" y="302"/>
                  <a:pt x="443" y="302"/>
                  <a:pt x="443" y="302"/>
                </a:cubicBezTo>
                <a:cubicBezTo>
                  <a:pt x="452" y="275"/>
                  <a:pt x="460" y="248"/>
                  <a:pt x="460" y="222"/>
                </a:cubicBezTo>
                <a:cubicBezTo>
                  <a:pt x="460" y="151"/>
                  <a:pt x="416" y="80"/>
                  <a:pt x="363" y="36"/>
                </a:cubicBezTo>
                <a:close/>
                <a:moveTo>
                  <a:pt x="18" y="310"/>
                </a:moveTo>
                <a:lnTo>
                  <a:pt x="18" y="310"/>
                </a:lnTo>
                <a:cubicBezTo>
                  <a:pt x="35" y="355"/>
                  <a:pt x="62" y="390"/>
                  <a:pt x="106" y="417"/>
                </a:cubicBezTo>
                <a:cubicBezTo>
                  <a:pt x="106" y="231"/>
                  <a:pt x="106" y="231"/>
                  <a:pt x="106" y="231"/>
                </a:cubicBezTo>
                <a:cubicBezTo>
                  <a:pt x="53" y="284"/>
                  <a:pt x="53" y="284"/>
                  <a:pt x="53" y="284"/>
                </a:cubicBezTo>
                <a:cubicBezTo>
                  <a:pt x="35" y="293"/>
                  <a:pt x="18" y="310"/>
                  <a:pt x="18" y="310"/>
                </a:cubicBezTo>
                <a:close/>
                <a:moveTo>
                  <a:pt x="133" y="434"/>
                </a:moveTo>
                <a:lnTo>
                  <a:pt x="133" y="434"/>
                </a:lnTo>
                <a:cubicBezTo>
                  <a:pt x="160" y="443"/>
                  <a:pt x="186" y="452"/>
                  <a:pt x="213" y="452"/>
                </a:cubicBezTo>
                <a:cubicBezTo>
                  <a:pt x="248" y="452"/>
                  <a:pt x="248" y="452"/>
                  <a:pt x="248" y="452"/>
                </a:cubicBezTo>
                <a:cubicBezTo>
                  <a:pt x="328" y="443"/>
                  <a:pt x="390" y="399"/>
                  <a:pt x="434" y="337"/>
                </a:cubicBezTo>
                <a:cubicBezTo>
                  <a:pt x="133" y="337"/>
                  <a:pt x="133" y="337"/>
                  <a:pt x="133" y="337"/>
                </a:cubicBezTo>
                <a:lnTo>
                  <a:pt x="133"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2" name="Google Shape;1352;p29"/>
          <p:cNvSpPr/>
          <p:nvPr/>
        </p:nvSpPr>
        <p:spPr>
          <a:xfrm>
            <a:off x="6648450" y="2967832"/>
            <a:ext cx="359569" cy="200819"/>
          </a:xfrm>
          <a:custGeom>
            <a:rect b="b" l="l" r="r" t="t"/>
            <a:pathLst>
              <a:path extrusionOk="0" h="276" w="497">
                <a:moveTo>
                  <a:pt x="195" y="205"/>
                </a:moveTo>
                <a:lnTo>
                  <a:pt x="195" y="205"/>
                </a:lnTo>
                <a:cubicBezTo>
                  <a:pt x="186" y="213"/>
                  <a:pt x="168" y="230"/>
                  <a:pt x="133" y="230"/>
                </a:cubicBezTo>
                <a:cubicBezTo>
                  <a:pt x="89" y="230"/>
                  <a:pt x="53" y="195"/>
                  <a:pt x="53" y="142"/>
                </a:cubicBezTo>
                <a:cubicBezTo>
                  <a:pt x="53" y="71"/>
                  <a:pt x="97" y="45"/>
                  <a:pt x="133" y="45"/>
                </a:cubicBezTo>
                <a:cubicBezTo>
                  <a:pt x="186" y="45"/>
                  <a:pt x="195" y="80"/>
                  <a:pt x="212" y="115"/>
                </a:cubicBezTo>
                <a:cubicBezTo>
                  <a:pt x="230" y="177"/>
                  <a:pt x="230" y="177"/>
                  <a:pt x="230" y="177"/>
                </a:cubicBezTo>
                <a:cubicBezTo>
                  <a:pt x="248" y="230"/>
                  <a:pt x="284" y="275"/>
                  <a:pt x="381" y="275"/>
                </a:cubicBezTo>
                <a:cubicBezTo>
                  <a:pt x="452" y="275"/>
                  <a:pt x="496" y="258"/>
                  <a:pt x="496" y="195"/>
                </a:cubicBezTo>
                <a:cubicBezTo>
                  <a:pt x="496" y="151"/>
                  <a:pt x="469" y="124"/>
                  <a:pt x="425" y="115"/>
                </a:cubicBezTo>
                <a:cubicBezTo>
                  <a:pt x="381" y="107"/>
                  <a:pt x="381" y="107"/>
                  <a:pt x="381" y="107"/>
                </a:cubicBezTo>
                <a:cubicBezTo>
                  <a:pt x="363" y="98"/>
                  <a:pt x="354" y="89"/>
                  <a:pt x="354" y="71"/>
                </a:cubicBezTo>
                <a:cubicBezTo>
                  <a:pt x="354" y="53"/>
                  <a:pt x="363" y="45"/>
                  <a:pt x="390" y="45"/>
                </a:cubicBezTo>
                <a:cubicBezTo>
                  <a:pt x="416" y="45"/>
                  <a:pt x="434" y="53"/>
                  <a:pt x="434" y="80"/>
                </a:cubicBezTo>
                <a:cubicBezTo>
                  <a:pt x="496" y="71"/>
                  <a:pt x="496" y="71"/>
                  <a:pt x="496" y="71"/>
                </a:cubicBezTo>
                <a:cubicBezTo>
                  <a:pt x="487" y="18"/>
                  <a:pt x="452" y="0"/>
                  <a:pt x="399" y="0"/>
                </a:cubicBezTo>
                <a:cubicBezTo>
                  <a:pt x="346" y="0"/>
                  <a:pt x="293" y="18"/>
                  <a:pt x="293" y="80"/>
                </a:cubicBezTo>
                <a:cubicBezTo>
                  <a:pt x="293" y="115"/>
                  <a:pt x="309" y="142"/>
                  <a:pt x="363" y="151"/>
                </a:cubicBezTo>
                <a:cubicBezTo>
                  <a:pt x="399" y="160"/>
                  <a:pt x="399" y="160"/>
                  <a:pt x="399" y="160"/>
                </a:cubicBezTo>
                <a:cubicBezTo>
                  <a:pt x="425" y="169"/>
                  <a:pt x="434" y="186"/>
                  <a:pt x="434" y="195"/>
                </a:cubicBezTo>
                <a:cubicBezTo>
                  <a:pt x="434" y="222"/>
                  <a:pt x="416" y="230"/>
                  <a:pt x="381" y="230"/>
                </a:cubicBezTo>
                <a:cubicBezTo>
                  <a:pt x="319" y="230"/>
                  <a:pt x="293" y="195"/>
                  <a:pt x="284" y="160"/>
                </a:cubicBezTo>
                <a:cubicBezTo>
                  <a:pt x="256" y="98"/>
                  <a:pt x="256" y="98"/>
                  <a:pt x="256" y="98"/>
                </a:cubicBezTo>
                <a:cubicBezTo>
                  <a:pt x="239" y="27"/>
                  <a:pt x="212" y="0"/>
                  <a:pt x="133" y="0"/>
                </a:cubicBezTo>
                <a:cubicBezTo>
                  <a:pt x="62" y="0"/>
                  <a:pt x="0" y="53"/>
                  <a:pt x="0" y="142"/>
                </a:cubicBezTo>
                <a:cubicBezTo>
                  <a:pt x="0" y="230"/>
                  <a:pt x="62" y="275"/>
                  <a:pt x="133" y="275"/>
                </a:cubicBezTo>
                <a:cubicBezTo>
                  <a:pt x="177" y="275"/>
                  <a:pt x="203" y="258"/>
                  <a:pt x="212" y="249"/>
                </a:cubicBezTo>
                <a:lnTo>
                  <a:pt x="195" y="205"/>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3" name="Google Shape;1353;p29"/>
          <p:cNvSpPr/>
          <p:nvPr/>
        </p:nvSpPr>
        <p:spPr>
          <a:xfrm>
            <a:off x="7372350" y="2897982"/>
            <a:ext cx="346869" cy="340519"/>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302" y="303"/>
                </a:moveTo>
                <a:lnTo>
                  <a:pt x="302" y="303"/>
                </a:lnTo>
                <a:cubicBezTo>
                  <a:pt x="257" y="303"/>
                  <a:pt x="240" y="284"/>
                  <a:pt x="230" y="258"/>
                </a:cubicBezTo>
                <a:cubicBezTo>
                  <a:pt x="222" y="222"/>
                  <a:pt x="222" y="222"/>
                  <a:pt x="222" y="222"/>
                </a:cubicBezTo>
                <a:cubicBezTo>
                  <a:pt x="213" y="205"/>
                  <a:pt x="204" y="187"/>
                  <a:pt x="186" y="187"/>
                </a:cubicBezTo>
                <a:cubicBezTo>
                  <a:pt x="169" y="187"/>
                  <a:pt x="142" y="205"/>
                  <a:pt x="142" y="240"/>
                </a:cubicBezTo>
                <a:cubicBezTo>
                  <a:pt x="142" y="267"/>
                  <a:pt x="159" y="284"/>
                  <a:pt x="177" y="284"/>
                </a:cubicBezTo>
                <a:cubicBezTo>
                  <a:pt x="195" y="284"/>
                  <a:pt x="204" y="275"/>
                  <a:pt x="213" y="267"/>
                </a:cubicBezTo>
                <a:cubicBezTo>
                  <a:pt x="222" y="293"/>
                  <a:pt x="222" y="293"/>
                  <a:pt x="222" y="293"/>
                </a:cubicBezTo>
                <a:cubicBezTo>
                  <a:pt x="213" y="293"/>
                  <a:pt x="204" y="303"/>
                  <a:pt x="177" y="303"/>
                </a:cubicBezTo>
                <a:cubicBezTo>
                  <a:pt x="151" y="303"/>
                  <a:pt x="115" y="284"/>
                  <a:pt x="115" y="240"/>
                </a:cubicBezTo>
                <a:cubicBezTo>
                  <a:pt x="115" y="196"/>
                  <a:pt x="151" y="160"/>
                  <a:pt x="177" y="160"/>
                </a:cubicBezTo>
                <a:cubicBezTo>
                  <a:pt x="222" y="160"/>
                  <a:pt x="230" y="178"/>
                  <a:pt x="249" y="213"/>
                </a:cubicBezTo>
                <a:cubicBezTo>
                  <a:pt x="257" y="249"/>
                  <a:pt x="257" y="249"/>
                  <a:pt x="257" y="249"/>
                </a:cubicBezTo>
                <a:cubicBezTo>
                  <a:pt x="266" y="267"/>
                  <a:pt x="275" y="284"/>
                  <a:pt x="310" y="284"/>
                </a:cubicBezTo>
                <a:cubicBezTo>
                  <a:pt x="328" y="284"/>
                  <a:pt x="337" y="275"/>
                  <a:pt x="337" y="267"/>
                </a:cubicBezTo>
                <a:cubicBezTo>
                  <a:pt x="337" y="258"/>
                  <a:pt x="328" y="249"/>
                  <a:pt x="319" y="249"/>
                </a:cubicBezTo>
                <a:cubicBezTo>
                  <a:pt x="293" y="240"/>
                  <a:pt x="293" y="240"/>
                  <a:pt x="293" y="240"/>
                </a:cubicBezTo>
                <a:cubicBezTo>
                  <a:pt x="275" y="240"/>
                  <a:pt x="266" y="222"/>
                  <a:pt x="266" y="205"/>
                </a:cubicBezTo>
                <a:cubicBezTo>
                  <a:pt x="266" y="178"/>
                  <a:pt x="293" y="160"/>
                  <a:pt x="319" y="160"/>
                </a:cubicBezTo>
                <a:cubicBezTo>
                  <a:pt x="346" y="160"/>
                  <a:pt x="363" y="178"/>
                  <a:pt x="363" y="205"/>
                </a:cubicBezTo>
                <a:cubicBezTo>
                  <a:pt x="337" y="205"/>
                  <a:pt x="337" y="205"/>
                  <a:pt x="337" y="205"/>
                </a:cubicBezTo>
                <a:cubicBezTo>
                  <a:pt x="337" y="196"/>
                  <a:pt x="328" y="187"/>
                  <a:pt x="310" y="187"/>
                </a:cubicBezTo>
                <a:cubicBezTo>
                  <a:pt x="302" y="187"/>
                  <a:pt x="293" y="196"/>
                  <a:pt x="293" y="205"/>
                </a:cubicBezTo>
                <a:cubicBezTo>
                  <a:pt x="293" y="213"/>
                  <a:pt x="293" y="213"/>
                  <a:pt x="310" y="222"/>
                </a:cubicBezTo>
                <a:cubicBezTo>
                  <a:pt x="328" y="222"/>
                  <a:pt x="328" y="222"/>
                  <a:pt x="328" y="222"/>
                </a:cubicBezTo>
                <a:cubicBezTo>
                  <a:pt x="355" y="231"/>
                  <a:pt x="363" y="240"/>
                  <a:pt x="363" y="267"/>
                </a:cubicBezTo>
                <a:cubicBezTo>
                  <a:pt x="363" y="293"/>
                  <a:pt x="337" y="303"/>
                  <a:pt x="302" y="30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4" name="Google Shape;1354;p29"/>
          <p:cNvSpPr/>
          <p:nvPr/>
        </p:nvSpPr>
        <p:spPr>
          <a:xfrm>
            <a:off x="5211763" y="2929732"/>
            <a:ext cx="359569" cy="277019"/>
          </a:xfrm>
          <a:custGeom>
            <a:rect b="b" l="l" r="r" t="t"/>
            <a:pathLst>
              <a:path extrusionOk="0" h="382" w="497">
                <a:moveTo>
                  <a:pt x="275" y="142"/>
                </a:moveTo>
                <a:lnTo>
                  <a:pt x="275" y="142"/>
                </a:lnTo>
                <a:cubicBezTo>
                  <a:pt x="310" y="160"/>
                  <a:pt x="310" y="160"/>
                  <a:pt x="310" y="160"/>
                </a:cubicBezTo>
                <a:cubicBezTo>
                  <a:pt x="354" y="142"/>
                  <a:pt x="354" y="142"/>
                  <a:pt x="354" y="142"/>
                </a:cubicBezTo>
                <a:cubicBezTo>
                  <a:pt x="354" y="115"/>
                  <a:pt x="354" y="115"/>
                  <a:pt x="354" y="115"/>
                </a:cubicBezTo>
                <a:cubicBezTo>
                  <a:pt x="354" y="53"/>
                  <a:pt x="310" y="0"/>
                  <a:pt x="248" y="0"/>
                </a:cubicBezTo>
                <a:cubicBezTo>
                  <a:pt x="186" y="0"/>
                  <a:pt x="132" y="53"/>
                  <a:pt x="132" y="115"/>
                </a:cubicBezTo>
                <a:cubicBezTo>
                  <a:pt x="132" y="266"/>
                  <a:pt x="132" y="266"/>
                  <a:pt x="132" y="266"/>
                </a:cubicBezTo>
                <a:cubicBezTo>
                  <a:pt x="132" y="283"/>
                  <a:pt x="124" y="293"/>
                  <a:pt x="107" y="293"/>
                </a:cubicBezTo>
                <a:cubicBezTo>
                  <a:pt x="97" y="293"/>
                  <a:pt x="88" y="283"/>
                  <a:pt x="88" y="266"/>
                </a:cubicBezTo>
                <a:cubicBezTo>
                  <a:pt x="88" y="204"/>
                  <a:pt x="88" y="204"/>
                  <a:pt x="88" y="204"/>
                </a:cubicBezTo>
                <a:cubicBezTo>
                  <a:pt x="0" y="204"/>
                  <a:pt x="0" y="204"/>
                  <a:pt x="0" y="204"/>
                </a:cubicBezTo>
                <a:cubicBezTo>
                  <a:pt x="0" y="266"/>
                  <a:pt x="0" y="266"/>
                  <a:pt x="0" y="266"/>
                </a:cubicBezTo>
                <a:cubicBezTo>
                  <a:pt x="0" y="328"/>
                  <a:pt x="53" y="381"/>
                  <a:pt x="107" y="381"/>
                </a:cubicBezTo>
                <a:cubicBezTo>
                  <a:pt x="169" y="381"/>
                  <a:pt x="222" y="328"/>
                  <a:pt x="222" y="266"/>
                </a:cubicBezTo>
                <a:cubicBezTo>
                  <a:pt x="222" y="115"/>
                  <a:pt x="222" y="115"/>
                  <a:pt x="222" y="115"/>
                </a:cubicBezTo>
                <a:cubicBezTo>
                  <a:pt x="222" y="98"/>
                  <a:pt x="230" y="89"/>
                  <a:pt x="248" y="89"/>
                </a:cubicBezTo>
                <a:cubicBezTo>
                  <a:pt x="266" y="89"/>
                  <a:pt x="275" y="98"/>
                  <a:pt x="275" y="115"/>
                </a:cubicBezTo>
                <a:lnTo>
                  <a:pt x="275" y="142"/>
                </a:lnTo>
                <a:close/>
                <a:moveTo>
                  <a:pt x="407" y="204"/>
                </a:moveTo>
                <a:lnTo>
                  <a:pt x="407" y="204"/>
                </a:lnTo>
                <a:cubicBezTo>
                  <a:pt x="407" y="266"/>
                  <a:pt x="407" y="266"/>
                  <a:pt x="407" y="266"/>
                </a:cubicBezTo>
                <a:cubicBezTo>
                  <a:pt x="407" y="283"/>
                  <a:pt x="399" y="293"/>
                  <a:pt x="381" y="293"/>
                </a:cubicBezTo>
                <a:cubicBezTo>
                  <a:pt x="372" y="293"/>
                  <a:pt x="354" y="283"/>
                  <a:pt x="354" y="266"/>
                </a:cubicBezTo>
                <a:cubicBezTo>
                  <a:pt x="354" y="204"/>
                  <a:pt x="354" y="204"/>
                  <a:pt x="354" y="204"/>
                </a:cubicBezTo>
                <a:cubicBezTo>
                  <a:pt x="310" y="222"/>
                  <a:pt x="310" y="222"/>
                  <a:pt x="310" y="222"/>
                </a:cubicBezTo>
                <a:cubicBezTo>
                  <a:pt x="275" y="204"/>
                  <a:pt x="275" y="204"/>
                  <a:pt x="275" y="204"/>
                </a:cubicBezTo>
                <a:cubicBezTo>
                  <a:pt x="275" y="266"/>
                  <a:pt x="275" y="266"/>
                  <a:pt x="275" y="266"/>
                </a:cubicBezTo>
                <a:cubicBezTo>
                  <a:pt x="275" y="328"/>
                  <a:pt x="328" y="381"/>
                  <a:pt x="381" y="381"/>
                </a:cubicBezTo>
                <a:cubicBezTo>
                  <a:pt x="443" y="381"/>
                  <a:pt x="496" y="328"/>
                  <a:pt x="496" y="266"/>
                </a:cubicBezTo>
                <a:cubicBezTo>
                  <a:pt x="496" y="204"/>
                  <a:pt x="496" y="204"/>
                  <a:pt x="496" y="204"/>
                </a:cubicBezTo>
                <a:lnTo>
                  <a:pt x="40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5" name="Google Shape;1355;p29"/>
          <p:cNvSpPr/>
          <p:nvPr/>
        </p:nvSpPr>
        <p:spPr>
          <a:xfrm>
            <a:off x="3789363" y="2904332"/>
            <a:ext cx="334169" cy="327819"/>
          </a:xfrm>
          <a:custGeom>
            <a:rect b="b" l="l" r="r" t="t"/>
            <a:pathLst>
              <a:path extrusionOk="0" h="454" w="461">
                <a:moveTo>
                  <a:pt x="221" y="160"/>
                </a:moveTo>
                <a:lnTo>
                  <a:pt x="221" y="160"/>
                </a:lnTo>
                <a:cubicBezTo>
                  <a:pt x="186" y="98"/>
                  <a:pt x="150" y="54"/>
                  <a:pt x="150" y="54"/>
                </a:cubicBezTo>
                <a:cubicBezTo>
                  <a:pt x="88" y="72"/>
                  <a:pt x="53" y="125"/>
                  <a:pt x="35" y="187"/>
                </a:cubicBezTo>
                <a:cubicBezTo>
                  <a:pt x="44" y="187"/>
                  <a:pt x="124" y="187"/>
                  <a:pt x="221" y="160"/>
                </a:cubicBezTo>
                <a:close/>
                <a:moveTo>
                  <a:pt x="239" y="231"/>
                </a:moveTo>
                <a:lnTo>
                  <a:pt x="239" y="231"/>
                </a:lnTo>
                <a:cubicBezTo>
                  <a:pt x="248" y="222"/>
                  <a:pt x="248" y="222"/>
                  <a:pt x="248" y="222"/>
                </a:cubicBezTo>
                <a:cubicBezTo>
                  <a:pt x="248" y="213"/>
                  <a:pt x="239" y="204"/>
                  <a:pt x="239" y="196"/>
                </a:cubicBezTo>
                <a:cubicBezTo>
                  <a:pt x="133" y="222"/>
                  <a:pt x="35" y="222"/>
                  <a:pt x="35" y="222"/>
                </a:cubicBezTo>
                <a:lnTo>
                  <a:pt x="35" y="222"/>
                </a:lnTo>
                <a:cubicBezTo>
                  <a:pt x="35" y="275"/>
                  <a:pt x="53" y="319"/>
                  <a:pt x="88" y="355"/>
                </a:cubicBezTo>
                <a:lnTo>
                  <a:pt x="88" y="355"/>
                </a:lnTo>
                <a:cubicBezTo>
                  <a:pt x="88" y="355"/>
                  <a:pt x="141" y="258"/>
                  <a:pt x="239" y="231"/>
                </a:cubicBezTo>
                <a:close/>
                <a:moveTo>
                  <a:pt x="106" y="382"/>
                </a:moveTo>
                <a:lnTo>
                  <a:pt x="106" y="382"/>
                </a:lnTo>
                <a:lnTo>
                  <a:pt x="106" y="382"/>
                </a:lnTo>
                <a:cubicBezTo>
                  <a:pt x="106" y="382"/>
                  <a:pt x="106" y="382"/>
                  <a:pt x="106" y="373"/>
                </a:cubicBezTo>
                <a:cubicBezTo>
                  <a:pt x="106" y="382"/>
                  <a:pt x="106" y="382"/>
                  <a:pt x="106" y="382"/>
                </a:cubicBezTo>
                <a:close/>
                <a:moveTo>
                  <a:pt x="186" y="36"/>
                </a:moveTo>
                <a:lnTo>
                  <a:pt x="186" y="36"/>
                </a:lnTo>
                <a:close/>
                <a:moveTo>
                  <a:pt x="354" y="81"/>
                </a:moveTo>
                <a:lnTo>
                  <a:pt x="354" y="81"/>
                </a:lnTo>
                <a:cubicBezTo>
                  <a:pt x="328" y="45"/>
                  <a:pt x="284" y="28"/>
                  <a:pt x="231" y="28"/>
                </a:cubicBezTo>
                <a:cubicBezTo>
                  <a:pt x="212" y="28"/>
                  <a:pt x="194" y="36"/>
                  <a:pt x="186" y="36"/>
                </a:cubicBezTo>
                <a:cubicBezTo>
                  <a:pt x="186" y="36"/>
                  <a:pt x="221" y="89"/>
                  <a:pt x="256" y="151"/>
                </a:cubicBezTo>
                <a:cubicBezTo>
                  <a:pt x="328" y="125"/>
                  <a:pt x="354" y="81"/>
                  <a:pt x="354" y="81"/>
                </a:cubicBezTo>
                <a:close/>
                <a:moveTo>
                  <a:pt x="231" y="453"/>
                </a:moveTo>
                <a:lnTo>
                  <a:pt x="231" y="453"/>
                </a:lnTo>
                <a:cubicBezTo>
                  <a:pt x="106" y="453"/>
                  <a:pt x="0" y="355"/>
                  <a:pt x="0" y="222"/>
                </a:cubicBezTo>
                <a:cubicBezTo>
                  <a:pt x="0" y="98"/>
                  <a:pt x="106" y="0"/>
                  <a:pt x="231" y="0"/>
                </a:cubicBezTo>
                <a:cubicBezTo>
                  <a:pt x="354" y="0"/>
                  <a:pt x="460" y="98"/>
                  <a:pt x="460" y="222"/>
                </a:cubicBezTo>
                <a:cubicBezTo>
                  <a:pt x="460" y="355"/>
                  <a:pt x="354" y="453"/>
                  <a:pt x="231" y="453"/>
                </a:cubicBezTo>
                <a:close/>
                <a:moveTo>
                  <a:pt x="265" y="258"/>
                </a:moveTo>
                <a:lnTo>
                  <a:pt x="265" y="258"/>
                </a:lnTo>
                <a:cubicBezTo>
                  <a:pt x="150" y="302"/>
                  <a:pt x="115" y="382"/>
                  <a:pt x="106" y="382"/>
                </a:cubicBezTo>
                <a:cubicBezTo>
                  <a:pt x="141" y="408"/>
                  <a:pt x="186" y="417"/>
                  <a:pt x="231" y="417"/>
                </a:cubicBezTo>
                <a:cubicBezTo>
                  <a:pt x="256" y="417"/>
                  <a:pt x="284" y="417"/>
                  <a:pt x="310" y="408"/>
                </a:cubicBezTo>
                <a:cubicBezTo>
                  <a:pt x="301" y="391"/>
                  <a:pt x="292" y="329"/>
                  <a:pt x="265" y="258"/>
                </a:cubicBezTo>
                <a:close/>
                <a:moveTo>
                  <a:pt x="275" y="178"/>
                </a:moveTo>
                <a:lnTo>
                  <a:pt x="275" y="178"/>
                </a:lnTo>
                <a:cubicBezTo>
                  <a:pt x="275" y="187"/>
                  <a:pt x="284" y="196"/>
                  <a:pt x="284" y="204"/>
                </a:cubicBezTo>
                <a:cubicBezTo>
                  <a:pt x="284" y="213"/>
                  <a:pt x="284" y="213"/>
                  <a:pt x="292" y="213"/>
                </a:cubicBezTo>
                <a:cubicBezTo>
                  <a:pt x="354" y="213"/>
                  <a:pt x="425" y="222"/>
                  <a:pt x="425" y="222"/>
                </a:cubicBezTo>
                <a:cubicBezTo>
                  <a:pt x="425" y="178"/>
                  <a:pt x="407" y="134"/>
                  <a:pt x="381" y="98"/>
                </a:cubicBezTo>
                <a:cubicBezTo>
                  <a:pt x="381" y="107"/>
                  <a:pt x="346" y="151"/>
                  <a:pt x="275" y="178"/>
                </a:cubicBezTo>
                <a:close/>
                <a:moveTo>
                  <a:pt x="301" y="249"/>
                </a:moveTo>
                <a:lnTo>
                  <a:pt x="301" y="249"/>
                </a:lnTo>
                <a:cubicBezTo>
                  <a:pt x="328" y="319"/>
                  <a:pt x="337" y="373"/>
                  <a:pt x="337" y="391"/>
                </a:cubicBezTo>
                <a:cubicBezTo>
                  <a:pt x="381" y="355"/>
                  <a:pt x="416" y="311"/>
                  <a:pt x="425" y="258"/>
                </a:cubicBezTo>
                <a:cubicBezTo>
                  <a:pt x="416" y="258"/>
                  <a:pt x="363" y="240"/>
                  <a:pt x="301"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6" name="Google Shape;1356;p29"/>
          <p:cNvSpPr/>
          <p:nvPr/>
        </p:nvSpPr>
        <p:spPr>
          <a:xfrm>
            <a:off x="9515475" y="3666332"/>
            <a:ext cx="372269" cy="245269"/>
          </a:xfrm>
          <a:custGeom>
            <a:rect b="b" l="l" r="r" t="t"/>
            <a:pathLst>
              <a:path extrusionOk="0" h="338" w="514">
                <a:moveTo>
                  <a:pt x="203" y="142"/>
                </a:moveTo>
                <a:lnTo>
                  <a:pt x="203" y="142"/>
                </a:lnTo>
                <a:cubicBezTo>
                  <a:pt x="203" y="142"/>
                  <a:pt x="247" y="142"/>
                  <a:pt x="247" y="89"/>
                </a:cubicBezTo>
                <a:cubicBezTo>
                  <a:pt x="247" y="27"/>
                  <a:pt x="212" y="0"/>
                  <a:pt x="159" y="0"/>
                </a:cubicBezTo>
                <a:cubicBezTo>
                  <a:pt x="0" y="0"/>
                  <a:pt x="0" y="0"/>
                  <a:pt x="0" y="0"/>
                </a:cubicBezTo>
                <a:cubicBezTo>
                  <a:pt x="0" y="319"/>
                  <a:pt x="0" y="319"/>
                  <a:pt x="0" y="319"/>
                </a:cubicBezTo>
                <a:cubicBezTo>
                  <a:pt x="159" y="319"/>
                  <a:pt x="159" y="319"/>
                  <a:pt x="159" y="319"/>
                </a:cubicBezTo>
                <a:cubicBezTo>
                  <a:pt x="159" y="319"/>
                  <a:pt x="256" y="328"/>
                  <a:pt x="256" y="222"/>
                </a:cubicBezTo>
                <a:cubicBezTo>
                  <a:pt x="256" y="222"/>
                  <a:pt x="265" y="142"/>
                  <a:pt x="203" y="142"/>
                </a:cubicBezTo>
                <a:close/>
                <a:moveTo>
                  <a:pt x="71" y="53"/>
                </a:moveTo>
                <a:lnTo>
                  <a:pt x="71" y="53"/>
                </a:lnTo>
                <a:cubicBezTo>
                  <a:pt x="159" y="53"/>
                  <a:pt x="159" y="53"/>
                  <a:pt x="159" y="53"/>
                </a:cubicBezTo>
                <a:cubicBezTo>
                  <a:pt x="159" y="53"/>
                  <a:pt x="186" y="53"/>
                  <a:pt x="186" y="89"/>
                </a:cubicBezTo>
                <a:cubicBezTo>
                  <a:pt x="186" y="125"/>
                  <a:pt x="168" y="125"/>
                  <a:pt x="150" y="125"/>
                </a:cubicBezTo>
                <a:cubicBezTo>
                  <a:pt x="71" y="125"/>
                  <a:pt x="71" y="125"/>
                  <a:pt x="71" y="125"/>
                </a:cubicBezTo>
                <a:lnTo>
                  <a:pt x="71" y="53"/>
                </a:lnTo>
                <a:close/>
                <a:moveTo>
                  <a:pt x="159" y="266"/>
                </a:moveTo>
                <a:lnTo>
                  <a:pt x="159" y="266"/>
                </a:lnTo>
                <a:cubicBezTo>
                  <a:pt x="71" y="266"/>
                  <a:pt x="71" y="266"/>
                  <a:pt x="71" y="266"/>
                </a:cubicBezTo>
                <a:cubicBezTo>
                  <a:pt x="71" y="178"/>
                  <a:pt x="71" y="178"/>
                  <a:pt x="71" y="178"/>
                </a:cubicBezTo>
                <a:cubicBezTo>
                  <a:pt x="159" y="178"/>
                  <a:pt x="159" y="178"/>
                  <a:pt x="159" y="178"/>
                </a:cubicBezTo>
                <a:cubicBezTo>
                  <a:pt x="159" y="178"/>
                  <a:pt x="194" y="178"/>
                  <a:pt x="194" y="222"/>
                </a:cubicBezTo>
                <a:cubicBezTo>
                  <a:pt x="194" y="257"/>
                  <a:pt x="168" y="266"/>
                  <a:pt x="159" y="266"/>
                </a:cubicBezTo>
                <a:close/>
                <a:moveTo>
                  <a:pt x="390" y="80"/>
                </a:moveTo>
                <a:lnTo>
                  <a:pt x="390" y="80"/>
                </a:lnTo>
                <a:cubicBezTo>
                  <a:pt x="265" y="80"/>
                  <a:pt x="265" y="204"/>
                  <a:pt x="265" y="204"/>
                </a:cubicBezTo>
                <a:cubicBezTo>
                  <a:pt x="265" y="204"/>
                  <a:pt x="265" y="328"/>
                  <a:pt x="390" y="328"/>
                </a:cubicBezTo>
                <a:cubicBezTo>
                  <a:pt x="390" y="328"/>
                  <a:pt x="496" y="337"/>
                  <a:pt x="496" y="240"/>
                </a:cubicBezTo>
                <a:cubicBezTo>
                  <a:pt x="443" y="240"/>
                  <a:pt x="443" y="240"/>
                  <a:pt x="443" y="240"/>
                </a:cubicBezTo>
                <a:cubicBezTo>
                  <a:pt x="443" y="240"/>
                  <a:pt x="443" y="275"/>
                  <a:pt x="390" y="275"/>
                </a:cubicBezTo>
                <a:cubicBezTo>
                  <a:pt x="390" y="275"/>
                  <a:pt x="337" y="284"/>
                  <a:pt x="337" y="222"/>
                </a:cubicBezTo>
                <a:cubicBezTo>
                  <a:pt x="496" y="222"/>
                  <a:pt x="496" y="222"/>
                  <a:pt x="496" y="222"/>
                </a:cubicBezTo>
                <a:cubicBezTo>
                  <a:pt x="496" y="222"/>
                  <a:pt x="513" y="80"/>
                  <a:pt x="390" y="80"/>
                </a:cubicBezTo>
                <a:close/>
                <a:moveTo>
                  <a:pt x="434" y="178"/>
                </a:moveTo>
                <a:lnTo>
                  <a:pt x="434" y="178"/>
                </a:lnTo>
                <a:cubicBezTo>
                  <a:pt x="337" y="178"/>
                  <a:pt x="337" y="178"/>
                  <a:pt x="337" y="178"/>
                </a:cubicBezTo>
                <a:cubicBezTo>
                  <a:pt x="337" y="178"/>
                  <a:pt x="345" y="125"/>
                  <a:pt x="390" y="125"/>
                </a:cubicBezTo>
                <a:cubicBezTo>
                  <a:pt x="434" y="125"/>
                  <a:pt x="434" y="178"/>
                  <a:pt x="434" y="178"/>
                </a:cubicBezTo>
                <a:close/>
                <a:moveTo>
                  <a:pt x="452" y="18"/>
                </a:moveTo>
                <a:lnTo>
                  <a:pt x="452" y="18"/>
                </a:lnTo>
                <a:cubicBezTo>
                  <a:pt x="319" y="18"/>
                  <a:pt x="319" y="18"/>
                  <a:pt x="319" y="18"/>
                </a:cubicBezTo>
                <a:cubicBezTo>
                  <a:pt x="319" y="62"/>
                  <a:pt x="319" y="62"/>
                  <a:pt x="319" y="62"/>
                </a:cubicBezTo>
                <a:cubicBezTo>
                  <a:pt x="452" y="62"/>
                  <a:pt x="452" y="62"/>
                  <a:pt x="452" y="62"/>
                </a:cubicBezTo>
                <a:lnTo>
                  <a:pt x="452"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7" name="Google Shape;1357;p29"/>
          <p:cNvSpPr/>
          <p:nvPr/>
        </p:nvSpPr>
        <p:spPr>
          <a:xfrm>
            <a:off x="985838" y="2904332"/>
            <a:ext cx="203200" cy="327819"/>
          </a:xfrm>
          <a:custGeom>
            <a:rect b="b" l="l" r="r" t="t"/>
            <a:pathLst>
              <a:path extrusionOk="0" h="454" w="284">
                <a:moveTo>
                  <a:pt x="283" y="426"/>
                </a:moveTo>
                <a:lnTo>
                  <a:pt x="283" y="426"/>
                </a:lnTo>
                <a:cubicBezTo>
                  <a:pt x="257" y="435"/>
                  <a:pt x="239" y="444"/>
                  <a:pt x="230" y="453"/>
                </a:cubicBezTo>
                <a:cubicBezTo>
                  <a:pt x="213" y="453"/>
                  <a:pt x="195" y="453"/>
                  <a:pt x="177" y="453"/>
                </a:cubicBezTo>
                <a:cubicBezTo>
                  <a:pt x="160" y="453"/>
                  <a:pt x="142" y="453"/>
                  <a:pt x="124" y="444"/>
                </a:cubicBezTo>
                <a:cubicBezTo>
                  <a:pt x="106" y="444"/>
                  <a:pt x="88" y="435"/>
                  <a:pt x="80" y="426"/>
                </a:cubicBezTo>
                <a:cubicBezTo>
                  <a:pt x="71" y="417"/>
                  <a:pt x="61" y="400"/>
                  <a:pt x="61" y="391"/>
                </a:cubicBezTo>
                <a:cubicBezTo>
                  <a:pt x="53" y="382"/>
                  <a:pt x="53" y="364"/>
                  <a:pt x="53" y="347"/>
                </a:cubicBezTo>
                <a:cubicBezTo>
                  <a:pt x="53" y="187"/>
                  <a:pt x="53" y="187"/>
                  <a:pt x="53" y="187"/>
                </a:cubicBezTo>
                <a:cubicBezTo>
                  <a:pt x="0" y="187"/>
                  <a:pt x="0" y="187"/>
                  <a:pt x="0" y="187"/>
                </a:cubicBezTo>
                <a:cubicBezTo>
                  <a:pt x="0" y="116"/>
                  <a:pt x="0" y="116"/>
                  <a:pt x="0" y="116"/>
                </a:cubicBezTo>
                <a:cubicBezTo>
                  <a:pt x="17" y="116"/>
                  <a:pt x="35" y="107"/>
                  <a:pt x="44" y="98"/>
                </a:cubicBezTo>
                <a:cubicBezTo>
                  <a:pt x="61" y="81"/>
                  <a:pt x="71" y="72"/>
                  <a:pt x="80" y="54"/>
                </a:cubicBezTo>
                <a:cubicBezTo>
                  <a:pt x="88" y="36"/>
                  <a:pt x="88" y="19"/>
                  <a:pt x="97" y="0"/>
                </a:cubicBezTo>
                <a:cubicBezTo>
                  <a:pt x="160" y="0"/>
                  <a:pt x="160" y="0"/>
                  <a:pt x="160" y="0"/>
                </a:cubicBezTo>
                <a:cubicBezTo>
                  <a:pt x="160" y="116"/>
                  <a:pt x="160" y="116"/>
                  <a:pt x="160" y="116"/>
                </a:cubicBezTo>
                <a:cubicBezTo>
                  <a:pt x="266" y="116"/>
                  <a:pt x="266" y="116"/>
                  <a:pt x="266" y="116"/>
                </a:cubicBezTo>
                <a:cubicBezTo>
                  <a:pt x="266" y="187"/>
                  <a:pt x="266" y="187"/>
                  <a:pt x="266" y="187"/>
                </a:cubicBezTo>
                <a:cubicBezTo>
                  <a:pt x="160" y="187"/>
                  <a:pt x="160" y="187"/>
                  <a:pt x="160" y="187"/>
                </a:cubicBezTo>
                <a:cubicBezTo>
                  <a:pt x="160" y="302"/>
                  <a:pt x="160" y="302"/>
                  <a:pt x="160" y="302"/>
                </a:cubicBezTo>
                <a:cubicBezTo>
                  <a:pt x="160" y="329"/>
                  <a:pt x="160" y="347"/>
                  <a:pt x="160" y="355"/>
                </a:cubicBezTo>
                <a:cubicBezTo>
                  <a:pt x="168" y="364"/>
                  <a:pt x="168" y="364"/>
                  <a:pt x="177" y="373"/>
                </a:cubicBezTo>
                <a:cubicBezTo>
                  <a:pt x="186" y="373"/>
                  <a:pt x="195" y="382"/>
                  <a:pt x="213" y="382"/>
                </a:cubicBezTo>
                <a:cubicBezTo>
                  <a:pt x="230" y="382"/>
                  <a:pt x="257" y="373"/>
                  <a:pt x="283" y="355"/>
                </a:cubicBezTo>
                <a:lnTo>
                  <a:pt x="283" y="42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8" name="Google Shape;1358;p29"/>
          <p:cNvSpPr/>
          <p:nvPr/>
        </p:nvSpPr>
        <p:spPr>
          <a:xfrm>
            <a:off x="1632744"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01" y="338"/>
                </a:moveTo>
                <a:lnTo>
                  <a:pt x="301" y="338"/>
                </a:lnTo>
                <a:cubicBezTo>
                  <a:pt x="292" y="347"/>
                  <a:pt x="283" y="347"/>
                  <a:pt x="274" y="347"/>
                </a:cubicBezTo>
                <a:cubicBezTo>
                  <a:pt x="266" y="347"/>
                  <a:pt x="257" y="347"/>
                  <a:pt x="248" y="347"/>
                </a:cubicBezTo>
                <a:cubicBezTo>
                  <a:pt x="239" y="347"/>
                  <a:pt x="230" y="347"/>
                  <a:pt x="221" y="347"/>
                </a:cubicBezTo>
                <a:cubicBezTo>
                  <a:pt x="213" y="347"/>
                  <a:pt x="204" y="338"/>
                  <a:pt x="204" y="338"/>
                </a:cubicBezTo>
                <a:cubicBezTo>
                  <a:pt x="195" y="328"/>
                  <a:pt x="195" y="328"/>
                  <a:pt x="186" y="320"/>
                </a:cubicBezTo>
                <a:cubicBezTo>
                  <a:pt x="186" y="311"/>
                  <a:pt x="186" y="303"/>
                  <a:pt x="186" y="293"/>
                </a:cubicBezTo>
                <a:cubicBezTo>
                  <a:pt x="186" y="213"/>
                  <a:pt x="186" y="213"/>
                  <a:pt x="186" y="213"/>
                </a:cubicBezTo>
                <a:cubicBezTo>
                  <a:pt x="159" y="213"/>
                  <a:pt x="159" y="213"/>
                  <a:pt x="159" y="213"/>
                </a:cubicBezTo>
                <a:cubicBezTo>
                  <a:pt x="159" y="178"/>
                  <a:pt x="159" y="178"/>
                  <a:pt x="159" y="178"/>
                </a:cubicBezTo>
                <a:cubicBezTo>
                  <a:pt x="168" y="178"/>
                  <a:pt x="177" y="178"/>
                  <a:pt x="186" y="169"/>
                </a:cubicBezTo>
                <a:cubicBezTo>
                  <a:pt x="195" y="160"/>
                  <a:pt x="195" y="160"/>
                  <a:pt x="204" y="151"/>
                </a:cubicBezTo>
                <a:cubicBezTo>
                  <a:pt x="204" y="143"/>
                  <a:pt x="204" y="134"/>
                  <a:pt x="213" y="116"/>
                </a:cubicBezTo>
                <a:cubicBezTo>
                  <a:pt x="239" y="116"/>
                  <a:pt x="239" y="116"/>
                  <a:pt x="239" y="116"/>
                </a:cubicBezTo>
                <a:cubicBezTo>
                  <a:pt x="239" y="178"/>
                  <a:pt x="239" y="178"/>
                  <a:pt x="239" y="178"/>
                </a:cubicBezTo>
                <a:cubicBezTo>
                  <a:pt x="292" y="178"/>
                  <a:pt x="292" y="178"/>
                  <a:pt x="292" y="178"/>
                </a:cubicBezTo>
                <a:cubicBezTo>
                  <a:pt x="292" y="213"/>
                  <a:pt x="292" y="213"/>
                  <a:pt x="292" y="213"/>
                </a:cubicBezTo>
                <a:cubicBezTo>
                  <a:pt x="239" y="213"/>
                  <a:pt x="239" y="213"/>
                  <a:pt x="239" y="213"/>
                </a:cubicBezTo>
                <a:cubicBezTo>
                  <a:pt x="239" y="275"/>
                  <a:pt x="239" y="275"/>
                  <a:pt x="239" y="275"/>
                </a:cubicBezTo>
                <a:cubicBezTo>
                  <a:pt x="239" y="284"/>
                  <a:pt x="239" y="293"/>
                  <a:pt x="239" y="303"/>
                </a:cubicBezTo>
                <a:cubicBezTo>
                  <a:pt x="248" y="303"/>
                  <a:pt x="248" y="303"/>
                  <a:pt x="248" y="311"/>
                </a:cubicBezTo>
                <a:cubicBezTo>
                  <a:pt x="257" y="311"/>
                  <a:pt x="266" y="311"/>
                  <a:pt x="266" y="311"/>
                </a:cubicBezTo>
                <a:cubicBezTo>
                  <a:pt x="283" y="311"/>
                  <a:pt x="292" y="311"/>
                  <a:pt x="301" y="303"/>
                </a:cubicBezTo>
                <a:lnTo>
                  <a:pt x="301"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59" name="Google Shape;1359;p29"/>
          <p:cNvSpPr/>
          <p:nvPr/>
        </p:nvSpPr>
        <p:spPr>
          <a:xfrm>
            <a:off x="922338" y="2213769"/>
            <a:ext cx="334169" cy="275431"/>
          </a:xfrm>
          <a:custGeom>
            <a:rect b="b" l="l" r="r" t="t"/>
            <a:pathLst>
              <a:path extrusionOk="0" h="383" w="462">
                <a:moveTo>
                  <a:pt x="310" y="222"/>
                </a:moveTo>
                <a:lnTo>
                  <a:pt x="310" y="222"/>
                </a:lnTo>
                <a:cubicBezTo>
                  <a:pt x="293" y="222"/>
                  <a:pt x="275" y="240"/>
                  <a:pt x="275" y="266"/>
                </a:cubicBezTo>
                <a:cubicBezTo>
                  <a:pt x="275" y="294"/>
                  <a:pt x="293" y="310"/>
                  <a:pt x="310" y="310"/>
                </a:cubicBezTo>
                <a:cubicBezTo>
                  <a:pt x="328" y="310"/>
                  <a:pt x="337" y="294"/>
                  <a:pt x="337" y="266"/>
                </a:cubicBezTo>
                <a:cubicBezTo>
                  <a:pt x="337" y="240"/>
                  <a:pt x="328" y="222"/>
                  <a:pt x="310" y="222"/>
                </a:cubicBezTo>
                <a:close/>
                <a:moveTo>
                  <a:pt x="416" y="107"/>
                </a:moveTo>
                <a:lnTo>
                  <a:pt x="416" y="107"/>
                </a:lnTo>
                <a:cubicBezTo>
                  <a:pt x="425" y="98"/>
                  <a:pt x="425" y="45"/>
                  <a:pt x="408" y="0"/>
                </a:cubicBezTo>
                <a:cubicBezTo>
                  <a:pt x="408" y="0"/>
                  <a:pt x="363" y="0"/>
                  <a:pt x="293" y="45"/>
                </a:cubicBezTo>
                <a:cubicBezTo>
                  <a:pt x="275" y="45"/>
                  <a:pt x="257" y="45"/>
                  <a:pt x="231" y="45"/>
                </a:cubicBezTo>
                <a:cubicBezTo>
                  <a:pt x="204" y="45"/>
                  <a:pt x="177" y="45"/>
                  <a:pt x="169" y="45"/>
                </a:cubicBezTo>
                <a:cubicBezTo>
                  <a:pt x="97" y="0"/>
                  <a:pt x="53" y="0"/>
                  <a:pt x="53" y="0"/>
                </a:cubicBezTo>
                <a:cubicBezTo>
                  <a:pt x="36" y="45"/>
                  <a:pt x="36" y="98"/>
                  <a:pt x="36" y="107"/>
                </a:cubicBezTo>
                <a:cubicBezTo>
                  <a:pt x="18" y="134"/>
                  <a:pt x="0" y="160"/>
                  <a:pt x="0" y="204"/>
                </a:cubicBezTo>
                <a:cubicBezTo>
                  <a:pt x="0" y="382"/>
                  <a:pt x="150" y="382"/>
                  <a:pt x="186" y="382"/>
                </a:cubicBezTo>
                <a:cubicBezTo>
                  <a:pt x="195" y="382"/>
                  <a:pt x="213" y="382"/>
                  <a:pt x="231" y="382"/>
                </a:cubicBezTo>
                <a:cubicBezTo>
                  <a:pt x="249" y="382"/>
                  <a:pt x="266" y="382"/>
                  <a:pt x="275" y="382"/>
                </a:cubicBezTo>
                <a:cubicBezTo>
                  <a:pt x="310" y="382"/>
                  <a:pt x="461" y="382"/>
                  <a:pt x="461" y="204"/>
                </a:cubicBezTo>
                <a:cubicBezTo>
                  <a:pt x="461" y="160"/>
                  <a:pt x="443" y="134"/>
                  <a:pt x="416" y="107"/>
                </a:cubicBezTo>
                <a:close/>
                <a:moveTo>
                  <a:pt x="231" y="364"/>
                </a:moveTo>
                <a:lnTo>
                  <a:pt x="231" y="364"/>
                </a:lnTo>
                <a:lnTo>
                  <a:pt x="231" y="364"/>
                </a:lnTo>
                <a:cubicBezTo>
                  <a:pt x="133" y="364"/>
                  <a:pt x="62" y="355"/>
                  <a:pt x="62" y="257"/>
                </a:cubicBezTo>
                <a:cubicBezTo>
                  <a:pt x="62" y="240"/>
                  <a:pt x="71" y="213"/>
                  <a:pt x="89" y="204"/>
                </a:cubicBezTo>
                <a:cubicBezTo>
                  <a:pt x="115" y="169"/>
                  <a:pt x="169" y="187"/>
                  <a:pt x="231" y="187"/>
                </a:cubicBezTo>
                <a:lnTo>
                  <a:pt x="231" y="187"/>
                </a:lnTo>
                <a:lnTo>
                  <a:pt x="231" y="187"/>
                </a:lnTo>
                <a:cubicBezTo>
                  <a:pt x="293" y="187"/>
                  <a:pt x="337" y="169"/>
                  <a:pt x="372" y="204"/>
                </a:cubicBezTo>
                <a:cubicBezTo>
                  <a:pt x="390" y="213"/>
                  <a:pt x="399" y="240"/>
                  <a:pt x="399" y="257"/>
                </a:cubicBezTo>
                <a:cubicBezTo>
                  <a:pt x="399" y="355"/>
                  <a:pt x="328" y="364"/>
                  <a:pt x="231" y="364"/>
                </a:cubicBezTo>
                <a:close/>
                <a:moveTo>
                  <a:pt x="150" y="222"/>
                </a:moveTo>
                <a:lnTo>
                  <a:pt x="150" y="222"/>
                </a:lnTo>
                <a:cubicBezTo>
                  <a:pt x="133" y="222"/>
                  <a:pt x="115" y="240"/>
                  <a:pt x="115" y="266"/>
                </a:cubicBezTo>
                <a:cubicBezTo>
                  <a:pt x="115" y="294"/>
                  <a:pt x="133" y="310"/>
                  <a:pt x="150" y="310"/>
                </a:cubicBezTo>
                <a:cubicBezTo>
                  <a:pt x="169" y="310"/>
                  <a:pt x="186" y="294"/>
                  <a:pt x="186" y="266"/>
                </a:cubicBezTo>
                <a:cubicBezTo>
                  <a:pt x="186" y="240"/>
                  <a:pt x="169" y="222"/>
                  <a:pt x="150"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0" name="Google Shape;1360;p29"/>
          <p:cNvSpPr/>
          <p:nvPr/>
        </p:nvSpPr>
        <p:spPr>
          <a:xfrm>
            <a:off x="1632744" y="2180432"/>
            <a:ext cx="347663" cy="342900"/>
          </a:xfrm>
          <a:custGeom>
            <a:rect b="b" l="l" r="r" t="t"/>
            <a:pathLst>
              <a:path extrusionOk="0" h="471" w="480">
                <a:moveTo>
                  <a:pt x="239" y="231"/>
                </a:moveTo>
                <a:lnTo>
                  <a:pt x="239" y="231"/>
                </a:lnTo>
                <a:lnTo>
                  <a:pt x="239" y="231"/>
                </a:lnTo>
                <a:lnTo>
                  <a:pt x="239" y="231"/>
                </a:lnTo>
                <a:cubicBezTo>
                  <a:pt x="213" y="231"/>
                  <a:pt x="186" y="222"/>
                  <a:pt x="168" y="240"/>
                </a:cubicBezTo>
                <a:cubicBezTo>
                  <a:pt x="159" y="248"/>
                  <a:pt x="151" y="257"/>
                  <a:pt x="151" y="266"/>
                </a:cubicBezTo>
                <a:cubicBezTo>
                  <a:pt x="151" y="319"/>
                  <a:pt x="195" y="319"/>
                  <a:pt x="239" y="319"/>
                </a:cubicBezTo>
                <a:lnTo>
                  <a:pt x="239" y="319"/>
                </a:lnTo>
                <a:cubicBezTo>
                  <a:pt x="283" y="319"/>
                  <a:pt x="319" y="319"/>
                  <a:pt x="319" y="266"/>
                </a:cubicBezTo>
                <a:cubicBezTo>
                  <a:pt x="319" y="257"/>
                  <a:pt x="319" y="248"/>
                  <a:pt x="310" y="240"/>
                </a:cubicBezTo>
                <a:cubicBezTo>
                  <a:pt x="292" y="222"/>
                  <a:pt x="266" y="231"/>
                  <a:pt x="239" y="231"/>
                </a:cubicBezTo>
                <a:close/>
                <a:moveTo>
                  <a:pt x="195" y="293"/>
                </a:moveTo>
                <a:lnTo>
                  <a:pt x="195" y="293"/>
                </a:lnTo>
                <a:cubicBezTo>
                  <a:pt x="186" y="293"/>
                  <a:pt x="186" y="284"/>
                  <a:pt x="186" y="275"/>
                </a:cubicBezTo>
                <a:cubicBezTo>
                  <a:pt x="186" y="257"/>
                  <a:pt x="186" y="248"/>
                  <a:pt x="195" y="248"/>
                </a:cubicBezTo>
                <a:cubicBezTo>
                  <a:pt x="204" y="248"/>
                  <a:pt x="213" y="257"/>
                  <a:pt x="213" y="275"/>
                </a:cubicBezTo>
                <a:cubicBezTo>
                  <a:pt x="213" y="284"/>
                  <a:pt x="204" y="293"/>
                  <a:pt x="195" y="293"/>
                </a:cubicBezTo>
                <a:close/>
                <a:moveTo>
                  <a:pt x="274" y="293"/>
                </a:moveTo>
                <a:lnTo>
                  <a:pt x="274" y="293"/>
                </a:lnTo>
                <a:cubicBezTo>
                  <a:pt x="266" y="293"/>
                  <a:pt x="266" y="284"/>
                  <a:pt x="266" y="275"/>
                </a:cubicBezTo>
                <a:cubicBezTo>
                  <a:pt x="266" y="257"/>
                  <a:pt x="266" y="248"/>
                  <a:pt x="274" y="248"/>
                </a:cubicBezTo>
                <a:cubicBezTo>
                  <a:pt x="283" y="248"/>
                  <a:pt x="292" y="257"/>
                  <a:pt x="292" y="275"/>
                </a:cubicBezTo>
                <a:cubicBezTo>
                  <a:pt x="292" y="284"/>
                  <a:pt x="283" y="293"/>
                  <a:pt x="274" y="293"/>
                </a:cubicBezTo>
                <a:close/>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257" y="328"/>
                </a:moveTo>
                <a:lnTo>
                  <a:pt x="257" y="328"/>
                </a:lnTo>
                <a:cubicBezTo>
                  <a:pt x="257" y="328"/>
                  <a:pt x="248" y="328"/>
                  <a:pt x="239" y="328"/>
                </a:cubicBezTo>
                <a:cubicBezTo>
                  <a:pt x="230" y="328"/>
                  <a:pt x="221" y="328"/>
                  <a:pt x="213" y="328"/>
                </a:cubicBezTo>
                <a:cubicBezTo>
                  <a:pt x="195" y="328"/>
                  <a:pt x="123" y="328"/>
                  <a:pt x="123" y="240"/>
                </a:cubicBezTo>
                <a:cubicBezTo>
                  <a:pt x="123" y="222"/>
                  <a:pt x="133" y="204"/>
                  <a:pt x="142" y="195"/>
                </a:cubicBezTo>
                <a:cubicBezTo>
                  <a:pt x="142" y="187"/>
                  <a:pt x="142" y="160"/>
                  <a:pt x="151" y="134"/>
                </a:cubicBezTo>
                <a:cubicBezTo>
                  <a:pt x="151" y="134"/>
                  <a:pt x="168" y="142"/>
                  <a:pt x="204" y="160"/>
                </a:cubicBezTo>
                <a:cubicBezTo>
                  <a:pt x="213" y="160"/>
                  <a:pt x="230" y="160"/>
                  <a:pt x="239" y="160"/>
                </a:cubicBezTo>
                <a:cubicBezTo>
                  <a:pt x="248" y="160"/>
                  <a:pt x="266" y="160"/>
                  <a:pt x="266" y="160"/>
                </a:cubicBezTo>
                <a:cubicBezTo>
                  <a:pt x="301" y="142"/>
                  <a:pt x="327" y="134"/>
                  <a:pt x="327" y="134"/>
                </a:cubicBezTo>
                <a:cubicBezTo>
                  <a:pt x="336" y="160"/>
                  <a:pt x="336" y="187"/>
                  <a:pt x="336" y="195"/>
                </a:cubicBezTo>
                <a:cubicBezTo>
                  <a:pt x="345" y="204"/>
                  <a:pt x="354" y="222"/>
                  <a:pt x="354" y="240"/>
                </a:cubicBezTo>
                <a:cubicBezTo>
                  <a:pt x="354" y="328"/>
                  <a:pt x="274" y="328"/>
                  <a:pt x="257" y="32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1" name="Google Shape;1361;p29"/>
          <p:cNvSpPr/>
          <p:nvPr/>
        </p:nvSpPr>
        <p:spPr>
          <a:xfrm>
            <a:off x="8816975" y="2193132"/>
            <a:ext cx="322263" cy="317500"/>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2" name="Google Shape;1362;p29"/>
          <p:cNvSpPr/>
          <p:nvPr/>
        </p:nvSpPr>
        <p:spPr>
          <a:xfrm>
            <a:off x="6737350" y="2186782"/>
            <a:ext cx="177800" cy="33020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3" name="Google Shape;1363;p29"/>
          <p:cNvSpPr/>
          <p:nvPr/>
        </p:nvSpPr>
        <p:spPr>
          <a:xfrm>
            <a:off x="5933282" y="2897982"/>
            <a:ext cx="349250"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178"/>
                </a:moveTo>
                <a:lnTo>
                  <a:pt x="239" y="178"/>
                </a:lnTo>
                <a:cubicBezTo>
                  <a:pt x="231" y="178"/>
                  <a:pt x="231" y="187"/>
                  <a:pt x="231" y="196"/>
                </a:cubicBezTo>
                <a:cubicBezTo>
                  <a:pt x="231" y="275"/>
                  <a:pt x="231" y="275"/>
                  <a:pt x="231" y="275"/>
                </a:cubicBezTo>
                <a:cubicBezTo>
                  <a:pt x="231" y="303"/>
                  <a:pt x="204" y="328"/>
                  <a:pt x="169" y="328"/>
                </a:cubicBezTo>
                <a:cubicBezTo>
                  <a:pt x="142" y="328"/>
                  <a:pt x="116" y="303"/>
                  <a:pt x="116" y="275"/>
                </a:cubicBezTo>
                <a:cubicBezTo>
                  <a:pt x="116" y="240"/>
                  <a:pt x="116" y="240"/>
                  <a:pt x="116" y="240"/>
                </a:cubicBezTo>
                <a:cubicBezTo>
                  <a:pt x="160" y="240"/>
                  <a:pt x="160" y="240"/>
                  <a:pt x="160" y="240"/>
                </a:cubicBezTo>
                <a:cubicBezTo>
                  <a:pt x="160" y="275"/>
                  <a:pt x="160" y="275"/>
                  <a:pt x="160" y="275"/>
                </a:cubicBezTo>
                <a:cubicBezTo>
                  <a:pt x="160" y="275"/>
                  <a:pt x="160" y="284"/>
                  <a:pt x="169" y="284"/>
                </a:cubicBezTo>
                <a:cubicBezTo>
                  <a:pt x="178" y="284"/>
                  <a:pt x="186" y="275"/>
                  <a:pt x="186" y="275"/>
                </a:cubicBezTo>
                <a:cubicBezTo>
                  <a:pt x="186" y="196"/>
                  <a:pt x="186" y="196"/>
                  <a:pt x="186" y="196"/>
                </a:cubicBezTo>
                <a:cubicBezTo>
                  <a:pt x="186" y="160"/>
                  <a:pt x="213" y="134"/>
                  <a:pt x="239" y="134"/>
                </a:cubicBezTo>
                <a:cubicBezTo>
                  <a:pt x="275" y="134"/>
                  <a:pt x="292" y="160"/>
                  <a:pt x="292" y="196"/>
                </a:cubicBezTo>
                <a:cubicBezTo>
                  <a:pt x="292" y="205"/>
                  <a:pt x="292" y="205"/>
                  <a:pt x="292" y="205"/>
                </a:cubicBezTo>
                <a:cubicBezTo>
                  <a:pt x="266" y="213"/>
                  <a:pt x="266" y="213"/>
                  <a:pt x="266" y="213"/>
                </a:cubicBezTo>
                <a:cubicBezTo>
                  <a:pt x="257" y="205"/>
                  <a:pt x="257" y="205"/>
                  <a:pt x="257" y="205"/>
                </a:cubicBezTo>
                <a:cubicBezTo>
                  <a:pt x="257" y="196"/>
                  <a:pt x="257" y="196"/>
                  <a:pt x="257" y="196"/>
                </a:cubicBezTo>
                <a:cubicBezTo>
                  <a:pt x="257" y="187"/>
                  <a:pt x="248" y="178"/>
                  <a:pt x="239" y="178"/>
                </a:cubicBezTo>
                <a:close/>
                <a:moveTo>
                  <a:pt x="364" y="275"/>
                </a:moveTo>
                <a:lnTo>
                  <a:pt x="364" y="275"/>
                </a:lnTo>
                <a:cubicBezTo>
                  <a:pt x="364" y="303"/>
                  <a:pt x="337" y="328"/>
                  <a:pt x="311" y="328"/>
                </a:cubicBezTo>
                <a:cubicBezTo>
                  <a:pt x="275" y="328"/>
                  <a:pt x="257" y="303"/>
                  <a:pt x="257" y="275"/>
                </a:cubicBezTo>
                <a:cubicBezTo>
                  <a:pt x="257" y="240"/>
                  <a:pt x="257" y="240"/>
                  <a:pt x="257" y="240"/>
                </a:cubicBezTo>
                <a:cubicBezTo>
                  <a:pt x="266" y="249"/>
                  <a:pt x="266" y="249"/>
                  <a:pt x="266" y="249"/>
                </a:cubicBezTo>
                <a:cubicBezTo>
                  <a:pt x="292" y="240"/>
                  <a:pt x="292" y="240"/>
                  <a:pt x="292" y="240"/>
                </a:cubicBezTo>
                <a:cubicBezTo>
                  <a:pt x="292" y="275"/>
                  <a:pt x="292" y="275"/>
                  <a:pt x="292" y="275"/>
                </a:cubicBezTo>
                <a:cubicBezTo>
                  <a:pt x="292" y="275"/>
                  <a:pt x="301" y="284"/>
                  <a:pt x="311" y="284"/>
                </a:cubicBezTo>
                <a:cubicBezTo>
                  <a:pt x="319" y="284"/>
                  <a:pt x="319" y="275"/>
                  <a:pt x="319" y="275"/>
                </a:cubicBezTo>
                <a:cubicBezTo>
                  <a:pt x="319" y="240"/>
                  <a:pt x="319" y="240"/>
                  <a:pt x="319" y="240"/>
                </a:cubicBezTo>
                <a:cubicBezTo>
                  <a:pt x="364" y="240"/>
                  <a:pt x="364" y="240"/>
                  <a:pt x="364" y="240"/>
                </a:cubicBezTo>
                <a:lnTo>
                  <a:pt x="364" y="27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4" name="Google Shape;1364;p29"/>
          <p:cNvSpPr/>
          <p:nvPr/>
        </p:nvSpPr>
        <p:spPr>
          <a:xfrm>
            <a:off x="4500563" y="2897982"/>
            <a:ext cx="346869" cy="340519"/>
          </a:xfrm>
          <a:custGeom>
            <a:rect b="b" l="l" r="r" t="t"/>
            <a:pathLst>
              <a:path extrusionOk="0" h="471" w="480">
                <a:moveTo>
                  <a:pt x="249" y="231"/>
                </a:moveTo>
                <a:lnTo>
                  <a:pt x="249" y="231"/>
                </a:lnTo>
                <a:lnTo>
                  <a:pt x="249" y="231"/>
                </a:lnTo>
                <a:lnTo>
                  <a:pt x="240" y="222"/>
                </a:lnTo>
                <a:cubicBezTo>
                  <a:pt x="195" y="231"/>
                  <a:pt x="151" y="231"/>
                  <a:pt x="142" y="231"/>
                </a:cubicBezTo>
                <a:lnTo>
                  <a:pt x="142" y="231"/>
                </a:lnTo>
                <a:cubicBezTo>
                  <a:pt x="142" y="258"/>
                  <a:pt x="151" y="284"/>
                  <a:pt x="169" y="303"/>
                </a:cubicBezTo>
                <a:cubicBezTo>
                  <a:pt x="169" y="293"/>
                  <a:pt x="195" y="249"/>
                  <a:pt x="249" y="231"/>
                </a:cubicBezTo>
                <a:close/>
                <a:moveTo>
                  <a:pt x="302" y="160"/>
                </a:moveTo>
                <a:lnTo>
                  <a:pt x="302" y="160"/>
                </a:lnTo>
                <a:cubicBezTo>
                  <a:pt x="284" y="143"/>
                  <a:pt x="266" y="134"/>
                  <a:pt x="240" y="134"/>
                </a:cubicBezTo>
                <a:cubicBezTo>
                  <a:pt x="231" y="134"/>
                  <a:pt x="222" y="143"/>
                  <a:pt x="222" y="143"/>
                </a:cubicBezTo>
                <a:cubicBezTo>
                  <a:pt x="222" y="143"/>
                  <a:pt x="240" y="169"/>
                  <a:pt x="258" y="196"/>
                </a:cubicBezTo>
                <a:cubicBezTo>
                  <a:pt x="284" y="187"/>
                  <a:pt x="302" y="169"/>
                  <a:pt x="302" y="160"/>
                </a:cubicBezTo>
                <a:close/>
                <a:moveTo>
                  <a:pt x="178" y="311"/>
                </a:moveTo>
                <a:lnTo>
                  <a:pt x="178" y="311"/>
                </a:lnTo>
                <a:cubicBezTo>
                  <a:pt x="195" y="328"/>
                  <a:pt x="222" y="328"/>
                  <a:pt x="240" y="328"/>
                </a:cubicBezTo>
                <a:cubicBezTo>
                  <a:pt x="249" y="328"/>
                  <a:pt x="266" y="328"/>
                  <a:pt x="275" y="328"/>
                </a:cubicBezTo>
                <a:cubicBezTo>
                  <a:pt x="275" y="311"/>
                  <a:pt x="266" y="284"/>
                  <a:pt x="258" y="249"/>
                </a:cubicBezTo>
                <a:cubicBezTo>
                  <a:pt x="205" y="267"/>
                  <a:pt x="187" y="303"/>
                  <a:pt x="178" y="311"/>
                </a:cubicBezTo>
                <a:close/>
                <a:moveTo>
                  <a:pt x="231" y="205"/>
                </a:moveTo>
                <a:lnTo>
                  <a:pt x="231" y="205"/>
                </a:lnTo>
                <a:cubicBezTo>
                  <a:pt x="213" y="178"/>
                  <a:pt x="205" y="151"/>
                  <a:pt x="195" y="151"/>
                </a:cubicBezTo>
                <a:cubicBezTo>
                  <a:pt x="169" y="160"/>
                  <a:pt x="151" y="187"/>
                  <a:pt x="142" y="213"/>
                </a:cubicBezTo>
                <a:lnTo>
                  <a:pt x="142" y="213"/>
                </a:lnTo>
                <a:cubicBezTo>
                  <a:pt x="151" y="213"/>
                  <a:pt x="187" y="213"/>
                  <a:pt x="231" y="205"/>
                </a:cubicBezTo>
                <a:close/>
                <a:moveTo>
                  <a:pt x="275" y="249"/>
                </a:moveTo>
                <a:lnTo>
                  <a:pt x="275" y="249"/>
                </a:lnTo>
                <a:cubicBezTo>
                  <a:pt x="284" y="275"/>
                  <a:pt x="293" y="303"/>
                  <a:pt x="293" y="311"/>
                </a:cubicBezTo>
                <a:cubicBezTo>
                  <a:pt x="319" y="303"/>
                  <a:pt x="328" y="275"/>
                  <a:pt x="337" y="249"/>
                </a:cubicBezTo>
                <a:cubicBezTo>
                  <a:pt x="328" y="249"/>
                  <a:pt x="319" y="249"/>
                  <a:pt x="293" y="249"/>
                </a:cubicBezTo>
                <a:cubicBezTo>
                  <a:pt x="293" y="249"/>
                  <a:pt x="284" y="249"/>
                  <a:pt x="275" y="249"/>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40" y="356"/>
                </a:moveTo>
                <a:lnTo>
                  <a:pt x="240" y="356"/>
                </a:lnTo>
                <a:cubicBezTo>
                  <a:pt x="178" y="356"/>
                  <a:pt x="124" y="303"/>
                  <a:pt x="124" y="231"/>
                </a:cubicBezTo>
                <a:cubicBezTo>
                  <a:pt x="124" y="169"/>
                  <a:pt x="178" y="116"/>
                  <a:pt x="240" y="116"/>
                </a:cubicBezTo>
                <a:cubicBezTo>
                  <a:pt x="302" y="116"/>
                  <a:pt x="355" y="169"/>
                  <a:pt x="355" y="231"/>
                </a:cubicBezTo>
                <a:cubicBezTo>
                  <a:pt x="355" y="303"/>
                  <a:pt x="302" y="356"/>
                  <a:pt x="240" y="356"/>
                </a:cubicBezTo>
                <a:close/>
                <a:moveTo>
                  <a:pt x="266" y="213"/>
                </a:moveTo>
                <a:lnTo>
                  <a:pt x="266" y="213"/>
                </a:lnTo>
                <a:lnTo>
                  <a:pt x="266" y="222"/>
                </a:lnTo>
                <a:lnTo>
                  <a:pt x="266" y="231"/>
                </a:lnTo>
                <a:cubicBezTo>
                  <a:pt x="275" y="231"/>
                  <a:pt x="284" y="231"/>
                  <a:pt x="293" y="231"/>
                </a:cubicBezTo>
                <a:cubicBezTo>
                  <a:pt x="311" y="231"/>
                  <a:pt x="328" y="231"/>
                  <a:pt x="337" y="231"/>
                </a:cubicBezTo>
                <a:cubicBezTo>
                  <a:pt x="337" y="213"/>
                  <a:pt x="328" y="187"/>
                  <a:pt x="319" y="178"/>
                </a:cubicBezTo>
                <a:cubicBezTo>
                  <a:pt x="311" y="178"/>
                  <a:pt x="293" y="196"/>
                  <a:pt x="266"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5" name="Google Shape;1365;p29"/>
          <p:cNvSpPr/>
          <p:nvPr/>
        </p:nvSpPr>
        <p:spPr>
          <a:xfrm>
            <a:off x="9521825" y="2180432"/>
            <a:ext cx="346869" cy="342900"/>
          </a:xfrm>
          <a:custGeom>
            <a:rect b="b" l="l" r="r" t="t"/>
            <a:pathLst>
              <a:path extrusionOk="0" h="471" w="479">
                <a:moveTo>
                  <a:pt x="212" y="169"/>
                </a:moveTo>
                <a:lnTo>
                  <a:pt x="212" y="169"/>
                </a:lnTo>
                <a:cubicBezTo>
                  <a:pt x="212" y="142"/>
                  <a:pt x="203" y="142"/>
                  <a:pt x="185" y="142"/>
                </a:cubicBezTo>
                <a:cubicBezTo>
                  <a:pt x="185" y="142"/>
                  <a:pt x="185" y="142"/>
                  <a:pt x="177" y="142"/>
                </a:cubicBezTo>
                <a:cubicBezTo>
                  <a:pt x="177" y="142"/>
                  <a:pt x="168" y="151"/>
                  <a:pt x="168" y="160"/>
                </a:cubicBezTo>
                <a:cubicBezTo>
                  <a:pt x="159" y="160"/>
                  <a:pt x="159" y="169"/>
                  <a:pt x="168" y="187"/>
                </a:cubicBezTo>
                <a:cubicBezTo>
                  <a:pt x="168" y="195"/>
                  <a:pt x="185" y="213"/>
                  <a:pt x="194" y="213"/>
                </a:cubicBezTo>
                <a:cubicBezTo>
                  <a:pt x="194" y="213"/>
                  <a:pt x="194" y="213"/>
                  <a:pt x="203" y="213"/>
                </a:cubicBezTo>
                <a:cubicBezTo>
                  <a:pt x="212" y="204"/>
                  <a:pt x="221" y="187"/>
                  <a:pt x="212" y="169"/>
                </a:cubicBezTo>
                <a:close/>
                <a:moveTo>
                  <a:pt x="238" y="0"/>
                </a:moveTo>
                <a:lnTo>
                  <a:pt x="238" y="0"/>
                </a:lnTo>
                <a:cubicBezTo>
                  <a:pt x="106" y="0"/>
                  <a:pt x="0" y="107"/>
                  <a:pt x="0" y="231"/>
                </a:cubicBezTo>
                <a:cubicBezTo>
                  <a:pt x="0" y="363"/>
                  <a:pt x="106" y="470"/>
                  <a:pt x="238" y="470"/>
                </a:cubicBezTo>
                <a:cubicBezTo>
                  <a:pt x="372" y="470"/>
                  <a:pt x="478" y="363"/>
                  <a:pt x="478" y="231"/>
                </a:cubicBezTo>
                <a:cubicBezTo>
                  <a:pt x="478" y="107"/>
                  <a:pt x="372" y="0"/>
                  <a:pt x="238" y="0"/>
                </a:cubicBezTo>
                <a:close/>
                <a:moveTo>
                  <a:pt x="221" y="338"/>
                </a:moveTo>
                <a:lnTo>
                  <a:pt x="221" y="338"/>
                </a:lnTo>
                <a:cubicBezTo>
                  <a:pt x="212" y="346"/>
                  <a:pt x="194" y="346"/>
                  <a:pt x="185" y="346"/>
                </a:cubicBezTo>
                <a:lnTo>
                  <a:pt x="185" y="346"/>
                </a:lnTo>
                <a:lnTo>
                  <a:pt x="185" y="346"/>
                </a:lnTo>
                <a:cubicBezTo>
                  <a:pt x="177" y="346"/>
                  <a:pt x="124" y="346"/>
                  <a:pt x="124" y="301"/>
                </a:cubicBezTo>
                <a:cubicBezTo>
                  <a:pt x="124" y="257"/>
                  <a:pt x="177" y="248"/>
                  <a:pt x="194" y="248"/>
                </a:cubicBezTo>
                <a:lnTo>
                  <a:pt x="194" y="248"/>
                </a:lnTo>
                <a:cubicBezTo>
                  <a:pt x="185" y="240"/>
                  <a:pt x="185" y="231"/>
                  <a:pt x="185" y="231"/>
                </a:cubicBezTo>
                <a:lnTo>
                  <a:pt x="185" y="231"/>
                </a:lnTo>
                <a:cubicBezTo>
                  <a:pt x="177" y="231"/>
                  <a:pt x="168" y="222"/>
                  <a:pt x="159" y="222"/>
                </a:cubicBezTo>
                <a:cubicBezTo>
                  <a:pt x="141" y="213"/>
                  <a:pt x="141" y="195"/>
                  <a:pt x="141" y="178"/>
                </a:cubicBezTo>
                <a:cubicBezTo>
                  <a:pt x="141" y="125"/>
                  <a:pt x="194" y="125"/>
                  <a:pt x="194" y="125"/>
                </a:cubicBezTo>
                <a:cubicBezTo>
                  <a:pt x="256" y="125"/>
                  <a:pt x="256" y="125"/>
                  <a:pt x="256" y="125"/>
                </a:cubicBezTo>
                <a:lnTo>
                  <a:pt x="256" y="125"/>
                </a:lnTo>
                <a:cubicBezTo>
                  <a:pt x="256" y="134"/>
                  <a:pt x="238" y="134"/>
                  <a:pt x="238" y="134"/>
                </a:cubicBezTo>
                <a:cubicBezTo>
                  <a:pt x="230" y="134"/>
                  <a:pt x="230" y="134"/>
                  <a:pt x="221" y="134"/>
                </a:cubicBezTo>
                <a:cubicBezTo>
                  <a:pt x="238" y="142"/>
                  <a:pt x="238" y="160"/>
                  <a:pt x="238" y="178"/>
                </a:cubicBezTo>
                <a:cubicBezTo>
                  <a:pt x="238" y="195"/>
                  <a:pt x="230" y="204"/>
                  <a:pt x="230" y="213"/>
                </a:cubicBezTo>
                <a:cubicBezTo>
                  <a:pt x="221" y="222"/>
                  <a:pt x="212" y="222"/>
                  <a:pt x="212" y="231"/>
                </a:cubicBezTo>
                <a:cubicBezTo>
                  <a:pt x="212" y="231"/>
                  <a:pt x="221" y="240"/>
                  <a:pt x="230" y="240"/>
                </a:cubicBezTo>
                <a:cubicBezTo>
                  <a:pt x="238" y="248"/>
                  <a:pt x="256" y="266"/>
                  <a:pt x="256" y="284"/>
                </a:cubicBezTo>
                <a:cubicBezTo>
                  <a:pt x="256" y="310"/>
                  <a:pt x="247" y="328"/>
                  <a:pt x="221" y="338"/>
                </a:cubicBezTo>
                <a:close/>
                <a:moveTo>
                  <a:pt x="354" y="231"/>
                </a:moveTo>
                <a:lnTo>
                  <a:pt x="354" y="231"/>
                </a:lnTo>
                <a:cubicBezTo>
                  <a:pt x="310" y="231"/>
                  <a:pt x="310" y="231"/>
                  <a:pt x="310" y="231"/>
                </a:cubicBezTo>
                <a:cubicBezTo>
                  <a:pt x="310" y="275"/>
                  <a:pt x="310" y="275"/>
                  <a:pt x="310" y="275"/>
                </a:cubicBezTo>
                <a:cubicBezTo>
                  <a:pt x="291" y="275"/>
                  <a:pt x="291" y="275"/>
                  <a:pt x="291" y="275"/>
                </a:cubicBezTo>
                <a:cubicBezTo>
                  <a:pt x="291" y="231"/>
                  <a:pt x="291" y="231"/>
                  <a:pt x="291" y="231"/>
                </a:cubicBezTo>
                <a:cubicBezTo>
                  <a:pt x="256" y="231"/>
                  <a:pt x="256" y="231"/>
                  <a:pt x="256" y="231"/>
                </a:cubicBezTo>
                <a:cubicBezTo>
                  <a:pt x="256" y="213"/>
                  <a:pt x="256" y="213"/>
                  <a:pt x="256" y="213"/>
                </a:cubicBezTo>
                <a:cubicBezTo>
                  <a:pt x="291" y="213"/>
                  <a:pt x="291" y="213"/>
                  <a:pt x="291" y="213"/>
                </a:cubicBezTo>
                <a:cubicBezTo>
                  <a:pt x="291" y="169"/>
                  <a:pt x="291" y="169"/>
                  <a:pt x="291" y="169"/>
                </a:cubicBezTo>
                <a:cubicBezTo>
                  <a:pt x="310" y="169"/>
                  <a:pt x="310" y="169"/>
                  <a:pt x="310" y="169"/>
                </a:cubicBezTo>
                <a:cubicBezTo>
                  <a:pt x="310" y="213"/>
                  <a:pt x="310" y="213"/>
                  <a:pt x="310" y="213"/>
                </a:cubicBezTo>
                <a:cubicBezTo>
                  <a:pt x="354" y="213"/>
                  <a:pt x="354" y="213"/>
                  <a:pt x="354" y="213"/>
                </a:cubicBezTo>
                <a:lnTo>
                  <a:pt x="354" y="231"/>
                </a:lnTo>
                <a:close/>
                <a:moveTo>
                  <a:pt x="194" y="266"/>
                </a:moveTo>
                <a:lnTo>
                  <a:pt x="194" y="266"/>
                </a:lnTo>
                <a:lnTo>
                  <a:pt x="194" y="266"/>
                </a:lnTo>
                <a:cubicBezTo>
                  <a:pt x="177" y="266"/>
                  <a:pt x="168" y="266"/>
                  <a:pt x="159" y="275"/>
                </a:cubicBezTo>
                <a:cubicBezTo>
                  <a:pt x="159" y="284"/>
                  <a:pt x="150" y="293"/>
                  <a:pt x="150" y="301"/>
                </a:cubicBezTo>
                <a:cubicBezTo>
                  <a:pt x="150" y="319"/>
                  <a:pt x="168" y="328"/>
                  <a:pt x="194" y="328"/>
                </a:cubicBezTo>
                <a:cubicBezTo>
                  <a:pt x="221" y="319"/>
                  <a:pt x="230" y="310"/>
                  <a:pt x="230" y="293"/>
                </a:cubicBezTo>
                <a:cubicBezTo>
                  <a:pt x="230" y="275"/>
                  <a:pt x="212" y="266"/>
                  <a:pt x="19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6" name="Google Shape;1366;p29"/>
          <p:cNvSpPr/>
          <p:nvPr/>
        </p:nvSpPr>
        <p:spPr>
          <a:xfrm>
            <a:off x="7372350"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93" y="160"/>
                </a:moveTo>
                <a:lnTo>
                  <a:pt x="293" y="160"/>
                </a:lnTo>
                <a:cubicBezTo>
                  <a:pt x="257" y="160"/>
                  <a:pt x="257" y="160"/>
                  <a:pt x="257" y="160"/>
                </a:cubicBezTo>
                <a:cubicBezTo>
                  <a:pt x="257" y="160"/>
                  <a:pt x="249" y="169"/>
                  <a:pt x="249" y="178"/>
                </a:cubicBezTo>
                <a:cubicBezTo>
                  <a:pt x="249" y="195"/>
                  <a:pt x="249" y="195"/>
                  <a:pt x="249" y="195"/>
                </a:cubicBezTo>
                <a:cubicBezTo>
                  <a:pt x="293" y="195"/>
                  <a:pt x="293" y="195"/>
                  <a:pt x="293" y="195"/>
                </a:cubicBezTo>
                <a:cubicBezTo>
                  <a:pt x="293" y="240"/>
                  <a:pt x="293" y="240"/>
                  <a:pt x="293" y="240"/>
                </a:cubicBezTo>
                <a:cubicBezTo>
                  <a:pt x="249" y="240"/>
                  <a:pt x="249" y="240"/>
                  <a:pt x="249" y="240"/>
                </a:cubicBezTo>
                <a:cubicBezTo>
                  <a:pt x="249" y="346"/>
                  <a:pt x="249" y="346"/>
                  <a:pt x="249" y="346"/>
                </a:cubicBezTo>
                <a:cubicBezTo>
                  <a:pt x="213" y="346"/>
                  <a:pt x="213" y="346"/>
                  <a:pt x="213" y="346"/>
                </a:cubicBezTo>
                <a:cubicBezTo>
                  <a:pt x="213" y="240"/>
                  <a:pt x="213" y="240"/>
                  <a:pt x="213" y="240"/>
                </a:cubicBezTo>
                <a:cubicBezTo>
                  <a:pt x="169" y="240"/>
                  <a:pt x="169" y="240"/>
                  <a:pt x="169" y="240"/>
                </a:cubicBezTo>
                <a:cubicBezTo>
                  <a:pt x="169" y="195"/>
                  <a:pt x="169" y="195"/>
                  <a:pt x="169" y="195"/>
                </a:cubicBezTo>
                <a:cubicBezTo>
                  <a:pt x="213" y="195"/>
                  <a:pt x="213" y="195"/>
                  <a:pt x="213" y="195"/>
                </a:cubicBezTo>
                <a:cubicBezTo>
                  <a:pt x="213" y="178"/>
                  <a:pt x="213" y="178"/>
                  <a:pt x="213" y="178"/>
                </a:cubicBezTo>
                <a:cubicBezTo>
                  <a:pt x="213" y="151"/>
                  <a:pt x="230" y="125"/>
                  <a:pt x="257" y="125"/>
                </a:cubicBezTo>
                <a:cubicBezTo>
                  <a:pt x="293" y="125"/>
                  <a:pt x="293" y="125"/>
                  <a:pt x="293" y="125"/>
                </a:cubicBezTo>
                <a:lnTo>
                  <a:pt x="293" y="16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7" name="Google Shape;1367;p29"/>
          <p:cNvSpPr/>
          <p:nvPr/>
        </p:nvSpPr>
        <p:spPr>
          <a:xfrm>
            <a:off x="9534525" y="2910682"/>
            <a:ext cx="321469" cy="315119"/>
          </a:xfrm>
          <a:custGeom>
            <a:rect b="b" l="l" r="r" t="t"/>
            <a:pathLst>
              <a:path extrusionOk="0" h="435" w="444">
                <a:moveTo>
                  <a:pt x="221" y="0"/>
                </a:moveTo>
                <a:lnTo>
                  <a:pt x="221" y="0"/>
                </a:lnTo>
                <a:cubicBezTo>
                  <a:pt x="98" y="0"/>
                  <a:pt x="0" y="97"/>
                  <a:pt x="0" y="212"/>
                </a:cubicBezTo>
                <a:cubicBezTo>
                  <a:pt x="0" y="274"/>
                  <a:pt x="27" y="319"/>
                  <a:pt x="62" y="363"/>
                </a:cubicBezTo>
                <a:cubicBezTo>
                  <a:pt x="89" y="328"/>
                  <a:pt x="142" y="309"/>
                  <a:pt x="195" y="309"/>
                </a:cubicBezTo>
                <a:cubicBezTo>
                  <a:pt x="258" y="309"/>
                  <a:pt x="319" y="345"/>
                  <a:pt x="346" y="398"/>
                </a:cubicBezTo>
                <a:cubicBezTo>
                  <a:pt x="408" y="354"/>
                  <a:pt x="443" y="292"/>
                  <a:pt x="443" y="212"/>
                </a:cubicBezTo>
                <a:cubicBezTo>
                  <a:pt x="443" y="97"/>
                  <a:pt x="346" y="0"/>
                  <a:pt x="221" y="0"/>
                </a:cubicBezTo>
                <a:close/>
                <a:moveTo>
                  <a:pt x="328" y="292"/>
                </a:moveTo>
                <a:lnTo>
                  <a:pt x="328" y="292"/>
                </a:lnTo>
                <a:cubicBezTo>
                  <a:pt x="328" y="301"/>
                  <a:pt x="319" y="301"/>
                  <a:pt x="311" y="301"/>
                </a:cubicBezTo>
                <a:cubicBezTo>
                  <a:pt x="258" y="265"/>
                  <a:pt x="195" y="256"/>
                  <a:pt x="124" y="274"/>
                </a:cubicBezTo>
                <a:cubicBezTo>
                  <a:pt x="115" y="284"/>
                  <a:pt x="107" y="274"/>
                  <a:pt x="107" y="265"/>
                </a:cubicBezTo>
                <a:cubicBezTo>
                  <a:pt x="107" y="256"/>
                  <a:pt x="107" y="256"/>
                  <a:pt x="115" y="248"/>
                </a:cubicBezTo>
                <a:cubicBezTo>
                  <a:pt x="195" y="230"/>
                  <a:pt x="266" y="239"/>
                  <a:pt x="328" y="274"/>
                </a:cubicBezTo>
                <a:cubicBezTo>
                  <a:pt x="328" y="284"/>
                  <a:pt x="337" y="284"/>
                  <a:pt x="328" y="292"/>
                </a:cubicBezTo>
                <a:close/>
                <a:moveTo>
                  <a:pt x="355" y="230"/>
                </a:moveTo>
                <a:lnTo>
                  <a:pt x="355" y="230"/>
                </a:lnTo>
                <a:cubicBezTo>
                  <a:pt x="355" y="239"/>
                  <a:pt x="337" y="239"/>
                  <a:pt x="337" y="239"/>
                </a:cubicBezTo>
                <a:cubicBezTo>
                  <a:pt x="274" y="203"/>
                  <a:pt x="186" y="194"/>
                  <a:pt x="115" y="212"/>
                </a:cubicBezTo>
                <a:cubicBezTo>
                  <a:pt x="107" y="212"/>
                  <a:pt x="98" y="212"/>
                  <a:pt x="98" y="203"/>
                </a:cubicBezTo>
                <a:cubicBezTo>
                  <a:pt x="98" y="194"/>
                  <a:pt x="98" y="186"/>
                  <a:pt x="107" y="177"/>
                </a:cubicBezTo>
                <a:cubicBezTo>
                  <a:pt x="186" y="159"/>
                  <a:pt x="283" y="168"/>
                  <a:pt x="346" y="212"/>
                </a:cubicBezTo>
                <a:cubicBezTo>
                  <a:pt x="355" y="212"/>
                  <a:pt x="364" y="221"/>
                  <a:pt x="355" y="230"/>
                </a:cubicBezTo>
                <a:close/>
                <a:moveTo>
                  <a:pt x="355" y="168"/>
                </a:moveTo>
                <a:lnTo>
                  <a:pt x="355" y="168"/>
                </a:lnTo>
                <a:cubicBezTo>
                  <a:pt x="293" y="124"/>
                  <a:pt x="177" y="124"/>
                  <a:pt x="107" y="141"/>
                </a:cubicBezTo>
                <a:cubicBezTo>
                  <a:pt x="98" y="150"/>
                  <a:pt x="89" y="141"/>
                  <a:pt x="80" y="132"/>
                </a:cubicBezTo>
                <a:cubicBezTo>
                  <a:pt x="80" y="115"/>
                  <a:pt x="89" y="106"/>
                  <a:pt x="98" y="106"/>
                </a:cubicBezTo>
                <a:cubicBezTo>
                  <a:pt x="168" y="79"/>
                  <a:pt x="302" y="88"/>
                  <a:pt x="381" y="132"/>
                </a:cubicBezTo>
                <a:cubicBezTo>
                  <a:pt x="390" y="141"/>
                  <a:pt x="390" y="150"/>
                  <a:pt x="381" y="159"/>
                </a:cubicBezTo>
                <a:cubicBezTo>
                  <a:pt x="381" y="168"/>
                  <a:pt x="364" y="177"/>
                  <a:pt x="355" y="168"/>
                </a:cubicBezTo>
                <a:close/>
                <a:moveTo>
                  <a:pt x="195" y="372"/>
                </a:moveTo>
                <a:lnTo>
                  <a:pt x="195" y="372"/>
                </a:lnTo>
                <a:cubicBezTo>
                  <a:pt x="160" y="372"/>
                  <a:pt x="133" y="381"/>
                  <a:pt x="115" y="407"/>
                </a:cubicBezTo>
                <a:cubicBezTo>
                  <a:pt x="151" y="425"/>
                  <a:pt x="186" y="434"/>
                  <a:pt x="221" y="434"/>
                </a:cubicBezTo>
                <a:cubicBezTo>
                  <a:pt x="239" y="434"/>
                  <a:pt x="258" y="434"/>
                  <a:pt x="274" y="425"/>
                </a:cubicBezTo>
                <a:cubicBezTo>
                  <a:pt x="258" y="390"/>
                  <a:pt x="230"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8" name="Google Shape;1368;p29"/>
          <p:cNvSpPr/>
          <p:nvPr/>
        </p:nvSpPr>
        <p:spPr>
          <a:xfrm>
            <a:off x="10239375" y="2897982"/>
            <a:ext cx="346869" cy="340519"/>
          </a:xfrm>
          <a:custGeom>
            <a:rect b="b" l="l" r="r" t="t"/>
            <a:pathLst>
              <a:path extrusionOk="0" h="471" w="479">
                <a:moveTo>
                  <a:pt x="239" y="0"/>
                </a:moveTo>
                <a:lnTo>
                  <a:pt x="239" y="0"/>
                </a:lnTo>
                <a:cubicBezTo>
                  <a:pt x="106" y="0"/>
                  <a:pt x="0" y="107"/>
                  <a:pt x="0" y="231"/>
                </a:cubicBezTo>
                <a:cubicBezTo>
                  <a:pt x="0" y="293"/>
                  <a:pt x="27" y="347"/>
                  <a:pt x="62" y="391"/>
                </a:cubicBezTo>
                <a:cubicBezTo>
                  <a:pt x="97" y="356"/>
                  <a:pt x="150" y="338"/>
                  <a:pt x="204" y="338"/>
                </a:cubicBezTo>
                <a:cubicBezTo>
                  <a:pt x="284" y="338"/>
                  <a:pt x="346" y="373"/>
                  <a:pt x="372" y="435"/>
                </a:cubicBezTo>
                <a:cubicBezTo>
                  <a:pt x="434" y="391"/>
                  <a:pt x="478" y="320"/>
                  <a:pt x="478" y="231"/>
                </a:cubicBezTo>
                <a:cubicBezTo>
                  <a:pt x="478" y="107"/>
                  <a:pt x="372" y="0"/>
                  <a:pt x="239" y="0"/>
                </a:cubicBezTo>
                <a:close/>
                <a:moveTo>
                  <a:pt x="354" y="320"/>
                </a:moveTo>
                <a:lnTo>
                  <a:pt x="354" y="320"/>
                </a:lnTo>
                <a:cubicBezTo>
                  <a:pt x="354" y="328"/>
                  <a:pt x="346" y="328"/>
                  <a:pt x="337" y="328"/>
                </a:cubicBezTo>
                <a:cubicBezTo>
                  <a:pt x="284" y="293"/>
                  <a:pt x="212" y="284"/>
                  <a:pt x="133" y="303"/>
                </a:cubicBezTo>
                <a:cubicBezTo>
                  <a:pt x="124" y="303"/>
                  <a:pt x="115" y="303"/>
                  <a:pt x="115" y="293"/>
                </a:cubicBezTo>
                <a:cubicBezTo>
                  <a:pt x="115" y="284"/>
                  <a:pt x="115" y="275"/>
                  <a:pt x="124" y="275"/>
                </a:cubicBezTo>
                <a:cubicBezTo>
                  <a:pt x="212" y="249"/>
                  <a:pt x="293" y="258"/>
                  <a:pt x="354" y="303"/>
                </a:cubicBezTo>
                <a:cubicBezTo>
                  <a:pt x="354" y="303"/>
                  <a:pt x="363" y="311"/>
                  <a:pt x="354" y="320"/>
                </a:cubicBezTo>
                <a:close/>
                <a:moveTo>
                  <a:pt x="381" y="249"/>
                </a:moveTo>
                <a:lnTo>
                  <a:pt x="381" y="249"/>
                </a:lnTo>
                <a:cubicBezTo>
                  <a:pt x="381" y="258"/>
                  <a:pt x="372" y="267"/>
                  <a:pt x="363" y="258"/>
                </a:cubicBezTo>
                <a:cubicBezTo>
                  <a:pt x="301" y="222"/>
                  <a:pt x="204" y="205"/>
                  <a:pt x="124" y="231"/>
                </a:cubicBezTo>
                <a:cubicBezTo>
                  <a:pt x="115" y="231"/>
                  <a:pt x="106" y="231"/>
                  <a:pt x="106" y="222"/>
                </a:cubicBezTo>
                <a:cubicBezTo>
                  <a:pt x="97" y="205"/>
                  <a:pt x="106" y="196"/>
                  <a:pt x="115" y="196"/>
                </a:cubicBezTo>
                <a:cubicBezTo>
                  <a:pt x="204" y="169"/>
                  <a:pt x="310" y="187"/>
                  <a:pt x="381" y="231"/>
                </a:cubicBezTo>
                <a:cubicBezTo>
                  <a:pt x="390" y="231"/>
                  <a:pt x="390" y="240"/>
                  <a:pt x="381" y="249"/>
                </a:cubicBezTo>
                <a:close/>
                <a:moveTo>
                  <a:pt x="390" y="178"/>
                </a:moveTo>
                <a:lnTo>
                  <a:pt x="390" y="178"/>
                </a:lnTo>
                <a:cubicBezTo>
                  <a:pt x="310" y="134"/>
                  <a:pt x="186" y="134"/>
                  <a:pt x="115" y="151"/>
                </a:cubicBezTo>
                <a:cubicBezTo>
                  <a:pt x="106" y="160"/>
                  <a:pt x="88" y="151"/>
                  <a:pt x="88" y="143"/>
                </a:cubicBezTo>
                <a:cubicBezTo>
                  <a:pt x="80" y="125"/>
                  <a:pt x="88" y="116"/>
                  <a:pt x="106" y="116"/>
                </a:cubicBezTo>
                <a:cubicBezTo>
                  <a:pt x="186" y="90"/>
                  <a:pt x="319" y="90"/>
                  <a:pt x="407" y="143"/>
                </a:cubicBezTo>
                <a:cubicBezTo>
                  <a:pt x="416" y="151"/>
                  <a:pt x="425" y="160"/>
                  <a:pt x="416" y="178"/>
                </a:cubicBezTo>
                <a:cubicBezTo>
                  <a:pt x="407" y="187"/>
                  <a:pt x="399" y="187"/>
                  <a:pt x="390" y="178"/>
                </a:cubicBezTo>
                <a:close/>
                <a:moveTo>
                  <a:pt x="204" y="409"/>
                </a:moveTo>
                <a:lnTo>
                  <a:pt x="204" y="409"/>
                </a:lnTo>
                <a:cubicBezTo>
                  <a:pt x="177" y="409"/>
                  <a:pt x="141" y="417"/>
                  <a:pt x="124" y="444"/>
                </a:cubicBezTo>
                <a:cubicBezTo>
                  <a:pt x="159" y="462"/>
                  <a:pt x="194" y="470"/>
                  <a:pt x="239" y="470"/>
                </a:cubicBezTo>
                <a:cubicBezTo>
                  <a:pt x="257" y="470"/>
                  <a:pt x="284" y="470"/>
                  <a:pt x="301" y="462"/>
                </a:cubicBezTo>
                <a:cubicBezTo>
                  <a:pt x="284" y="426"/>
                  <a:pt x="248" y="409"/>
                  <a:pt x="204" y="40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69" name="Google Shape;1369;p29"/>
          <p:cNvSpPr/>
          <p:nvPr/>
        </p:nvSpPr>
        <p:spPr>
          <a:xfrm>
            <a:off x="6673850" y="3628232"/>
            <a:ext cx="308769" cy="315119"/>
          </a:xfrm>
          <a:custGeom>
            <a:rect b="b" l="l" r="r" t="t"/>
            <a:pathLst>
              <a:path extrusionOk="0" h="435" w="426">
                <a:moveTo>
                  <a:pt x="380" y="89"/>
                </a:moveTo>
                <a:lnTo>
                  <a:pt x="380" y="89"/>
                </a:lnTo>
                <a:cubicBezTo>
                  <a:pt x="389" y="97"/>
                  <a:pt x="389" y="115"/>
                  <a:pt x="389" y="133"/>
                </a:cubicBezTo>
                <a:cubicBezTo>
                  <a:pt x="389" y="178"/>
                  <a:pt x="372" y="213"/>
                  <a:pt x="336" y="239"/>
                </a:cubicBezTo>
                <a:cubicBezTo>
                  <a:pt x="301" y="266"/>
                  <a:pt x="248" y="284"/>
                  <a:pt x="185" y="284"/>
                </a:cubicBezTo>
                <a:cubicBezTo>
                  <a:pt x="167" y="284"/>
                  <a:pt x="167" y="284"/>
                  <a:pt x="167" y="284"/>
                </a:cubicBezTo>
                <a:cubicBezTo>
                  <a:pt x="159" y="284"/>
                  <a:pt x="150" y="293"/>
                  <a:pt x="141" y="301"/>
                </a:cubicBezTo>
                <a:cubicBezTo>
                  <a:pt x="123" y="381"/>
                  <a:pt x="123" y="381"/>
                  <a:pt x="123" y="381"/>
                </a:cubicBezTo>
                <a:cubicBezTo>
                  <a:pt x="123" y="390"/>
                  <a:pt x="114" y="399"/>
                  <a:pt x="106" y="399"/>
                </a:cubicBezTo>
                <a:cubicBezTo>
                  <a:pt x="70" y="399"/>
                  <a:pt x="70" y="399"/>
                  <a:pt x="70" y="399"/>
                </a:cubicBezTo>
                <a:cubicBezTo>
                  <a:pt x="61" y="408"/>
                  <a:pt x="61" y="408"/>
                  <a:pt x="61" y="408"/>
                </a:cubicBezTo>
                <a:cubicBezTo>
                  <a:pt x="61" y="416"/>
                  <a:pt x="70" y="434"/>
                  <a:pt x="79" y="434"/>
                </a:cubicBezTo>
                <a:cubicBezTo>
                  <a:pt x="132" y="434"/>
                  <a:pt x="132" y="434"/>
                  <a:pt x="132" y="434"/>
                </a:cubicBezTo>
                <a:cubicBezTo>
                  <a:pt x="150" y="434"/>
                  <a:pt x="159" y="416"/>
                  <a:pt x="159" y="408"/>
                </a:cubicBezTo>
                <a:cubicBezTo>
                  <a:pt x="176" y="328"/>
                  <a:pt x="176" y="328"/>
                  <a:pt x="176" y="328"/>
                </a:cubicBezTo>
                <a:cubicBezTo>
                  <a:pt x="185" y="319"/>
                  <a:pt x="194" y="310"/>
                  <a:pt x="203" y="310"/>
                </a:cubicBezTo>
                <a:cubicBezTo>
                  <a:pt x="220" y="310"/>
                  <a:pt x="220" y="310"/>
                  <a:pt x="220" y="310"/>
                </a:cubicBezTo>
                <a:cubicBezTo>
                  <a:pt x="283" y="310"/>
                  <a:pt x="336" y="301"/>
                  <a:pt x="372" y="275"/>
                </a:cubicBezTo>
                <a:cubicBezTo>
                  <a:pt x="407" y="248"/>
                  <a:pt x="425" y="213"/>
                  <a:pt x="425" y="168"/>
                </a:cubicBezTo>
                <a:cubicBezTo>
                  <a:pt x="425" y="150"/>
                  <a:pt x="425" y="133"/>
                  <a:pt x="416" y="124"/>
                </a:cubicBezTo>
                <a:cubicBezTo>
                  <a:pt x="407" y="106"/>
                  <a:pt x="398" y="97"/>
                  <a:pt x="389" y="89"/>
                </a:cubicBezTo>
                <a:cubicBezTo>
                  <a:pt x="380" y="89"/>
                  <a:pt x="380" y="89"/>
                  <a:pt x="380" y="89"/>
                </a:cubicBezTo>
                <a:close/>
                <a:moveTo>
                  <a:pt x="97" y="346"/>
                </a:moveTo>
                <a:lnTo>
                  <a:pt x="97" y="346"/>
                </a:lnTo>
                <a:cubicBezTo>
                  <a:pt x="114" y="266"/>
                  <a:pt x="114" y="266"/>
                  <a:pt x="114" y="266"/>
                </a:cubicBezTo>
                <a:cubicBezTo>
                  <a:pt x="114" y="257"/>
                  <a:pt x="123" y="248"/>
                  <a:pt x="141" y="248"/>
                </a:cubicBezTo>
                <a:cubicBezTo>
                  <a:pt x="150" y="248"/>
                  <a:pt x="150" y="248"/>
                  <a:pt x="150" y="248"/>
                </a:cubicBezTo>
                <a:cubicBezTo>
                  <a:pt x="220" y="248"/>
                  <a:pt x="265" y="231"/>
                  <a:pt x="301" y="203"/>
                </a:cubicBezTo>
                <a:cubicBezTo>
                  <a:pt x="345" y="178"/>
                  <a:pt x="363" y="142"/>
                  <a:pt x="363" y="106"/>
                </a:cubicBezTo>
                <a:cubicBezTo>
                  <a:pt x="363" y="80"/>
                  <a:pt x="354" y="71"/>
                  <a:pt x="345" y="53"/>
                </a:cubicBezTo>
                <a:cubicBezTo>
                  <a:pt x="345" y="44"/>
                  <a:pt x="336" y="36"/>
                  <a:pt x="318" y="27"/>
                </a:cubicBezTo>
                <a:cubicBezTo>
                  <a:pt x="310" y="18"/>
                  <a:pt x="292" y="9"/>
                  <a:pt x="273" y="9"/>
                </a:cubicBezTo>
                <a:cubicBezTo>
                  <a:pt x="257" y="9"/>
                  <a:pt x="238" y="0"/>
                  <a:pt x="212" y="0"/>
                </a:cubicBezTo>
                <a:cubicBezTo>
                  <a:pt x="97" y="0"/>
                  <a:pt x="97" y="0"/>
                  <a:pt x="97" y="0"/>
                </a:cubicBezTo>
                <a:cubicBezTo>
                  <a:pt x="88" y="0"/>
                  <a:pt x="79" y="9"/>
                  <a:pt x="70" y="27"/>
                </a:cubicBezTo>
                <a:cubicBezTo>
                  <a:pt x="0" y="346"/>
                  <a:pt x="0" y="346"/>
                  <a:pt x="0" y="346"/>
                </a:cubicBezTo>
                <a:cubicBezTo>
                  <a:pt x="0" y="354"/>
                  <a:pt x="0" y="363"/>
                  <a:pt x="17" y="363"/>
                </a:cubicBezTo>
                <a:cubicBezTo>
                  <a:pt x="70" y="363"/>
                  <a:pt x="70" y="363"/>
                  <a:pt x="70" y="363"/>
                </a:cubicBezTo>
                <a:cubicBezTo>
                  <a:pt x="79" y="363"/>
                  <a:pt x="88" y="354"/>
                  <a:pt x="97" y="346"/>
                </a:cubicBezTo>
                <a:close/>
                <a:moveTo>
                  <a:pt x="141" y="159"/>
                </a:moveTo>
                <a:lnTo>
                  <a:pt x="141" y="159"/>
                </a:lnTo>
                <a:cubicBezTo>
                  <a:pt x="150" y="89"/>
                  <a:pt x="150" y="89"/>
                  <a:pt x="150" y="89"/>
                </a:cubicBezTo>
                <a:cubicBezTo>
                  <a:pt x="159" y="80"/>
                  <a:pt x="167" y="71"/>
                  <a:pt x="176" y="71"/>
                </a:cubicBezTo>
                <a:cubicBezTo>
                  <a:pt x="194" y="71"/>
                  <a:pt x="194" y="71"/>
                  <a:pt x="194" y="71"/>
                </a:cubicBezTo>
                <a:cubicBezTo>
                  <a:pt x="220" y="71"/>
                  <a:pt x="229" y="71"/>
                  <a:pt x="238" y="80"/>
                </a:cubicBezTo>
                <a:cubicBezTo>
                  <a:pt x="257" y="89"/>
                  <a:pt x="257" y="97"/>
                  <a:pt x="257" y="115"/>
                </a:cubicBezTo>
                <a:cubicBezTo>
                  <a:pt x="257" y="133"/>
                  <a:pt x="248" y="150"/>
                  <a:pt x="229" y="159"/>
                </a:cubicBezTo>
                <a:cubicBezTo>
                  <a:pt x="220" y="168"/>
                  <a:pt x="194" y="178"/>
                  <a:pt x="167" y="178"/>
                </a:cubicBezTo>
                <a:cubicBezTo>
                  <a:pt x="150" y="178"/>
                  <a:pt x="150" y="178"/>
                  <a:pt x="150" y="178"/>
                </a:cubicBezTo>
                <a:cubicBezTo>
                  <a:pt x="141" y="178"/>
                  <a:pt x="132" y="168"/>
                  <a:pt x="141"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0" name="Google Shape;1370;p29"/>
          <p:cNvSpPr/>
          <p:nvPr/>
        </p:nvSpPr>
        <p:spPr>
          <a:xfrm>
            <a:off x="8081169" y="3704432"/>
            <a:ext cx="359569" cy="162719"/>
          </a:xfrm>
          <a:custGeom>
            <a:rect b="b" l="l" r="r" t="t"/>
            <a:pathLst>
              <a:path extrusionOk="0" h="223" w="497">
                <a:moveTo>
                  <a:pt x="17" y="195"/>
                </a:moveTo>
                <a:lnTo>
                  <a:pt x="17" y="195"/>
                </a:lnTo>
                <a:cubicBezTo>
                  <a:pt x="26" y="160"/>
                  <a:pt x="26" y="160"/>
                  <a:pt x="26" y="160"/>
                </a:cubicBezTo>
                <a:cubicBezTo>
                  <a:pt x="17" y="125"/>
                  <a:pt x="17" y="125"/>
                  <a:pt x="17" y="125"/>
                </a:cubicBezTo>
                <a:cubicBezTo>
                  <a:pt x="17" y="125"/>
                  <a:pt x="17" y="125"/>
                  <a:pt x="9" y="125"/>
                </a:cubicBezTo>
                <a:lnTo>
                  <a:pt x="9" y="125"/>
                </a:lnTo>
                <a:cubicBezTo>
                  <a:pt x="0" y="160"/>
                  <a:pt x="0" y="160"/>
                  <a:pt x="0" y="160"/>
                </a:cubicBezTo>
                <a:cubicBezTo>
                  <a:pt x="9" y="195"/>
                  <a:pt x="9" y="195"/>
                  <a:pt x="9" y="195"/>
                </a:cubicBezTo>
                <a:lnTo>
                  <a:pt x="9" y="195"/>
                </a:lnTo>
                <a:cubicBezTo>
                  <a:pt x="17" y="195"/>
                  <a:pt x="17" y="195"/>
                  <a:pt x="17" y="195"/>
                </a:cubicBezTo>
                <a:close/>
                <a:moveTo>
                  <a:pt x="70" y="213"/>
                </a:moveTo>
                <a:lnTo>
                  <a:pt x="70" y="213"/>
                </a:lnTo>
                <a:cubicBezTo>
                  <a:pt x="70" y="160"/>
                  <a:pt x="70" y="160"/>
                  <a:pt x="70" y="160"/>
                </a:cubicBezTo>
                <a:cubicBezTo>
                  <a:pt x="70" y="80"/>
                  <a:pt x="70" y="80"/>
                  <a:pt x="70" y="80"/>
                </a:cubicBezTo>
                <a:lnTo>
                  <a:pt x="62" y="72"/>
                </a:lnTo>
                <a:lnTo>
                  <a:pt x="53" y="80"/>
                </a:lnTo>
                <a:cubicBezTo>
                  <a:pt x="53" y="160"/>
                  <a:pt x="53" y="160"/>
                  <a:pt x="53" y="160"/>
                </a:cubicBezTo>
                <a:cubicBezTo>
                  <a:pt x="53" y="213"/>
                  <a:pt x="53" y="213"/>
                  <a:pt x="53" y="213"/>
                </a:cubicBezTo>
                <a:cubicBezTo>
                  <a:pt x="53" y="222"/>
                  <a:pt x="62" y="222"/>
                  <a:pt x="62" y="222"/>
                </a:cubicBezTo>
                <a:cubicBezTo>
                  <a:pt x="62" y="222"/>
                  <a:pt x="70" y="222"/>
                  <a:pt x="70" y="213"/>
                </a:cubicBezTo>
                <a:close/>
                <a:moveTo>
                  <a:pt x="115" y="213"/>
                </a:moveTo>
                <a:lnTo>
                  <a:pt x="115" y="213"/>
                </a:lnTo>
                <a:cubicBezTo>
                  <a:pt x="123" y="160"/>
                  <a:pt x="123" y="160"/>
                  <a:pt x="123" y="160"/>
                </a:cubicBezTo>
                <a:cubicBezTo>
                  <a:pt x="115" y="53"/>
                  <a:pt x="115" y="53"/>
                  <a:pt x="115" y="53"/>
                </a:cubicBezTo>
                <a:cubicBezTo>
                  <a:pt x="115" y="44"/>
                  <a:pt x="115" y="44"/>
                  <a:pt x="115" y="44"/>
                </a:cubicBezTo>
                <a:cubicBezTo>
                  <a:pt x="107" y="44"/>
                  <a:pt x="107" y="44"/>
                  <a:pt x="107" y="53"/>
                </a:cubicBezTo>
                <a:cubicBezTo>
                  <a:pt x="97" y="160"/>
                  <a:pt x="97" y="160"/>
                  <a:pt x="97" y="160"/>
                </a:cubicBezTo>
                <a:cubicBezTo>
                  <a:pt x="107" y="213"/>
                  <a:pt x="107" y="213"/>
                  <a:pt x="107" y="213"/>
                </a:cubicBezTo>
                <a:cubicBezTo>
                  <a:pt x="107" y="213"/>
                  <a:pt x="107" y="222"/>
                  <a:pt x="115" y="222"/>
                </a:cubicBezTo>
                <a:lnTo>
                  <a:pt x="115" y="213"/>
                </a:lnTo>
                <a:close/>
                <a:moveTo>
                  <a:pt x="168" y="213"/>
                </a:moveTo>
                <a:lnTo>
                  <a:pt x="168" y="213"/>
                </a:lnTo>
                <a:cubicBezTo>
                  <a:pt x="177" y="160"/>
                  <a:pt x="177" y="160"/>
                  <a:pt x="177" y="160"/>
                </a:cubicBezTo>
                <a:cubicBezTo>
                  <a:pt x="168" y="53"/>
                  <a:pt x="168" y="53"/>
                  <a:pt x="168" y="53"/>
                </a:cubicBezTo>
                <a:cubicBezTo>
                  <a:pt x="168" y="44"/>
                  <a:pt x="168" y="44"/>
                  <a:pt x="160" y="44"/>
                </a:cubicBezTo>
                <a:cubicBezTo>
                  <a:pt x="160" y="44"/>
                  <a:pt x="151" y="44"/>
                  <a:pt x="151" y="53"/>
                </a:cubicBezTo>
                <a:cubicBezTo>
                  <a:pt x="151" y="160"/>
                  <a:pt x="151" y="160"/>
                  <a:pt x="151" y="160"/>
                </a:cubicBezTo>
                <a:cubicBezTo>
                  <a:pt x="151" y="213"/>
                  <a:pt x="151" y="213"/>
                  <a:pt x="151" y="213"/>
                </a:cubicBezTo>
                <a:lnTo>
                  <a:pt x="160" y="222"/>
                </a:lnTo>
                <a:cubicBezTo>
                  <a:pt x="168" y="222"/>
                  <a:pt x="168" y="213"/>
                  <a:pt x="168" y="213"/>
                </a:cubicBezTo>
                <a:close/>
                <a:moveTo>
                  <a:pt x="221" y="213"/>
                </a:moveTo>
                <a:lnTo>
                  <a:pt x="221" y="213"/>
                </a:lnTo>
                <a:cubicBezTo>
                  <a:pt x="221" y="160"/>
                  <a:pt x="221" y="160"/>
                  <a:pt x="221" y="160"/>
                </a:cubicBezTo>
                <a:cubicBezTo>
                  <a:pt x="221" y="36"/>
                  <a:pt x="221" y="36"/>
                  <a:pt x="221" y="36"/>
                </a:cubicBezTo>
                <a:cubicBezTo>
                  <a:pt x="221" y="27"/>
                  <a:pt x="213" y="27"/>
                  <a:pt x="213" y="27"/>
                </a:cubicBezTo>
                <a:cubicBezTo>
                  <a:pt x="204" y="27"/>
                  <a:pt x="204" y="27"/>
                  <a:pt x="204" y="36"/>
                </a:cubicBezTo>
                <a:cubicBezTo>
                  <a:pt x="195" y="160"/>
                  <a:pt x="195" y="160"/>
                  <a:pt x="195" y="160"/>
                </a:cubicBezTo>
                <a:lnTo>
                  <a:pt x="204" y="213"/>
                </a:lnTo>
                <a:cubicBezTo>
                  <a:pt x="204" y="213"/>
                  <a:pt x="204" y="222"/>
                  <a:pt x="213" y="222"/>
                </a:cubicBezTo>
                <a:lnTo>
                  <a:pt x="221" y="213"/>
                </a:lnTo>
                <a:close/>
                <a:moveTo>
                  <a:pt x="257" y="222"/>
                </a:moveTo>
                <a:lnTo>
                  <a:pt x="257" y="222"/>
                </a:lnTo>
                <a:lnTo>
                  <a:pt x="434" y="222"/>
                </a:lnTo>
                <a:cubicBezTo>
                  <a:pt x="470" y="222"/>
                  <a:pt x="496" y="195"/>
                  <a:pt x="496" y="160"/>
                </a:cubicBezTo>
                <a:cubicBezTo>
                  <a:pt x="496" y="125"/>
                  <a:pt x="470" y="97"/>
                  <a:pt x="434" y="97"/>
                </a:cubicBezTo>
                <a:cubicBezTo>
                  <a:pt x="425" y="97"/>
                  <a:pt x="416" y="97"/>
                  <a:pt x="407" y="97"/>
                </a:cubicBezTo>
                <a:cubicBezTo>
                  <a:pt x="398" y="44"/>
                  <a:pt x="354" y="0"/>
                  <a:pt x="292" y="0"/>
                </a:cubicBezTo>
                <a:cubicBezTo>
                  <a:pt x="283" y="0"/>
                  <a:pt x="266" y="0"/>
                  <a:pt x="257" y="9"/>
                </a:cubicBezTo>
                <a:cubicBezTo>
                  <a:pt x="248" y="9"/>
                  <a:pt x="248" y="9"/>
                  <a:pt x="248" y="18"/>
                </a:cubicBezTo>
                <a:cubicBezTo>
                  <a:pt x="248" y="213"/>
                  <a:pt x="248" y="213"/>
                  <a:pt x="248" y="213"/>
                </a:cubicBezTo>
                <a:cubicBezTo>
                  <a:pt x="248" y="213"/>
                  <a:pt x="248" y="222"/>
                  <a:pt x="257"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1" name="Google Shape;1371;p29"/>
          <p:cNvSpPr/>
          <p:nvPr/>
        </p:nvSpPr>
        <p:spPr>
          <a:xfrm>
            <a:off x="10956925" y="3615532"/>
            <a:ext cx="346869" cy="340519"/>
          </a:xfrm>
          <a:custGeom>
            <a:rect b="b" l="l" r="r" t="t"/>
            <a:pathLst>
              <a:path extrusionOk="0" h="471" w="479">
                <a:moveTo>
                  <a:pt x="266" y="257"/>
                </a:moveTo>
                <a:lnTo>
                  <a:pt x="266" y="257"/>
                </a:lnTo>
                <a:cubicBezTo>
                  <a:pt x="257" y="257"/>
                  <a:pt x="249" y="257"/>
                  <a:pt x="240" y="257"/>
                </a:cubicBezTo>
                <a:cubicBezTo>
                  <a:pt x="213" y="257"/>
                  <a:pt x="213" y="257"/>
                  <a:pt x="213" y="257"/>
                </a:cubicBezTo>
                <a:cubicBezTo>
                  <a:pt x="213" y="311"/>
                  <a:pt x="213" y="311"/>
                  <a:pt x="213" y="311"/>
                </a:cubicBezTo>
                <a:cubicBezTo>
                  <a:pt x="240" y="311"/>
                  <a:pt x="240" y="311"/>
                  <a:pt x="240" y="311"/>
                </a:cubicBezTo>
                <a:cubicBezTo>
                  <a:pt x="249" y="311"/>
                  <a:pt x="257" y="311"/>
                  <a:pt x="266" y="311"/>
                </a:cubicBezTo>
                <a:cubicBezTo>
                  <a:pt x="275" y="302"/>
                  <a:pt x="275" y="293"/>
                  <a:pt x="275" y="284"/>
                </a:cubicBezTo>
                <a:cubicBezTo>
                  <a:pt x="275" y="275"/>
                  <a:pt x="275" y="266"/>
                  <a:pt x="266" y="257"/>
                </a:cubicBezTo>
                <a:close/>
                <a:moveTo>
                  <a:pt x="257" y="213"/>
                </a:moveTo>
                <a:lnTo>
                  <a:pt x="257" y="213"/>
                </a:lnTo>
                <a:cubicBezTo>
                  <a:pt x="257" y="204"/>
                  <a:pt x="266" y="196"/>
                  <a:pt x="266" y="186"/>
                </a:cubicBezTo>
                <a:cubicBezTo>
                  <a:pt x="266" y="177"/>
                  <a:pt x="257" y="168"/>
                  <a:pt x="257" y="168"/>
                </a:cubicBezTo>
                <a:cubicBezTo>
                  <a:pt x="249" y="160"/>
                  <a:pt x="231" y="160"/>
                  <a:pt x="222" y="160"/>
                </a:cubicBezTo>
                <a:cubicBezTo>
                  <a:pt x="213" y="160"/>
                  <a:pt x="213" y="160"/>
                  <a:pt x="213" y="160"/>
                </a:cubicBezTo>
                <a:cubicBezTo>
                  <a:pt x="213" y="213"/>
                  <a:pt x="213" y="213"/>
                  <a:pt x="213" y="213"/>
                </a:cubicBezTo>
                <a:cubicBezTo>
                  <a:pt x="231" y="213"/>
                  <a:pt x="231" y="213"/>
                  <a:pt x="231" y="213"/>
                </a:cubicBezTo>
                <a:cubicBezTo>
                  <a:pt x="240" y="213"/>
                  <a:pt x="249" y="213"/>
                  <a:pt x="257" y="213"/>
                </a:cubicBezTo>
                <a:close/>
                <a:moveTo>
                  <a:pt x="390" y="0"/>
                </a:moveTo>
                <a:lnTo>
                  <a:pt x="390" y="0"/>
                </a:lnTo>
                <a:cubicBezTo>
                  <a:pt x="89" y="0"/>
                  <a:pt x="89" y="0"/>
                  <a:pt x="89" y="0"/>
                </a:cubicBezTo>
                <a:cubicBezTo>
                  <a:pt x="36" y="0"/>
                  <a:pt x="0" y="36"/>
                  <a:pt x="0" y="80"/>
                </a:cubicBezTo>
                <a:cubicBezTo>
                  <a:pt x="0" y="390"/>
                  <a:pt x="0" y="390"/>
                  <a:pt x="0" y="390"/>
                </a:cubicBezTo>
                <a:cubicBezTo>
                  <a:pt x="0" y="434"/>
                  <a:pt x="36" y="470"/>
                  <a:pt x="89" y="470"/>
                </a:cubicBezTo>
                <a:cubicBezTo>
                  <a:pt x="390" y="470"/>
                  <a:pt x="390" y="470"/>
                  <a:pt x="390" y="470"/>
                </a:cubicBezTo>
                <a:cubicBezTo>
                  <a:pt x="443" y="470"/>
                  <a:pt x="478" y="434"/>
                  <a:pt x="478" y="390"/>
                </a:cubicBezTo>
                <a:cubicBezTo>
                  <a:pt x="478" y="80"/>
                  <a:pt x="478" y="80"/>
                  <a:pt x="478" y="80"/>
                </a:cubicBezTo>
                <a:cubicBezTo>
                  <a:pt x="478" y="36"/>
                  <a:pt x="443" y="0"/>
                  <a:pt x="390" y="0"/>
                </a:cubicBezTo>
                <a:close/>
                <a:moveTo>
                  <a:pt x="249" y="355"/>
                </a:moveTo>
                <a:lnTo>
                  <a:pt x="249" y="355"/>
                </a:lnTo>
                <a:cubicBezTo>
                  <a:pt x="159" y="355"/>
                  <a:pt x="159" y="355"/>
                  <a:pt x="159" y="355"/>
                </a:cubicBezTo>
                <a:cubicBezTo>
                  <a:pt x="159" y="124"/>
                  <a:pt x="159" y="124"/>
                  <a:pt x="159" y="124"/>
                </a:cubicBezTo>
                <a:cubicBezTo>
                  <a:pt x="266" y="124"/>
                  <a:pt x="266" y="124"/>
                  <a:pt x="266" y="124"/>
                </a:cubicBezTo>
                <a:cubicBezTo>
                  <a:pt x="293" y="124"/>
                  <a:pt x="319" y="142"/>
                  <a:pt x="319" y="177"/>
                </a:cubicBezTo>
                <a:cubicBezTo>
                  <a:pt x="319" y="204"/>
                  <a:pt x="310" y="221"/>
                  <a:pt x="284" y="221"/>
                </a:cubicBezTo>
                <a:cubicBezTo>
                  <a:pt x="284" y="231"/>
                  <a:pt x="284" y="231"/>
                  <a:pt x="284" y="231"/>
                </a:cubicBezTo>
                <a:cubicBezTo>
                  <a:pt x="319" y="231"/>
                  <a:pt x="337" y="249"/>
                  <a:pt x="337" y="284"/>
                </a:cubicBezTo>
                <a:cubicBezTo>
                  <a:pt x="337" y="319"/>
                  <a:pt x="310" y="355"/>
                  <a:pt x="249" y="35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2" name="Google Shape;1372;p29"/>
          <p:cNvSpPr/>
          <p:nvPr/>
        </p:nvSpPr>
        <p:spPr>
          <a:xfrm>
            <a:off x="5224463" y="2213769"/>
            <a:ext cx="334169" cy="269081"/>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3" name="Google Shape;1373;p29"/>
          <p:cNvSpPr/>
          <p:nvPr/>
        </p:nvSpPr>
        <p:spPr>
          <a:xfrm>
            <a:off x="5933282" y="2180432"/>
            <a:ext cx="349250" cy="342900"/>
          </a:xfrm>
          <a:custGeom>
            <a:rect b="b" l="l" r="r" t="t"/>
            <a:pathLst>
              <a:path extrusionOk="0" h="471" w="480">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337" y="195"/>
                </a:moveTo>
                <a:lnTo>
                  <a:pt x="337" y="195"/>
                </a:lnTo>
                <a:lnTo>
                  <a:pt x="337" y="195"/>
                </a:lnTo>
                <a:cubicBezTo>
                  <a:pt x="337" y="257"/>
                  <a:pt x="292" y="328"/>
                  <a:pt x="204" y="328"/>
                </a:cubicBezTo>
                <a:cubicBezTo>
                  <a:pt x="178" y="328"/>
                  <a:pt x="151" y="319"/>
                  <a:pt x="133" y="310"/>
                </a:cubicBezTo>
                <a:lnTo>
                  <a:pt x="142" y="310"/>
                </a:lnTo>
                <a:cubicBezTo>
                  <a:pt x="160" y="310"/>
                  <a:pt x="186" y="301"/>
                  <a:pt x="204" y="293"/>
                </a:cubicBezTo>
                <a:cubicBezTo>
                  <a:pt x="178" y="293"/>
                  <a:pt x="160" y="275"/>
                  <a:pt x="160" y="257"/>
                </a:cubicBezTo>
                <a:cubicBezTo>
                  <a:pt x="160" y="257"/>
                  <a:pt x="160" y="257"/>
                  <a:pt x="169" y="257"/>
                </a:cubicBezTo>
                <a:lnTo>
                  <a:pt x="178" y="257"/>
                </a:lnTo>
                <a:cubicBezTo>
                  <a:pt x="160" y="248"/>
                  <a:pt x="142" y="231"/>
                  <a:pt x="142" y="213"/>
                </a:cubicBezTo>
                <a:lnTo>
                  <a:pt x="142" y="213"/>
                </a:lnTo>
                <a:cubicBezTo>
                  <a:pt x="142" y="213"/>
                  <a:pt x="151" y="213"/>
                  <a:pt x="160" y="213"/>
                </a:cubicBezTo>
                <a:cubicBezTo>
                  <a:pt x="151" y="204"/>
                  <a:pt x="142" y="195"/>
                  <a:pt x="142" y="178"/>
                </a:cubicBezTo>
                <a:cubicBezTo>
                  <a:pt x="142" y="169"/>
                  <a:pt x="142" y="160"/>
                  <a:pt x="151" y="151"/>
                </a:cubicBezTo>
                <a:cubicBezTo>
                  <a:pt x="169" y="178"/>
                  <a:pt x="204" y="204"/>
                  <a:pt x="239" y="204"/>
                </a:cubicBezTo>
                <a:cubicBezTo>
                  <a:pt x="239" y="195"/>
                  <a:pt x="239" y="195"/>
                  <a:pt x="239" y="195"/>
                </a:cubicBezTo>
                <a:cubicBezTo>
                  <a:pt x="239" y="169"/>
                  <a:pt x="266" y="142"/>
                  <a:pt x="292" y="142"/>
                </a:cubicBezTo>
                <a:cubicBezTo>
                  <a:pt x="301" y="142"/>
                  <a:pt x="319" y="151"/>
                  <a:pt x="319" y="160"/>
                </a:cubicBezTo>
                <a:cubicBezTo>
                  <a:pt x="337" y="160"/>
                  <a:pt x="346" y="151"/>
                  <a:pt x="355" y="151"/>
                </a:cubicBezTo>
                <a:cubicBezTo>
                  <a:pt x="346" y="160"/>
                  <a:pt x="346" y="169"/>
                  <a:pt x="337" y="178"/>
                </a:cubicBezTo>
                <a:cubicBezTo>
                  <a:pt x="346" y="178"/>
                  <a:pt x="355" y="169"/>
                  <a:pt x="364" y="169"/>
                </a:cubicBezTo>
                <a:cubicBezTo>
                  <a:pt x="355" y="178"/>
                  <a:pt x="346" y="187"/>
                  <a:pt x="337" y="19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4" name="Google Shape;1374;p29"/>
          <p:cNvSpPr/>
          <p:nvPr/>
        </p:nvSpPr>
        <p:spPr>
          <a:xfrm>
            <a:off x="935038" y="3628232"/>
            <a:ext cx="308769" cy="315119"/>
          </a:xfrm>
          <a:custGeom>
            <a:rect b="b" l="l" r="r" t="t"/>
            <a:pathLst>
              <a:path extrusionOk="0" h="435" w="426">
                <a:moveTo>
                  <a:pt x="345" y="213"/>
                </a:moveTo>
                <a:lnTo>
                  <a:pt x="345" y="213"/>
                </a:lnTo>
                <a:cubicBezTo>
                  <a:pt x="345" y="284"/>
                  <a:pt x="284" y="346"/>
                  <a:pt x="213" y="346"/>
                </a:cubicBezTo>
                <a:cubicBezTo>
                  <a:pt x="142" y="346"/>
                  <a:pt x="79" y="284"/>
                  <a:pt x="79" y="213"/>
                </a:cubicBezTo>
                <a:cubicBezTo>
                  <a:pt x="79" y="203"/>
                  <a:pt x="88" y="203"/>
                  <a:pt x="88" y="195"/>
                </a:cubicBezTo>
                <a:cubicBezTo>
                  <a:pt x="0" y="195"/>
                  <a:pt x="0" y="195"/>
                  <a:pt x="0" y="195"/>
                </a:cubicBezTo>
                <a:cubicBezTo>
                  <a:pt x="0" y="363"/>
                  <a:pt x="0" y="363"/>
                  <a:pt x="0" y="363"/>
                </a:cubicBezTo>
                <a:cubicBezTo>
                  <a:pt x="0" y="399"/>
                  <a:pt x="26" y="434"/>
                  <a:pt x="62" y="434"/>
                </a:cubicBezTo>
                <a:cubicBezTo>
                  <a:pt x="363" y="434"/>
                  <a:pt x="363" y="434"/>
                  <a:pt x="363" y="434"/>
                </a:cubicBezTo>
                <a:cubicBezTo>
                  <a:pt x="398" y="434"/>
                  <a:pt x="425" y="399"/>
                  <a:pt x="425" y="363"/>
                </a:cubicBezTo>
                <a:cubicBezTo>
                  <a:pt x="425" y="195"/>
                  <a:pt x="425" y="195"/>
                  <a:pt x="425" y="195"/>
                </a:cubicBezTo>
                <a:cubicBezTo>
                  <a:pt x="337" y="195"/>
                  <a:pt x="337" y="195"/>
                  <a:pt x="337" y="195"/>
                </a:cubicBezTo>
                <a:cubicBezTo>
                  <a:pt x="337" y="203"/>
                  <a:pt x="345" y="203"/>
                  <a:pt x="345" y="213"/>
                </a:cubicBezTo>
                <a:close/>
                <a:moveTo>
                  <a:pt x="363" y="0"/>
                </a:moveTo>
                <a:lnTo>
                  <a:pt x="363" y="0"/>
                </a:lnTo>
                <a:cubicBezTo>
                  <a:pt x="62" y="0"/>
                  <a:pt x="62" y="0"/>
                  <a:pt x="62" y="0"/>
                </a:cubicBezTo>
                <a:cubicBezTo>
                  <a:pt x="26" y="0"/>
                  <a:pt x="0" y="36"/>
                  <a:pt x="0" y="71"/>
                </a:cubicBezTo>
                <a:cubicBezTo>
                  <a:pt x="0" y="142"/>
                  <a:pt x="0" y="142"/>
                  <a:pt x="0" y="142"/>
                </a:cubicBezTo>
                <a:cubicBezTo>
                  <a:pt x="106" y="142"/>
                  <a:pt x="106" y="142"/>
                  <a:pt x="106" y="142"/>
                </a:cubicBezTo>
                <a:cubicBezTo>
                  <a:pt x="132" y="106"/>
                  <a:pt x="168" y="89"/>
                  <a:pt x="213" y="89"/>
                </a:cubicBezTo>
                <a:cubicBezTo>
                  <a:pt x="257" y="89"/>
                  <a:pt x="292" y="106"/>
                  <a:pt x="319" y="142"/>
                </a:cubicBezTo>
                <a:cubicBezTo>
                  <a:pt x="425" y="142"/>
                  <a:pt x="425" y="142"/>
                  <a:pt x="425" y="142"/>
                </a:cubicBezTo>
                <a:cubicBezTo>
                  <a:pt x="425" y="71"/>
                  <a:pt x="425" y="71"/>
                  <a:pt x="425" y="71"/>
                </a:cubicBezTo>
                <a:cubicBezTo>
                  <a:pt x="425" y="36"/>
                  <a:pt x="398" y="0"/>
                  <a:pt x="363" y="0"/>
                </a:cubicBezTo>
                <a:close/>
                <a:moveTo>
                  <a:pt x="390" y="89"/>
                </a:moveTo>
                <a:lnTo>
                  <a:pt x="390" y="89"/>
                </a:lnTo>
                <a:cubicBezTo>
                  <a:pt x="390" y="89"/>
                  <a:pt x="390" y="97"/>
                  <a:pt x="381" y="97"/>
                </a:cubicBezTo>
                <a:cubicBezTo>
                  <a:pt x="345" y="97"/>
                  <a:pt x="345" y="97"/>
                  <a:pt x="345" y="97"/>
                </a:cubicBezTo>
                <a:cubicBezTo>
                  <a:pt x="337" y="97"/>
                  <a:pt x="328" y="89"/>
                  <a:pt x="328" y="89"/>
                </a:cubicBezTo>
                <a:cubicBezTo>
                  <a:pt x="328" y="53"/>
                  <a:pt x="328" y="53"/>
                  <a:pt x="328" y="53"/>
                </a:cubicBezTo>
                <a:cubicBezTo>
                  <a:pt x="328" y="44"/>
                  <a:pt x="337" y="36"/>
                  <a:pt x="345" y="36"/>
                </a:cubicBezTo>
                <a:cubicBezTo>
                  <a:pt x="381" y="36"/>
                  <a:pt x="381" y="36"/>
                  <a:pt x="381" y="36"/>
                </a:cubicBezTo>
                <a:cubicBezTo>
                  <a:pt x="390" y="36"/>
                  <a:pt x="390" y="44"/>
                  <a:pt x="390" y="53"/>
                </a:cubicBezTo>
                <a:lnTo>
                  <a:pt x="390" y="89"/>
                </a:lnTo>
                <a:close/>
                <a:moveTo>
                  <a:pt x="292" y="213"/>
                </a:moveTo>
                <a:lnTo>
                  <a:pt x="292" y="213"/>
                </a:lnTo>
                <a:cubicBezTo>
                  <a:pt x="292" y="168"/>
                  <a:pt x="257" y="133"/>
                  <a:pt x="213" y="133"/>
                </a:cubicBezTo>
                <a:cubicBezTo>
                  <a:pt x="168" y="133"/>
                  <a:pt x="132" y="168"/>
                  <a:pt x="132" y="213"/>
                </a:cubicBezTo>
                <a:cubicBezTo>
                  <a:pt x="132" y="257"/>
                  <a:pt x="168" y="293"/>
                  <a:pt x="213" y="293"/>
                </a:cubicBezTo>
                <a:cubicBezTo>
                  <a:pt x="257" y="293"/>
                  <a:pt x="292" y="257"/>
                  <a:pt x="292"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5" name="Google Shape;1375;p29"/>
          <p:cNvSpPr/>
          <p:nvPr/>
        </p:nvSpPr>
        <p:spPr>
          <a:xfrm>
            <a:off x="8106569" y="2199482"/>
            <a:ext cx="308769" cy="311150"/>
          </a:xfrm>
          <a:custGeom>
            <a:rect b="b" l="l" r="r" t="t"/>
            <a:pathLst>
              <a:path extrusionOk="0" h="427" w="426">
                <a:moveTo>
                  <a:pt x="372" y="0"/>
                </a:moveTo>
                <a:lnTo>
                  <a:pt x="372" y="0"/>
                </a:lnTo>
                <a:cubicBezTo>
                  <a:pt x="53" y="0"/>
                  <a:pt x="53" y="0"/>
                  <a:pt x="53" y="0"/>
                </a:cubicBezTo>
                <a:cubicBezTo>
                  <a:pt x="27" y="0"/>
                  <a:pt x="0" y="27"/>
                  <a:pt x="0" y="53"/>
                </a:cubicBezTo>
                <a:cubicBezTo>
                  <a:pt x="0" y="372"/>
                  <a:pt x="0" y="372"/>
                  <a:pt x="0" y="372"/>
                </a:cubicBezTo>
                <a:cubicBezTo>
                  <a:pt x="0" y="399"/>
                  <a:pt x="27" y="426"/>
                  <a:pt x="53" y="426"/>
                </a:cubicBezTo>
                <a:cubicBezTo>
                  <a:pt x="213" y="426"/>
                  <a:pt x="213" y="426"/>
                  <a:pt x="213" y="426"/>
                </a:cubicBezTo>
                <a:cubicBezTo>
                  <a:pt x="213" y="274"/>
                  <a:pt x="213" y="274"/>
                  <a:pt x="213" y="274"/>
                </a:cubicBezTo>
                <a:cubicBezTo>
                  <a:pt x="160" y="274"/>
                  <a:pt x="160" y="274"/>
                  <a:pt x="160" y="274"/>
                </a:cubicBezTo>
                <a:cubicBezTo>
                  <a:pt x="160" y="204"/>
                  <a:pt x="160" y="204"/>
                  <a:pt x="160" y="204"/>
                </a:cubicBezTo>
                <a:cubicBezTo>
                  <a:pt x="213" y="204"/>
                  <a:pt x="213" y="204"/>
                  <a:pt x="213" y="204"/>
                </a:cubicBezTo>
                <a:cubicBezTo>
                  <a:pt x="213" y="168"/>
                  <a:pt x="213" y="168"/>
                  <a:pt x="213" y="168"/>
                </a:cubicBezTo>
                <a:cubicBezTo>
                  <a:pt x="213" y="124"/>
                  <a:pt x="257" y="80"/>
                  <a:pt x="301" y="80"/>
                </a:cubicBezTo>
                <a:cubicBezTo>
                  <a:pt x="346" y="80"/>
                  <a:pt x="346" y="80"/>
                  <a:pt x="346" y="80"/>
                </a:cubicBezTo>
                <a:cubicBezTo>
                  <a:pt x="346" y="160"/>
                  <a:pt x="346" y="160"/>
                  <a:pt x="346" y="160"/>
                </a:cubicBezTo>
                <a:cubicBezTo>
                  <a:pt x="310" y="160"/>
                  <a:pt x="310" y="160"/>
                  <a:pt x="310" y="160"/>
                </a:cubicBezTo>
                <a:cubicBezTo>
                  <a:pt x="292" y="160"/>
                  <a:pt x="292" y="160"/>
                  <a:pt x="292" y="168"/>
                </a:cubicBezTo>
                <a:cubicBezTo>
                  <a:pt x="292" y="204"/>
                  <a:pt x="292" y="204"/>
                  <a:pt x="292" y="204"/>
                </a:cubicBezTo>
                <a:cubicBezTo>
                  <a:pt x="346" y="204"/>
                  <a:pt x="346" y="204"/>
                  <a:pt x="346" y="204"/>
                </a:cubicBezTo>
                <a:cubicBezTo>
                  <a:pt x="346" y="274"/>
                  <a:pt x="346" y="274"/>
                  <a:pt x="346" y="274"/>
                </a:cubicBezTo>
                <a:cubicBezTo>
                  <a:pt x="292" y="274"/>
                  <a:pt x="292" y="274"/>
                  <a:pt x="292" y="274"/>
                </a:cubicBezTo>
                <a:cubicBezTo>
                  <a:pt x="292" y="426"/>
                  <a:pt x="292" y="426"/>
                  <a:pt x="292" y="426"/>
                </a:cubicBezTo>
                <a:cubicBezTo>
                  <a:pt x="372" y="426"/>
                  <a:pt x="372" y="426"/>
                  <a:pt x="372" y="426"/>
                </a:cubicBezTo>
                <a:cubicBezTo>
                  <a:pt x="399" y="426"/>
                  <a:pt x="425" y="399"/>
                  <a:pt x="425" y="372"/>
                </a:cubicBezTo>
                <a:cubicBezTo>
                  <a:pt x="425" y="53"/>
                  <a:pt x="425" y="53"/>
                  <a:pt x="425" y="53"/>
                </a:cubicBezTo>
                <a:cubicBezTo>
                  <a:pt x="425" y="27"/>
                  <a:pt x="399" y="0"/>
                  <a:pt x="37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6" name="Google Shape;1376;p29"/>
          <p:cNvSpPr/>
          <p:nvPr/>
        </p:nvSpPr>
        <p:spPr>
          <a:xfrm>
            <a:off x="4500563" y="3615532"/>
            <a:ext cx="346869" cy="340519"/>
          </a:xfrm>
          <a:custGeom>
            <a:rect b="b" l="l" r="r" t="t"/>
            <a:pathLst>
              <a:path extrusionOk="0" h="471" w="480">
                <a:moveTo>
                  <a:pt x="293" y="231"/>
                </a:moveTo>
                <a:lnTo>
                  <a:pt x="293" y="231"/>
                </a:lnTo>
                <a:cubicBezTo>
                  <a:pt x="284" y="231"/>
                  <a:pt x="284" y="221"/>
                  <a:pt x="275" y="221"/>
                </a:cubicBezTo>
                <a:cubicBezTo>
                  <a:pt x="266" y="221"/>
                  <a:pt x="258" y="213"/>
                  <a:pt x="249" y="213"/>
                </a:cubicBezTo>
                <a:cubicBezTo>
                  <a:pt x="240" y="213"/>
                  <a:pt x="231" y="213"/>
                  <a:pt x="231" y="213"/>
                </a:cubicBezTo>
                <a:cubicBezTo>
                  <a:pt x="222" y="204"/>
                  <a:pt x="222" y="204"/>
                  <a:pt x="222" y="204"/>
                </a:cubicBezTo>
                <a:cubicBezTo>
                  <a:pt x="213" y="204"/>
                  <a:pt x="213" y="204"/>
                  <a:pt x="213" y="204"/>
                </a:cubicBezTo>
                <a:cubicBezTo>
                  <a:pt x="213" y="196"/>
                  <a:pt x="213" y="196"/>
                  <a:pt x="213" y="196"/>
                </a:cubicBezTo>
                <a:cubicBezTo>
                  <a:pt x="213" y="186"/>
                  <a:pt x="213" y="186"/>
                  <a:pt x="213" y="177"/>
                </a:cubicBezTo>
                <a:cubicBezTo>
                  <a:pt x="222" y="177"/>
                  <a:pt x="231" y="177"/>
                  <a:pt x="240" y="177"/>
                </a:cubicBezTo>
                <a:cubicBezTo>
                  <a:pt x="249" y="177"/>
                  <a:pt x="258" y="177"/>
                  <a:pt x="258" y="177"/>
                </a:cubicBezTo>
                <a:cubicBezTo>
                  <a:pt x="266" y="186"/>
                  <a:pt x="266" y="186"/>
                  <a:pt x="266" y="196"/>
                </a:cubicBezTo>
                <a:cubicBezTo>
                  <a:pt x="275" y="196"/>
                  <a:pt x="275" y="204"/>
                  <a:pt x="275" y="204"/>
                </a:cubicBezTo>
                <a:lnTo>
                  <a:pt x="284" y="204"/>
                </a:lnTo>
                <a:cubicBezTo>
                  <a:pt x="293" y="204"/>
                  <a:pt x="293" y="204"/>
                  <a:pt x="302" y="204"/>
                </a:cubicBezTo>
                <a:cubicBezTo>
                  <a:pt x="302" y="196"/>
                  <a:pt x="302" y="196"/>
                  <a:pt x="302" y="186"/>
                </a:cubicBezTo>
                <a:lnTo>
                  <a:pt x="302" y="177"/>
                </a:lnTo>
                <a:cubicBezTo>
                  <a:pt x="302" y="168"/>
                  <a:pt x="293" y="168"/>
                  <a:pt x="293" y="160"/>
                </a:cubicBezTo>
                <a:cubicBezTo>
                  <a:pt x="284" y="160"/>
                  <a:pt x="275" y="151"/>
                  <a:pt x="266" y="151"/>
                </a:cubicBezTo>
                <a:cubicBezTo>
                  <a:pt x="258" y="151"/>
                  <a:pt x="249" y="151"/>
                  <a:pt x="240" y="151"/>
                </a:cubicBezTo>
                <a:cubicBezTo>
                  <a:pt x="222" y="151"/>
                  <a:pt x="213" y="151"/>
                  <a:pt x="205" y="151"/>
                </a:cubicBezTo>
                <a:cubicBezTo>
                  <a:pt x="195" y="160"/>
                  <a:pt x="187" y="160"/>
                  <a:pt x="178" y="168"/>
                </a:cubicBezTo>
                <a:cubicBezTo>
                  <a:pt x="178" y="177"/>
                  <a:pt x="169" y="186"/>
                  <a:pt x="169" y="196"/>
                </a:cubicBezTo>
                <a:cubicBezTo>
                  <a:pt x="169" y="204"/>
                  <a:pt x="178" y="213"/>
                  <a:pt x="178" y="221"/>
                </a:cubicBezTo>
                <a:cubicBezTo>
                  <a:pt x="187" y="231"/>
                  <a:pt x="195" y="231"/>
                  <a:pt x="205" y="240"/>
                </a:cubicBezTo>
                <a:cubicBezTo>
                  <a:pt x="213" y="240"/>
                  <a:pt x="222" y="240"/>
                  <a:pt x="231" y="249"/>
                </a:cubicBezTo>
                <a:cubicBezTo>
                  <a:pt x="240" y="249"/>
                  <a:pt x="249" y="249"/>
                  <a:pt x="258" y="249"/>
                </a:cubicBezTo>
                <a:cubicBezTo>
                  <a:pt x="258" y="257"/>
                  <a:pt x="266" y="257"/>
                  <a:pt x="266" y="257"/>
                </a:cubicBezTo>
                <a:cubicBezTo>
                  <a:pt x="275" y="266"/>
                  <a:pt x="275" y="266"/>
                  <a:pt x="275" y="275"/>
                </a:cubicBezTo>
                <a:lnTo>
                  <a:pt x="266" y="284"/>
                </a:lnTo>
                <a:cubicBezTo>
                  <a:pt x="258" y="293"/>
                  <a:pt x="249" y="293"/>
                  <a:pt x="240" y="293"/>
                </a:cubicBezTo>
                <a:cubicBezTo>
                  <a:pt x="231" y="293"/>
                  <a:pt x="222" y="293"/>
                  <a:pt x="222" y="293"/>
                </a:cubicBezTo>
                <a:cubicBezTo>
                  <a:pt x="213" y="284"/>
                  <a:pt x="213" y="284"/>
                  <a:pt x="213" y="284"/>
                </a:cubicBezTo>
                <a:cubicBezTo>
                  <a:pt x="213" y="275"/>
                  <a:pt x="205" y="275"/>
                  <a:pt x="205" y="266"/>
                </a:cubicBezTo>
                <a:cubicBezTo>
                  <a:pt x="205" y="266"/>
                  <a:pt x="205" y="257"/>
                  <a:pt x="195" y="257"/>
                </a:cubicBezTo>
                <a:lnTo>
                  <a:pt x="187" y="257"/>
                </a:lnTo>
                <a:cubicBezTo>
                  <a:pt x="178" y="257"/>
                  <a:pt x="178" y="257"/>
                  <a:pt x="178" y="257"/>
                </a:cubicBezTo>
                <a:cubicBezTo>
                  <a:pt x="169" y="266"/>
                  <a:pt x="169" y="266"/>
                  <a:pt x="169" y="275"/>
                </a:cubicBezTo>
                <a:cubicBezTo>
                  <a:pt x="169" y="275"/>
                  <a:pt x="169" y="284"/>
                  <a:pt x="178" y="293"/>
                </a:cubicBezTo>
                <a:cubicBezTo>
                  <a:pt x="178" y="302"/>
                  <a:pt x="187" y="311"/>
                  <a:pt x="195" y="311"/>
                </a:cubicBezTo>
                <a:cubicBezTo>
                  <a:pt x="205" y="319"/>
                  <a:pt x="222" y="319"/>
                  <a:pt x="240" y="319"/>
                </a:cubicBezTo>
                <a:cubicBezTo>
                  <a:pt x="258" y="319"/>
                  <a:pt x="266" y="319"/>
                  <a:pt x="275" y="319"/>
                </a:cubicBezTo>
                <a:cubicBezTo>
                  <a:pt x="293" y="311"/>
                  <a:pt x="302" y="302"/>
                  <a:pt x="302" y="293"/>
                </a:cubicBezTo>
                <a:cubicBezTo>
                  <a:pt x="311" y="284"/>
                  <a:pt x="311" y="275"/>
                  <a:pt x="311" y="266"/>
                </a:cubicBezTo>
                <a:cubicBezTo>
                  <a:pt x="311" y="257"/>
                  <a:pt x="311" y="249"/>
                  <a:pt x="311" y="249"/>
                </a:cubicBezTo>
                <a:cubicBezTo>
                  <a:pt x="302" y="240"/>
                  <a:pt x="302" y="231"/>
                  <a:pt x="293" y="231"/>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93" y="364"/>
                </a:moveTo>
                <a:lnTo>
                  <a:pt x="293" y="364"/>
                </a:lnTo>
                <a:cubicBezTo>
                  <a:pt x="284" y="364"/>
                  <a:pt x="275" y="364"/>
                  <a:pt x="266" y="364"/>
                </a:cubicBezTo>
                <a:cubicBezTo>
                  <a:pt x="258" y="364"/>
                  <a:pt x="249" y="364"/>
                  <a:pt x="240" y="364"/>
                </a:cubicBezTo>
                <a:cubicBezTo>
                  <a:pt x="178" y="364"/>
                  <a:pt x="115" y="302"/>
                  <a:pt x="115" y="240"/>
                </a:cubicBezTo>
                <a:cubicBezTo>
                  <a:pt x="115" y="231"/>
                  <a:pt x="115" y="221"/>
                  <a:pt x="124" y="213"/>
                </a:cubicBezTo>
                <a:cubicBezTo>
                  <a:pt x="115" y="204"/>
                  <a:pt x="115" y="186"/>
                  <a:pt x="115" y="177"/>
                </a:cubicBezTo>
                <a:cubicBezTo>
                  <a:pt x="115" y="133"/>
                  <a:pt x="142" y="98"/>
                  <a:pt x="187" y="98"/>
                </a:cubicBezTo>
                <a:cubicBezTo>
                  <a:pt x="195" y="98"/>
                  <a:pt x="213" y="107"/>
                  <a:pt x="222" y="115"/>
                </a:cubicBezTo>
                <a:cubicBezTo>
                  <a:pt x="231" y="107"/>
                  <a:pt x="231" y="107"/>
                  <a:pt x="240" y="107"/>
                </a:cubicBezTo>
                <a:cubicBezTo>
                  <a:pt x="311" y="107"/>
                  <a:pt x="364" y="168"/>
                  <a:pt x="364" y="240"/>
                </a:cubicBezTo>
                <a:cubicBezTo>
                  <a:pt x="364" y="249"/>
                  <a:pt x="364" y="257"/>
                  <a:pt x="364" y="266"/>
                </a:cubicBezTo>
                <a:cubicBezTo>
                  <a:pt x="364" y="275"/>
                  <a:pt x="364" y="284"/>
                  <a:pt x="364" y="293"/>
                </a:cubicBezTo>
                <a:cubicBezTo>
                  <a:pt x="364" y="337"/>
                  <a:pt x="337" y="364"/>
                  <a:pt x="293" y="36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7" name="Google Shape;1377;p29"/>
          <p:cNvSpPr/>
          <p:nvPr/>
        </p:nvSpPr>
        <p:spPr>
          <a:xfrm>
            <a:off x="5930900" y="3628232"/>
            <a:ext cx="359569" cy="315119"/>
          </a:xfrm>
          <a:custGeom>
            <a:rect b="b" l="l" r="r" t="t"/>
            <a:pathLst>
              <a:path extrusionOk="0" h="435" w="497">
                <a:moveTo>
                  <a:pt x="363" y="222"/>
                </a:moveTo>
                <a:lnTo>
                  <a:pt x="363" y="222"/>
                </a:lnTo>
                <a:cubicBezTo>
                  <a:pt x="354" y="213"/>
                  <a:pt x="354" y="213"/>
                  <a:pt x="354" y="203"/>
                </a:cubicBezTo>
                <a:cubicBezTo>
                  <a:pt x="363" y="186"/>
                  <a:pt x="363" y="168"/>
                  <a:pt x="354" y="159"/>
                </a:cubicBezTo>
                <a:cubicBezTo>
                  <a:pt x="336" y="133"/>
                  <a:pt x="300" y="133"/>
                  <a:pt x="247" y="159"/>
                </a:cubicBezTo>
                <a:cubicBezTo>
                  <a:pt x="247" y="159"/>
                  <a:pt x="230" y="159"/>
                  <a:pt x="239" y="150"/>
                </a:cubicBezTo>
                <a:cubicBezTo>
                  <a:pt x="247" y="124"/>
                  <a:pt x="239" y="106"/>
                  <a:pt x="230" y="89"/>
                </a:cubicBezTo>
                <a:cubicBezTo>
                  <a:pt x="203" y="62"/>
                  <a:pt x="132" y="97"/>
                  <a:pt x="71" y="159"/>
                </a:cubicBezTo>
                <a:cubicBezTo>
                  <a:pt x="26" y="203"/>
                  <a:pt x="0" y="248"/>
                  <a:pt x="0" y="293"/>
                </a:cubicBezTo>
                <a:cubicBezTo>
                  <a:pt x="0" y="372"/>
                  <a:pt x="106" y="434"/>
                  <a:pt x="203" y="434"/>
                </a:cubicBezTo>
                <a:cubicBezTo>
                  <a:pt x="336" y="434"/>
                  <a:pt x="425" y="346"/>
                  <a:pt x="425" y="284"/>
                </a:cubicBezTo>
                <a:cubicBezTo>
                  <a:pt x="425" y="248"/>
                  <a:pt x="390" y="231"/>
                  <a:pt x="363" y="222"/>
                </a:cubicBezTo>
                <a:close/>
                <a:moveTo>
                  <a:pt x="203" y="390"/>
                </a:moveTo>
                <a:lnTo>
                  <a:pt x="203" y="390"/>
                </a:lnTo>
                <a:cubicBezTo>
                  <a:pt x="124" y="399"/>
                  <a:pt x="53" y="363"/>
                  <a:pt x="53" y="310"/>
                </a:cubicBezTo>
                <a:cubicBezTo>
                  <a:pt x="44" y="257"/>
                  <a:pt x="106" y="213"/>
                  <a:pt x="186" y="203"/>
                </a:cubicBezTo>
                <a:cubicBezTo>
                  <a:pt x="265" y="195"/>
                  <a:pt x="336" y="231"/>
                  <a:pt x="336" y="284"/>
                </a:cubicBezTo>
                <a:cubicBezTo>
                  <a:pt x="345" y="337"/>
                  <a:pt x="283" y="381"/>
                  <a:pt x="203" y="390"/>
                </a:cubicBezTo>
                <a:close/>
                <a:moveTo>
                  <a:pt x="496" y="150"/>
                </a:moveTo>
                <a:lnTo>
                  <a:pt x="496" y="150"/>
                </a:lnTo>
                <a:cubicBezTo>
                  <a:pt x="496" y="71"/>
                  <a:pt x="425" y="0"/>
                  <a:pt x="345" y="0"/>
                </a:cubicBezTo>
                <a:cubicBezTo>
                  <a:pt x="336" y="0"/>
                  <a:pt x="327" y="9"/>
                  <a:pt x="327" y="18"/>
                </a:cubicBezTo>
                <a:cubicBezTo>
                  <a:pt x="327" y="27"/>
                  <a:pt x="336" y="36"/>
                  <a:pt x="345" y="36"/>
                </a:cubicBezTo>
                <a:cubicBezTo>
                  <a:pt x="407" y="36"/>
                  <a:pt x="460" y="89"/>
                  <a:pt x="460" y="150"/>
                </a:cubicBezTo>
                <a:cubicBezTo>
                  <a:pt x="460" y="159"/>
                  <a:pt x="469" y="168"/>
                  <a:pt x="478" y="168"/>
                </a:cubicBezTo>
                <a:cubicBezTo>
                  <a:pt x="487" y="168"/>
                  <a:pt x="496" y="159"/>
                  <a:pt x="496" y="150"/>
                </a:cubicBezTo>
                <a:close/>
                <a:moveTo>
                  <a:pt x="425" y="150"/>
                </a:moveTo>
                <a:lnTo>
                  <a:pt x="425" y="150"/>
                </a:lnTo>
                <a:cubicBezTo>
                  <a:pt x="416" y="106"/>
                  <a:pt x="390" y="80"/>
                  <a:pt x="345" y="71"/>
                </a:cubicBezTo>
                <a:cubicBezTo>
                  <a:pt x="336" y="71"/>
                  <a:pt x="327" y="80"/>
                  <a:pt x="327" y="89"/>
                </a:cubicBezTo>
                <a:cubicBezTo>
                  <a:pt x="327" y="97"/>
                  <a:pt x="327" y="106"/>
                  <a:pt x="345" y="106"/>
                </a:cubicBezTo>
                <a:cubicBezTo>
                  <a:pt x="363" y="115"/>
                  <a:pt x="390" y="133"/>
                  <a:pt x="390" y="159"/>
                </a:cubicBezTo>
                <a:cubicBezTo>
                  <a:pt x="390" y="168"/>
                  <a:pt x="398" y="168"/>
                  <a:pt x="416" y="168"/>
                </a:cubicBezTo>
                <a:cubicBezTo>
                  <a:pt x="425" y="168"/>
                  <a:pt x="425" y="159"/>
                  <a:pt x="425" y="150"/>
                </a:cubicBezTo>
                <a:close/>
                <a:moveTo>
                  <a:pt x="159" y="257"/>
                </a:moveTo>
                <a:lnTo>
                  <a:pt x="159" y="257"/>
                </a:lnTo>
                <a:cubicBezTo>
                  <a:pt x="132" y="257"/>
                  <a:pt x="106" y="284"/>
                  <a:pt x="115" y="310"/>
                </a:cubicBezTo>
                <a:cubicBezTo>
                  <a:pt x="124" y="337"/>
                  <a:pt x="150" y="354"/>
                  <a:pt x="186" y="354"/>
                </a:cubicBezTo>
                <a:cubicBezTo>
                  <a:pt x="212" y="346"/>
                  <a:pt x="239" y="319"/>
                  <a:pt x="230" y="293"/>
                </a:cubicBezTo>
                <a:cubicBezTo>
                  <a:pt x="221" y="266"/>
                  <a:pt x="194" y="248"/>
                  <a:pt x="15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8" name="Google Shape;1378;p29"/>
          <p:cNvSpPr/>
          <p:nvPr/>
        </p:nvSpPr>
        <p:spPr>
          <a:xfrm>
            <a:off x="915988" y="4379119"/>
            <a:ext cx="238919" cy="303213"/>
          </a:xfrm>
          <a:custGeom>
            <a:rect b="b" l="l" r="r" t="t"/>
            <a:pathLst>
              <a:path extrusionOk="0" h="418" w="329">
                <a:moveTo>
                  <a:pt x="213" y="213"/>
                </a:moveTo>
                <a:lnTo>
                  <a:pt x="213" y="213"/>
                </a:lnTo>
                <a:cubicBezTo>
                  <a:pt x="151" y="186"/>
                  <a:pt x="98" y="151"/>
                  <a:pt x="98" y="88"/>
                </a:cubicBezTo>
                <a:cubicBezTo>
                  <a:pt x="98" y="61"/>
                  <a:pt x="98" y="26"/>
                  <a:pt x="124" y="0"/>
                </a:cubicBezTo>
                <a:cubicBezTo>
                  <a:pt x="36" y="26"/>
                  <a:pt x="36" y="26"/>
                  <a:pt x="36" y="26"/>
                </a:cubicBezTo>
                <a:cubicBezTo>
                  <a:pt x="18" y="26"/>
                  <a:pt x="0" y="44"/>
                  <a:pt x="9" y="61"/>
                </a:cubicBezTo>
                <a:cubicBezTo>
                  <a:pt x="80" y="389"/>
                  <a:pt x="80" y="389"/>
                  <a:pt x="80" y="389"/>
                </a:cubicBezTo>
                <a:cubicBezTo>
                  <a:pt x="89" y="407"/>
                  <a:pt x="106" y="417"/>
                  <a:pt x="124" y="407"/>
                </a:cubicBezTo>
                <a:cubicBezTo>
                  <a:pt x="169" y="398"/>
                  <a:pt x="169" y="398"/>
                  <a:pt x="169" y="398"/>
                </a:cubicBezTo>
                <a:cubicBezTo>
                  <a:pt x="151" y="398"/>
                  <a:pt x="124" y="389"/>
                  <a:pt x="98" y="372"/>
                </a:cubicBezTo>
                <a:cubicBezTo>
                  <a:pt x="133" y="292"/>
                  <a:pt x="133" y="292"/>
                  <a:pt x="133" y="292"/>
                </a:cubicBezTo>
                <a:cubicBezTo>
                  <a:pt x="133" y="292"/>
                  <a:pt x="178" y="327"/>
                  <a:pt x="240" y="327"/>
                </a:cubicBezTo>
                <a:cubicBezTo>
                  <a:pt x="302" y="327"/>
                  <a:pt x="328" y="257"/>
                  <a:pt x="213"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
        <p:nvSpPr>
          <p:cNvPr id="1379" name="Google Shape;1379;p29"/>
          <p:cNvSpPr/>
          <p:nvPr/>
        </p:nvSpPr>
        <p:spPr>
          <a:xfrm>
            <a:off x="1030288" y="4341019"/>
            <a:ext cx="232569" cy="296863"/>
          </a:xfrm>
          <a:custGeom>
            <a:rect b="b" l="l" r="r" t="t"/>
            <a:pathLst>
              <a:path extrusionOk="0" h="408" w="320">
                <a:moveTo>
                  <a:pt x="311" y="345"/>
                </a:moveTo>
                <a:lnTo>
                  <a:pt x="311" y="345"/>
                </a:lnTo>
                <a:cubicBezTo>
                  <a:pt x="240" y="26"/>
                  <a:pt x="240" y="26"/>
                  <a:pt x="240" y="26"/>
                </a:cubicBezTo>
                <a:cubicBezTo>
                  <a:pt x="231" y="8"/>
                  <a:pt x="213" y="0"/>
                  <a:pt x="196" y="0"/>
                </a:cubicBezTo>
                <a:cubicBezTo>
                  <a:pt x="125" y="17"/>
                  <a:pt x="125" y="17"/>
                  <a:pt x="125" y="17"/>
                </a:cubicBezTo>
                <a:cubicBezTo>
                  <a:pt x="143" y="17"/>
                  <a:pt x="178" y="26"/>
                  <a:pt x="213" y="44"/>
                </a:cubicBezTo>
                <a:cubicBezTo>
                  <a:pt x="187" y="123"/>
                  <a:pt x="187" y="123"/>
                  <a:pt x="187" y="123"/>
                </a:cubicBezTo>
                <a:cubicBezTo>
                  <a:pt x="187" y="123"/>
                  <a:pt x="160" y="97"/>
                  <a:pt x="99" y="97"/>
                </a:cubicBezTo>
                <a:cubicBezTo>
                  <a:pt x="36" y="88"/>
                  <a:pt x="0" y="159"/>
                  <a:pt x="125" y="195"/>
                </a:cubicBezTo>
                <a:cubicBezTo>
                  <a:pt x="213" y="230"/>
                  <a:pt x="240" y="283"/>
                  <a:pt x="240" y="336"/>
                </a:cubicBezTo>
                <a:cubicBezTo>
                  <a:pt x="240" y="363"/>
                  <a:pt x="231" y="389"/>
                  <a:pt x="222" y="407"/>
                </a:cubicBezTo>
                <a:cubicBezTo>
                  <a:pt x="284" y="389"/>
                  <a:pt x="284" y="389"/>
                  <a:pt x="284" y="389"/>
                </a:cubicBezTo>
                <a:cubicBezTo>
                  <a:pt x="302" y="380"/>
                  <a:pt x="319" y="363"/>
                  <a:pt x="311" y="3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Playfair Display"/>
              <a:ea typeface="Playfair Display"/>
              <a:cs typeface="Playfair Display"/>
              <a:sym typeface="Playfair Display"/>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