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Roboto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Barlow SemiBold"/>
      <p:regular r:id="rId43"/>
      <p:bold r:id="rId44"/>
      <p:italic r:id="rId45"/>
      <p:boldItalic r:id="rId46"/>
    </p:embeddedFont>
    <p:embeddedFont>
      <p:font typeface="Barlow Light"/>
      <p:regular r:id="rId47"/>
      <p:bold r:id="rId48"/>
      <p:italic r:id="rId49"/>
      <p:boldItalic r:id="rId50"/>
    </p:embeddedFont>
    <p:embeddedFont>
      <p:font typeface="Barlow"/>
      <p:regular r:id="rId51"/>
      <p:bold r:id="rId52"/>
      <p:italic r:id="rId53"/>
      <p:boldItalic r:id="rId5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2B065CFF-0479-4DF6-A662-3959B2AC70BA}">
  <a:tblStyle styleId="{2B065CFF-0479-4DF6-A662-3959B2AC70BA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44" Type="http://schemas.openxmlformats.org/officeDocument/2006/relationships/font" Target="fonts/BarlowSemiBold-bold.fntdata"/><Relationship Id="rId43" Type="http://schemas.openxmlformats.org/officeDocument/2006/relationships/font" Target="fonts/BarlowSemiBold-regular.fntdata"/><Relationship Id="rId46" Type="http://schemas.openxmlformats.org/officeDocument/2006/relationships/font" Target="fonts/BarlowSemiBold-boldItalic.fntdata"/><Relationship Id="rId45" Type="http://schemas.openxmlformats.org/officeDocument/2006/relationships/font" Target="fonts/BarlowSemiBold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BarlowLight-bold.fntdata"/><Relationship Id="rId47" Type="http://schemas.openxmlformats.org/officeDocument/2006/relationships/font" Target="fonts/BarlowLight-regular.fntdata"/><Relationship Id="rId49" Type="http://schemas.openxmlformats.org/officeDocument/2006/relationships/font" Target="fonts/BarlowLight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font" Target="fonts/Roboto-regular.fntdata"/><Relationship Id="rId34" Type="http://schemas.openxmlformats.org/officeDocument/2006/relationships/slide" Target="slides/slide29.xml"/><Relationship Id="rId37" Type="http://schemas.openxmlformats.org/officeDocument/2006/relationships/font" Target="fonts/Roboto-italic.fntdata"/><Relationship Id="rId36" Type="http://schemas.openxmlformats.org/officeDocument/2006/relationships/font" Target="fonts/Roboto-bold.fntdata"/><Relationship Id="rId39" Type="http://schemas.openxmlformats.org/officeDocument/2006/relationships/font" Target="fonts/Montserrat-regular.fntdata"/><Relationship Id="rId38" Type="http://schemas.openxmlformats.org/officeDocument/2006/relationships/font" Target="fonts/Roboto-bold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Barlow-regular.fntdata"/><Relationship Id="rId50" Type="http://schemas.openxmlformats.org/officeDocument/2006/relationships/font" Target="fonts/BarlowLight-boldItalic.fntdata"/><Relationship Id="rId53" Type="http://schemas.openxmlformats.org/officeDocument/2006/relationships/font" Target="fonts/Barlow-italic.fntdata"/><Relationship Id="rId52" Type="http://schemas.openxmlformats.org/officeDocument/2006/relationships/font" Target="fonts/Barlow-bold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54" Type="http://schemas.openxmlformats.org/officeDocument/2006/relationships/font" Target="fonts/Barlow-boldItalic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2" name="Shape 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3" name="Google Shape;51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4" name="Google Shape;51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7" name="Shape 5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8" name="Google Shape;51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9" name="Google Shape;51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8" name="Google Shape;528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2" name="Shape 5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3" name="Google Shape;533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4" name="Google Shape;534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0" name="Shape 5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1" name="Google Shape;541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2" name="Google Shape;542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6" name="Shape 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7" name="Google Shape;547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8" name="Google Shape;54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3" name="Shape 5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4" name="Google Shape;55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5" name="Google Shape;55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3" name="Shape 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4" name="Google Shape;574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5" name="Google Shape;575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1" name="Shape 5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2" name="Google Shape;582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3" name="Google Shape;583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0" name="Shape 5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1" name="Google Shape;591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2" name="Google Shape;592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" name="Google Shape;599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0" name="Google Shape;600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4" name="Shape 6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5" name="Google Shape;605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6" name="Google Shape;606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3" name="Shape 6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4" name="Google Shape;624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5" name="Google Shape;625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0" name="Shape 6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1" name="Google Shape;631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2" name="Google Shape;632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5" name="Shape 6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6" name="Google Shape;64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7" name="Google Shape;64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2" name="Shape 6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3" name="Google Shape;65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4" name="Google Shape;65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5" name="Google Shape;66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4" name="Google Shape;69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5" name="Google Shape;69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5" name="Shape 7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6" name="Google Shape;70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7" name="Google Shape;70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2" name="Shape 7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3" name="Google Shape;713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4" name="Google Shape;714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4" name="Shape 7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5" name="Google Shape;725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6" name="Google Shape;726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6" name="Shape 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7" name="Google Shape;73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8" name="Google Shape;73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8" name="Shape 7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9" name="Google Shape;749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0" name="Google Shape;750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6" name="Shape 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7" name="Google Shape;75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8" name="Google Shape;75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3" name="Shape 7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4" name="Google Shape;76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5" name="Google Shape;76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1" name="Shape 7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2" name="Google Shape;772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3" name="Google Shape;773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1" name="Shape 10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2" name="Google Shape;1062;g8032e681a3_23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3" name="Google Shape;1063;g8032e681a3_2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2" name="Shape 1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3" name="Google Shape;1513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4" name="Google Shape;1514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20" name="Shape 15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1" name="Google Shape;1521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2" name="Google Shape;1522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-225" y="0"/>
            <a:ext cx="9144224" cy="5143512"/>
            <a:chOff x="-225" y="0"/>
            <a:chExt cx="9144224" cy="5143512"/>
          </a:xfrm>
        </p:grpSpPr>
        <p:sp>
          <p:nvSpPr>
            <p:cNvPr id="11" name="Google Shape;11;p2"/>
            <p:cNvSpPr/>
            <p:nvPr/>
          </p:nvSpPr>
          <p:spPr>
            <a:xfrm>
              <a:off x="0" y="0"/>
              <a:ext cx="6100200" cy="5143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-175" y="1541675"/>
              <a:ext cx="6870000" cy="20601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3" name="Google Shape;13;p2"/>
            <p:cNvGrpSpPr/>
            <p:nvPr/>
          </p:nvGrpSpPr>
          <p:grpSpPr>
            <a:xfrm>
              <a:off x="8477595" y="4477088"/>
              <a:ext cx="666403" cy="666424"/>
              <a:chOff x="7996345" y="980275"/>
              <a:chExt cx="666403" cy="666424"/>
            </a:xfrm>
          </p:grpSpPr>
          <p:sp>
            <p:nvSpPr>
              <p:cNvPr id="14" name="Google Shape;14;p2"/>
              <p:cNvSpPr/>
              <p:nvPr/>
            </p:nvSpPr>
            <p:spPr>
              <a:xfrm>
                <a:off x="7996345" y="980275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" name="Google Shape;15;p2"/>
              <p:cNvSpPr/>
              <p:nvPr/>
            </p:nvSpPr>
            <p:spPr>
              <a:xfrm>
                <a:off x="8198672" y="980275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" name="Google Shape;16;p2"/>
              <p:cNvSpPr/>
              <p:nvPr/>
            </p:nvSpPr>
            <p:spPr>
              <a:xfrm>
                <a:off x="8400998" y="980275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" name="Google Shape;17;p2"/>
              <p:cNvSpPr/>
              <p:nvPr/>
            </p:nvSpPr>
            <p:spPr>
              <a:xfrm>
                <a:off x="7996345" y="1182617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" name="Google Shape;18;p2"/>
              <p:cNvSpPr/>
              <p:nvPr/>
            </p:nvSpPr>
            <p:spPr>
              <a:xfrm>
                <a:off x="8198672" y="1182617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" name="Google Shape;19;p2"/>
              <p:cNvSpPr/>
              <p:nvPr/>
            </p:nvSpPr>
            <p:spPr>
              <a:xfrm>
                <a:off x="8400998" y="1182617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" name="Google Shape;20;p2"/>
              <p:cNvSpPr/>
              <p:nvPr/>
            </p:nvSpPr>
            <p:spPr>
              <a:xfrm>
                <a:off x="7996345" y="1384958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" name="Google Shape;21;p2"/>
              <p:cNvSpPr/>
              <p:nvPr/>
            </p:nvSpPr>
            <p:spPr>
              <a:xfrm>
                <a:off x="8198672" y="1384958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" name="Google Shape;22;p2"/>
              <p:cNvSpPr/>
              <p:nvPr/>
            </p:nvSpPr>
            <p:spPr>
              <a:xfrm>
                <a:off x="8400998" y="1384958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" name="Google Shape;23;p2"/>
              <p:cNvSpPr/>
              <p:nvPr/>
            </p:nvSpPr>
            <p:spPr>
              <a:xfrm>
                <a:off x="7996345" y="1587299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" name="Google Shape;24;p2"/>
              <p:cNvSpPr/>
              <p:nvPr/>
            </p:nvSpPr>
            <p:spPr>
              <a:xfrm>
                <a:off x="8198672" y="1587299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" name="Google Shape;25;p2"/>
              <p:cNvSpPr/>
              <p:nvPr/>
            </p:nvSpPr>
            <p:spPr>
              <a:xfrm>
                <a:off x="8400998" y="1587299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" name="Google Shape;26;p2"/>
              <p:cNvSpPr/>
              <p:nvPr/>
            </p:nvSpPr>
            <p:spPr>
              <a:xfrm>
                <a:off x="8603324" y="980275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" name="Google Shape;27;p2"/>
              <p:cNvSpPr/>
              <p:nvPr/>
            </p:nvSpPr>
            <p:spPr>
              <a:xfrm>
                <a:off x="8603324" y="1182617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" name="Google Shape;28;p2"/>
              <p:cNvSpPr/>
              <p:nvPr/>
            </p:nvSpPr>
            <p:spPr>
              <a:xfrm>
                <a:off x="8603324" y="1384958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" name="Google Shape;29;p2"/>
              <p:cNvSpPr/>
              <p:nvPr/>
            </p:nvSpPr>
            <p:spPr>
              <a:xfrm>
                <a:off x="8603349" y="1587299"/>
                <a:ext cx="59400" cy="594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0" name="Google Shape;30;p2"/>
            <p:cNvGrpSpPr/>
            <p:nvPr/>
          </p:nvGrpSpPr>
          <p:grpSpPr>
            <a:xfrm>
              <a:off x="7042555" y="1541664"/>
              <a:ext cx="730045" cy="2060087"/>
              <a:chOff x="7022220" y="1541675"/>
              <a:chExt cx="666403" cy="1880499"/>
            </a:xfrm>
          </p:grpSpPr>
          <p:sp>
            <p:nvSpPr>
              <p:cNvPr id="31" name="Google Shape;31;p2"/>
              <p:cNvSpPr/>
              <p:nvPr/>
            </p:nvSpPr>
            <p:spPr>
              <a:xfrm>
                <a:off x="7022220" y="1541675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" name="Google Shape;32;p2"/>
              <p:cNvSpPr/>
              <p:nvPr/>
            </p:nvSpPr>
            <p:spPr>
              <a:xfrm>
                <a:off x="7224547" y="1541675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" name="Google Shape;33;p2"/>
              <p:cNvSpPr/>
              <p:nvPr/>
            </p:nvSpPr>
            <p:spPr>
              <a:xfrm>
                <a:off x="7426873" y="1541675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" name="Google Shape;34;p2"/>
              <p:cNvSpPr/>
              <p:nvPr/>
            </p:nvSpPr>
            <p:spPr>
              <a:xfrm>
                <a:off x="7022220" y="1744017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" name="Google Shape;35;p2"/>
              <p:cNvSpPr/>
              <p:nvPr/>
            </p:nvSpPr>
            <p:spPr>
              <a:xfrm>
                <a:off x="7224547" y="1744017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" name="Google Shape;36;p2"/>
              <p:cNvSpPr/>
              <p:nvPr/>
            </p:nvSpPr>
            <p:spPr>
              <a:xfrm>
                <a:off x="7426873" y="1744017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" name="Google Shape;37;p2"/>
              <p:cNvSpPr/>
              <p:nvPr/>
            </p:nvSpPr>
            <p:spPr>
              <a:xfrm>
                <a:off x="7022220" y="1946358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" name="Google Shape;38;p2"/>
              <p:cNvSpPr/>
              <p:nvPr/>
            </p:nvSpPr>
            <p:spPr>
              <a:xfrm>
                <a:off x="7224547" y="1946358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" name="Google Shape;39;p2"/>
              <p:cNvSpPr/>
              <p:nvPr/>
            </p:nvSpPr>
            <p:spPr>
              <a:xfrm>
                <a:off x="7426873" y="1946358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" name="Google Shape;40;p2"/>
              <p:cNvSpPr/>
              <p:nvPr/>
            </p:nvSpPr>
            <p:spPr>
              <a:xfrm>
                <a:off x="7022220" y="2148699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" name="Google Shape;41;p2"/>
              <p:cNvSpPr/>
              <p:nvPr/>
            </p:nvSpPr>
            <p:spPr>
              <a:xfrm>
                <a:off x="7224547" y="2148699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" name="Google Shape;42;p2"/>
              <p:cNvSpPr/>
              <p:nvPr/>
            </p:nvSpPr>
            <p:spPr>
              <a:xfrm>
                <a:off x="7426873" y="2148699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" name="Google Shape;43;p2"/>
              <p:cNvSpPr/>
              <p:nvPr/>
            </p:nvSpPr>
            <p:spPr>
              <a:xfrm>
                <a:off x="7629199" y="1541675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" name="Google Shape;44;p2"/>
              <p:cNvSpPr/>
              <p:nvPr/>
            </p:nvSpPr>
            <p:spPr>
              <a:xfrm>
                <a:off x="7629199" y="1744017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" name="Google Shape;45;p2"/>
              <p:cNvSpPr/>
              <p:nvPr/>
            </p:nvSpPr>
            <p:spPr>
              <a:xfrm>
                <a:off x="7629199" y="1946358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" name="Google Shape;46;p2"/>
              <p:cNvSpPr/>
              <p:nvPr/>
            </p:nvSpPr>
            <p:spPr>
              <a:xfrm>
                <a:off x="7629224" y="2148699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" name="Google Shape;47;p2"/>
              <p:cNvSpPr/>
              <p:nvPr/>
            </p:nvSpPr>
            <p:spPr>
              <a:xfrm>
                <a:off x="7022220" y="2351050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" name="Google Shape;48;p2"/>
              <p:cNvSpPr/>
              <p:nvPr/>
            </p:nvSpPr>
            <p:spPr>
              <a:xfrm>
                <a:off x="7224547" y="2351050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" name="Google Shape;49;p2"/>
              <p:cNvSpPr/>
              <p:nvPr/>
            </p:nvSpPr>
            <p:spPr>
              <a:xfrm>
                <a:off x="7426873" y="2351050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" name="Google Shape;50;p2"/>
              <p:cNvSpPr/>
              <p:nvPr/>
            </p:nvSpPr>
            <p:spPr>
              <a:xfrm>
                <a:off x="7022220" y="2553392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" name="Google Shape;51;p2"/>
              <p:cNvSpPr/>
              <p:nvPr/>
            </p:nvSpPr>
            <p:spPr>
              <a:xfrm>
                <a:off x="7224547" y="2553392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" name="Google Shape;52;p2"/>
              <p:cNvSpPr/>
              <p:nvPr/>
            </p:nvSpPr>
            <p:spPr>
              <a:xfrm>
                <a:off x="7426873" y="2553392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" name="Google Shape;53;p2"/>
              <p:cNvSpPr/>
              <p:nvPr/>
            </p:nvSpPr>
            <p:spPr>
              <a:xfrm>
                <a:off x="7022220" y="275573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" name="Google Shape;54;p2"/>
              <p:cNvSpPr/>
              <p:nvPr/>
            </p:nvSpPr>
            <p:spPr>
              <a:xfrm>
                <a:off x="7224547" y="275573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" name="Google Shape;55;p2"/>
              <p:cNvSpPr/>
              <p:nvPr/>
            </p:nvSpPr>
            <p:spPr>
              <a:xfrm>
                <a:off x="7426873" y="275573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" name="Google Shape;56;p2"/>
              <p:cNvSpPr/>
              <p:nvPr/>
            </p:nvSpPr>
            <p:spPr>
              <a:xfrm>
                <a:off x="7022220" y="295807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" name="Google Shape;57;p2"/>
              <p:cNvSpPr/>
              <p:nvPr/>
            </p:nvSpPr>
            <p:spPr>
              <a:xfrm>
                <a:off x="7224547" y="295807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8" name="Google Shape;58;p2"/>
              <p:cNvSpPr/>
              <p:nvPr/>
            </p:nvSpPr>
            <p:spPr>
              <a:xfrm>
                <a:off x="7426873" y="295807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" name="Google Shape;59;p2"/>
              <p:cNvSpPr/>
              <p:nvPr/>
            </p:nvSpPr>
            <p:spPr>
              <a:xfrm>
                <a:off x="7629199" y="2351050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" name="Google Shape;60;p2"/>
              <p:cNvSpPr/>
              <p:nvPr/>
            </p:nvSpPr>
            <p:spPr>
              <a:xfrm>
                <a:off x="7629199" y="2553392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" name="Google Shape;61;p2"/>
              <p:cNvSpPr/>
              <p:nvPr/>
            </p:nvSpPr>
            <p:spPr>
              <a:xfrm>
                <a:off x="7629199" y="275573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" name="Google Shape;62;p2"/>
              <p:cNvSpPr/>
              <p:nvPr/>
            </p:nvSpPr>
            <p:spPr>
              <a:xfrm>
                <a:off x="7629224" y="295807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" name="Google Shape;63;p2"/>
              <p:cNvSpPr/>
              <p:nvPr/>
            </p:nvSpPr>
            <p:spPr>
              <a:xfrm>
                <a:off x="7022220" y="316043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" name="Google Shape;64;p2"/>
              <p:cNvSpPr/>
              <p:nvPr/>
            </p:nvSpPr>
            <p:spPr>
              <a:xfrm>
                <a:off x="7224547" y="316043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5" name="Google Shape;65;p2"/>
              <p:cNvSpPr/>
              <p:nvPr/>
            </p:nvSpPr>
            <p:spPr>
              <a:xfrm>
                <a:off x="7426873" y="316043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6" name="Google Shape;66;p2"/>
              <p:cNvSpPr/>
              <p:nvPr/>
            </p:nvSpPr>
            <p:spPr>
              <a:xfrm>
                <a:off x="7022220" y="336277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7" name="Google Shape;67;p2"/>
              <p:cNvSpPr/>
              <p:nvPr/>
            </p:nvSpPr>
            <p:spPr>
              <a:xfrm>
                <a:off x="7224547" y="336277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" name="Google Shape;68;p2"/>
              <p:cNvSpPr/>
              <p:nvPr/>
            </p:nvSpPr>
            <p:spPr>
              <a:xfrm>
                <a:off x="7426873" y="336277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" name="Google Shape;69;p2"/>
              <p:cNvSpPr/>
              <p:nvPr/>
            </p:nvSpPr>
            <p:spPr>
              <a:xfrm>
                <a:off x="7629199" y="316043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0" name="Google Shape;70;p2"/>
              <p:cNvSpPr/>
              <p:nvPr/>
            </p:nvSpPr>
            <p:spPr>
              <a:xfrm>
                <a:off x="7629224" y="336277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71" name="Google Shape;71;p2"/>
            <p:cNvGrpSpPr/>
            <p:nvPr/>
          </p:nvGrpSpPr>
          <p:grpSpPr>
            <a:xfrm>
              <a:off x="-225" y="2008293"/>
              <a:ext cx="301775" cy="1126923"/>
              <a:chOff x="-225" y="1987280"/>
              <a:chExt cx="318900" cy="1190873"/>
            </a:xfrm>
          </p:grpSpPr>
          <p:sp>
            <p:nvSpPr>
              <p:cNvPr id="72" name="Google Shape;72;p2"/>
              <p:cNvSpPr/>
              <p:nvPr/>
            </p:nvSpPr>
            <p:spPr>
              <a:xfrm>
                <a:off x="-175" y="1987280"/>
                <a:ext cx="318794" cy="116648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3" name="Google Shape;73;p2"/>
              <p:cNvSpPr/>
              <p:nvPr/>
            </p:nvSpPr>
            <p:spPr>
              <a:xfrm>
                <a:off x="-175" y="2255817"/>
                <a:ext cx="318794" cy="116648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4" name="Google Shape;74;p2"/>
              <p:cNvSpPr/>
              <p:nvPr/>
            </p:nvSpPr>
            <p:spPr>
              <a:xfrm>
                <a:off x="-175" y="2524353"/>
                <a:ext cx="318794" cy="116648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" name="Google Shape;75;p2"/>
              <p:cNvSpPr/>
              <p:nvPr/>
            </p:nvSpPr>
            <p:spPr>
              <a:xfrm>
                <a:off x="-225" y="2792878"/>
                <a:ext cx="318900" cy="1167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" name="Google Shape;76;p2"/>
              <p:cNvSpPr/>
              <p:nvPr/>
            </p:nvSpPr>
            <p:spPr>
              <a:xfrm>
                <a:off x="-225" y="3061453"/>
                <a:ext cx="318900" cy="1167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77" name="Google Shape;77;p2"/>
            <p:cNvGrpSpPr/>
            <p:nvPr/>
          </p:nvGrpSpPr>
          <p:grpSpPr>
            <a:xfrm>
              <a:off x="8842175" y="668859"/>
              <a:ext cx="301822" cy="872807"/>
              <a:chOff x="-225" y="2255817"/>
              <a:chExt cx="318950" cy="922336"/>
            </a:xfrm>
          </p:grpSpPr>
          <p:sp>
            <p:nvSpPr>
              <p:cNvPr id="78" name="Google Shape;78;p2"/>
              <p:cNvSpPr/>
              <p:nvPr/>
            </p:nvSpPr>
            <p:spPr>
              <a:xfrm>
                <a:off x="-175" y="2255817"/>
                <a:ext cx="318900" cy="116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" name="Google Shape;79;p2"/>
              <p:cNvSpPr/>
              <p:nvPr/>
            </p:nvSpPr>
            <p:spPr>
              <a:xfrm>
                <a:off x="-175" y="2524353"/>
                <a:ext cx="318900" cy="116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0" name="Google Shape;80;p2"/>
              <p:cNvSpPr/>
              <p:nvPr/>
            </p:nvSpPr>
            <p:spPr>
              <a:xfrm>
                <a:off x="-225" y="2792878"/>
                <a:ext cx="318900" cy="116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1" name="Google Shape;81;p2"/>
              <p:cNvSpPr/>
              <p:nvPr/>
            </p:nvSpPr>
            <p:spPr>
              <a:xfrm>
                <a:off x="-225" y="3061453"/>
                <a:ext cx="318900" cy="116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82" name="Google Shape;82;p2"/>
            <p:cNvGrpSpPr/>
            <p:nvPr/>
          </p:nvGrpSpPr>
          <p:grpSpPr>
            <a:xfrm>
              <a:off x="5798375" y="4270684"/>
              <a:ext cx="301822" cy="872807"/>
              <a:chOff x="1611209" y="2255817"/>
              <a:chExt cx="318950" cy="922336"/>
            </a:xfrm>
          </p:grpSpPr>
          <p:sp>
            <p:nvSpPr>
              <p:cNvPr id="83" name="Google Shape;83;p2"/>
              <p:cNvSpPr/>
              <p:nvPr/>
            </p:nvSpPr>
            <p:spPr>
              <a:xfrm>
                <a:off x="1611259" y="2255817"/>
                <a:ext cx="318900" cy="116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" name="Google Shape;84;p2"/>
              <p:cNvSpPr/>
              <p:nvPr/>
            </p:nvSpPr>
            <p:spPr>
              <a:xfrm>
                <a:off x="1611259" y="2524353"/>
                <a:ext cx="318900" cy="116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" name="Google Shape;85;p2"/>
              <p:cNvSpPr/>
              <p:nvPr/>
            </p:nvSpPr>
            <p:spPr>
              <a:xfrm>
                <a:off x="1611209" y="2792878"/>
                <a:ext cx="318900" cy="116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6" name="Google Shape;86;p2"/>
              <p:cNvSpPr/>
              <p:nvPr/>
            </p:nvSpPr>
            <p:spPr>
              <a:xfrm>
                <a:off x="1611209" y="3061453"/>
                <a:ext cx="318900" cy="116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87" name="Google Shape;87;p2"/>
            <p:cNvGrpSpPr/>
            <p:nvPr/>
          </p:nvGrpSpPr>
          <p:grpSpPr>
            <a:xfrm>
              <a:off x="685795" y="0"/>
              <a:ext cx="666403" cy="666424"/>
              <a:chOff x="7996345" y="980275"/>
              <a:chExt cx="666403" cy="666424"/>
            </a:xfrm>
          </p:grpSpPr>
          <p:sp>
            <p:nvSpPr>
              <p:cNvPr id="88" name="Google Shape;88;p2"/>
              <p:cNvSpPr/>
              <p:nvPr/>
            </p:nvSpPr>
            <p:spPr>
              <a:xfrm>
                <a:off x="7996345" y="980275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" name="Google Shape;89;p2"/>
              <p:cNvSpPr/>
              <p:nvPr/>
            </p:nvSpPr>
            <p:spPr>
              <a:xfrm>
                <a:off x="8198672" y="980275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0" name="Google Shape;90;p2"/>
              <p:cNvSpPr/>
              <p:nvPr/>
            </p:nvSpPr>
            <p:spPr>
              <a:xfrm>
                <a:off x="8400998" y="980275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1" name="Google Shape;91;p2"/>
              <p:cNvSpPr/>
              <p:nvPr/>
            </p:nvSpPr>
            <p:spPr>
              <a:xfrm>
                <a:off x="7996345" y="1182617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2" name="Google Shape;92;p2"/>
              <p:cNvSpPr/>
              <p:nvPr/>
            </p:nvSpPr>
            <p:spPr>
              <a:xfrm>
                <a:off x="8198672" y="1182617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3" name="Google Shape;93;p2"/>
              <p:cNvSpPr/>
              <p:nvPr/>
            </p:nvSpPr>
            <p:spPr>
              <a:xfrm>
                <a:off x="8400998" y="1182617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4" name="Google Shape;94;p2"/>
              <p:cNvSpPr/>
              <p:nvPr/>
            </p:nvSpPr>
            <p:spPr>
              <a:xfrm>
                <a:off x="7996345" y="1384958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5" name="Google Shape;95;p2"/>
              <p:cNvSpPr/>
              <p:nvPr/>
            </p:nvSpPr>
            <p:spPr>
              <a:xfrm>
                <a:off x="8198672" y="1384958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6" name="Google Shape;96;p2"/>
              <p:cNvSpPr/>
              <p:nvPr/>
            </p:nvSpPr>
            <p:spPr>
              <a:xfrm>
                <a:off x="8400998" y="1384958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7" name="Google Shape;97;p2"/>
              <p:cNvSpPr/>
              <p:nvPr/>
            </p:nvSpPr>
            <p:spPr>
              <a:xfrm>
                <a:off x="7996345" y="1587299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8" name="Google Shape;98;p2"/>
              <p:cNvSpPr/>
              <p:nvPr/>
            </p:nvSpPr>
            <p:spPr>
              <a:xfrm>
                <a:off x="8198672" y="1587299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9" name="Google Shape;99;p2"/>
              <p:cNvSpPr/>
              <p:nvPr/>
            </p:nvSpPr>
            <p:spPr>
              <a:xfrm>
                <a:off x="8400998" y="1587299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0" name="Google Shape;100;p2"/>
              <p:cNvSpPr/>
              <p:nvPr/>
            </p:nvSpPr>
            <p:spPr>
              <a:xfrm>
                <a:off x="8603324" y="980275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1" name="Google Shape;101;p2"/>
              <p:cNvSpPr/>
              <p:nvPr/>
            </p:nvSpPr>
            <p:spPr>
              <a:xfrm>
                <a:off x="8603324" y="1182617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2" name="Google Shape;102;p2"/>
              <p:cNvSpPr/>
              <p:nvPr/>
            </p:nvSpPr>
            <p:spPr>
              <a:xfrm>
                <a:off x="8603324" y="1384958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3" name="Google Shape;103;p2"/>
              <p:cNvSpPr/>
              <p:nvPr/>
            </p:nvSpPr>
            <p:spPr>
              <a:xfrm>
                <a:off x="8603349" y="1587299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104" name="Google Shape;104;p2"/>
          <p:cNvSpPr txBox="1"/>
          <p:nvPr>
            <p:ph type="ctrTitle"/>
          </p:nvPr>
        </p:nvSpPr>
        <p:spPr>
          <a:xfrm>
            <a:off x="685800" y="1541675"/>
            <a:ext cx="5740200" cy="2060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3"/>
          <p:cNvSpPr/>
          <p:nvPr/>
        </p:nvSpPr>
        <p:spPr>
          <a:xfrm>
            <a:off x="6100358" y="13"/>
            <a:ext cx="3050400" cy="5143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3"/>
          <p:cNvSpPr/>
          <p:nvPr/>
        </p:nvSpPr>
        <p:spPr>
          <a:xfrm>
            <a:off x="-175" y="1541675"/>
            <a:ext cx="6870000" cy="2060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8" name="Google Shape;108;p3"/>
          <p:cNvGrpSpPr/>
          <p:nvPr/>
        </p:nvGrpSpPr>
        <p:grpSpPr>
          <a:xfrm>
            <a:off x="8477595" y="4477088"/>
            <a:ext cx="666403" cy="666424"/>
            <a:chOff x="7996345" y="980275"/>
            <a:chExt cx="666403" cy="666424"/>
          </a:xfrm>
        </p:grpSpPr>
        <p:sp>
          <p:nvSpPr>
            <p:cNvPr id="109" name="Google Shape;109;p3"/>
            <p:cNvSpPr/>
            <p:nvPr/>
          </p:nvSpPr>
          <p:spPr>
            <a:xfrm>
              <a:off x="7996345" y="980275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3"/>
            <p:cNvSpPr/>
            <p:nvPr/>
          </p:nvSpPr>
          <p:spPr>
            <a:xfrm>
              <a:off x="8198672" y="980275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3"/>
            <p:cNvSpPr/>
            <p:nvPr/>
          </p:nvSpPr>
          <p:spPr>
            <a:xfrm>
              <a:off x="8400998" y="980275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3"/>
            <p:cNvSpPr/>
            <p:nvPr/>
          </p:nvSpPr>
          <p:spPr>
            <a:xfrm>
              <a:off x="7996345" y="1182617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3"/>
            <p:cNvSpPr/>
            <p:nvPr/>
          </p:nvSpPr>
          <p:spPr>
            <a:xfrm>
              <a:off x="8198672" y="1182617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3"/>
            <p:cNvSpPr/>
            <p:nvPr/>
          </p:nvSpPr>
          <p:spPr>
            <a:xfrm>
              <a:off x="8400998" y="1182617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3"/>
            <p:cNvSpPr/>
            <p:nvPr/>
          </p:nvSpPr>
          <p:spPr>
            <a:xfrm>
              <a:off x="7996345" y="1384958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3"/>
            <p:cNvSpPr/>
            <p:nvPr/>
          </p:nvSpPr>
          <p:spPr>
            <a:xfrm>
              <a:off x="8198672" y="1384958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3"/>
            <p:cNvSpPr/>
            <p:nvPr/>
          </p:nvSpPr>
          <p:spPr>
            <a:xfrm>
              <a:off x="8400998" y="1384958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3"/>
            <p:cNvSpPr/>
            <p:nvPr/>
          </p:nvSpPr>
          <p:spPr>
            <a:xfrm>
              <a:off x="7996345" y="1587299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3"/>
            <p:cNvSpPr/>
            <p:nvPr/>
          </p:nvSpPr>
          <p:spPr>
            <a:xfrm>
              <a:off x="8198672" y="1587299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3"/>
            <p:cNvSpPr/>
            <p:nvPr/>
          </p:nvSpPr>
          <p:spPr>
            <a:xfrm>
              <a:off x="8400998" y="1587299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3"/>
            <p:cNvSpPr/>
            <p:nvPr/>
          </p:nvSpPr>
          <p:spPr>
            <a:xfrm>
              <a:off x="8603324" y="980275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" name="Google Shape;122;p3"/>
            <p:cNvSpPr/>
            <p:nvPr/>
          </p:nvSpPr>
          <p:spPr>
            <a:xfrm>
              <a:off x="8603324" y="1182617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3"/>
            <p:cNvSpPr/>
            <p:nvPr/>
          </p:nvSpPr>
          <p:spPr>
            <a:xfrm>
              <a:off x="8603324" y="1384958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3"/>
            <p:cNvSpPr/>
            <p:nvPr/>
          </p:nvSpPr>
          <p:spPr>
            <a:xfrm>
              <a:off x="8603349" y="1587299"/>
              <a:ext cx="59400" cy="59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" name="Google Shape;125;p3"/>
          <p:cNvGrpSpPr/>
          <p:nvPr/>
        </p:nvGrpSpPr>
        <p:grpSpPr>
          <a:xfrm>
            <a:off x="7042555" y="1541664"/>
            <a:ext cx="508369" cy="2060087"/>
            <a:chOff x="7022220" y="1541675"/>
            <a:chExt cx="464052" cy="1880499"/>
          </a:xfrm>
        </p:grpSpPr>
        <p:sp>
          <p:nvSpPr>
            <p:cNvPr id="126" name="Google Shape;126;p3"/>
            <p:cNvSpPr/>
            <p:nvPr/>
          </p:nvSpPr>
          <p:spPr>
            <a:xfrm>
              <a:off x="7022220" y="1541675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3"/>
            <p:cNvSpPr/>
            <p:nvPr/>
          </p:nvSpPr>
          <p:spPr>
            <a:xfrm>
              <a:off x="7224547" y="1541675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3"/>
            <p:cNvSpPr/>
            <p:nvPr/>
          </p:nvSpPr>
          <p:spPr>
            <a:xfrm>
              <a:off x="7426873" y="1541675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3"/>
            <p:cNvSpPr/>
            <p:nvPr/>
          </p:nvSpPr>
          <p:spPr>
            <a:xfrm>
              <a:off x="7022220" y="1744017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3"/>
            <p:cNvSpPr/>
            <p:nvPr/>
          </p:nvSpPr>
          <p:spPr>
            <a:xfrm>
              <a:off x="7224547" y="1744017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" name="Google Shape;131;p3"/>
            <p:cNvSpPr/>
            <p:nvPr/>
          </p:nvSpPr>
          <p:spPr>
            <a:xfrm>
              <a:off x="7426873" y="1744017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" name="Google Shape;132;p3"/>
            <p:cNvSpPr/>
            <p:nvPr/>
          </p:nvSpPr>
          <p:spPr>
            <a:xfrm>
              <a:off x="7022220" y="1946358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3"/>
            <p:cNvSpPr/>
            <p:nvPr/>
          </p:nvSpPr>
          <p:spPr>
            <a:xfrm>
              <a:off x="7224547" y="1946358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" name="Google Shape;134;p3"/>
            <p:cNvSpPr/>
            <p:nvPr/>
          </p:nvSpPr>
          <p:spPr>
            <a:xfrm>
              <a:off x="7426873" y="1946358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3"/>
            <p:cNvSpPr/>
            <p:nvPr/>
          </p:nvSpPr>
          <p:spPr>
            <a:xfrm>
              <a:off x="7022220" y="2148699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3"/>
            <p:cNvSpPr/>
            <p:nvPr/>
          </p:nvSpPr>
          <p:spPr>
            <a:xfrm>
              <a:off x="7224547" y="2148699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3"/>
            <p:cNvSpPr/>
            <p:nvPr/>
          </p:nvSpPr>
          <p:spPr>
            <a:xfrm>
              <a:off x="7426873" y="2148699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3"/>
            <p:cNvSpPr/>
            <p:nvPr/>
          </p:nvSpPr>
          <p:spPr>
            <a:xfrm>
              <a:off x="7022220" y="2351050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" name="Google Shape;139;p3"/>
            <p:cNvSpPr/>
            <p:nvPr/>
          </p:nvSpPr>
          <p:spPr>
            <a:xfrm>
              <a:off x="7224547" y="2351050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3"/>
            <p:cNvSpPr/>
            <p:nvPr/>
          </p:nvSpPr>
          <p:spPr>
            <a:xfrm>
              <a:off x="7426873" y="2351050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3"/>
            <p:cNvSpPr/>
            <p:nvPr/>
          </p:nvSpPr>
          <p:spPr>
            <a:xfrm>
              <a:off x="7022220" y="2553392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3"/>
            <p:cNvSpPr/>
            <p:nvPr/>
          </p:nvSpPr>
          <p:spPr>
            <a:xfrm>
              <a:off x="7224547" y="2553392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3"/>
            <p:cNvSpPr/>
            <p:nvPr/>
          </p:nvSpPr>
          <p:spPr>
            <a:xfrm>
              <a:off x="7426873" y="2553392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3"/>
            <p:cNvSpPr/>
            <p:nvPr/>
          </p:nvSpPr>
          <p:spPr>
            <a:xfrm>
              <a:off x="7022220" y="2755733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3"/>
            <p:cNvSpPr/>
            <p:nvPr/>
          </p:nvSpPr>
          <p:spPr>
            <a:xfrm>
              <a:off x="7224547" y="2755733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3"/>
            <p:cNvSpPr/>
            <p:nvPr/>
          </p:nvSpPr>
          <p:spPr>
            <a:xfrm>
              <a:off x="7426873" y="2755733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3"/>
            <p:cNvSpPr/>
            <p:nvPr/>
          </p:nvSpPr>
          <p:spPr>
            <a:xfrm>
              <a:off x="7022220" y="2958074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3"/>
            <p:cNvSpPr/>
            <p:nvPr/>
          </p:nvSpPr>
          <p:spPr>
            <a:xfrm>
              <a:off x="7224547" y="2958074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3"/>
            <p:cNvSpPr/>
            <p:nvPr/>
          </p:nvSpPr>
          <p:spPr>
            <a:xfrm>
              <a:off x="7426873" y="2958074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3"/>
            <p:cNvSpPr/>
            <p:nvPr/>
          </p:nvSpPr>
          <p:spPr>
            <a:xfrm>
              <a:off x="7022220" y="3160433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3"/>
            <p:cNvSpPr/>
            <p:nvPr/>
          </p:nvSpPr>
          <p:spPr>
            <a:xfrm>
              <a:off x="7224547" y="3160433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3"/>
            <p:cNvSpPr/>
            <p:nvPr/>
          </p:nvSpPr>
          <p:spPr>
            <a:xfrm>
              <a:off x="7426873" y="3160433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3"/>
            <p:cNvSpPr/>
            <p:nvPr/>
          </p:nvSpPr>
          <p:spPr>
            <a:xfrm>
              <a:off x="7022220" y="3362774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3"/>
            <p:cNvSpPr/>
            <p:nvPr/>
          </p:nvSpPr>
          <p:spPr>
            <a:xfrm>
              <a:off x="7224547" y="3362774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3"/>
            <p:cNvSpPr/>
            <p:nvPr/>
          </p:nvSpPr>
          <p:spPr>
            <a:xfrm>
              <a:off x="7426873" y="3362774"/>
              <a:ext cx="59400" cy="59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6" name="Google Shape;156;p3"/>
          <p:cNvGrpSpPr/>
          <p:nvPr/>
        </p:nvGrpSpPr>
        <p:grpSpPr>
          <a:xfrm>
            <a:off x="-225" y="2135380"/>
            <a:ext cx="301822" cy="872770"/>
            <a:chOff x="-225" y="1987280"/>
            <a:chExt cx="318950" cy="922298"/>
          </a:xfrm>
        </p:grpSpPr>
        <p:sp>
          <p:nvSpPr>
            <p:cNvPr id="157" name="Google Shape;157;p3"/>
            <p:cNvSpPr/>
            <p:nvPr/>
          </p:nvSpPr>
          <p:spPr>
            <a:xfrm>
              <a:off x="-175" y="1987280"/>
              <a:ext cx="318900" cy="116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3"/>
            <p:cNvSpPr/>
            <p:nvPr/>
          </p:nvSpPr>
          <p:spPr>
            <a:xfrm>
              <a:off x="-175" y="2255817"/>
              <a:ext cx="318900" cy="116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3"/>
            <p:cNvSpPr/>
            <p:nvPr/>
          </p:nvSpPr>
          <p:spPr>
            <a:xfrm>
              <a:off x="-175" y="2524353"/>
              <a:ext cx="318900" cy="116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3"/>
            <p:cNvSpPr/>
            <p:nvPr/>
          </p:nvSpPr>
          <p:spPr>
            <a:xfrm>
              <a:off x="-225" y="2792878"/>
              <a:ext cx="318900" cy="116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1" name="Google Shape;161;p3"/>
          <p:cNvGrpSpPr/>
          <p:nvPr/>
        </p:nvGrpSpPr>
        <p:grpSpPr>
          <a:xfrm>
            <a:off x="8842175" y="668859"/>
            <a:ext cx="301822" cy="872807"/>
            <a:chOff x="-225" y="2255817"/>
            <a:chExt cx="318950" cy="922336"/>
          </a:xfrm>
        </p:grpSpPr>
        <p:sp>
          <p:nvSpPr>
            <p:cNvPr id="162" name="Google Shape;162;p3"/>
            <p:cNvSpPr/>
            <p:nvPr/>
          </p:nvSpPr>
          <p:spPr>
            <a:xfrm>
              <a:off x="-175" y="2255817"/>
              <a:ext cx="318900" cy="1167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" name="Google Shape;163;p3"/>
            <p:cNvSpPr/>
            <p:nvPr/>
          </p:nvSpPr>
          <p:spPr>
            <a:xfrm>
              <a:off x="-175" y="2524353"/>
              <a:ext cx="318900" cy="1167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3"/>
            <p:cNvSpPr/>
            <p:nvPr/>
          </p:nvSpPr>
          <p:spPr>
            <a:xfrm>
              <a:off x="-225" y="2792878"/>
              <a:ext cx="318900" cy="1167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" name="Google Shape;165;p3"/>
            <p:cNvSpPr/>
            <p:nvPr/>
          </p:nvSpPr>
          <p:spPr>
            <a:xfrm>
              <a:off x="-225" y="3061453"/>
              <a:ext cx="318900" cy="1167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6" name="Google Shape;166;p3"/>
          <p:cNvGrpSpPr/>
          <p:nvPr/>
        </p:nvGrpSpPr>
        <p:grpSpPr>
          <a:xfrm>
            <a:off x="6100350" y="4270684"/>
            <a:ext cx="301822" cy="872807"/>
            <a:chOff x="-225" y="2255817"/>
            <a:chExt cx="318950" cy="922336"/>
          </a:xfrm>
        </p:grpSpPr>
        <p:sp>
          <p:nvSpPr>
            <p:cNvPr id="167" name="Google Shape;167;p3"/>
            <p:cNvSpPr/>
            <p:nvPr/>
          </p:nvSpPr>
          <p:spPr>
            <a:xfrm>
              <a:off x="-175" y="2255817"/>
              <a:ext cx="318900" cy="116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3"/>
            <p:cNvSpPr/>
            <p:nvPr/>
          </p:nvSpPr>
          <p:spPr>
            <a:xfrm>
              <a:off x="-175" y="2524353"/>
              <a:ext cx="318900" cy="116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" name="Google Shape;169;p3"/>
            <p:cNvSpPr/>
            <p:nvPr/>
          </p:nvSpPr>
          <p:spPr>
            <a:xfrm>
              <a:off x="-225" y="2792878"/>
              <a:ext cx="318900" cy="116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3"/>
            <p:cNvSpPr/>
            <p:nvPr/>
          </p:nvSpPr>
          <p:spPr>
            <a:xfrm>
              <a:off x="-225" y="3061453"/>
              <a:ext cx="318900" cy="116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1" name="Google Shape;171;p3"/>
          <p:cNvGrpSpPr/>
          <p:nvPr/>
        </p:nvGrpSpPr>
        <p:grpSpPr>
          <a:xfrm>
            <a:off x="685795" y="0"/>
            <a:ext cx="666403" cy="666424"/>
            <a:chOff x="7996345" y="980275"/>
            <a:chExt cx="666403" cy="666424"/>
          </a:xfrm>
        </p:grpSpPr>
        <p:sp>
          <p:nvSpPr>
            <p:cNvPr id="172" name="Google Shape;172;p3"/>
            <p:cNvSpPr/>
            <p:nvPr/>
          </p:nvSpPr>
          <p:spPr>
            <a:xfrm>
              <a:off x="7996345" y="980275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3"/>
            <p:cNvSpPr/>
            <p:nvPr/>
          </p:nvSpPr>
          <p:spPr>
            <a:xfrm>
              <a:off x="8198672" y="980275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3"/>
            <p:cNvSpPr/>
            <p:nvPr/>
          </p:nvSpPr>
          <p:spPr>
            <a:xfrm>
              <a:off x="8400998" y="980275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3"/>
            <p:cNvSpPr/>
            <p:nvPr/>
          </p:nvSpPr>
          <p:spPr>
            <a:xfrm>
              <a:off x="7996345" y="1182617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3"/>
            <p:cNvSpPr/>
            <p:nvPr/>
          </p:nvSpPr>
          <p:spPr>
            <a:xfrm>
              <a:off x="8198672" y="1182617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3"/>
            <p:cNvSpPr/>
            <p:nvPr/>
          </p:nvSpPr>
          <p:spPr>
            <a:xfrm>
              <a:off x="8400998" y="1182617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3"/>
            <p:cNvSpPr/>
            <p:nvPr/>
          </p:nvSpPr>
          <p:spPr>
            <a:xfrm>
              <a:off x="7996345" y="1384958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3"/>
            <p:cNvSpPr/>
            <p:nvPr/>
          </p:nvSpPr>
          <p:spPr>
            <a:xfrm>
              <a:off x="8198672" y="1384958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3"/>
            <p:cNvSpPr/>
            <p:nvPr/>
          </p:nvSpPr>
          <p:spPr>
            <a:xfrm>
              <a:off x="8400998" y="1384958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3"/>
            <p:cNvSpPr/>
            <p:nvPr/>
          </p:nvSpPr>
          <p:spPr>
            <a:xfrm>
              <a:off x="7996345" y="1587299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3"/>
            <p:cNvSpPr/>
            <p:nvPr/>
          </p:nvSpPr>
          <p:spPr>
            <a:xfrm>
              <a:off x="8198672" y="1587299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" name="Google Shape;183;p3"/>
            <p:cNvSpPr/>
            <p:nvPr/>
          </p:nvSpPr>
          <p:spPr>
            <a:xfrm>
              <a:off x="8400998" y="1587299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3"/>
            <p:cNvSpPr/>
            <p:nvPr/>
          </p:nvSpPr>
          <p:spPr>
            <a:xfrm>
              <a:off x="8603324" y="980275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3"/>
            <p:cNvSpPr/>
            <p:nvPr/>
          </p:nvSpPr>
          <p:spPr>
            <a:xfrm>
              <a:off x="8603324" y="1182617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" name="Google Shape;186;p3"/>
            <p:cNvSpPr/>
            <p:nvPr/>
          </p:nvSpPr>
          <p:spPr>
            <a:xfrm>
              <a:off x="8603324" y="1384958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3"/>
            <p:cNvSpPr/>
            <p:nvPr/>
          </p:nvSpPr>
          <p:spPr>
            <a:xfrm>
              <a:off x="8603349" y="1587299"/>
              <a:ext cx="59400" cy="59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8" name="Google Shape;188;p3"/>
          <p:cNvSpPr txBox="1"/>
          <p:nvPr>
            <p:ph type="ctrTitle"/>
          </p:nvPr>
        </p:nvSpPr>
        <p:spPr>
          <a:xfrm>
            <a:off x="603425" y="1794125"/>
            <a:ext cx="5497200" cy="872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89" name="Google Shape;189;p3"/>
          <p:cNvSpPr txBox="1"/>
          <p:nvPr>
            <p:ph idx="1" type="subTitle"/>
          </p:nvPr>
        </p:nvSpPr>
        <p:spPr>
          <a:xfrm>
            <a:off x="603425" y="2604674"/>
            <a:ext cx="5497200" cy="37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1" name="Google Shape;191;p4"/>
          <p:cNvGrpSpPr/>
          <p:nvPr/>
        </p:nvGrpSpPr>
        <p:grpSpPr>
          <a:xfrm>
            <a:off x="-175" y="0"/>
            <a:ext cx="9158125" cy="5149862"/>
            <a:chOff x="-175" y="0"/>
            <a:chExt cx="9158125" cy="5149862"/>
          </a:xfrm>
        </p:grpSpPr>
        <p:sp>
          <p:nvSpPr>
            <p:cNvPr id="192" name="Google Shape;192;p4"/>
            <p:cNvSpPr/>
            <p:nvPr/>
          </p:nvSpPr>
          <p:spPr>
            <a:xfrm>
              <a:off x="0" y="0"/>
              <a:ext cx="7845600" cy="5143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93" name="Google Shape;193;p4"/>
            <p:cNvGrpSpPr/>
            <p:nvPr/>
          </p:nvGrpSpPr>
          <p:grpSpPr>
            <a:xfrm>
              <a:off x="-175" y="664293"/>
              <a:ext cx="318794" cy="653721"/>
              <a:chOff x="5385375" y="498300"/>
              <a:chExt cx="802200" cy="556500"/>
            </a:xfrm>
          </p:grpSpPr>
          <p:sp>
            <p:nvSpPr>
              <p:cNvPr id="194" name="Google Shape;194;p4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5" name="Google Shape;195;p4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6" name="Google Shape;196;p4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97" name="Google Shape;197;p4"/>
            <p:cNvSpPr/>
            <p:nvPr/>
          </p:nvSpPr>
          <p:spPr>
            <a:xfrm>
              <a:off x="666125" y="660475"/>
              <a:ext cx="666300" cy="6663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" name="Google Shape;198;p4"/>
            <p:cNvSpPr/>
            <p:nvPr/>
          </p:nvSpPr>
          <p:spPr>
            <a:xfrm>
              <a:off x="8504250" y="4489800"/>
              <a:ext cx="6537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99" name="Google Shape;199;p4"/>
            <p:cNvGrpSpPr/>
            <p:nvPr/>
          </p:nvGrpSpPr>
          <p:grpSpPr>
            <a:xfrm>
              <a:off x="8994728" y="670955"/>
              <a:ext cx="149289" cy="653721"/>
              <a:chOff x="5385375" y="498300"/>
              <a:chExt cx="802200" cy="556500"/>
            </a:xfrm>
          </p:grpSpPr>
          <p:sp>
            <p:nvSpPr>
              <p:cNvPr id="200" name="Google Shape;200;p4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1" name="Google Shape;201;p4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2" name="Google Shape;202;p4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03" name="Google Shape;203;p4"/>
            <p:cNvGrpSpPr/>
            <p:nvPr/>
          </p:nvGrpSpPr>
          <p:grpSpPr>
            <a:xfrm>
              <a:off x="7508545" y="3014000"/>
              <a:ext cx="666403" cy="1475799"/>
              <a:chOff x="7508545" y="664625"/>
              <a:chExt cx="666403" cy="1475799"/>
            </a:xfrm>
          </p:grpSpPr>
          <p:sp>
            <p:nvSpPr>
              <p:cNvPr id="204" name="Google Shape;204;p4"/>
              <p:cNvSpPr/>
              <p:nvPr/>
            </p:nvSpPr>
            <p:spPr>
              <a:xfrm>
                <a:off x="7508545" y="664625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5" name="Google Shape;205;p4"/>
              <p:cNvSpPr/>
              <p:nvPr/>
            </p:nvSpPr>
            <p:spPr>
              <a:xfrm>
                <a:off x="7710872" y="664625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6" name="Google Shape;206;p4"/>
              <p:cNvSpPr/>
              <p:nvPr/>
            </p:nvSpPr>
            <p:spPr>
              <a:xfrm>
                <a:off x="7913198" y="664625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7" name="Google Shape;207;p4"/>
              <p:cNvSpPr/>
              <p:nvPr/>
            </p:nvSpPr>
            <p:spPr>
              <a:xfrm>
                <a:off x="7508545" y="866967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8" name="Google Shape;208;p4"/>
              <p:cNvSpPr/>
              <p:nvPr/>
            </p:nvSpPr>
            <p:spPr>
              <a:xfrm>
                <a:off x="7710872" y="866967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9" name="Google Shape;209;p4"/>
              <p:cNvSpPr/>
              <p:nvPr/>
            </p:nvSpPr>
            <p:spPr>
              <a:xfrm>
                <a:off x="7913198" y="866967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" name="Google Shape;210;p4"/>
              <p:cNvSpPr/>
              <p:nvPr/>
            </p:nvSpPr>
            <p:spPr>
              <a:xfrm>
                <a:off x="7508545" y="1069308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" name="Google Shape;211;p4"/>
              <p:cNvSpPr/>
              <p:nvPr/>
            </p:nvSpPr>
            <p:spPr>
              <a:xfrm>
                <a:off x="7710872" y="1069308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" name="Google Shape;212;p4"/>
              <p:cNvSpPr/>
              <p:nvPr/>
            </p:nvSpPr>
            <p:spPr>
              <a:xfrm>
                <a:off x="7913198" y="1069308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3" name="Google Shape;213;p4"/>
              <p:cNvSpPr/>
              <p:nvPr/>
            </p:nvSpPr>
            <p:spPr>
              <a:xfrm>
                <a:off x="7508545" y="1271649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" name="Google Shape;214;p4"/>
              <p:cNvSpPr/>
              <p:nvPr/>
            </p:nvSpPr>
            <p:spPr>
              <a:xfrm>
                <a:off x="7710872" y="1271649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5" name="Google Shape;215;p4"/>
              <p:cNvSpPr/>
              <p:nvPr/>
            </p:nvSpPr>
            <p:spPr>
              <a:xfrm>
                <a:off x="7913198" y="1271649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6" name="Google Shape;216;p4"/>
              <p:cNvSpPr/>
              <p:nvPr/>
            </p:nvSpPr>
            <p:spPr>
              <a:xfrm>
                <a:off x="8115524" y="664625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" name="Google Shape;217;p4"/>
              <p:cNvSpPr/>
              <p:nvPr/>
            </p:nvSpPr>
            <p:spPr>
              <a:xfrm>
                <a:off x="8115524" y="866967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" name="Google Shape;218;p4"/>
              <p:cNvSpPr/>
              <p:nvPr/>
            </p:nvSpPr>
            <p:spPr>
              <a:xfrm>
                <a:off x="8115524" y="1069308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" name="Google Shape;219;p4"/>
              <p:cNvSpPr/>
              <p:nvPr/>
            </p:nvSpPr>
            <p:spPr>
              <a:xfrm>
                <a:off x="8115549" y="1271649"/>
                <a:ext cx="59344" cy="59348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" name="Google Shape;220;p4"/>
              <p:cNvSpPr/>
              <p:nvPr/>
            </p:nvSpPr>
            <p:spPr>
              <a:xfrm>
                <a:off x="7508545" y="1474000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" name="Google Shape;221;p4"/>
              <p:cNvSpPr/>
              <p:nvPr/>
            </p:nvSpPr>
            <p:spPr>
              <a:xfrm>
                <a:off x="7710872" y="1474000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" name="Google Shape;222;p4"/>
              <p:cNvSpPr/>
              <p:nvPr/>
            </p:nvSpPr>
            <p:spPr>
              <a:xfrm>
                <a:off x="7913198" y="1474000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" name="Google Shape;223;p4"/>
              <p:cNvSpPr/>
              <p:nvPr/>
            </p:nvSpPr>
            <p:spPr>
              <a:xfrm>
                <a:off x="7508545" y="1676342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" name="Google Shape;224;p4"/>
              <p:cNvSpPr/>
              <p:nvPr/>
            </p:nvSpPr>
            <p:spPr>
              <a:xfrm>
                <a:off x="7710872" y="1676342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5" name="Google Shape;225;p4"/>
              <p:cNvSpPr/>
              <p:nvPr/>
            </p:nvSpPr>
            <p:spPr>
              <a:xfrm>
                <a:off x="7913198" y="1676342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6" name="Google Shape;226;p4"/>
              <p:cNvSpPr/>
              <p:nvPr/>
            </p:nvSpPr>
            <p:spPr>
              <a:xfrm>
                <a:off x="7508545" y="187868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7" name="Google Shape;227;p4"/>
              <p:cNvSpPr/>
              <p:nvPr/>
            </p:nvSpPr>
            <p:spPr>
              <a:xfrm>
                <a:off x="7710872" y="187868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8" name="Google Shape;228;p4"/>
              <p:cNvSpPr/>
              <p:nvPr/>
            </p:nvSpPr>
            <p:spPr>
              <a:xfrm>
                <a:off x="7913198" y="187868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9" name="Google Shape;229;p4"/>
              <p:cNvSpPr/>
              <p:nvPr/>
            </p:nvSpPr>
            <p:spPr>
              <a:xfrm>
                <a:off x="7508545" y="208102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0" name="Google Shape;230;p4"/>
              <p:cNvSpPr/>
              <p:nvPr/>
            </p:nvSpPr>
            <p:spPr>
              <a:xfrm>
                <a:off x="7710872" y="208102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1" name="Google Shape;231;p4"/>
              <p:cNvSpPr/>
              <p:nvPr/>
            </p:nvSpPr>
            <p:spPr>
              <a:xfrm>
                <a:off x="7913198" y="208102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2" name="Google Shape;232;p4"/>
              <p:cNvSpPr/>
              <p:nvPr/>
            </p:nvSpPr>
            <p:spPr>
              <a:xfrm>
                <a:off x="8115524" y="1474000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3" name="Google Shape;233;p4"/>
              <p:cNvSpPr/>
              <p:nvPr/>
            </p:nvSpPr>
            <p:spPr>
              <a:xfrm>
                <a:off x="8115524" y="1676342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4" name="Google Shape;234;p4"/>
              <p:cNvSpPr/>
              <p:nvPr/>
            </p:nvSpPr>
            <p:spPr>
              <a:xfrm>
                <a:off x="8115524" y="1878683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5" name="Google Shape;235;p4"/>
              <p:cNvSpPr/>
              <p:nvPr/>
            </p:nvSpPr>
            <p:spPr>
              <a:xfrm>
                <a:off x="8115549" y="2081024"/>
                <a:ext cx="59400" cy="594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36" name="Google Shape;236;p4"/>
            <p:cNvGrpSpPr/>
            <p:nvPr/>
          </p:nvGrpSpPr>
          <p:grpSpPr>
            <a:xfrm>
              <a:off x="666070" y="4483438"/>
              <a:ext cx="666403" cy="666424"/>
              <a:chOff x="7996345" y="980275"/>
              <a:chExt cx="666403" cy="666424"/>
            </a:xfrm>
          </p:grpSpPr>
          <p:sp>
            <p:nvSpPr>
              <p:cNvPr id="237" name="Google Shape;237;p4"/>
              <p:cNvSpPr/>
              <p:nvPr/>
            </p:nvSpPr>
            <p:spPr>
              <a:xfrm>
                <a:off x="7996345" y="980275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8" name="Google Shape;238;p4"/>
              <p:cNvSpPr/>
              <p:nvPr/>
            </p:nvSpPr>
            <p:spPr>
              <a:xfrm>
                <a:off x="8198672" y="980275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9" name="Google Shape;239;p4"/>
              <p:cNvSpPr/>
              <p:nvPr/>
            </p:nvSpPr>
            <p:spPr>
              <a:xfrm>
                <a:off x="8400998" y="980275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0" name="Google Shape;240;p4"/>
              <p:cNvSpPr/>
              <p:nvPr/>
            </p:nvSpPr>
            <p:spPr>
              <a:xfrm>
                <a:off x="7996345" y="1182617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1" name="Google Shape;241;p4"/>
              <p:cNvSpPr/>
              <p:nvPr/>
            </p:nvSpPr>
            <p:spPr>
              <a:xfrm>
                <a:off x="8198672" y="1182617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2" name="Google Shape;242;p4"/>
              <p:cNvSpPr/>
              <p:nvPr/>
            </p:nvSpPr>
            <p:spPr>
              <a:xfrm>
                <a:off x="8400998" y="1182617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3" name="Google Shape;243;p4"/>
              <p:cNvSpPr/>
              <p:nvPr/>
            </p:nvSpPr>
            <p:spPr>
              <a:xfrm>
                <a:off x="7996345" y="1384958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4" name="Google Shape;244;p4"/>
              <p:cNvSpPr/>
              <p:nvPr/>
            </p:nvSpPr>
            <p:spPr>
              <a:xfrm>
                <a:off x="8198672" y="1384958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5" name="Google Shape;245;p4"/>
              <p:cNvSpPr/>
              <p:nvPr/>
            </p:nvSpPr>
            <p:spPr>
              <a:xfrm>
                <a:off x="8400998" y="1384958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6" name="Google Shape;246;p4"/>
              <p:cNvSpPr/>
              <p:nvPr/>
            </p:nvSpPr>
            <p:spPr>
              <a:xfrm>
                <a:off x="7996345" y="1587299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7" name="Google Shape;247;p4"/>
              <p:cNvSpPr/>
              <p:nvPr/>
            </p:nvSpPr>
            <p:spPr>
              <a:xfrm>
                <a:off x="8198672" y="1587299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8" name="Google Shape;248;p4"/>
              <p:cNvSpPr/>
              <p:nvPr/>
            </p:nvSpPr>
            <p:spPr>
              <a:xfrm>
                <a:off x="8400998" y="1587299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9" name="Google Shape;249;p4"/>
              <p:cNvSpPr/>
              <p:nvPr/>
            </p:nvSpPr>
            <p:spPr>
              <a:xfrm>
                <a:off x="8603324" y="980275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0" name="Google Shape;250;p4"/>
              <p:cNvSpPr/>
              <p:nvPr/>
            </p:nvSpPr>
            <p:spPr>
              <a:xfrm>
                <a:off x="8603324" y="1182617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1" name="Google Shape;251;p4"/>
              <p:cNvSpPr/>
              <p:nvPr/>
            </p:nvSpPr>
            <p:spPr>
              <a:xfrm>
                <a:off x="8603324" y="1384958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2" name="Google Shape;252;p4"/>
              <p:cNvSpPr/>
              <p:nvPr/>
            </p:nvSpPr>
            <p:spPr>
              <a:xfrm>
                <a:off x="8603349" y="1587299"/>
                <a:ext cx="59400" cy="594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253" name="Google Shape;253;p4"/>
          <p:cNvSpPr txBox="1"/>
          <p:nvPr>
            <p:ph idx="1" type="body"/>
          </p:nvPr>
        </p:nvSpPr>
        <p:spPr>
          <a:xfrm>
            <a:off x="1699000" y="660475"/>
            <a:ext cx="5045400" cy="3829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57200" lvl="0" marL="457200" rtl="0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Barlow SemiBold"/>
              <a:buChar char="▪"/>
              <a:defRPr sz="3600">
                <a:latin typeface="Barlow SemiBold"/>
                <a:ea typeface="Barlow SemiBold"/>
                <a:cs typeface="Barlow SemiBold"/>
                <a:sym typeface="Barlow SemiBold"/>
              </a:defRPr>
            </a:lvl1pPr>
            <a:lvl2pPr indent="-4572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Barlow SemiBold"/>
              <a:buChar char="▫"/>
              <a:defRPr sz="3600">
                <a:latin typeface="Barlow SemiBold"/>
                <a:ea typeface="Barlow SemiBold"/>
                <a:cs typeface="Barlow SemiBold"/>
                <a:sym typeface="Barlow SemiBold"/>
              </a:defRPr>
            </a:lvl2pPr>
            <a:lvl3pPr indent="-4572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Font typeface="Barlow SemiBold"/>
              <a:buChar char="▫"/>
              <a:defRPr sz="3600">
                <a:latin typeface="Barlow SemiBold"/>
                <a:ea typeface="Barlow SemiBold"/>
                <a:cs typeface="Barlow SemiBold"/>
                <a:sym typeface="Barlow SemiBold"/>
              </a:defRPr>
            </a:lvl3pPr>
            <a:lvl4pPr indent="-4572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Font typeface="Barlow SemiBold"/>
              <a:buChar char="▫"/>
              <a:defRPr sz="3600">
                <a:latin typeface="Barlow SemiBold"/>
                <a:ea typeface="Barlow SemiBold"/>
                <a:cs typeface="Barlow SemiBold"/>
                <a:sym typeface="Barlow SemiBold"/>
              </a:defRPr>
            </a:lvl4pPr>
            <a:lvl5pPr indent="-4572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Font typeface="Barlow SemiBold"/>
              <a:buChar char="▫"/>
              <a:defRPr sz="3600">
                <a:latin typeface="Barlow SemiBold"/>
                <a:ea typeface="Barlow SemiBold"/>
                <a:cs typeface="Barlow SemiBold"/>
                <a:sym typeface="Barlow SemiBold"/>
              </a:defRPr>
            </a:lvl5pPr>
            <a:lvl6pPr indent="-4572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Font typeface="Barlow SemiBold"/>
              <a:buChar char="▫"/>
              <a:defRPr sz="3600">
                <a:latin typeface="Barlow SemiBold"/>
                <a:ea typeface="Barlow SemiBold"/>
                <a:cs typeface="Barlow SemiBold"/>
                <a:sym typeface="Barlow SemiBold"/>
              </a:defRPr>
            </a:lvl6pPr>
            <a:lvl7pPr indent="-4572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Font typeface="Barlow SemiBold"/>
              <a:buChar char="▫"/>
              <a:defRPr sz="3600">
                <a:latin typeface="Barlow SemiBold"/>
                <a:ea typeface="Barlow SemiBold"/>
                <a:cs typeface="Barlow SemiBold"/>
                <a:sym typeface="Barlow SemiBold"/>
              </a:defRPr>
            </a:lvl7pPr>
            <a:lvl8pPr indent="-4572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Font typeface="Barlow SemiBold"/>
              <a:buChar char="▫"/>
              <a:defRPr sz="3600">
                <a:latin typeface="Barlow SemiBold"/>
                <a:ea typeface="Barlow SemiBold"/>
                <a:cs typeface="Barlow SemiBold"/>
                <a:sym typeface="Barlow SemiBold"/>
              </a:defRPr>
            </a:lvl8pPr>
            <a:lvl9pPr indent="-4572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Font typeface="Barlow SemiBold"/>
              <a:buChar char="▫"/>
              <a:defRPr sz="3600">
                <a:latin typeface="Barlow SemiBold"/>
                <a:ea typeface="Barlow SemiBold"/>
                <a:cs typeface="Barlow SemiBold"/>
                <a:sym typeface="Barlow SemiBold"/>
              </a:defRPr>
            </a:lvl9pPr>
          </a:lstStyle>
          <a:p/>
        </p:txBody>
      </p:sp>
      <p:sp>
        <p:nvSpPr>
          <p:cNvPr id="254" name="Google Shape;254;p4"/>
          <p:cNvSpPr txBox="1"/>
          <p:nvPr/>
        </p:nvSpPr>
        <p:spPr>
          <a:xfrm>
            <a:off x="666125" y="574543"/>
            <a:ext cx="6663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lt1"/>
                </a:solidFill>
              </a:rPr>
              <a:t>“</a:t>
            </a:r>
            <a:endParaRPr sz="9600">
              <a:solidFill>
                <a:schemeClr val="lt1"/>
              </a:solidFill>
            </a:endParaRPr>
          </a:p>
        </p:txBody>
      </p:sp>
      <p:sp>
        <p:nvSpPr>
          <p:cNvPr id="255" name="Google Shape;255;p4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57" name="Google Shape;257;p5"/>
          <p:cNvGrpSpPr/>
          <p:nvPr/>
        </p:nvGrpSpPr>
        <p:grpSpPr>
          <a:xfrm>
            <a:off x="-207" y="0"/>
            <a:ext cx="9158157" cy="5149835"/>
            <a:chOff x="-207" y="0"/>
            <a:chExt cx="9158157" cy="5149835"/>
          </a:xfrm>
        </p:grpSpPr>
        <p:sp>
          <p:nvSpPr>
            <p:cNvPr id="258" name="Google Shape;258;p5"/>
            <p:cNvSpPr/>
            <p:nvPr/>
          </p:nvSpPr>
          <p:spPr>
            <a:xfrm>
              <a:off x="8504250" y="4489800"/>
              <a:ext cx="6537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5"/>
            <p:cNvSpPr/>
            <p:nvPr/>
          </p:nvSpPr>
          <p:spPr>
            <a:xfrm>
              <a:off x="0" y="0"/>
              <a:ext cx="653700" cy="5143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5"/>
            <p:cNvSpPr/>
            <p:nvPr/>
          </p:nvSpPr>
          <p:spPr>
            <a:xfrm>
              <a:off x="322375" y="664300"/>
              <a:ext cx="81819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61" name="Google Shape;261;p5"/>
            <p:cNvGrpSpPr/>
            <p:nvPr/>
          </p:nvGrpSpPr>
          <p:grpSpPr>
            <a:xfrm>
              <a:off x="-207" y="664293"/>
              <a:ext cx="155867" cy="653721"/>
              <a:chOff x="5385375" y="498300"/>
              <a:chExt cx="802200" cy="556500"/>
            </a:xfrm>
          </p:grpSpPr>
          <p:sp>
            <p:nvSpPr>
              <p:cNvPr id="262" name="Google Shape;262;p5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3" name="Google Shape;263;p5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4" name="Google Shape;264;p5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65" name="Google Shape;265;p5"/>
            <p:cNvGrpSpPr/>
            <p:nvPr/>
          </p:nvGrpSpPr>
          <p:grpSpPr>
            <a:xfrm>
              <a:off x="322384" y="4483463"/>
              <a:ext cx="666347" cy="666373"/>
              <a:chOff x="7134700" y="414375"/>
              <a:chExt cx="501919" cy="501900"/>
            </a:xfrm>
          </p:grpSpPr>
          <p:sp>
            <p:nvSpPr>
              <p:cNvPr id="266" name="Google Shape;266;p5"/>
              <p:cNvSpPr/>
              <p:nvPr/>
            </p:nvSpPr>
            <p:spPr>
              <a:xfrm>
                <a:off x="71347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7" name="Google Shape;267;p5"/>
              <p:cNvSpPr/>
              <p:nvPr/>
            </p:nvSpPr>
            <p:spPr>
              <a:xfrm>
                <a:off x="72871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8" name="Google Shape;268;p5"/>
              <p:cNvSpPr/>
              <p:nvPr/>
            </p:nvSpPr>
            <p:spPr>
              <a:xfrm>
                <a:off x="74395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9" name="Google Shape;269;p5"/>
              <p:cNvSpPr/>
              <p:nvPr/>
            </p:nvSpPr>
            <p:spPr>
              <a:xfrm>
                <a:off x="71347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0" name="Google Shape;270;p5"/>
              <p:cNvSpPr/>
              <p:nvPr/>
            </p:nvSpPr>
            <p:spPr>
              <a:xfrm>
                <a:off x="72871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1" name="Google Shape;271;p5"/>
              <p:cNvSpPr/>
              <p:nvPr/>
            </p:nvSpPr>
            <p:spPr>
              <a:xfrm>
                <a:off x="74395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2" name="Google Shape;272;p5"/>
              <p:cNvSpPr/>
              <p:nvPr/>
            </p:nvSpPr>
            <p:spPr>
              <a:xfrm>
                <a:off x="71347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3" name="Google Shape;273;p5"/>
              <p:cNvSpPr/>
              <p:nvPr/>
            </p:nvSpPr>
            <p:spPr>
              <a:xfrm>
                <a:off x="72871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4" name="Google Shape;274;p5"/>
              <p:cNvSpPr/>
              <p:nvPr/>
            </p:nvSpPr>
            <p:spPr>
              <a:xfrm>
                <a:off x="74395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5" name="Google Shape;275;p5"/>
              <p:cNvSpPr/>
              <p:nvPr/>
            </p:nvSpPr>
            <p:spPr>
              <a:xfrm>
                <a:off x="71347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6" name="Google Shape;276;p5"/>
              <p:cNvSpPr/>
              <p:nvPr/>
            </p:nvSpPr>
            <p:spPr>
              <a:xfrm>
                <a:off x="72871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7" name="Google Shape;277;p5"/>
              <p:cNvSpPr/>
              <p:nvPr/>
            </p:nvSpPr>
            <p:spPr>
              <a:xfrm>
                <a:off x="74395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8" name="Google Shape;278;p5"/>
              <p:cNvSpPr/>
              <p:nvPr/>
            </p:nvSpPr>
            <p:spPr>
              <a:xfrm>
                <a:off x="75919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9" name="Google Shape;279;p5"/>
              <p:cNvSpPr/>
              <p:nvPr/>
            </p:nvSpPr>
            <p:spPr>
              <a:xfrm>
                <a:off x="75919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0" name="Google Shape;280;p5"/>
              <p:cNvSpPr/>
              <p:nvPr/>
            </p:nvSpPr>
            <p:spPr>
              <a:xfrm>
                <a:off x="75919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1" name="Google Shape;281;p5"/>
              <p:cNvSpPr/>
              <p:nvPr/>
            </p:nvSpPr>
            <p:spPr>
              <a:xfrm>
                <a:off x="7591919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82" name="Google Shape;282;p5"/>
            <p:cNvGrpSpPr/>
            <p:nvPr/>
          </p:nvGrpSpPr>
          <p:grpSpPr>
            <a:xfrm>
              <a:off x="8832384" y="670955"/>
              <a:ext cx="311815" cy="653721"/>
              <a:chOff x="5385375" y="498300"/>
              <a:chExt cx="802200" cy="556500"/>
            </a:xfrm>
          </p:grpSpPr>
          <p:sp>
            <p:nvSpPr>
              <p:cNvPr id="283" name="Google Shape;283;p5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4" name="Google Shape;284;p5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5" name="Google Shape;285;p5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286" name="Google Shape;286;p5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287" name="Google Shape;287;p5"/>
          <p:cNvSpPr txBox="1"/>
          <p:nvPr>
            <p:ph idx="1" type="body"/>
          </p:nvPr>
        </p:nvSpPr>
        <p:spPr>
          <a:xfrm>
            <a:off x="1199775" y="1599700"/>
            <a:ext cx="6650700" cy="28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▪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9pPr>
          </a:lstStyle>
          <a:p/>
        </p:txBody>
      </p:sp>
      <p:sp>
        <p:nvSpPr>
          <p:cNvPr id="288" name="Google Shape;288;p5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6"/>
          <p:cNvSpPr/>
          <p:nvPr/>
        </p:nvSpPr>
        <p:spPr>
          <a:xfrm>
            <a:off x="6100358" y="13"/>
            <a:ext cx="3050400" cy="5143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6"/>
          <p:cNvSpPr/>
          <p:nvPr/>
        </p:nvSpPr>
        <p:spPr>
          <a:xfrm>
            <a:off x="8504250" y="4489800"/>
            <a:ext cx="653700" cy="6537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6"/>
          <p:cNvSpPr/>
          <p:nvPr/>
        </p:nvSpPr>
        <p:spPr>
          <a:xfrm>
            <a:off x="322375" y="646500"/>
            <a:ext cx="4470600" cy="6537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3" name="Google Shape;293;p6"/>
          <p:cNvGrpSpPr/>
          <p:nvPr/>
        </p:nvGrpSpPr>
        <p:grpSpPr>
          <a:xfrm>
            <a:off x="-207" y="646493"/>
            <a:ext cx="155867" cy="653721"/>
            <a:chOff x="5385375" y="498300"/>
            <a:chExt cx="802200" cy="556500"/>
          </a:xfrm>
        </p:grpSpPr>
        <p:sp>
          <p:nvSpPr>
            <p:cNvPr id="294" name="Google Shape;294;p6"/>
            <p:cNvSpPr/>
            <p:nvPr/>
          </p:nvSpPr>
          <p:spPr>
            <a:xfrm>
              <a:off x="5385375" y="498300"/>
              <a:ext cx="802200" cy="9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6"/>
            <p:cNvSpPr/>
            <p:nvPr/>
          </p:nvSpPr>
          <p:spPr>
            <a:xfrm>
              <a:off x="5385375" y="726900"/>
              <a:ext cx="802200" cy="9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6"/>
            <p:cNvSpPr/>
            <p:nvPr/>
          </p:nvSpPr>
          <p:spPr>
            <a:xfrm>
              <a:off x="5385375" y="955500"/>
              <a:ext cx="802200" cy="9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7" name="Google Shape;297;p6"/>
          <p:cNvGrpSpPr/>
          <p:nvPr/>
        </p:nvGrpSpPr>
        <p:grpSpPr>
          <a:xfrm>
            <a:off x="5434002" y="4483463"/>
            <a:ext cx="666347" cy="666373"/>
            <a:chOff x="7134700" y="414375"/>
            <a:chExt cx="501919" cy="501900"/>
          </a:xfrm>
        </p:grpSpPr>
        <p:sp>
          <p:nvSpPr>
            <p:cNvPr id="298" name="Google Shape;298;p6"/>
            <p:cNvSpPr/>
            <p:nvPr/>
          </p:nvSpPr>
          <p:spPr>
            <a:xfrm>
              <a:off x="7134700" y="4143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6"/>
            <p:cNvSpPr/>
            <p:nvPr/>
          </p:nvSpPr>
          <p:spPr>
            <a:xfrm>
              <a:off x="7287100" y="4143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6"/>
            <p:cNvSpPr/>
            <p:nvPr/>
          </p:nvSpPr>
          <p:spPr>
            <a:xfrm>
              <a:off x="7439500" y="4143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6"/>
            <p:cNvSpPr/>
            <p:nvPr/>
          </p:nvSpPr>
          <p:spPr>
            <a:xfrm>
              <a:off x="7134700" y="5667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6"/>
            <p:cNvSpPr/>
            <p:nvPr/>
          </p:nvSpPr>
          <p:spPr>
            <a:xfrm>
              <a:off x="7287100" y="5667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6"/>
            <p:cNvSpPr/>
            <p:nvPr/>
          </p:nvSpPr>
          <p:spPr>
            <a:xfrm>
              <a:off x="7439500" y="5667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6"/>
            <p:cNvSpPr/>
            <p:nvPr/>
          </p:nvSpPr>
          <p:spPr>
            <a:xfrm>
              <a:off x="7134700" y="7191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6"/>
            <p:cNvSpPr/>
            <p:nvPr/>
          </p:nvSpPr>
          <p:spPr>
            <a:xfrm>
              <a:off x="7287100" y="7191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6"/>
            <p:cNvSpPr/>
            <p:nvPr/>
          </p:nvSpPr>
          <p:spPr>
            <a:xfrm>
              <a:off x="7439500" y="7191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6"/>
            <p:cNvSpPr/>
            <p:nvPr/>
          </p:nvSpPr>
          <p:spPr>
            <a:xfrm>
              <a:off x="7134700" y="8715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6"/>
            <p:cNvSpPr/>
            <p:nvPr/>
          </p:nvSpPr>
          <p:spPr>
            <a:xfrm>
              <a:off x="7287100" y="8715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6"/>
            <p:cNvSpPr/>
            <p:nvPr/>
          </p:nvSpPr>
          <p:spPr>
            <a:xfrm>
              <a:off x="7439500" y="8715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6"/>
            <p:cNvSpPr/>
            <p:nvPr/>
          </p:nvSpPr>
          <p:spPr>
            <a:xfrm>
              <a:off x="7591900" y="4143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6"/>
            <p:cNvSpPr/>
            <p:nvPr/>
          </p:nvSpPr>
          <p:spPr>
            <a:xfrm>
              <a:off x="7591900" y="5667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6"/>
            <p:cNvSpPr/>
            <p:nvPr/>
          </p:nvSpPr>
          <p:spPr>
            <a:xfrm>
              <a:off x="7591900" y="7191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6"/>
            <p:cNvSpPr/>
            <p:nvPr/>
          </p:nvSpPr>
          <p:spPr>
            <a:xfrm>
              <a:off x="7591919" y="871575"/>
              <a:ext cx="44700" cy="44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4" name="Google Shape;314;p6"/>
          <p:cNvGrpSpPr/>
          <p:nvPr/>
        </p:nvGrpSpPr>
        <p:grpSpPr>
          <a:xfrm rot="-5400000">
            <a:off x="8018100" y="-167410"/>
            <a:ext cx="318554" cy="653721"/>
            <a:chOff x="5385375" y="498300"/>
            <a:chExt cx="802200" cy="556500"/>
          </a:xfrm>
        </p:grpSpPr>
        <p:sp>
          <p:nvSpPr>
            <p:cNvPr id="315" name="Google Shape;315;p6"/>
            <p:cNvSpPr/>
            <p:nvPr/>
          </p:nvSpPr>
          <p:spPr>
            <a:xfrm>
              <a:off x="5385375" y="498300"/>
              <a:ext cx="802200" cy="993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6"/>
            <p:cNvSpPr/>
            <p:nvPr/>
          </p:nvSpPr>
          <p:spPr>
            <a:xfrm>
              <a:off x="5385375" y="726900"/>
              <a:ext cx="802200" cy="993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6"/>
            <p:cNvSpPr/>
            <p:nvPr/>
          </p:nvSpPr>
          <p:spPr>
            <a:xfrm>
              <a:off x="5385375" y="955500"/>
              <a:ext cx="802200" cy="993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18" name="Google Shape;318;p6"/>
          <p:cNvSpPr txBox="1"/>
          <p:nvPr>
            <p:ph type="title"/>
          </p:nvPr>
        </p:nvSpPr>
        <p:spPr>
          <a:xfrm>
            <a:off x="508700" y="646500"/>
            <a:ext cx="42843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19" name="Google Shape;319;p6"/>
          <p:cNvSpPr txBox="1"/>
          <p:nvPr>
            <p:ph idx="1" type="body"/>
          </p:nvPr>
        </p:nvSpPr>
        <p:spPr>
          <a:xfrm>
            <a:off x="508700" y="1599700"/>
            <a:ext cx="4284300" cy="28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▪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9pPr>
          </a:lstStyle>
          <a:p/>
        </p:txBody>
      </p:sp>
      <p:sp>
        <p:nvSpPr>
          <p:cNvPr id="320" name="Google Shape;320;p6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lt1"/>
                </a:solidFill>
              </a:defRPr>
            </a:lvl1pPr>
            <a:lvl2pPr lvl="1" rtl="0">
              <a:buNone/>
              <a:defRPr>
                <a:solidFill>
                  <a:schemeClr val="lt1"/>
                </a:solidFill>
              </a:defRPr>
            </a:lvl2pPr>
            <a:lvl3pPr lvl="2" rtl="0">
              <a:buNone/>
              <a:defRPr>
                <a:solidFill>
                  <a:schemeClr val="lt1"/>
                </a:solidFill>
              </a:defRPr>
            </a:lvl3pPr>
            <a:lvl4pPr lvl="3" rtl="0">
              <a:buNone/>
              <a:defRPr>
                <a:solidFill>
                  <a:schemeClr val="lt1"/>
                </a:solidFill>
              </a:defRPr>
            </a:lvl4pPr>
            <a:lvl5pPr lvl="4" rtl="0">
              <a:buNone/>
              <a:defRPr>
                <a:solidFill>
                  <a:schemeClr val="lt1"/>
                </a:solidFill>
              </a:defRPr>
            </a:lvl5pPr>
            <a:lvl6pPr lvl="5" rtl="0">
              <a:buNone/>
              <a:defRPr>
                <a:solidFill>
                  <a:schemeClr val="lt1"/>
                </a:solidFill>
              </a:defRPr>
            </a:lvl6pPr>
            <a:lvl7pPr lvl="6" rtl="0">
              <a:buNone/>
              <a:defRPr>
                <a:solidFill>
                  <a:schemeClr val="lt1"/>
                </a:solidFill>
              </a:defRPr>
            </a:lvl7pPr>
            <a:lvl8pPr lvl="7" rtl="0">
              <a:buNone/>
              <a:defRPr>
                <a:solidFill>
                  <a:schemeClr val="lt1"/>
                </a:solidFill>
              </a:defRPr>
            </a:lvl8pPr>
            <a:lvl9pPr lvl="8" rtl="0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2" name="Google Shape;322;p7"/>
          <p:cNvGrpSpPr/>
          <p:nvPr/>
        </p:nvGrpSpPr>
        <p:grpSpPr>
          <a:xfrm>
            <a:off x="-207" y="0"/>
            <a:ext cx="9158157" cy="5149835"/>
            <a:chOff x="-207" y="0"/>
            <a:chExt cx="9158157" cy="5149835"/>
          </a:xfrm>
        </p:grpSpPr>
        <p:sp>
          <p:nvSpPr>
            <p:cNvPr id="323" name="Google Shape;323;p7"/>
            <p:cNvSpPr/>
            <p:nvPr/>
          </p:nvSpPr>
          <p:spPr>
            <a:xfrm>
              <a:off x="8504250" y="4489800"/>
              <a:ext cx="6537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7"/>
            <p:cNvSpPr/>
            <p:nvPr/>
          </p:nvSpPr>
          <p:spPr>
            <a:xfrm>
              <a:off x="0" y="0"/>
              <a:ext cx="653700" cy="5143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7"/>
            <p:cNvSpPr/>
            <p:nvPr/>
          </p:nvSpPr>
          <p:spPr>
            <a:xfrm>
              <a:off x="322375" y="664300"/>
              <a:ext cx="81819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26" name="Google Shape;326;p7"/>
            <p:cNvGrpSpPr/>
            <p:nvPr/>
          </p:nvGrpSpPr>
          <p:grpSpPr>
            <a:xfrm>
              <a:off x="-207" y="664293"/>
              <a:ext cx="155867" cy="653721"/>
              <a:chOff x="5385375" y="498300"/>
              <a:chExt cx="802200" cy="556500"/>
            </a:xfrm>
          </p:grpSpPr>
          <p:sp>
            <p:nvSpPr>
              <p:cNvPr id="327" name="Google Shape;327;p7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8" name="Google Shape;328;p7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9" name="Google Shape;329;p7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30" name="Google Shape;330;p7"/>
            <p:cNvGrpSpPr/>
            <p:nvPr/>
          </p:nvGrpSpPr>
          <p:grpSpPr>
            <a:xfrm>
              <a:off x="322384" y="4483463"/>
              <a:ext cx="666347" cy="666373"/>
              <a:chOff x="7134700" y="414375"/>
              <a:chExt cx="501919" cy="501900"/>
            </a:xfrm>
          </p:grpSpPr>
          <p:sp>
            <p:nvSpPr>
              <p:cNvPr id="331" name="Google Shape;331;p7"/>
              <p:cNvSpPr/>
              <p:nvPr/>
            </p:nvSpPr>
            <p:spPr>
              <a:xfrm>
                <a:off x="71347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2" name="Google Shape;332;p7"/>
              <p:cNvSpPr/>
              <p:nvPr/>
            </p:nvSpPr>
            <p:spPr>
              <a:xfrm>
                <a:off x="72871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3" name="Google Shape;333;p7"/>
              <p:cNvSpPr/>
              <p:nvPr/>
            </p:nvSpPr>
            <p:spPr>
              <a:xfrm>
                <a:off x="74395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4" name="Google Shape;334;p7"/>
              <p:cNvSpPr/>
              <p:nvPr/>
            </p:nvSpPr>
            <p:spPr>
              <a:xfrm>
                <a:off x="71347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5" name="Google Shape;335;p7"/>
              <p:cNvSpPr/>
              <p:nvPr/>
            </p:nvSpPr>
            <p:spPr>
              <a:xfrm>
                <a:off x="72871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6" name="Google Shape;336;p7"/>
              <p:cNvSpPr/>
              <p:nvPr/>
            </p:nvSpPr>
            <p:spPr>
              <a:xfrm>
                <a:off x="74395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7" name="Google Shape;337;p7"/>
              <p:cNvSpPr/>
              <p:nvPr/>
            </p:nvSpPr>
            <p:spPr>
              <a:xfrm>
                <a:off x="71347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8" name="Google Shape;338;p7"/>
              <p:cNvSpPr/>
              <p:nvPr/>
            </p:nvSpPr>
            <p:spPr>
              <a:xfrm>
                <a:off x="72871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9" name="Google Shape;339;p7"/>
              <p:cNvSpPr/>
              <p:nvPr/>
            </p:nvSpPr>
            <p:spPr>
              <a:xfrm>
                <a:off x="74395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0" name="Google Shape;340;p7"/>
              <p:cNvSpPr/>
              <p:nvPr/>
            </p:nvSpPr>
            <p:spPr>
              <a:xfrm>
                <a:off x="71347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1" name="Google Shape;341;p7"/>
              <p:cNvSpPr/>
              <p:nvPr/>
            </p:nvSpPr>
            <p:spPr>
              <a:xfrm>
                <a:off x="72871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2" name="Google Shape;342;p7"/>
              <p:cNvSpPr/>
              <p:nvPr/>
            </p:nvSpPr>
            <p:spPr>
              <a:xfrm>
                <a:off x="74395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3" name="Google Shape;343;p7"/>
              <p:cNvSpPr/>
              <p:nvPr/>
            </p:nvSpPr>
            <p:spPr>
              <a:xfrm>
                <a:off x="75919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4" name="Google Shape;344;p7"/>
              <p:cNvSpPr/>
              <p:nvPr/>
            </p:nvSpPr>
            <p:spPr>
              <a:xfrm>
                <a:off x="75919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5" name="Google Shape;345;p7"/>
              <p:cNvSpPr/>
              <p:nvPr/>
            </p:nvSpPr>
            <p:spPr>
              <a:xfrm>
                <a:off x="75919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6" name="Google Shape;346;p7"/>
              <p:cNvSpPr/>
              <p:nvPr/>
            </p:nvSpPr>
            <p:spPr>
              <a:xfrm>
                <a:off x="7591919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47" name="Google Shape;347;p7"/>
            <p:cNvGrpSpPr/>
            <p:nvPr/>
          </p:nvGrpSpPr>
          <p:grpSpPr>
            <a:xfrm>
              <a:off x="8832384" y="670955"/>
              <a:ext cx="311815" cy="653721"/>
              <a:chOff x="5385375" y="498300"/>
              <a:chExt cx="802200" cy="556500"/>
            </a:xfrm>
          </p:grpSpPr>
          <p:sp>
            <p:nvSpPr>
              <p:cNvPr id="348" name="Google Shape;348;p7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9" name="Google Shape;349;p7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0" name="Google Shape;350;p7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351" name="Google Shape;351;p7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352" name="Google Shape;352;p7"/>
          <p:cNvSpPr txBox="1"/>
          <p:nvPr>
            <p:ph idx="1" type="body"/>
          </p:nvPr>
        </p:nvSpPr>
        <p:spPr>
          <a:xfrm>
            <a:off x="1172650" y="1599700"/>
            <a:ext cx="34473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▪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9pPr>
          </a:lstStyle>
          <a:p/>
        </p:txBody>
      </p:sp>
      <p:sp>
        <p:nvSpPr>
          <p:cNvPr id="353" name="Google Shape;353;p7"/>
          <p:cNvSpPr txBox="1"/>
          <p:nvPr>
            <p:ph idx="2" type="body"/>
          </p:nvPr>
        </p:nvSpPr>
        <p:spPr>
          <a:xfrm>
            <a:off x="5056888" y="1599700"/>
            <a:ext cx="34473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▪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9pPr>
          </a:lstStyle>
          <a:p/>
        </p:txBody>
      </p:sp>
      <p:sp>
        <p:nvSpPr>
          <p:cNvPr id="354" name="Google Shape;354;p7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6" name="Google Shape;356;p8"/>
          <p:cNvGrpSpPr/>
          <p:nvPr/>
        </p:nvGrpSpPr>
        <p:grpSpPr>
          <a:xfrm>
            <a:off x="-207" y="0"/>
            <a:ext cx="9158157" cy="5149835"/>
            <a:chOff x="-207" y="0"/>
            <a:chExt cx="9158157" cy="5149835"/>
          </a:xfrm>
        </p:grpSpPr>
        <p:sp>
          <p:nvSpPr>
            <p:cNvPr id="357" name="Google Shape;357;p8"/>
            <p:cNvSpPr/>
            <p:nvPr/>
          </p:nvSpPr>
          <p:spPr>
            <a:xfrm>
              <a:off x="8504250" y="4489800"/>
              <a:ext cx="6537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8"/>
            <p:cNvSpPr/>
            <p:nvPr/>
          </p:nvSpPr>
          <p:spPr>
            <a:xfrm>
              <a:off x="0" y="0"/>
              <a:ext cx="653700" cy="5143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8"/>
            <p:cNvSpPr/>
            <p:nvPr/>
          </p:nvSpPr>
          <p:spPr>
            <a:xfrm>
              <a:off x="322375" y="664300"/>
              <a:ext cx="81819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60" name="Google Shape;360;p8"/>
            <p:cNvGrpSpPr/>
            <p:nvPr/>
          </p:nvGrpSpPr>
          <p:grpSpPr>
            <a:xfrm>
              <a:off x="-207" y="664293"/>
              <a:ext cx="155867" cy="653721"/>
              <a:chOff x="5385375" y="498300"/>
              <a:chExt cx="802200" cy="556500"/>
            </a:xfrm>
          </p:grpSpPr>
          <p:sp>
            <p:nvSpPr>
              <p:cNvPr id="361" name="Google Shape;361;p8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2" name="Google Shape;362;p8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3" name="Google Shape;363;p8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64" name="Google Shape;364;p8"/>
            <p:cNvGrpSpPr/>
            <p:nvPr/>
          </p:nvGrpSpPr>
          <p:grpSpPr>
            <a:xfrm>
              <a:off x="322384" y="4483463"/>
              <a:ext cx="666347" cy="666373"/>
              <a:chOff x="7134700" y="414375"/>
              <a:chExt cx="501919" cy="501900"/>
            </a:xfrm>
          </p:grpSpPr>
          <p:sp>
            <p:nvSpPr>
              <p:cNvPr id="365" name="Google Shape;365;p8"/>
              <p:cNvSpPr/>
              <p:nvPr/>
            </p:nvSpPr>
            <p:spPr>
              <a:xfrm>
                <a:off x="71347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6" name="Google Shape;366;p8"/>
              <p:cNvSpPr/>
              <p:nvPr/>
            </p:nvSpPr>
            <p:spPr>
              <a:xfrm>
                <a:off x="72871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7" name="Google Shape;367;p8"/>
              <p:cNvSpPr/>
              <p:nvPr/>
            </p:nvSpPr>
            <p:spPr>
              <a:xfrm>
                <a:off x="74395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8" name="Google Shape;368;p8"/>
              <p:cNvSpPr/>
              <p:nvPr/>
            </p:nvSpPr>
            <p:spPr>
              <a:xfrm>
                <a:off x="71347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9" name="Google Shape;369;p8"/>
              <p:cNvSpPr/>
              <p:nvPr/>
            </p:nvSpPr>
            <p:spPr>
              <a:xfrm>
                <a:off x="72871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0" name="Google Shape;370;p8"/>
              <p:cNvSpPr/>
              <p:nvPr/>
            </p:nvSpPr>
            <p:spPr>
              <a:xfrm>
                <a:off x="74395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1" name="Google Shape;371;p8"/>
              <p:cNvSpPr/>
              <p:nvPr/>
            </p:nvSpPr>
            <p:spPr>
              <a:xfrm>
                <a:off x="71347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2" name="Google Shape;372;p8"/>
              <p:cNvSpPr/>
              <p:nvPr/>
            </p:nvSpPr>
            <p:spPr>
              <a:xfrm>
                <a:off x="72871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3" name="Google Shape;373;p8"/>
              <p:cNvSpPr/>
              <p:nvPr/>
            </p:nvSpPr>
            <p:spPr>
              <a:xfrm>
                <a:off x="74395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4" name="Google Shape;374;p8"/>
              <p:cNvSpPr/>
              <p:nvPr/>
            </p:nvSpPr>
            <p:spPr>
              <a:xfrm>
                <a:off x="71347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5" name="Google Shape;375;p8"/>
              <p:cNvSpPr/>
              <p:nvPr/>
            </p:nvSpPr>
            <p:spPr>
              <a:xfrm>
                <a:off x="72871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6" name="Google Shape;376;p8"/>
              <p:cNvSpPr/>
              <p:nvPr/>
            </p:nvSpPr>
            <p:spPr>
              <a:xfrm>
                <a:off x="74395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7" name="Google Shape;377;p8"/>
              <p:cNvSpPr/>
              <p:nvPr/>
            </p:nvSpPr>
            <p:spPr>
              <a:xfrm>
                <a:off x="75919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8" name="Google Shape;378;p8"/>
              <p:cNvSpPr/>
              <p:nvPr/>
            </p:nvSpPr>
            <p:spPr>
              <a:xfrm>
                <a:off x="75919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9" name="Google Shape;379;p8"/>
              <p:cNvSpPr/>
              <p:nvPr/>
            </p:nvSpPr>
            <p:spPr>
              <a:xfrm>
                <a:off x="75919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0" name="Google Shape;380;p8"/>
              <p:cNvSpPr/>
              <p:nvPr/>
            </p:nvSpPr>
            <p:spPr>
              <a:xfrm>
                <a:off x="7591919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81" name="Google Shape;381;p8"/>
            <p:cNvGrpSpPr/>
            <p:nvPr/>
          </p:nvGrpSpPr>
          <p:grpSpPr>
            <a:xfrm>
              <a:off x="8832384" y="670955"/>
              <a:ext cx="311815" cy="653721"/>
              <a:chOff x="5385375" y="498300"/>
              <a:chExt cx="802200" cy="556500"/>
            </a:xfrm>
          </p:grpSpPr>
          <p:sp>
            <p:nvSpPr>
              <p:cNvPr id="382" name="Google Shape;382;p8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3" name="Google Shape;383;p8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4" name="Google Shape;384;p8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385" name="Google Shape;385;p8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386" name="Google Shape;386;p8"/>
          <p:cNvSpPr txBox="1"/>
          <p:nvPr>
            <p:ph idx="1" type="body"/>
          </p:nvPr>
        </p:nvSpPr>
        <p:spPr>
          <a:xfrm>
            <a:off x="1165875" y="1599700"/>
            <a:ext cx="22572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387" name="Google Shape;387;p8"/>
          <p:cNvSpPr txBox="1"/>
          <p:nvPr>
            <p:ph idx="2" type="body"/>
          </p:nvPr>
        </p:nvSpPr>
        <p:spPr>
          <a:xfrm>
            <a:off x="3706438" y="1599700"/>
            <a:ext cx="22572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388" name="Google Shape;388;p8"/>
          <p:cNvSpPr txBox="1"/>
          <p:nvPr>
            <p:ph idx="3" type="body"/>
          </p:nvPr>
        </p:nvSpPr>
        <p:spPr>
          <a:xfrm>
            <a:off x="6247001" y="1599700"/>
            <a:ext cx="22572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389" name="Google Shape;389;p8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390" name="Shape 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1" name="Google Shape;391;p9"/>
          <p:cNvGrpSpPr/>
          <p:nvPr/>
        </p:nvGrpSpPr>
        <p:grpSpPr>
          <a:xfrm>
            <a:off x="-207" y="0"/>
            <a:ext cx="9158157" cy="5149835"/>
            <a:chOff x="-207" y="0"/>
            <a:chExt cx="9158157" cy="5149835"/>
          </a:xfrm>
        </p:grpSpPr>
        <p:sp>
          <p:nvSpPr>
            <p:cNvPr id="392" name="Google Shape;392;p9"/>
            <p:cNvSpPr/>
            <p:nvPr/>
          </p:nvSpPr>
          <p:spPr>
            <a:xfrm>
              <a:off x="8504250" y="4489800"/>
              <a:ext cx="6537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9"/>
            <p:cNvSpPr/>
            <p:nvPr/>
          </p:nvSpPr>
          <p:spPr>
            <a:xfrm>
              <a:off x="0" y="0"/>
              <a:ext cx="653700" cy="5143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9"/>
            <p:cNvSpPr/>
            <p:nvPr/>
          </p:nvSpPr>
          <p:spPr>
            <a:xfrm>
              <a:off x="322375" y="664300"/>
              <a:ext cx="81819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95" name="Google Shape;395;p9"/>
            <p:cNvGrpSpPr/>
            <p:nvPr/>
          </p:nvGrpSpPr>
          <p:grpSpPr>
            <a:xfrm>
              <a:off x="-207" y="664293"/>
              <a:ext cx="155867" cy="653721"/>
              <a:chOff x="5385375" y="498300"/>
              <a:chExt cx="802200" cy="556500"/>
            </a:xfrm>
          </p:grpSpPr>
          <p:sp>
            <p:nvSpPr>
              <p:cNvPr id="396" name="Google Shape;396;p9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7" name="Google Shape;397;p9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8" name="Google Shape;398;p9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9" name="Google Shape;399;p9"/>
            <p:cNvGrpSpPr/>
            <p:nvPr/>
          </p:nvGrpSpPr>
          <p:grpSpPr>
            <a:xfrm>
              <a:off x="322384" y="4483463"/>
              <a:ext cx="666347" cy="666373"/>
              <a:chOff x="7134700" y="414375"/>
              <a:chExt cx="501919" cy="501900"/>
            </a:xfrm>
          </p:grpSpPr>
          <p:sp>
            <p:nvSpPr>
              <p:cNvPr id="400" name="Google Shape;400;p9"/>
              <p:cNvSpPr/>
              <p:nvPr/>
            </p:nvSpPr>
            <p:spPr>
              <a:xfrm>
                <a:off x="71347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1" name="Google Shape;401;p9"/>
              <p:cNvSpPr/>
              <p:nvPr/>
            </p:nvSpPr>
            <p:spPr>
              <a:xfrm>
                <a:off x="72871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2" name="Google Shape;402;p9"/>
              <p:cNvSpPr/>
              <p:nvPr/>
            </p:nvSpPr>
            <p:spPr>
              <a:xfrm>
                <a:off x="74395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3" name="Google Shape;403;p9"/>
              <p:cNvSpPr/>
              <p:nvPr/>
            </p:nvSpPr>
            <p:spPr>
              <a:xfrm>
                <a:off x="71347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4" name="Google Shape;404;p9"/>
              <p:cNvSpPr/>
              <p:nvPr/>
            </p:nvSpPr>
            <p:spPr>
              <a:xfrm>
                <a:off x="72871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5" name="Google Shape;405;p9"/>
              <p:cNvSpPr/>
              <p:nvPr/>
            </p:nvSpPr>
            <p:spPr>
              <a:xfrm>
                <a:off x="74395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6" name="Google Shape;406;p9"/>
              <p:cNvSpPr/>
              <p:nvPr/>
            </p:nvSpPr>
            <p:spPr>
              <a:xfrm>
                <a:off x="71347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7" name="Google Shape;407;p9"/>
              <p:cNvSpPr/>
              <p:nvPr/>
            </p:nvSpPr>
            <p:spPr>
              <a:xfrm>
                <a:off x="72871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8" name="Google Shape;408;p9"/>
              <p:cNvSpPr/>
              <p:nvPr/>
            </p:nvSpPr>
            <p:spPr>
              <a:xfrm>
                <a:off x="74395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9" name="Google Shape;409;p9"/>
              <p:cNvSpPr/>
              <p:nvPr/>
            </p:nvSpPr>
            <p:spPr>
              <a:xfrm>
                <a:off x="71347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0" name="Google Shape;410;p9"/>
              <p:cNvSpPr/>
              <p:nvPr/>
            </p:nvSpPr>
            <p:spPr>
              <a:xfrm>
                <a:off x="72871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1" name="Google Shape;411;p9"/>
              <p:cNvSpPr/>
              <p:nvPr/>
            </p:nvSpPr>
            <p:spPr>
              <a:xfrm>
                <a:off x="74395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2" name="Google Shape;412;p9"/>
              <p:cNvSpPr/>
              <p:nvPr/>
            </p:nvSpPr>
            <p:spPr>
              <a:xfrm>
                <a:off x="75919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3" name="Google Shape;413;p9"/>
              <p:cNvSpPr/>
              <p:nvPr/>
            </p:nvSpPr>
            <p:spPr>
              <a:xfrm>
                <a:off x="75919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4" name="Google Shape;414;p9"/>
              <p:cNvSpPr/>
              <p:nvPr/>
            </p:nvSpPr>
            <p:spPr>
              <a:xfrm>
                <a:off x="75919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" name="Google Shape;415;p9"/>
              <p:cNvSpPr/>
              <p:nvPr/>
            </p:nvSpPr>
            <p:spPr>
              <a:xfrm>
                <a:off x="7591919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16" name="Google Shape;416;p9"/>
            <p:cNvGrpSpPr/>
            <p:nvPr/>
          </p:nvGrpSpPr>
          <p:grpSpPr>
            <a:xfrm>
              <a:off x="8832384" y="670955"/>
              <a:ext cx="311815" cy="653721"/>
              <a:chOff x="5385375" y="498300"/>
              <a:chExt cx="802200" cy="556500"/>
            </a:xfrm>
          </p:grpSpPr>
          <p:sp>
            <p:nvSpPr>
              <p:cNvPr id="417" name="Google Shape;417;p9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8" name="Google Shape;418;p9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9" name="Google Shape;419;p9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420" name="Google Shape;420;p9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421" name="Google Shape;421;p9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p10"/>
          <p:cNvSpPr/>
          <p:nvPr/>
        </p:nvSpPr>
        <p:spPr>
          <a:xfrm>
            <a:off x="8504250" y="4489800"/>
            <a:ext cx="653700" cy="6537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10"/>
          <p:cNvSpPr/>
          <p:nvPr/>
        </p:nvSpPr>
        <p:spPr>
          <a:xfrm>
            <a:off x="0" y="0"/>
            <a:ext cx="653700" cy="5143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10"/>
          <p:cNvSpPr/>
          <p:nvPr/>
        </p:nvSpPr>
        <p:spPr>
          <a:xfrm>
            <a:off x="322375" y="4489799"/>
            <a:ext cx="7524000" cy="3312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6" name="Google Shape;426;p10"/>
          <p:cNvGrpSpPr/>
          <p:nvPr/>
        </p:nvGrpSpPr>
        <p:grpSpPr>
          <a:xfrm>
            <a:off x="-207" y="664293"/>
            <a:ext cx="155867" cy="653721"/>
            <a:chOff x="5385375" y="498300"/>
            <a:chExt cx="802200" cy="556500"/>
          </a:xfrm>
        </p:grpSpPr>
        <p:sp>
          <p:nvSpPr>
            <p:cNvPr id="427" name="Google Shape;427;p10"/>
            <p:cNvSpPr/>
            <p:nvPr/>
          </p:nvSpPr>
          <p:spPr>
            <a:xfrm>
              <a:off x="5385375" y="498300"/>
              <a:ext cx="802200" cy="993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10"/>
            <p:cNvSpPr/>
            <p:nvPr/>
          </p:nvSpPr>
          <p:spPr>
            <a:xfrm>
              <a:off x="5385375" y="726900"/>
              <a:ext cx="802200" cy="993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10"/>
            <p:cNvSpPr/>
            <p:nvPr/>
          </p:nvSpPr>
          <p:spPr>
            <a:xfrm>
              <a:off x="5385375" y="955500"/>
              <a:ext cx="802200" cy="993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0" name="Google Shape;430;p10"/>
          <p:cNvGrpSpPr/>
          <p:nvPr/>
        </p:nvGrpSpPr>
        <p:grpSpPr>
          <a:xfrm>
            <a:off x="322384" y="657975"/>
            <a:ext cx="666347" cy="666373"/>
            <a:chOff x="7134700" y="414375"/>
            <a:chExt cx="501919" cy="501900"/>
          </a:xfrm>
        </p:grpSpPr>
        <p:sp>
          <p:nvSpPr>
            <p:cNvPr id="431" name="Google Shape;431;p10"/>
            <p:cNvSpPr/>
            <p:nvPr/>
          </p:nvSpPr>
          <p:spPr>
            <a:xfrm>
              <a:off x="7134700" y="4143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10"/>
            <p:cNvSpPr/>
            <p:nvPr/>
          </p:nvSpPr>
          <p:spPr>
            <a:xfrm>
              <a:off x="7287100" y="4143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10"/>
            <p:cNvSpPr/>
            <p:nvPr/>
          </p:nvSpPr>
          <p:spPr>
            <a:xfrm>
              <a:off x="7439500" y="4143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10"/>
            <p:cNvSpPr/>
            <p:nvPr/>
          </p:nvSpPr>
          <p:spPr>
            <a:xfrm>
              <a:off x="7134700" y="5667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10"/>
            <p:cNvSpPr/>
            <p:nvPr/>
          </p:nvSpPr>
          <p:spPr>
            <a:xfrm>
              <a:off x="7287100" y="5667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10"/>
            <p:cNvSpPr/>
            <p:nvPr/>
          </p:nvSpPr>
          <p:spPr>
            <a:xfrm>
              <a:off x="7439500" y="5667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10"/>
            <p:cNvSpPr/>
            <p:nvPr/>
          </p:nvSpPr>
          <p:spPr>
            <a:xfrm>
              <a:off x="7134700" y="7191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10"/>
            <p:cNvSpPr/>
            <p:nvPr/>
          </p:nvSpPr>
          <p:spPr>
            <a:xfrm>
              <a:off x="7287100" y="7191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10"/>
            <p:cNvSpPr/>
            <p:nvPr/>
          </p:nvSpPr>
          <p:spPr>
            <a:xfrm>
              <a:off x="7439500" y="7191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10"/>
            <p:cNvSpPr/>
            <p:nvPr/>
          </p:nvSpPr>
          <p:spPr>
            <a:xfrm>
              <a:off x="7134700" y="8715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10"/>
            <p:cNvSpPr/>
            <p:nvPr/>
          </p:nvSpPr>
          <p:spPr>
            <a:xfrm>
              <a:off x="7287100" y="8715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10"/>
            <p:cNvSpPr/>
            <p:nvPr/>
          </p:nvSpPr>
          <p:spPr>
            <a:xfrm>
              <a:off x="7439500" y="8715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10"/>
            <p:cNvSpPr/>
            <p:nvPr/>
          </p:nvSpPr>
          <p:spPr>
            <a:xfrm>
              <a:off x="7591900" y="4143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10"/>
            <p:cNvSpPr/>
            <p:nvPr/>
          </p:nvSpPr>
          <p:spPr>
            <a:xfrm>
              <a:off x="7591900" y="5667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10"/>
            <p:cNvSpPr/>
            <p:nvPr/>
          </p:nvSpPr>
          <p:spPr>
            <a:xfrm>
              <a:off x="7591900" y="7191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10"/>
            <p:cNvSpPr/>
            <p:nvPr/>
          </p:nvSpPr>
          <p:spPr>
            <a:xfrm>
              <a:off x="7591919" y="8715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7" name="Google Shape;447;p10"/>
          <p:cNvGrpSpPr/>
          <p:nvPr/>
        </p:nvGrpSpPr>
        <p:grpSpPr>
          <a:xfrm>
            <a:off x="8832384" y="670955"/>
            <a:ext cx="311815" cy="653721"/>
            <a:chOff x="5385375" y="498300"/>
            <a:chExt cx="802200" cy="556500"/>
          </a:xfrm>
        </p:grpSpPr>
        <p:sp>
          <p:nvSpPr>
            <p:cNvPr id="448" name="Google Shape;448;p10"/>
            <p:cNvSpPr/>
            <p:nvPr/>
          </p:nvSpPr>
          <p:spPr>
            <a:xfrm>
              <a:off x="5385375" y="498300"/>
              <a:ext cx="802200" cy="9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10"/>
            <p:cNvSpPr/>
            <p:nvPr/>
          </p:nvSpPr>
          <p:spPr>
            <a:xfrm>
              <a:off x="5385375" y="726900"/>
              <a:ext cx="802200" cy="9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10"/>
            <p:cNvSpPr/>
            <p:nvPr/>
          </p:nvSpPr>
          <p:spPr>
            <a:xfrm>
              <a:off x="5385375" y="955500"/>
              <a:ext cx="802200" cy="9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1" name="Google Shape;451;p10"/>
          <p:cNvSpPr txBox="1"/>
          <p:nvPr>
            <p:ph idx="1" type="body"/>
          </p:nvPr>
        </p:nvSpPr>
        <p:spPr>
          <a:xfrm>
            <a:off x="650725" y="4489800"/>
            <a:ext cx="7195800" cy="331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228600" lvl="0" marL="457200" rtl="0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452" name="Google Shape;452;p10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variant 1" type="blank">
  <p:cSld name="BLANK">
    <p:spTree>
      <p:nvGrpSpPr>
        <p:cNvPr id="453" name="Shape 4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4" name="Google Shape;454;p11"/>
          <p:cNvGrpSpPr/>
          <p:nvPr/>
        </p:nvGrpSpPr>
        <p:grpSpPr>
          <a:xfrm>
            <a:off x="-207" y="0"/>
            <a:ext cx="9158157" cy="5149835"/>
            <a:chOff x="-207" y="0"/>
            <a:chExt cx="9158157" cy="5149835"/>
          </a:xfrm>
        </p:grpSpPr>
        <p:sp>
          <p:nvSpPr>
            <p:cNvPr id="455" name="Google Shape;455;p11"/>
            <p:cNvSpPr/>
            <p:nvPr/>
          </p:nvSpPr>
          <p:spPr>
            <a:xfrm>
              <a:off x="8504250" y="4489800"/>
              <a:ext cx="653700" cy="653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11"/>
            <p:cNvSpPr/>
            <p:nvPr/>
          </p:nvSpPr>
          <p:spPr>
            <a:xfrm>
              <a:off x="0" y="0"/>
              <a:ext cx="653700" cy="5143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57" name="Google Shape;457;p11"/>
            <p:cNvGrpSpPr/>
            <p:nvPr/>
          </p:nvGrpSpPr>
          <p:grpSpPr>
            <a:xfrm>
              <a:off x="-207" y="664293"/>
              <a:ext cx="155867" cy="653721"/>
              <a:chOff x="5385375" y="498300"/>
              <a:chExt cx="802200" cy="556500"/>
            </a:xfrm>
          </p:grpSpPr>
          <p:sp>
            <p:nvSpPr>
              <p:cNvPr id="458" name="Google Shape;458;p11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9" name="Google Shape;459;p11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0" name="Google Shape;460;p11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61" name="Google Shape;461;p11"/>
            <p:cNvGrpSpPr/>
            <p:nvPr/>
          </p:nvGrpSpPr>
          <p:grpSpPr>
            <a:xfrm>
              <a:off x="322384" y="4483463"/>
              <a:ext cx="666347" cy="666373"/>
              <a:chOff x="7134700" y="414375"/>
              <a:chExt cx="501919" cy="501900"/>
            </a:xfrm>
          </p:grpSpPr>
          <p:sp>
            <p:nvSpPr>
              <p:cNvPr id="462" name="Google Shape;462;p11"/>
              <p:cNvSpPr/>
              <p:nvPr/>
            </p:nvSpPr>
            <p:spPr>
              <a:xfrm>
                <a:off x="71347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3" name="Google Shape;463;p11"/>
              <p:cNvSpPr/>
              <p:nvPr/>
            </p:nvSpPr>
            <p:spPr>
              <a:xfrm>
                <a:off x="72871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4" name="Google Shape;464;p11"/>
              <p:cNvSpPr/>
              <p:nvPr/>
            </p:nvSpPr>
            <p:spPr>
              <a:xfrm>
                <a:off x="74395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5" name="Google Shape;465;p11"/>
              <p:cNvSpPr/>
              <p:nvPr/>
            </p:nvSpPr>
            <p:spPr>
              <a:xfrm>
                <a:off x="71347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6" name="Google Shape;466;p11"/>
              <p:cNvSpPr/>
              <p:nvPr/>
            </p:nvSpPr>
            <p:spPr>
              <a:xfrm>
                <a:off x="72871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7" name="Google Shape;467;p11"/>
              <p:cNvSpPr/>
              <p:nvPr/>
            </p:nvSpPr>
            <p:spPr>
              <a:xfrm>
                <a:off x="74395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8" name="Google Shape;468;p11"/>
              <p:cNvSpPr/>
              <p:nvPr/>
            </p:nvSpPr>
            <p:spPr>
              <a:xfrm>
                <a:off x="71347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9" name="Google Shape;469;p11"/>
              <p:cNvSpPr/>
              <p:nvPr/>
            </p:nvSpPr>
            <p:spPr>
              <a:xfrm>
                <a:off x="72871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0" name="Google Shape;470;p11"/>
              <p:cNvSpPr/>
              <p:nvPr/>
            </p:nvSpPr>
            <p:spPr>
              <a:xfrm>
                <a:off x="74395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1" name="Google Shape;471;p11"/>
              <p:cNvSpPr/>
              <p:nvPr/>
            </p:nvSpPr>
            <p:spPr>
              <a:xfrm>
                <a:off x="71347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" name="Google Shape;472;p11"/>
              <p:cNvSpPr/>
              <p:nvPr/>
            </p:nvSpPr>
            <p:spPr>
              <a:xfrm>
                <a:off x="72871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" name="Google Shape;473;p11"/>
              <p:cNvSpPr/>
              <p:nvPr/>
            </p:nvSpPr>
            <p:spPr>
              <a:xfrm>
                <a:off x="7439500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4" name="Google Shape;474;p11"/>
              <p:cNvSpPr/>
              <p:nvPr/>
            </p:nvSpPr>
            <p:spPr>
              <a:xfrm>
                <a:off x="7591900" y="4143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5" name="Google Shape;475;p11"/>
              <p:cNvSpPr/>
              <p:nvPr/>
            </p:nvSpPr>
            <p:spPr>
              <a:xfrm>
                <a:off x="7591900" y="5667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6" name="Google Shape;476;p11"/>
              <p:cNvSpPr/>
              <p:nvPr/>
            </p:nvSpPr>
            <p:spPr>
              <a:xfrm>
                <a:off x="7591900" y="7191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7" name="Google Shape;477;p11"/>
              <p:cNvSpPr/>
              <p:nvPr/>
            </p:nvSpPr>
            <p:spPr>
              <a:xfrm>
                <a:off x="7591919" y="871575"/>
                <a:ext cx="44700" cy="44700"/>
              </a:xfrm>
              <a:prstGeom prst="rect">
                <a:avLst/>
              </a:prstGeom>
              <a:solidFill>
                <a:schemeClr val="dk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78" name="Google Shape;478;p11"/>
            <p:cNvGrpSpPr/>
            <p:nvPr/>
          </p:nvGrpSpPr>
          <p:grpSpPr>
            <a:xfrm>
              <a:off x="8832384" y="670955"/>
              <a:ext cx="311815" cy="653721"/>
              <a:chOff x="5385375" y="498300"/>
              <a:chExt cx="802200" cy="556500"/>
            </a:xfrm>
          </p:grpSpPr>
          <p:sp>
            <p:nvSpPr>
              <p:cNvPr id="479" name="Google Shape;479;p11"/>
              <p:cNvSpPr/>
              <p:nvPr/>
            </p:nvSpPr>
            <p:spPr>
              <a:xfrm>
                <a:off x="5385375" y="4983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0" name="Google Shape;480;p11"/>
              <p:cNvSpPr/>
              <p:nvPr/>
            </p:nvSpPr>
            <p:spPr>
              <a:xfrm>
                <a:off x="5385375" y="7269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1" name="Google Shape;481;p11"/>
              <p:cNvSpPr/>
              <p:nvPr/>
            </p:nvSpPr>
            <p:spPr>
              <a:xfrm>
                <a:off x="5385375" y="955500"/>
                <a:ext cx="802200" cy="993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482" name="Google Shape;482;p11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variant 2">
  <p:cSld name="BLANK_1">
    <p:spTree>
      <p:nvGrpSpPr>
        <p:cNvPr id="483" name="Shape 4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4" name="Google Shape;484;p12"/>
          <p:cNvSpPr/>
          <p:nvPr/>
        </p:nvSpPr>
        <p:spPr>
          <a:xfrm>
            <a:off x="8490504" y="4489800"/>
            <a:ext cx="653700" cy="653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12"/>
          <p:cNvSpPr/>
          <p:nvPr/>
        </p:nvSpPr>
        <p:spPr>
          <a:xfrm>
            <a:off x="0" y="0"/>
            <a:ext cx="653700" cy="5143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6" name="Google Shape;486;p12"/>
          <p:cNvGrpSpPr/>
          <p:nvPr/>
        </p:nvGrpSpPr>
        <p:grpSpPr>
          <a:xfrm>
            <a:off x="-207" y="664293"/>
            <a:ext cx="155867" cy="653721"/>
            <a:chOff x="5385375" y="498300"/>
            <a:chExt cx="802200" cy="556500"/>
          </a:xfrm>
        </p:grpSpPr>
        <p:sp>
          <p:nvSpPr>
            <p:cNvPr id="487" name="Google Shape;487;p12"/>
            <p:cNvSpPr/>
            <p:nvPr/>
          </p:nvSpPr>
          <p:spPr>
            <a:xfrm>
              <a:off x="5385375" y="498300"/>
              <a:ext cx="802200" cy="993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12"/>
            <p:cNvSpPr/>
            <p:nvPr/>
          </p:nvSpPr>
          <p:spPr>
            <a:xfrm>
              <a:off x="5385375" y="726900"/>
              <a:ext cx="802200" cy="993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12"/>
            <p:cNvSpPr/>
            <p:nvPr/>
          </p:nvSpPr>
          <p:spPr>
            <a:xfrm>
              <a:off x="5385375" y="955500"/>
              <a:ext cx="802200" cy="993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0" name="Google Shape;490;p12"/>
          <p:cNvGrpSpPr/>
          <p:nvPr/>
        </p:nvGrpSpPr>
        <p:grpSpPr>
          <a:xfrm>
            <a:off x="322384" y="657975"/>
            <a:ext cx="666347" cy="666373"/>
            <a:chOff x="7134700" y="414375"/>
            <a:chExt cx="501919" cy="501900"/>
          </a:xfrm>
        </p:grpSpPr>
        <p:sp>
          <p:nvSpPr>
            <p:cNvPr id="491" name="Google Shape;491;p12"/>
            <p:cNvSpPr/>
            <p:nvPr/>
          </p:nvSpPr>
          <p:spPr>
            <a:xfrm>
              <a:off x="7134700" y="4143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12"/>
            <p:cNvSpPr/>
            <p:nvPr/>
          </p:nvSpPr>
          <p:spPr>
            <a:xfrm>
              <a:off x="7287100" y="4143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12"/>
            <p:cNvSpPr/>
            <p:nvPr/>
          </p:nvSpPr>
          <p:spPr>
            <a:xfrm>
              <a:off x="7439500" y="4143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12"/>
            <p:cNvSpPr/>
            <p:nvPr/>
          </p:nvSpPr>
          <p:spPr>
            <a:xfrm>
              <a:off x="7134700" y="5667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12"/>
            <p:cNvSpPr/>
            <p:nvPr/>
          </p:nvSpPr>
          <p:spPr>
            <a:xfrm>
              <a:off x="7287100" y="5667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12"/>
            <p:cNvSpPr/>
            <p:nvPr/>
          </p:nvSpPr>
          <p:spPr>
            <a:xfrm>
              <a:off x="7439500" y="5667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12"/>
            <p:cNvSpPr/>
            <p:nvPr/>
          </p:nvSpPr>
          <p:spPr>
            <a:xfrm>
              <a:off x="7134700" y="7191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12"/>
            <p:cNvSpPr/>
            <p:nvPr/>
          </p:nvSpPr>
          <p:spPr>
            <a:xfrm>
              <a:off x="7287100" y="7191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12"/>
            <p:cNvSpPr/>
            <p:nvPr/>
          </p:nvSpPr>
          <p:spPr>
            <a:xfrm>
              <a:off x="7439500" y="7191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12"/>
            <p:cNvSpPr/>
            <p:nvPr/>
          </p:nvSpPr>
          <p:spPr>
            <a:xfrm>
              <a:off x="7134700" y="8715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12"/>
            <p:cNvSpPr/>
            <p:nvPr/>
          </p:nvSpPr>
          <p:spPr>
            <a:xfrm>
              <a:off x="7287100" y="8715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12"/>
            <p:cNvSpPr/>
            <p:nvPr/>
          </p:nvSpPr>
          <p:spPr>
            <a:xfrm>
              <a:off x="7439500" y="8715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12"/>
            <p:cNvSpPr/>
            <p:nvPr/>
          </p:nvSpPr>
          <p:spPr>
            <a:xfrm>
              <a:off x="7591900" y="4143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12"/>
            <p:cNvSpPr/>
            <p:nvPr/>
          </p:nvSpPr>
          <p:spPr>
            <a:xfrm>
              <a:off x="7591900" y="5667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12"/>
            <p:cNvSpPr/>
            <p:nvPr/>
          </p:nvSpPr>
          <p:spPr>
            <a:xfrm>
              <a:off x="7591900" y="7191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12"/>
            <p:cNvSpPr/>
            <p:nvPr/>
          </p:nvSpPr>
          <p:spPr>
            <a:xfrm>
              <a:off x="7591919" y="871575"/>
              <a:ext cx="44700" cy="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7" name="Google Shape;507;p12"/>
          <p:cNvGrpSpPr/>
          <p:nvPr/>
        </p:nvGrpSpPr>
        <p:grpSpPr>
          <a:xfrm>
            <a:off x="8832384" y="670955"/>
            <a:ext cx="311815" cy="653721"/>
            <a:chOff x="5385375" y="498300"/>
            <a:chExt cx="802200" cy="556500"/>
          </a:xfrm>
        </p:grpSpPr>
        <p:sp>
          <p:nvSpPr>
            <p:cNvPr id="508" name="Google Shape;508;p12"/>
            <p:cNvSpPr/>
            <p:nvPr/>
          </p:nvSpPr>
          <p:spPr>
            <a:xfrm>
              <a:off x="5385375" y="498300"/>
              <a:ext cx="802200" cy="9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12"/>
            <p:cNvSpPr/>
            <p:nvPr/>
          </p:nvSpPr>
          <p:spPr>
            <a:xfrm>
              <a:off x="5385375" y="726900"/>
              <a:ext cx="802200" cy="9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12"/>
            <p:cNvSpPr/>
            <p:nvPr/>
          </p:nvSpPr>
          <p:spPr>
            <a:xfrm>
              <a:off x="5385375" y="955500"/>
              <a:ext cx="802200" cy="9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1" name="Google Shape;511;p12"/>
          <p:cNvSpPr txBox="1"/>
          <p:nvPr>
            <p:ph idx="12" type="sldNum"/>
          </p:nvPr>
        </p:nvSpPr>
        <p:spPr>
          <a:xfrm>
            <a:off x="849050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dk1"/>
                </a:solidFill>
              </a:defRPr>
            </a:lvl1pPr>
            <a:lvl2pPr lvl="1" rtl="0">
              <a:buNone/>
              <a:defRPr>
                <a:solidFill>
                  <a:schemeClr val="dk1"/>
                </a:solidFill>
              </a:defRPr>
            </a:lvl2pPr>
            <a:lvl3pPr lvl="2" rtl="0">
              <a:buNone/>
              <a:defRPr>
                <a:solidFill>
                  <a:schemeClr val="dk1"/>
                </a:solidFill>
              </a:defRPr>
            </a:lvl3pPr>
            <a:lvl4pPr lvl="3" rtl="0">
              <a:buNone/>
              <a:defRPr>
                <a:solidFill>
                  <a:schemeClr val="dk1"/>
                </a:solidFill>
              </a:defRPr>
            </a:lvl4pPr>
            <a:lvl5pPr lvl="4" rtl="0">
              <a:buNone/>
              <a:defRPr>
                <a:solidFill>
                  <a:schemeClr val="dk1"/>
                </a:solidFill>
              </a:defRPr>
            </a:lvl5pPr>
            <a:lvl6pPr lvl="5" rtl="0">
              <a:buNone/>
              <a:defRPr>
                <a:solidFill>
                  <a:schemeClr val="dk1"/>
                </a:solidFill>
              </a:defRPr>
            </a:lvl6pPr>
            <a:lvl7pPr lvl="6" rtl="0">
              <a:buNone/>
              <a:defRPr>
                <a:solidFill>
                  <a:schemeClr val="dk1"/>
                </a:solidFill>
              </a:defRPr>
            </a:lvl7pPr>
            <a:lvl8pPr lvl="7" rtl="0">
              <a:buNone/>
              <a:defRPr>
                <a:solidFill>
                  <a:schemeClr val="dk1"/>
                </a:solidFill>
              </a:defRPr>
            </a:lvl8pPr>
            <a:lvl9pPr lvl="8" rtl="0">
              <a:buNone/>
              <a:defRPr>
                <a:solidFill>
                  <a:schemeClr val="dk1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Barlow SemiBold"/>
              <a:buNone/>
              <a:defRPr sz="2600">
                <a:solidFill>
                  <a:schemeClr val="lt1"/>
                </a:solidFill>
                <a:latin typeface="Barlow SemiBold"/>
                <a:ea typeface="Barlow SemiBold"/>
                <a:cs typeface="Barlow SemiBold"/>
                <a:sym typeface="Barlow SemiBold"/>
              </a:defRPr>
            </a:lvl1pPr>
            <a:lvl2pPr lvl="1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Barlow SemiBold"/>
              <a:buNone/>
              <a:defRPr sz="2600">
                <a:solidFill>
                  <a:schemeClr val="lt1"/>
                </a:solidFill>
                <a:latin typeface="Barlow SemiBold"/>
                <a:ea typeface="Barlow SemiBold"/>
                <a:cs typeface="Barlow SemiBold"/>
                <a:sym typeface="Barlow SemiBold"/>
              </a:defRPr>
            </a:lvl2pPr>
            <a:lvl3pPr lvl="2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Barlow SemiBold"/>
              <a:buNone/>
              <a:defRPr sz="2600">
                <a:solidFill>
                  <a:schemeClr val="lt1"/>
                </a:solidFill>
                <a:latin typeface="Barlow SemiBold"/>
                <a:ea typeface="Barlow SemiBold"/>
                <a:cs typeface="Barlow SemiBold"/>
                <a:sym typeface="Barlow SemiBold"/>
              </a:defRPr>
            </a:lvl3pPr>
            <a:lvl4pPr lvl="3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Barlow SemiBold"/>
              <a:buNone/>
              <a:defRPr sz="2600">
                <a:solidFill>
                  <a:schemeClr val="lt1"/>
                </a:solidFill>
                <a:latin typeface="Barlow SemiBold"/>
                <a:ea typeface="Barlow SemiBold"/>
                <a:cs typeface="Barlow SemiBold"/>
                <a:sym typeface="Barlow SemiBold"/>
              </a:defRPr>
            </a:lvl4pPr>
            <a:lvl5pPr lvl="4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Barlow SemiBold"/>
              <a:buNone/>
              <a:defRPr sz="2600">
                <a:solidFill>
                  <a:schemeClr val="lt1"/>
                </a:solidFill>
                <a:latin typeface="Barlow SemiBold"/>
                <a:ea typeface="Barlow SemiBold"/>
                <a:cs typeface="Barlow SemiBold"/>
                <a:sym typeface="Barlow SemiBold"/>
              </a:defRPr>
            </a:lvl5pPr>
            <a:lvl6pPr lvl="5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Barlow SemiBold"/>
              <a:buNone/>
              <a:defRPr sz="2600">
                <a:solidFill>
                  <a:schemeClr val="lt1"/>
                </a:solidFill>
                <a:latin typeface="Barlow SemiBold"/>
                <a:ea typeface="Barlow SemiBold"/>
                <a:cs typeface="Barlow SemiBold"/>
                <a:sym typeface="Barlow SemiBold"/>
              </a:defRPr>
            </a:lvl6pPr>
            <a:lvl7pPr lvl="6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Barlow SemiBold"/>
              <a:buNone/>
              <a:defRPr sz="2600">
                <a:solidFill>
                  <a:schemeClr val="lt1"/>
                </a:solidFill>
                <a:latin typeface="Barlow SemiBold"/>
                <a:ea typeface="Barlow SemiBold"/>
                <a:cs typeface="Barlow SemiBold"/>
                <a:sym typeface="Barlow SemiBold"/>
              </a:defRPr>
            </a:lvl7pPr>
            <a:lvl8pPr lvl="7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Barlow SemiBold"/>
              <a:buNone/>
              <a:defRPr sz="2600">
                <a:solidFill>
                  <a:schemeClr val="lt1"/>
                </a:solidFill>
                <a:latin typeface="Barlow SemiBold"/>
                <a:ea typeface="Barlow SemiBold"/>
                <a:cs typeface="Barlow SemiBold"/>
                <a:sym typeface="Barlow SemiBold"/>
              </a:defRPr>
            </a:lvl8pPr>
            <a:lvl9pPr lvl="8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Barlow SemiBold"/>
              <a:buNone/>
              <a:defRPr sz="2600">
                <a:solidFill>
                  <a:schemeClr val="lt1"/>
                </a:solidFill>
                <a:latin typeface="Barlow SemiBold"/>
                <a:ea typeface="Barlow SemiBold"/>
                <a:cs typeface="Barlow SemiBold"/>
                <a:sym typeface="Barlow SemiBol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314800" y="1599700"/>
            <a:ext cx="7189500" cy="2886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Barlow Light"/>
              <a:buChar char="▪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1pPr>
            <a:lvl2pPr indent="-3810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Barlow Light"/>
              <a:buChar char="▫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2pPr>
            <a:lvl3pPr indent="-3810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Light"/>
              <a:buChar char="▫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3pPr>
            <a:lvl4pPr indent="-3810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Light"/>
              <a:buChar char="▫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4pPr>
            <a:lvl5pPr indent="-3810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Light"/>
              <a:buChar char="▫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5pPr>
            <a:lvl6pPr indent="-3810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Light"/>
              <a:buChar char="▫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6pPr>
            <a:lvl7pPr indent="-3810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Light"/>
              <a:buChar char="▫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7pPr>
            <a:lvl8pPr indent="-3810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Light"/>
              <a:buChar char="▫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8pPr>
            <a:lvl9pPr indent="-3810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Light"/>
              <a:buChar char="▫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 algn="ctr">
              <a:buNone/>
              <a:defRPr sz="13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defRPr>
            </a:lvl1pPr>
            <a:lvl2pPr lvl="1" rtl="0" algn="ctr">
              <a:buNone/>
              <a:defRPr sz="13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defRPr>
            </a:lvl2pPr>
            <a:lvl3pPr lvl="2" rtl="0" algn="ctr">
              <a:buNone/>
              <a:defRPr sz="13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defRPr>
            </a:lvl3pPr>
            <a:lvl4pPr lvl="3" rtl="0" algn="ctr">
              <a:buNone/>
              <a:defRPr sz="13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defRPr>
            </a:lvl4pPr>
            <a:lvl5pPr lvl="4" rtl="0" algn="ctr">
              <a:buNone/>
              <a:defRPr sz="13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defRPr>
            </a:lvl5pPr>
            <a:lvl6pPr lvl="5" rtl="0" algn="ctr">
              <a:buNone/>
              <a:defRPr sz="13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defRPr>
            </a:lvl6pPr>
            <a:lvl7pPr lvl="6" rtl="0" algn="ctr">
              <a:buNone/>
              <a:defRPr sz="13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defRPr>
            </a:lvl7pPr>
            <a:lvl8pPr lvl="7" rtl="0" algn="ctr">
              <a:buNone/>
              <a:defRPr sz="13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defRPr>
            </a:lvl8pPr>
            <a:lvl9pPr lvl="8" rtl="0" algn="ctr">
              <a:buNone/>
              <a:defRPr sz="13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2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6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barlow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5" name="Shape 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6" name="Google Shape;516;p13"/>
          <p:cNvSpPr txBox="1"/>
          <p:nvPr>
            <p:ph type="ctrTitle"/>
          </p:nvPr>
        </p:nvSpPr>
        <p:spPr>
          <a:xfrm>
            <a:off x="685800" y="1541675"/>
            <a:ext cx="5740200" cy="2060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0" name="Shape 5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1" name="Google Shape;521;p14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522" name="Google Shape;522;p14"/>
          <p:cNvSpPr txBox="1"/>
          <p:nvPr>
            <p:ph idx="2" type="body"/>
          </p:nvPr>
        </p:nvSpPr>
        <p:spPr>
          <a:xfrm>
            <a:off x="5056888" y="1599700"/>
            <a:ext cx="34473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523" name="Google Shape;523;p14"/>
          <p:cNvSpPr txBox="1"/>
          <p:nvPr>
            <p:ph idx="1" type="body"/>
          </p:nvPr>
        </p:nvSpPr>
        <p:spPr>
          <a:xfrm>
            <a:off x="1172650" y="1599700"/>
            <a:ext cx="34473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524" name="Google Shape;524;p14"/>
          <p:cNvSpPr txBox="1"/>
          <p:nvPr>
            <p:ph idx="2" type="body"/>
          </p:nvPr>
        </p:nvSpPr>
        <p:spPr>
          <a:xfrm>
            <a:off x="988500" y="3524925"/>
            <a:ext cx="7515900" cy="653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2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dk2"/>
                </a:solidFill>
                <a:hlinkClick r:id="rId4"/>
              </a:rPr>
              <a:t>slidescarnival.com/help-use-presentation-template</a:t>
            </a:r>
            <a:endParaRPr b="1" sz="1200">
              <a:solidFill>
                <a:schemeClr val="dk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dk2"/>
                </a:solidFill>
              </a:rPr>
              <a:t>This template is free to use under </a:t>
            </a:r>
            <a:r>
              <a:rPr lang="en" sz="1200" u="sng">
                <a:solidFill>
                  <a:schemeClr val="dk2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chemeClr val="dk2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chemeClr val="dk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dk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dk2"/>
              </a:solidFill>
            </a:endParaRPr>
          </a:p>
        </p:txBody>
      </p:sp>
      <p:sp>
        <p:nvSpPr>
          <p:cNvPr id="525" name="Google Shape;525;p14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p15"/>
          <p:cNvSpPr txBox="1"/>
          <p:nvPr>
            <p:ph type="ctrTitle"/>
          </p:nvPr>
        </p:nvSpPr>
        <p:spPr>
          <a:xfrm>
            <a:off x="603425" y="1794125"/>
            <a:ext cx="5497200" cy="872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 </a:t>
            </a:r>
            <a:r>
              <a:rPr lang="en"/>
              <a:t>Transition Headline</a:t>
            </a:r>
            <a:endParaRPr/>
          </a:p>
        </p:txBody>
      </p:sp>
      <p:sp>
        <p:nvSpPr>
          <p:cNvPr id="531" name="Google Shape;531;p15"/>
          <p:cNvSpPr txBox="1"/>
          <p:nvPr>
            <p:ph idx="1" type="subTitle"/>
          </p:nvPr>
        </p:nvSpPr>
        <p:spPr>
          <a:xfrm>
            <a:off x="603425" y="2604674"/>
            <a:ext cx="5497200" cy="37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35" name="Shape 5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6" name="Google Shape;536;p16"/>
          <p:cNvSpPr txBox="1"/>
          <p:nvPr>
            <p:ph idx="4294967295" type="ctrTitle"/>
          </p:nvPr>
        </p:nvSpPr>
        <p:spPr>
          <a:xfrm>
            <a:off x="4201550" y="1202463"/>
            <a:ext cx="4288800" cy="832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Hello!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537" name="Google Shape;537;p16"/>
          <p:cNvSpPr txBox="1"/>
          <p:nvPr>
            <p:ph idx="4294967295" type="subTitle"/>
          </p:nvPr>
        </p:nvSpPr>
        <p:spPr>
          <a:xfrm>
            <a:off x="4201550" y="2063638"/>
            <a:ext cx="4288800" cy="187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highlight>
                  <a:schemeClr val="accent1"/>
                </a:highlight>
                <a:latin typeface="Barlow SemiBold"/>
                <a:ea typeface="Barlow SemiBold"/>
                <a:cs typeface="Barlow SemiBold"/>
                <a:sym typeface="Barlow SemiBold"/>
              </a:rPr>
              <a:t>I am Jayden Smith</a:t>
            </a:r>
            <a:endParaRPr>
              <a:highlight>
                <a:schemeClr val="accent1"/>
              </a:highlight>
              <a:latin typeface="Barlow SemiBold"/>
              <a:ea typeface="Barlow SemiBold"/>
              <a:cs typeface="Barlow SemiBold"/>
              <a:sym typeface="Barlow SemiBo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sp>
        <p:nvSpPr>
          <p:cNvPr id="538" name="Google Shape;538;p16"/>
          <p:cNvSpPr txBox="1"/>
          <p:nvPr>
            <p:ph idx="12" type="sldNum"/>
          </p:nvPr>
        </p:nvSpPr>
        <p:spPr>
          <a:xfrm>
            <a:off x="849050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  <p:pic>
        <p:nvPicPr>
          <p:cNvPr id="539" name="Google Shape;539;p16"/>
          <p:cNvPicPr preferRelativeResize="0"/>
          <p:nvPr/>
        </p:nvPicPr>
        <p:blipFill rotWithShape="1">
          <a:blip r:embed="rId3">
            <a:alphaModFix/>
          </a:blip>
          <a:srcRect b="0" l="33292" r="15598" t="0"/>
          <a:stretch/>
        </p:blipFill>
        <p:spPr>
          <a:xfrm>
            <a:off x="648603" y="0"/>
            <a:ext cx="2920850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3" name="Shape 5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4" name="Google Shape;544;p17"/>
          <p:cNvSpPr txBox="1"/>
          <p:nvPr>
            <p:ph idx="1" type="body"/>
          </p:nvPr>
        </p:nvSpPr>
        <p:spPr>
          <a:xfrm>
            <a:off x="1699000" y="660475"/>
            <a:ext cx="5045400" cy="3829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545" name="Google Shape;545;p17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9" name="Shape 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0" name="Google Shape;550;p18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/>
              <a:t>s</a:t>
            </a:r>
            <a:r>
              <a:rPr lang="en"/>
              <a:t>lide </a:t>
            </a:r>
            <a:r>
              <a:rPr lang="en"/>
              <a:t>t</a:t>
            </a:r>
            <a:r>
              <a:rPr lang="en"/>
              <a:t>itle</a:t>
            </a:r>
            <a:endParaRPr/>
          </a:p>
        </p:txBody>
      </p:sp>
      <p:sp>
        <p:nvSpPr>
          <p:cNvPr id="551" name="Google Shape;551;p18"/>
          <p:cNvSpPr txBox="1"/>
          <p:nvPr>
            <p:ph idx="1" type="body"/>
          </p:nvPr>
        </p:nvSpPr>
        <p:spPr>
          <a:xfrm>
            <a:off x="1199775" y="1599700"/>
            <a:ext cx="6650700" cy="28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552" name="Google Shape;552;p18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6" name="Shape 5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7" name="Google Shape;557;p19"/>
          <p:cNvSpPr txBox="1"/>
          <p:nvPr>
            <p:ph idx="4294967295" type="ctrTitle"/>
          </p:nvPr>
        </p:nvSpPr>
        <p:spPr>
          <a:xfrm>
            <a:off x="1255900" y="1531950"/>
            <a:ext cx="3788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1"/>
                </a:solidFill>
              </a:rPr>
              <a:t>Big </a:t>
            </a:r>
            <a:r>
              <a:rPr lang="en" sz="7200">
                <a:solidFill>
                  <a:schemeClr val="accent1"/>
                </a:solidFill>
              </a:rPr>
              <a:t>c</a:t>
            </a:r>
            <a:r>
              <a:rPr lang="en" sz="7200">
                <a:solidFill>
                  <a:schemeClr val="accent1"/>
                </a:solidFill>
              </a:rPr>
              <a:t>oncept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558" name="Google Shape;558;p19"/>
          <p:cNvSpPr txBox="1"/>
          <p:nvPr>
            <p:ph idx="4294967295" type="subTitle"/>
          </p:nvPr>
        </p:nvSpPr>
        <p:spPr>
          <a:xfrm>
            <a:off x="1255900" y="2750552"/>
            <a:ext cx="3788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559" name="Google Shape;559;p19"/>
          <p:cNvSpPr/>
          <p:nvPr/>
        </p:nvSpPr>
        <p:spPr>
          <a:xfrm>
            <a:off x="7143443" y="3303311"/>
            <a:ext cx="312610" cy="29849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0" name="Google Shape;560;p19"/>
          <p:cNvGrpSpPr/>
          <p:nvPr/>
        </p:nvGrpSpPr>
        <p:grpSpPr>
          <a:xfrm>
            <a:off x="6755340" y="1626985"/>
            <a:ext cx="1339230" cy="1339557"/>
            <a:chOff x="6654650" y="3665275"/>
            <a:chExt cx="409100" cy="409125"/>
          </a:xfrm>
        </p:grpSpPr>
        <p:sp>
          <p:nvSpPr>
            <p:cNvPr id="561" name="Google Shape;561;p1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1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3" name="Google Shape;563;p19"/>
          <p:cNvGrpSpPr/>
          <p:nvPr/>
        </p:nvGrpSpPr>
        <p:grpSpPr>
          <a:xfrm rot="1056911">
            <a:off x="5464610" y="2680280"/>
            <a:ext cx="884776" cy="884897"/>
            <a:chOff x="570875" y="4322250"/>
            <a:chExt cx="443300" cy="443325"/>
          </a:xfrm>
        </p:grpSpPr>
        <p:sp>
          <p:nvSpPr>
            <p:cNvPr id="564" name="Google Shape;564;p1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1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1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1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8" name="Google Shape;568;p19"/>
          <p:cNvSpPr/>
          <p:nvPr/>
        </p:nvSpPr>
        <p:spPr>
          <a:xfrm rot="2466730">
            <a:off x="5564068" y="1886788"/>
            <a:ext cx="434316" cy="41469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19"/>
          <p:cNvSpPr/>
          <p:nvPr/>
        </p:nvSpPr>
        <p:spPr>
          <a:xfrm rot="-1609361">
            <a:off x="6199245" y="2147725"/>
            <a:ext cx="312542" cy="298425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p19"/>
          <p:cNvSpPr/>
          <p:nvPr/>
        </p:nvSpPr>
        <p:spPr>
          <a:xfrm rot="2926229">
            <a:off x="8094370" y="2384149"/>
            <a:ext cx="234084" cy="22351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1" name="Google Shape;571;p19"/>
          <p:cNvSpPr/>
          <p:nvPr/>
        </p:nvSpPr>
        <p:spPr>
          <a:xfrm rot="-1609084">
            <a:off x="7120324" y="886921"/>
            <a:ext cx="210884" cy="20135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2" name="Google Shape;572;p19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6" name="Shape 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7" name="Google Shape;577;p20"/>
          <p:cNvSpPr txBox="1"/>
          <p:nvPr>
            <p:ph idx="1" type="body"/>
          </p:nvPr>
        </p:nvSpPr>
        <p:spPr>
          <a:xfrm>
            <a:off x="1172650" y="1599700"/>
            <a:ext cx="34473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578" name="Google Shape;578;p20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</a:t>
            </a:r>
            <a:r>
              <a:rPr lang="en"/>
              <a:t>a</a:t>
            </a:r>
            <a:r>
              <a:rPr lang="en"/>
              <a:t>lso </a:t>
            </a:r>
            <a:r>
              <a:rPr lang="en"/>
              <a:t>s</a:t>
            </a:r>
            <a:r>
              <a:rPr lang="en"/>
              <a:t>plit </a:t>
            </a:r>
            <a:r>
              <a:rPr lang="en"/>
              <a:t>y</a:t>
            </a:r>
            <a:r>
              <a:rPr lang="en"/>
              <a:t>our </a:t>
            </a:r>
            <a:r>
              <a:rPr lang="en"/>
              <a:t>c</a:t>
            </a:r>
            <a:r>
              <a:rPr lang="en"/>
              <a:t>ontent</a:t>
            </a:r>
            <a:endParaRPr/>
          </a:p>
        </p:txBody>
      </p:sp>
      <p:sp>
        <p:nvSpPr>
          <p:cNvPr id="579" name="Google Shape;579;p20"/>
          <p:cNvSpPr txBox="1"/>
          <p:nvPr>
            <p:ph idx="2" type="body"/>
          </p:nvPr>
        </p:nvSpPr>
        <p:spPr>
          <a:xfrm>
            <a:off x="5056888" y="1599700"/>
            <a:ext cx="34473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580" name="Google Shape;580;p20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4" name="Shape 5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5" name="Google Shape;585;p21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586" name="Google Shape;586;p21"/>
          <p:cNvSpPr txBox="1"/>
          <p:nvPr>
            <p:ph idx="1" type="body"/>
          </p:nvPr>
        </p:nvSpPr>
        <p:spPr>
          <a:xfrm>
            <a:off x="1165875" y="1599700"/>
            <a:ext cx="22572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587" name="Google Shape;587;p21"/>
          <p:cNvSpPr txBox="1"/>
          <p:nvPr>
            <p:ph idx="2" type="body"/>
          </p:nvPr>
        </p:nvSpPr>
        <p:spPr>
          <a:xfrm>
            <a:off x="3706438" y="1599700"/>
            <a:ext cx="22572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588" name="Google Shape;588;p21"/>
          <p:cNvSpPr txBox="1"/>
          <p:nvPr>
            <p:ph idx="3" type="body"/>
          </p:nvPr>
        </p:nvSpPr>
        <p:spPr>
          <a:xfrm>
            <a:off x="6247001" y="1599700"/>
            <a:ext cx="2257200" cy="2890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21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3" name="Shape 5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4" name="Google Shape;594;p22"/>
          <p:cNvSpPr txBox="1"/>
          <p:nvPr>
            <p:ph type="title"/>
          </p:nvPr>
        </p:nvSpPr>
        <p:spPr>
          <a:xfrm>
            <a:off x="508700" y="646500"/>
            <a:ext cx="42843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595" name="Google Shape;595;p22"/>
          <p:cNvSpPr txBox="1"/>
          <p:nvPr>
            <p:ph idx="1" type="body"/>
          </p:nvPr>
        </p:nvSpPr>
        <p:spPr>
          <a:xfrm>
            <a:off x="508700" y="1599700"/>
            <a:ext cx="4284300" cy="28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596" name="Google Shape;596;p22"/>
          <p:cNvPicPr preferRelativeResize="0"/>
          <p:nvPr/>
        </p:nvPicPr>
        <p:blipFill rotWithShape="1">
          <a:blip r:embed="rId3">
            <a:alphaModFix/>
          </a:blip>
          <a:srcRect b="2857" l="0" r="0" t="2847"/>
          <a:stretch/>
        </p:blipFill>
        <p:spPr>
          <a:xfrm>
            <a:off x="5434753" y="638300"/>
            <a:ext cx="3063302" cy="3851501"/>
          </a:xfrm>
          <a:prstGeom prst="rect">
            <a:avLst/>
          </a:prstGeom>
          <a:noFill/>
          <a:ln>
            <a:noFill/>
          </a:ln>
          <a:effectLst>
            <a:outerShdw blurRad="385763" rotWithShape="0" algn="bl" dir="5400000" dist="9525">
              <a:schemeClr val="dk1">
                <a:alpha val="50000"/>
              </a:schemeClr>
            </a:outerShdw>
          </a:effectLst>
        </p:spPr>
      </p:pic>
      <p:sp>
        <p:nvSpPr>
          <p:cNvPr id="597" name="Google Shape;597;p22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601" name="Shape 6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2" name="Google Shape;602;p23"/>
          <p:cNvSpPr txBox="1"/>
          <p:nvPr>
            <p:ph idx="4294967295" type="title"/>
          </p:nvPr>
        </p:nvSpPr>
        <p:spPr>
          <a:xfrm>
            <a:off x="5711103" y="663075"/>
            <a:ext cx="2977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chemeClr val="dk1"/>
                </a:solidFill>
              </a:rPr>
              <a:t>Want big impact?</a:t>
            </a:r>
            <a:endParaRPr b="0">
              <a:solidFill>
                <a:schemeClr val="dk1"/>
              </a:solidFill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Use big image.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03" name="Google Shape;603;p23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7" name="Shape 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8" name="Google Shape;608;p24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609" name="Google Shape;609;p24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10" name="Google Shape;610;p24"/>
          <p:cNvSpPr/>
          <p:nvPr/>
        </p:nvSpPr>
        <p:spPr>
          <a:xfrm>
            <a:off x="4091417" y="1953924"/>
            <a:ext cx="1662300" cy="478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Barlow SemiBold"/>
                <a:ea typeface="Barlow SemiBold"/>
                <a:cs typeface="Barlow SemiBold"/>
                <a:sym typeface="Barlow SemiBold"/>
              </a:rPr>
              <a:t>Lorem Ipsum</a:t>
            </a:r>
            <a:endParaRPr>
              <a:solidFill>
                <a:schemeClr val="dk1"/>
              </a:solidFill>
              <a:latin typeface="Barlow SemiBold"/>
              <a:ea typeface="Barlow SemiBold"/>
              <a:cs typeface="Barlow SemiBold"/>
              <a:sym typeface="Barlow SemiBold"/>
            </a:endParaRPr>
          </a:p>
        </p:txBody>
      </p:sp>
      <p:sp>
        <p:nvSpPr>
          <p:cNvPr id="611" name="Google Shape;611;p24"/>
          <p:cNvSpPr/>
          <p:nvPr/>
        </p:nvSpPr>
        <p:spPr>
          <a:xfrm>
            <a:off x="2264393" y="2857062"/>
            <a:ext cx="1662300" cy="478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Barlow Light"/>
                <a:ea typeface="Barlow Light"/>
                <a:cs typeface="Barlow Light"/>
                <a:sym typeface="Barlow Light"/>
              </a:rPr>
              <a:t>Lorem Ipsum</a:t>
            </a:r>
            <a:endParaRPr sz="1000">
              <a:solidFill>
                <a:schemeClr val="lt1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612" name="Google Shape;612;p24"/>
          <p:cNvSpPr/>
          <p:nvPr/>
        </p:nvSpPr>
        <p:spPr>
          <a:xfrm>
            <a:off x="5918338" y="2857062"/>
            <a:ext cx="1662300" cy="478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Barlow Light"/>
                <a:ea typeface="Barlow Light"/>
                <a:cs typeface="Barlow Light"/>
                <a:sym typeface="Barlow Light"/>
              </a:rPr>
              <a:t>Lorem Ipsum</a:t>
            </a:r>
            <a:endParaRPr>
              <a:solidFill>
                <a:schemeClr val="lt1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613" name="Google Shape;613;p24"/>
          <p:cNvSpPr/>
          <p:nvPr/>
        </p:nvSpPr>
        <p:spPr>
          <a:xfrm>
            <a:off x="6831862" y="3690620"/>
            <a:ext cx="1662300" cy="4785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Barlow Light"/>
                <a:ea typeface="Barlow Light"/>
                <a:cs typeface="Barlow Light"/>
                <a:sym typeface="Barlow Light"/>
              </a:rPr>
              <a:t>Lorem Ipsum</a:t>
            </a:r>
            <a:endParaRPr>
              <a:solidFill>
                <a:schemeClr val="lt1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614" name="Google Shape;614;p24"/>
          <p:cNvSpPr/>
          <p:nvPr/>
        </p:nvSpPr>
        <p:spPr>
          <a:xfrm>
            <a:off x="5004895" y="3690620"/>
            <a:ext cx="1662300" cy="4785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Barlow Light"/>
                <a:ea typeface="Barlow Light"/>
                <a:cs typeface="Barlow Light"/>
                <a:sym typeface="Barlow Light"/>
              </a:rPr>
              <a:t>Lorem Ipsum</a:t>
            </a:r>
            <a:endParaRPr>
              <a:solidFill>
                <a:schemeClr val="lt1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615" name="Google Shape;615;p24"/>
          <p:cNvSpPr/>
          <p:nvPr/>
        </p:nvSpPr>
        <p:spPr>
          <a:xfrm>
            <a:off x="3177917" y="3690620"/>
            <a:ext cx="1662300" cy="4785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Barlow Light"/>
                <a:ea typeface="Barlow Light"/>
                <a:cs typeface="Barlow Light"/>
                <a:sym typeface="Barlow Light"/>
              </a:rPr>
              <a:t>Lorem Ipsum</a:t>
            </a:r>
            <a:endParaRPr>
              <a:solidFill>
                <a:schemeClr val="lt1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616" name="Google Shape;616;p24"/>
          <p:cNvSpPr/>
          <p:nvPr/>
        </p:nvSpPr>
        <p:spPr>
          <a:xfrm>
            <a:off x="1350951" y="3690620"/>
            <a:ext cx="1662300" cy="4785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Barlow Light"/>
                <a:ea typeface="Barlow Light"/>
                <a:cs typeface="Barlow Light"/>
                <a:sym typeface="Barlow Light"/>
              </a:rPr>
              <a:t>Lorem Ipsum</a:t>
            </a:r>
            <a:endParaRPr>
              <a:solidFill>
                <a:schemeClr val="lt1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cxnSp>
        <p:nvCxnSpPr>
          <p:cNvPr id="617" name="Google Shape;617;p24"/>
          <p:cNvCxnSpPr>
            <a:stCxn id="610" idx="2"/>
            <a:endCxn id="612" idx="0"/>
          </p:cNvCxnSpPr>
          <p:nvPr/>
        </p:nvCxnSpPr>
        <p:spPr>
          <a:xfrm flipH="1" rot="-5400000">
            <a:off x="5623817" y="1731174"/>
            <a:ext cx="424500" cy="1827000"/>
          </a:xfrm>
          <a:prstGeom prst="bentConnector3">
            <a:avLst>
              <a:gd fmla="val 49997" name="adj1"/>
            </a:avLst>
          </a:prstGeom>
          <a:noFill/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618" name="Google Shape;618;p24"/>
          <p:cNvCxnSpPr>
            <a:stCxn id="611" idx="0"/>
            <a:endCxn id="610" idx="2"/>
          </p:cNvCxnSpPr>
          <p:nvPr/>
        </p:nvCxnSpPr>
        <p:spPr>
          <a:xfrm rot="-5400000">
            <a:off x="3796793" y="1731312"/>
            <a:ext cx="424500" cy="1827000"/>
          </a:xfrm>
          <a:prstGeom prst="bentConnector3">
            <a:avLst>
              <a:gd fmla="val 49997" name="adj1"/>
            </a:avLst>
          </a:prstGeom>
          <a:noFill/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619" name="Google Shape;619;p24"/>
          <p:cNvCxnSpPr>
            <a:stCxn id="611" idx="2"/>
            <a:endCxn id="615" idx="0"/>
          </p:cNvCxnSpPr>
          <p:nvPr/>
        </p:nvCxnSpPr>
        <p:spPr>
          <a:xfrm flipH="1" rot="-5400000">
            <a:off x="3374693" y="3056412"/>
            <a:ext cx="355200" cy="913500"/>
          </a:xfrm>
          <a:prstGeom prst="bentConnector3">
            <a:avLst>
              <a:gd fmla="val 50008" name="adj1"/>
            </a:avLst>
          </a:prstGeom>
          <a:noFill/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620" name="Google Shape;620;p24"/>
          <p:cNvCxnSpPr>
            <a:stCxn id="616" idx="0"/>
            <a:endCxn id="611" idx="2"/>
          </p:cNvCxnSpPr>
          <p:nvPr/>
        </p:nvCxnSpPr>
        <p:spPr>
          <a:xfrm rot="-5400000">
            <a:off x="2461251" y="3056270"/>
            <a:ext cx="355200" cy="913500"/>
          </a:xfrm>
          <a:prstGeom prst="bentConnector3">
            <a:avLst>
              <a:gd fmla="val 50008" name="adj1"/>
            </a:avLst>
          </a:prstGeom>
          <a:noFill/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621" name="Google Shape;621;p24"/>
          <p:cNvCxnSpPr>
            <a:stCxn id="612" idx="2"/>
            <a:endCxn id="613" idx="0"/>
          </p:cNvCxnSpPr>
          <p:nvPr/>
        </p:nvCxnSpPr>
        <p:spPr>
          <a:xfrm flipH="1" rot="-5400000">
            <a:off x="7028638" y="3056412"/>
            <a:ext cx="355200" cy="913500"/>
          </a:xfrm>
          <a:prstGeom prst="bentConnector3">
            <a:avLst>
              <a:gd fmla="val 50008" name="adj1"/>
            </a:avLst>
          </a:prstGeom>
          <a:noFill/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622" name="Google Shape;622;p24"/>
          <p:cNvCxnSpPr>
            <a:stCxn id="614" idx="0"/>
            <a:endCxn id="612" idx="2"/>
          </p:cNvCxnSpPr>
          <p:nvPr/>
        </p:nvCxnSpPr>
        <p:spPr>
          <a:xfrm rot="-5400000">
            <a:off x="6115195" y="3056270"/>
            <a:ext cx="355200" cy="913500"/>
          </a:xfrm>
          <a:prstGeom prst="bentConnector3">
            <a:avLst>
              <a:gd fmla="val 50008" name="adj1"/>
            </a:avLst>
          </a:prstGeom>
          <a:noFill/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</p:cxn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6" name="Shape 6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7" name="Google Shape;627;p25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628" name="Google Shape;628;p25"/>
          <p:cNvGraphicFramePr/>
          <p:nvPr/>
        </p:nvGraphicFramePr>
        <p:xfrm>
          <a:off x="1314800" y="19716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{2B065CFF-0479-4DF6-A662-3959B2AC70BA}</a:tableStyleId>
              </a:tblPr>
              <a:tblGrid>
                <a:gridCol w="1797375"/>
                <a:gridCol w="1797375"/>
                <a:gridCol w="1797375"/>
                <a:gridCol w="1797375"/>
              </a:tblGrid>
              <a:tr h="629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A</a:t>
                      </a:r>
                      <a:endParaRPr sz="1100">
                        <a:solidFill>
                          <a:schemeClr val="accent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B</a:t>
                      </a:r>
                      <a:endParaRPr sz="1100">
                        <a:solidFill>
                          <a:schemeClr val="accent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C</a:t>
                      </a:r>
                      <a:endParaRPr sz="1100">
                        <a:solidFill>
                          <a:schemeClr val="accent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95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Yellow</a:t>
                      </a:r>
                      <a:endParaRPr sz="1100">
                        <a:solidFill>
                          <a:schemeClr val="accent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10</a:t>
                      </a:r>
                      <a:endParaRPr sz="1800"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20</a:t>
                      </a:r>
                      <a:endParaRPr sz="1800"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7</a:t>
                      </a:r>
                      <a:endParaRPr sz="1800"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95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Blue</a:t>
                      </a:r>
                      <a:endParaRPr sz="1100">
                        <a:solidFill>
                          <a:schemeClr val="accent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30</a:t>
                      </a:r>
                      <a:endParaRPr sz="1800"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15</a:t>
                      </a:r>
                      <a:endParaRPr sz="1800"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10</a:t>
                      </a:r>
                      <a:endParaRPr sz="1800"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95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Orange</a:t>
                      </a:r>
                      <a:endParaRPr sz="1100">
                        <a:solidFill>
                          <a:schemeClr val="accent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5</a:t>
                      </a:r>
                      <a:endParaRPr sz="1800"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24</a:t>
                      </a:r>
                      <a:endParaRPr sz="1800"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16</a:t>
                      </a:r>
                      <a:endParaRPr sz="1800">
                        <a:solidFill>
                          <a:schemeClr val="dk1"/>
                        </a:solidFill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29" name="Google Shape;629;p25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dk2"/>
        </a:solidFill>
      </p:bgPr>
    </p:bg>
    <p:spTree>
      <p:nvGrpSpPr>
        <p:cNvPr id="633" name="Shape 6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4" name="Google Shape;634;p26"/>
          <p:cNvSpPr/>
          <p:nvPr/>
        </p:nvSpPr>
        <p:spPr>
          <a:xfrm>
            <a:off x="1432202" y="942576"/>
            <a:ext cx="7025878" cy="3346973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" name="Google Shape;635;p26"/>
          <p:cNvSpPr txBox="1"/>
          <p:nvPr>
            <p:ph idx="4294967295" type="title"/>
          </p:nvPr>
        </p:nvSpPr>
        <p:spPr>
          <a:xfrm>
            <a:off x="991525" y="0"/>
            <a:ext cx="75129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636" name="Google Shape;636;p26"/>
          <p:cNvSpPr/>
          <p:nvPr/>
        </p:nvSpPr>
        <p:spPr>
          <a:xfrm>
            <a:off x="2750600" y="1611075"/>
            <a:ext cx="6537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accent1"/>
                </a:solidFill>
                <a:latin typeface="Barlow Light"/>
                <a:ea typeface="Barlow Light"/>
                <a:cs typeface="Barlow Light"/>
                <a:sym typeface="Barlow Light"/>
              </a:rPr>
              <a:t>our office</a:t>
            </a:r>
            <a:endParaRPr sz="800">
              <a:solidFill>
                <a:schemeClr val="accent1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637" name="Google Shape;637;p26"/>
          <p:cNvSpPr txBox="1"/>
          <p:nvPr>
            <p:ph idx="12" type="sldNum"/>
          </p:nvPr>
        </p:nvSpPr>
        <p:spPr>
          <a:xfrm>
            <a:off x="849050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  <p:sp>
        <p:nvSpPr>
          <p:cNvPr id="638" name="Google Shape;638;p26"/>
          <p:cNvSpPr txBox="1"/>
          <p:nvPr>
            <p:ph idx="4294967295" type="body"/>
          </p:nvPr>
        </p:nvSpPr>
        <p:spPr>
          <a:xfrm>
            <a:off x="991525" y="4756975"/>
            <a:ext cx="71850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accent1"/>
                </a:solidFill>
              </a:rPr>
              <a:t>Find more maps at </a:t>
            </a:r>
            <a:r>
              <a:rPr lang="en" sz="900" u="sng">
                <a:solidFill>
                  <a:schemeClr val="accent1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>
              <a:solidFill>
                <a:schemeClr val="accent1"/>
              </a:solidFill>
            </a:endParaRPr>
          </a:p>
        </p:txBody>
      </p:sp>
      <p:sp>
        <p:nvSpPr>
          <p:cNvPr id="639" name="Google Shape;639;p26"/>
          <p:cNvSpPr/>
          <p:nvPr/>
        </p:nvSpPr>
        <p:spPr>
          <a:xfrm>
            <a:off x="1877700" y="1947725"/>
            <a:ext cx="202500" cy="202500"/>
          </a:xfrm>
          <a:prstGeom prst="mathPlus">
            <a:avLst>
              <a:gd fmla="val 29047" name="adj1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0" name="Google Shape;640;p26"/>
          <p:cNvSpPr/>
          <p:nvPr/>
        </p:nvSpPr>
        <p:spPr>
          <a:xfrm>
            <a:off x="3404300" y="3389100"/>
            <a:ext cx="202500" cy="202500"/>
          </a:xfrm>
          <a:prstGeom prst="mathPlus">
            <a:avLst>
              <a:gd fmla="val 29047" name="adj1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p26"/>
          <p:cNvSpPr/>
          <p:nvPr/>
        </p:nvSpPr>
        <p:spPr>
          <a:xfrm>
            <a:off x="4289478" y="1788787"/>
            <a:ext cx="202500" cy="202500"/>
          </a:xfrm>
          <a:prstGeom prst="mathPlus">
            <a:avLst>
              <a:gd fmla="val 29047" name="adj1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2" name="Google Shape;642;p26"/>
          <p:cNvSpPr/>
          <p:nvPr/>
        </p:nvSpPr>
        <p:spPr>
          <a:xfrm>
            <a:off x="6765725" y="2256200"/>
            <a:ext cx="202500" cy="202500"/>
          </a:xfrm>
          <a:prstGeom prst="mathPlus">
            <a:avLst>
              <a:gd fmla="val 29047" name="adj1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3" name="Google Shape;643;p26"/>
          <p:cNvSpPr/>
          <p:nvPr/>
        </p:nvSpPr>
        <p:spPr>
          <a:xfrm>
            <a:off x="7271375" y="3672775"/>
            <a:ext cx="202500" cy="202500"/>
          </a:xfrm>
          <a:prstGeom prst="mathPlus">
            <a:avLst>
              <a:gd fmla="val 29047" name="adj1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4" name="Google Shape;644;p26"/>
          <p:cNvSpPr/>
          <p:nvPr/>
        </p:nvSpPr>
        <p:spPr>
          <a:xfrm>
            <a:off x="4938800" y="3645475"/>
            <a:ext cx="202500" cy="202500"/>
          </a:xfrm>
          <a:prstGeom prst="mathPlus">
            <a:avLst>
              <a:gd fmla="val 29047" name="adj1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dk1"/>
        </a:solidFill>
      </p:bgPr>
    </p:bg>
    <p:spTree>
      <p:nvGrpSpPr>
        <p:cNvPr id="648" name="Shape 6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9" name="Google Shape;649;p27"/>
          <p:cNvSpPr txBox="1"/>
          <p:nvPr>
            <p:ph idx="4294967295" type="ctrTitle"/>
          </p:nvPr>
        </p:nvSpPr>
        <p:spPr>
          <a:xfrm>
            <a:off x="1313750" y="1583350"/>
            <a:ext cx="71907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accent1"/>
                </a:solidFill>
              </a:rPr>
              <a:t>89,526,124</a:t>
            </a:r>
            <a:endParaRPr sz="9600">
              <a:solidFill>
                <a:schemeClr val="accent1"/>
              </a:solidFill>
            </a:endParaRPr>
          </a:p>
        </p:txBody>
      </p:sp>
      <p:sp>
        <p:nvSpPr>
          <p:cNvPr id="650" name="Google Shape;650;p27"/>
          <p:cNvSpPr txBox="1"/>
          <p:nvPr>
            <p:ph idx="4294967295" type="subTitle"/>
          </p:nvPr>
        </p:nvSpPr>
        <p:spPr>
          <a:xfrm>
            <a:off x="1313750" y="2840050"/>
            <a:ext cx="71907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Whoa! That’s a big number, aren’t you proud?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651" name="Google Shape;651;p27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655" name="Shape 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6" name="Google Shape;656;p28"/>
          <p:cNvSpPr txBox="1"/>
          <p:nvPr>
            <p:ph idx="4294967295" type="ctrTitle"/>
          </p:nvPr>
        </p:nvSpPr>
        <p:spPr>
          <a:xfrm>
            <a:off x="1307575" y="495600"/>
            <a:ext cx="71832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89,526,124$</a:t>
            </a:r>
            <a:endParaRPr sz="7200"/>
          </a:p>
        </p:txBody>
      </p:sp>
      <p:sp>
        <p:nvSpPr>
          <p:cNvPr id="657" name="Google Shape;657;p28"/>
          <p:cNvSpPr txBox="1"/>
          <p:nvPr>
            <p:ph idx="4294967295" type="subTitle"/>
          </p:nvPr>
        </p:nvSpPr>
        <p:spPr>
          <a:xfrm>
            <a:off x="1307575" y="1258908"/>
            <a:ext cx="71832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658" name="Google Shape;658;p28"/>
          <p:cNvSpPr txBox="1"/>
          <p:nvPr>
            <p:ph idx="4294967295" type="ctrTitle"/>
          </p:nvPr>
        </p:nvSpPr>
        <p:spPr>
          <a:xfrm>
            <a:off x="1307575" y="3429292"/>
            <a:ext cx="71832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100%</a:t>
            </a:r>
            <a:endParaRPr sz="7200"/>
          </a:p>
        </p:txBody>
      </p:sp>
      <p:sp>
        <p:nvSpPr>
          <p:cNvPr id="659" name="Google Shape;659;p28"/>
          <p:cNvSpPr txBox="1"/>
          <p:nvPr>
            <p:ph idx="4294967295" type="subTitle"/>
          </p:nvPr>
        </p:nvSpPr>
        <p:spPr>
          <a:xfrm>
            <a:off x="1307575" y="4192600"/>
            <a:ext cx="71832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660" name="Google Shape;660;p28"/>
          <p:cNvSpPr txBox="1"/>
          <p:nvPr>
            <p:ph idx="4294967295" type="ctrTitle"/>
          </p:nvPr>
        </p:nvSpPr>
        <p:spPr>
          <a:xfrm>
            <a:off x="1307575" y="1962446"/>
            <a:ext cx="71832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4800"/>
              <a:t> users</a:t>
            </a:r>
            <a:endParaRPr sz="4800"/>
          </a:p>
        </p:txBody>
      </p:sp>
      <p:sp>
        <p:nvSpPr>
          <p:cNvPr id="661" name="Google Shape;661;p28"/>
          <p:cNvSpPr txBox="1"/>
          <p:nvPr>
            <p:ph idx="4294967295" type="subTitle"/>
          </p:nvPr>
        </p:nvSpPr>
        <p:spPr>
          <a:xfrm>
            <a:off x="1307575" y="2725754"/>
            <a:ext cx="71832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662" name="Google Shape;662;p28"/>
          <p:cNvSpPr txBox="1"/>
          <p:nvPr>
            <p:ph idx="12" type="sldNum"/>
          </p:nvPr>
        </p:nvSpPr>
        <p:spPr>
          <a:xfrm>
            <a:off x="849050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" name="Google Shape;667;p29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668" name="Google Shape;668;p29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669" name="Google Shape;669;p29"/>
          <p:cNvGrpSpPr/>
          <p:nvPr/>
        </p:nvGrpSpPr>
        <p:grpSpPr>
          <a:xfrm>
            <a:off x="6038025" y="3097010"/>
            <a:ext cx="2469661" cy="1384500"/>
            <a:chOff x="6038025" y="2598925"/>
            <a:chExt cx="2469661" cy="1384500"/>
          </a:xfrm>
        </p:grpSpPr>
        <p:cxnSp>
          <p:nvCxnSpPr>
            <p:cNvPr id="670" name="Google Shape;670;p29"/>
            <p:cNvCxnSpPr/>
            <p:nvPr/>
          </p:nvCxnSpPr>
          <p:spPr>
            <a:xfrm>
              <a:off x="6038025" y="3312550"/>
              <a:ext cx="582000" cy="0"/>
            </a:xfrm>
            <a:prstGeom prst="straightConnector1">
              <a:avLst/>
            </a:prstGeom>
            <a:noFill/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71" name="Google Shape;671;p29"/>
            <p:cNvSpPr txBox="1"/>
            <p:nvPr/>
          </p:nvSpPr>
          <p:spPr>
            <a:xfrm>
              <a:off x="6640486" y="2598925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Roboto"/>
                  <a:ea typeface="Roboto"/>
                  <a:cs typeface="Roboto"/>
                  <a:sym typeface="Roboto"/>
                </a:rPr>
                <a:t>Vestibulum congue tempus</a:t>
              </a:r>
              <a:endParaRPr b="1" sz="12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Roboto"/>
                  <a:ea typeface="Roboto"/>
                  <a:cs typeface="Roboto"/>
                  <a:sym typeface="Roboto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72" name="Google Shape;672;p29"/>
            <p:cNvSpPr/>
            <p:nvPr/>
          </p:nvSpPr>
          <p:spPr>
            <a:xfrm>
              <a:off x="6424027" y="3212150"/>
              <a:ext cx="198600" cy="19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29"/>
            <p:cNvSpPr txBox="1"/>
            <p:nvPr/>
          </p:nvSpPr>
          <p:spPr>
            <a:xfrm>
              <a:off x="6399017" y="3156109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Barlow"/>
                  <a:ea typeface="Barlow"/>
                  <a:cs typeface="Barlow"/>
                  <a:sym typeface="Barlow"/>
                </a:rPr>
                <a:t>3</a:t>
              </a:r>
              <a:endParaRPr sz="8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endParaRPr>
            </a:p>
          </p:txBody>
        </p:sp>
      </p:grpSp>
      <p:grpSp>
        <p:nvGrpSpPr>
          <p:cNvPr id="674" name="Google Shape;674;p29"/>
          <p:cNvGrpSpPr/>
          <p:nvPr/>
        </p:nvGrpSpPr>
        <p:grpSpPr>
          <a:xfrm>
            <a:off x="636321" y="2324528"/>
            <a:ext cx="2994729" cy="1384500"/>
            <a:chOff x="636321" y="1844098"/>
            <a:chExt cx="2994729" cy="1384500"/>
          </a:xfrm>
        </p:grpSpPr>
        <p:sp>
          <p:nvSpPr>
            <p:cNvPr id="675" name="Google Shape;675;p29"/>
            <p:cNvSpPr txBox="1"/>
            <p:nvPr/>
          </p:nvSpPr>
          <p:spPr>
            <a:xfrm>
              <a:off x="636321" y="1844098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Barlow"/>
                  <a:ea typeface="Barlow"/>
                  <a:cs typeface="Barlow"/>
                  <a:sym typeface="Barlow"/>
                </a:rPr>
                <a:t>Vestibulum congue tempus</a:t>
              </a:r>
              <a:endParaRPr b="1" sz="1200">
                <a:solidFill>
                  <a:schemeClr val="dk1"/>
                </a:solidFill>
                <a:latin typeface="Barlow"/>
                <a:ea typeface="Barlow"/>
                <a:cs typeface="Barlow"/>
                <a:sym typeface="Barlow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Barlow"/>
                  <a:ea typeface="Barlow"/>
                  <a:cs typeface="Barlow"/>
                  <a:sym typeface="Barlow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Barlow"/>
                <a:ea typeface="Barlow"/>
                <a:cs typeface="Barlow"/>
                <a:sym typeface="Barlow"/>
              </a:endParaRPr>
            </a:p>
          </p:txBody>
        </p:sp>
        <p:cxnSp>
          <p:nvCxnSpPr>
            <p:cNvPr id="676" name="Google Shape;676;p29"/>
            <p:cNvCxnSpPr/>
            <p:nvPr/>
          </p:nvCxnSpPr>
          <p:spPr>
            <a:xfrm rot="10800000">
              <a:off x="2587350" y="2536350"/>
              <a:ext cx="1043700" cy="0"/>
            </a:xfrm>
            <a:prstGeom prst="straightConnector1">
              <a:avLst/>
            </a:prstGeom>
            <a:noFill/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77" name="Google Shape;677;p29"/>
            <p:cNvSpPr/>
            <p:nvPr/>
          </p:nvSpPr>
          <p:spPr>
            <a:xfrm>
              <a:off x="2523501" y="2431050"/>
              <a:ext cx="198600" cy="19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29"/>
            <p:cNvSpPr txBox="1"/>
            <p:nvPr/>
          </p:nvSpPr>
          <p:spPr>
            <a:xfrm>
              <a:off x="2498491" y="2373759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Barlow"/>
                  <a:ea typeface="Barlow"/>
                  <a:cs typeface="Barlow"/>
                  <a:sym typeface="Barlow"/>
                </a:rPr>
                <a:t>2</a:t>
              </a:r>
              <a:endParaRPr sz="8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endParaRPr>
            </a:p>
          </p:txBody>
        </p:sp>
      </p:grpSp>
      <p:grpSp>
        <p:nvGrpSpPr>
          <p:cNvPr id="679" name="Google Shape;679;p29"/>
          <p:cNvGrpSpPr/>
          <p:nvPr/>
        </p:nvGrpSpPr>
        <p:grpSpPr>
          <a:xfrm>
            <a:off x="4908100" y="1423345"/>
            <a:ext cx="3599586" cy="1384500"/>
            <a:chOff x="4908100" y="889950"/>
            <a:chExt cx="3599586" cy="1384500"/>
          </a:xfrm>
        </p:grpSpPr>
        <p:cxnSp>
          <p:nvCxnSpPr>
            <p:cNvPr id="680" name="Google Shape;680;p29"/>
            <p:cNvCxnSpPr/>
            <p:nvPr/>
          </p:nvCxnSpPr>
          <p:spPr>
            <a:xfrm>
              <a:off x="4908100" y="1593250"/>
              <a:ext cx="1715100" cy="0"/>
            </a:xfrm>
            <a:prstGeom prst="straightConnector1">
              <a:avLst/>
            </a:prstGeom>
            <a:noFill/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81" name="Google Shape;681;p29"/>
            <p:cNvSpPr txBox="1"/>
            <p:nvPr/>
          </p:nvSpPr>
          <p:spPr>
            <a:xfrm>
              <a:off x="6640486" y="889950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Barlow"/>
                  <a:ea typeface="Barlow"/>
                  <a:cs typeface="Barlow"/>
                  <a:sym typeface="Barlow"/>
                </a:rPr>
                <a:t>Vestibulum congue tempus</a:t>
              </a:r>
              <a:endParaRPr b="1" sz="1200">
                <a:solidFill>
                  <a:schemeClr val="dk1"/>
                </a:solidFill>
                <a:latin typeface="Barlow"/>
                <a:ea typeface="Barlow"/>
                <a:cs typeface="Barlow"/>
                <a:sym typeface="Barlow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Barlow"/>
                  <a:ea typeface="Barlow"/>
                  <a:cs typeface="Barlow"/>
                  <a:sym typeface="Barlow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Barlow"/>
                <a:ea typeface="Barlow"/>
                <a:cs typeface="Barlow"/>
                <a:sym typeface="Barlow"/>
              </a:endParaRPr>
            </a:p>
          </p:txBody>
        </p:sp>
        <p:sp>
          <p:nvSpPr>
            <p:cNvPr id="682" name="Google Shape;682;p29"/>
            <p:cNvSpPr/>
            <p:nvPr/>
          </p:nvSpPr>
          <p:spPr>
            <a:xfrm>
              <a:off x="6427830" y="1493307"/>
              <a:ext cx="198600" cy="19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29"/>
            <p:cNvSpPr txBox="1"/>
            <p:nvPr/>
          </p:nvSpPr>
          <p:spPr>
            <a:xfrm>
              <a:off x="6402820" y="1436790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Barlow"/>
                  <a:ea typeface="Barlow"/>
                  <a:cs typeface="Barlow"/>
                  <a:sym typeface="Barlow"/>
                </a:rPr>
                <a:t>1</a:t>
              </a:r>
              <a:endParaRPr sz="8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endParaRPr>
            </a:p>
          </p:txBody>
        </p:sp>
      </p:grpSp>
      <p:grpSp>
        <p:nvGrpSpPr>
          <p:cNvPr id="684" name="Google Shape;684;p29"/>
          <p:cNvGrpSpPr/>
          <p:nvPr/>
        </p:nvGrpSpPr>
        <p:grpSpPr>
          <a:xfrm>
            <a:off x="2814594" y="1631550"/>
            <a:ext cx="3514811" cy="3252003"/>
            <a:chOff x="2991269" y="1153325"/>
            <a:chExt cx="3514811" cy="3252003"/>
          </a:xfrm>
        </p:grpSpPr>
        <p:sp>
          <p:nvSpPr>
            <p:cNvPr id="685" name="Google Shape;685;p29"/>
            <p:cNvSpPr/>
            <p:nvPr/>
          </p:nvSpPr>
          <p:spPr>
            <a:xfrm>
              <a:off x="3477586" y="2585458"/>
              <a:ext cx="2541910" cy="950456"/>
            </a:xfrm>
            <a:custGeom>
              <a:rect b="b" l="l" r="r" t="t"/>
              <a:pathLst>
                <a:path extrusionOk="0" h="43529" w="126826">
                  <a:moveTo>
                    <a:pt x="0" y="20002"/>
                  </a:moveTo>
                  <a:lnTo>
                    <a:pt x="63389" y="43529"/>
                  </a:lnTo>
                  <a:lnTo>
                    <a:pt x="126826" y="19907"/>
                  </a:lnTo>
                  <a:lnTo>
                    <a:pt x="6358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</p:sp>
        <p:sp>
          <p:nvSpPr>
            <p:cNvPr id="686" name="Google Shape;686;p29"/>
            <p:cNvSpPr/>
            <p:nvPr/>
          </p:nvSpPr>
          <p:spPr>
            <a:xfrm>
              <a:off x="2991269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687" name="Google Shape;687;p29"/>
            <p:cNvSpPr/>
            <p:nvPr/>
          </p:nvSpPr>
          <p:spPr>
            <a:xfrm flipH="1">
              <a:off x="4747852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  <p:sp>
          <p:nvSpPr>
            <p:cNvPr id="688" name="Google Shape;688;p29"/>
            <p:cNvSpPr/>
            <p:nvPr/>
          </p:nvSpPr>
          <p:spPr>
            <a:xfrm>
              <a:off x="3969199" y="2001324"/>
              <a:ext cx="1565850" cy="585863"/>
            </a:xfrm>
            <a:custGeom>
              <a:rect b="b" l="l" r="r" t="t"/>
              <a:pathLst>
                <a:path extrusionOk="0" h="8150" w="24053">
                  <a:moveTo>
                    <a:pt x="0" y="3827"/>
                  </a:moveTo>
                  <a:lnTo>
                    <a:pt x="11976" y="8150"/>
                  </a:lnTo>
                  <a:lnTo>
                    <a:pt x="24053" y="3827"/>
                  </a:lnTo>
                  <a:lnTo>
                    <a:pt x="12126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</p:sp>
        <p:sp>
          <p:nvSpPr>
            <p:cNvPr id="689" name="Google Shape;689;p29"/>
            <p:cNvSpPr/>
            <p:nvPr/>
          </p:nvSpPr>
          <p:spPr>
            <a:xfrm>
              <a:off x="356325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690" name="Google Shape;690;p29"/>
            <p:cNvSpPr/>
            <p:nvPr/>
          </p:nvSpPr>
          <p:spPr>
            <a:xfrm flipH="1">
              <a:off x="474936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  <p:sp>
          <p:nvSpPr>
            <p:cNvPr id="691" name="Google Shape;691;p29"/>
            <p:cNvSpPr/>
            <p:nvPr/>
          </p:nvSpPr>
          <p:spPr>
            <a:xfrm>
              <a:off x="4059061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692" name="Google Shape;692;p29"/>
            <p:cNvSpPr/>
            <p:nvPr/>
          </p:nvSpPr>
          <p:spPr>
            <a:xfrm flipH="1">
              <a:off x="4749350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6" name="Shape 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7" name="Google Shape;697;p30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698" name="Google Shape;698;p30"/>
          <p:cNvSpPr txBox="1"/>
          <p:nvPr>
            <p:ph idx="1" type="body"/>
          </p:nvPr>
        </p:nvSpPr>
        <p:spPr>
          <a:xfrm>
            <a:off x="1165875" y="1599700"/>
            <a:ext cx="2257200" cy="135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699" name="Google Shape;699;p30"/>
          <p:cNvSpPr txBox="1"/>
          <p:nvPr>
            <p:ph idx="2" type="body"/>
          </p:nvPr>
        </p:nvSpPr>
        <p:spPr>
          <a:xfrm>
            <a:off x="3706438" y="1599700"/>
            <a:ext cx="2257200" cy="135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700" name="Google Shape;700;p30"/>
          <p:cNvSpPr txBox="1"/>
          <p:nvPr>
            <p:ph idx="3" type="body"/>
          </p:nvPr>
        </p:nvSpPr>
        <p:spPr>
          <a:xfrm>
            <a:off x="6247000" y="1599700"/>
            <a:ext cx="2257200" cy="135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701" name="Google Shape;701;p30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02" name="Google Shape;702;p30"/>
          <p:cNvSpPr txBox="1"/>
          <p:nvPr>
            <p:ph idx="1" type="body"/>
          </p:nvPr>
        </p:nvSpPr>
        <p:spPr>
          <a:xfrm>
            <a:off x="1165875" y="3123700"/>
            <a:ext cx="2257200" cy="135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703" name="Google Shape;703;p30"/>
          <p:cNvSpPr txBox="1"/>
          <p:nvPr>
            <p:ph idx="2" type="body"/>
          </p:nvPr>
        </p:nvSpPr>
        <p:spPr>
          <a:xfrm>
            <a:off x="3706438" y="3123700"/>
            <a:ext cx="2257200" cy="135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704" name="Google Shape;704;p30"/>
          <p:cNvSpPr txBox="1"/>
          <p:nvPr>
            <p:ph idx="3" type="body"/>
          </p:nvPr>
        </p:nvSpPr>
        <p:spPr>
          <a:xfrm>
            <a:off x="6247000" y="3123700"/>
            <a:ext cx="2257200" cy="135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8" name="Shape 7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9" name="Google Shape;709;p31"/>
          <p:cNvSpPr txBox="1"/>
          <p:nvPr>
            <p:ph idx="1" type="body"/>
          </p:nvPr>
        </p:nvSpPr>
        <p:spPr>
          <a:xfrm>
            <a:off x="650725" y="4489800"/>
            <a:ext cx="7195800" cy="331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710" name="Google Shape;710;p31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711" name="Google Shape;711;p31" title="Gráfico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575651" y="650675"/>
            <a:ext cx="6270875" cy="31884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5" name="Shape 7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6" name="Google Shape;716;p32"/>
          <p:cNvSpPr txBox="1"/>
          <p:nvPr>
            <p:ph idx="4294967295" type="body"/>
          </p:nvPr>
        </p:nvSpPr>
        <p:spPr>
          <a:xfrm>
            <a:off x="1557275" y="373700"/>
            <a:ext cx="28407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latin typeface="Barlow SemiBold"/>
                <a:ea typeface="Barlow SemiBold"/>
                <a:cs typeface="Barlow SemiBold"/>
                <a:sym typeface="Barlow SemiBold"/>
              </a:rPr>
              <a:t>Mobile</a:t>
            </a:r>
            <a:r>
              <a:rPr lang="en" sz="2000">
                <a:latin typeface="Barlow SemiBold"/>
                <a:ea typeface="Barlow SemiBold"/>
                <a:cs typeface="Barlow SemiBold"/>
                <a:sym typeface="Barlow SemiBold"/>
              </a:rPr>
              <a:t> project</a:t>
            </a:r>
            <a:endParaRPr sz="2000">
              <a:latin typeface="Barlow SemiBold"/>
              <a:ea typeface="Barlow SemiBold"/>
              <a:cs typeface="Barlow SemiBold"/>
              <a:sym typeface="Barlow SemiBo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  <p:sp>
        <p:nvSpPr>
          <p:cNvPr id="717" name="Google Shape;717;p32"/>
          <p:cNvSpPr/>
          <p:nvPr/>
        </p:nvSpPr>
        <p:spPr>
          <a:xfrm>
            <a:off x="5090762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2"/>
                </a:solidFill>
                <a:latin typeface="Barlow Light"/>
                <a:ea typeface="Barlow Light"/>
                <a:cs typeface="Barlow Light"/>
                <a:sym typeface="Barlow Light"/>
              </a:rPr>
              <a:t>Place your screenshot here</a:t>
            </a:r>
            <a:endParaRPr sz="1000">
              <a:solidFill>
                <a:schemeClr val="dk2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718" name="Google Shape;718;p32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719" name="Google Shape;719;p32"/>
          <p:cNvGrpSpPr/>
          <p:nvPr/>
        </p:nvGrpSpPr>
        <p:grpSpPr>
          <a:xfrm>
            <a:off x="5031637" y="373572"/>
            <a:ext cx="2119546" cy="4396359"/>
            <a:chOff x="2547150" y="238125"/>
            <a:chExt cx="2525675" cy="5238750"/>
          </a:xfrm>
        </p:grpSpPr>
        <p:sp>
          <p:nvSpPr>
            <p:cNvPr id="720" name="Google Shape;720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7" name="Shape 7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8" name="Google Shape;728;p33"/>
          <p:cNvSpPr/>
          <p:nvPr/>
        </p:nvSpPr>
        <p:spPr>
          <a:xfrm>
            <a:off x="479135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2"/>
                </a:solidFill>
                <a:latin typeface="Barlow Light"/>
                <a:ea typeface="Barlow Light"/>
                <a:cs typeface="Barlow Light"/>
                <a:sym typeface="Barlow Light"/>
              </a:rPr>
              <a:t>Place your screenshot here</a:t>
            </a:r>
            <a:endParaRPr sz="1000">
              <a:solidFill>
                <a:schemeClr val="dk2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729" name="Google Shape;729;p33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730" name="Google Shape;730;p33"/>
          <p:cNvGrpSpPr/>
          <p:nvPr/>
        </p:nvGrpSpPr>
        <p:grpSpPr>
          <a:xfrm>
            <a:off x="4726652" y="465959"/>
            <a:ext cx="2736410" cy="4222433"/>
            <a:chOff x="2112475" y="238125"/>
            <a:chExt cx="3395050" cy="5238750"/>
          </a:xfrm>
        </p:grpSpPr>
        <p:sp>
          <p:nvSpPr>
            <p:cNvPr id="731" name="Google Shape;731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5" name="Google Shape;735;p33"/>
          <p:cNvSpPr txBox="1"/>
          <p:nvPr>
            <p:ph idx="4294967295" type="body"/>
          </p:nvPr>
        </p:nvSpPr>
        <p:spPr>
          <a:xfrm>
            <a:off x="1557275" y="373700"/>
            <a:ext cx="28407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latin typeface="Barlow SemiBold"/>
                <a:ea typeface="Barlow SemiBold"/>
                <a:cs typeface="Barlow SemiBold"/>
                <a:sym typeface="Barlow SemiBold"/>
              </a:rPr>
              <a:t>Tablet</a:t>
            </a:r>
            <a:r>
              <a:rPr lang="en" sz="2000">
                <a:latin typeface="Barlow SemiBold"/>
                <a:ea typeface="Barlow SemiBold"/>
                <a:cs typeface="Barlow SemiBold"/>
                <a:sym typeface="Barlow SemiBold"/>
              </a:rPr>
              <a:t> project</a:t>
            </a:r>
            <a:endParaRPr sz="2000">
              <a:latin typeface="Barlow SemiBold"/>
              <a:ea typeface="Barlow SemiBold"/>
              <a:cs typeface="Barlow SemiBold"/>
              <a:sym typeface="Barlow SemiBo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9" name="Shape 7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0" name="Google Shape;740;p34"/>
          <p:cNvSpPr/>
          <p:nvPr/>
        </p:nvSpPr>
        <p:spPr>
          <a:xfrm>
            <a:off x="4438100" y="1380913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2"/>
                </a:solidFill>
                <a:latin typeface="Barlow Light"/>
                <a:ea typeface="Barlow Light"/>
                <a:cs typeface="Barlow Light"/>
                <a:sym typeface="Barlow Light"/>
              </a:rPr>
              <a:t>Place your screenshot here</a:t>
            </a:r>
            <a:endParaRPr sz="1000">
              <a:solidFill>
                <a:schemeClr val="dk2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741" name="Google Shape;741;p34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742" name="Google Shape;742;p34"/>
          <p:cNvGrpSpPr/>
          <p:nvPr/>
        </p:nvGrpSpPr>
        <p:grpSpPr>
          <a:xfrm>
            <a:off x="3933249" y="1241129"/>
            <a:ext cx="4542205" cy="2661224"/>
            <a:chOff x="1177450" y="241631"/>
            <a:chExt cx="6173152" cy="3616776"/>
          </a:xfrm>
        </p:grpSpPr>
        <p:sp>
          <p:nvSpPr>
            <p:cNvPr id="743" name="Google Shape;743;p34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4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4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4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47" name="Google Shape;747;p34"/>
          <p:cNvSpPr txBox="1"/>
          <p:nvPr>
            <p:ph idx="4294967295" type="body"/>
          </p:nvPr>
        </p:nvSpPr>
        <p:spPr>
          <a:xfrm>
            <a:off x="1277293" y="373700"/>
            <a:ext cx="24996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latin typeface="Barlow SemiBold"/>
                <a:ea typeface="Barlow SemiBold"/>
                <a:cs typeface="Barlow SemiBold"/>
                <a:sym typeface="Barlow SemiBold"/>
              </a:rPr>
              <a:t>Desktop</a:t>
            </a:r>
            <a:r>
              <a:rPr lang="en" sz="2000">
                <a:latin typeface="Barlow SemiBold"/>
                <a:ea typeface="Barlow SemiBold"/>
                <a:cs typeface="Barlow SemiBold"/>
                <a:sym typeface="Barlow SemiBold"/>
              </a:rPr>
              <a:t> project</a:t>
            </a:r>
            <a:endParaRPr sz="2000">
              <a:latin typeface="Barlow SemiBold"/>
              <a:ea typeface="Barlow SemiBold"/>
              <a:cs typeface="Barlow SemiBold"/>
              <a:sym typeface="Barlow SemiBo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1" name="Shape 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2" name="Google Shape;752;p35"/>
          <p:cNvSpPr txBox="1"/>
          <p:nvPr>
            <p:ph idx="12" type="sldNum"/>
          </p:nvPr>
        </p:nvSpPr>
        <p:spPr>
          <a:xfrm>
            <a:off x="849050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  <p:sp>
        <p:nvSpPr>
          <p:cNvPr id="753" name="Google Shape;753;p35"/>
          <p:cNvSpPr txBox="1"/>
          <p:nvPr>
            <p:ph idx="4294967295" type="ctrTitle"/>
          </p:nvPr>
        </p:nvSpPr>
        <p:spPr>
          <a:xfrm>
            <a:off x="4201550" y="1202463"/>
            <a:ext cx="4288800" cy="832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Thanks</a:t>
            </a:r>
            <a:r>
              <a:rPr lang="en" sz="6000">
                <a:solidFill>
                  <a:schemeClr val="accent1"/>
                </a:solidFill>
              </a:rPr>
              <a:t>!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754" name="Google Shape;754;p35"/>
          <p:cNvSpPr txBox="1"/>
          <p:nvPr>
            <p:ph idx="4294967295" type="subTitle"/>
          </p:nvPr>
        </p:nvSpPr>
        <p:spPr>
          <a:xfrm>
            <a:off x="4201550" y="2063638"/>
            <a:ext cx="4288800" cy="187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highlight>
                  <a:schemeClr val="accent1"/>
                </a:highlight>
                <a:latin typeface="Barlow SemiBold"/>
                <a:ea typeface="Barlow SemiBold"/>
                <a:cs typeface="Barlow SemiBold"/>
                <a:sym typeface="Barlow SemiBold"/>
              </a:rPr>
              <a:t>Any questions?</a:t>
            </a:r>
            <a:endParaRPr>
              <a:highlight>
                <a:schemeClr val="accent1"/>
              </a:highlight>
              <a:latin typeface="Barlow SemiBold"/>
              <a:ea typeface="Barlow SemiBold"/>
              <a:cs typeface="Barlow SemiBold"/>
              <a:sym typeface="Barlow SemiBo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at:</a:t>
            </a:r>
            <a:endParaRPr/>
          </a:p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@username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user@mail.me</a:t>
            </a:r>
            <a:endParaRPr/>
          </a:p>
        </p:txBody>
      </p:sp>
      <p:pic>
        <p:nvPicPr>
          <p:cNvPr id="755" name="Google Shape;755;p35"/>
          <p:cNvPicPr preferRelativeResize="0"/>
          <p:nvPr/>
        </p:nvPicPr>
        <p:blipFill rotWithShape="1">
          <a:blip r:embed="rId3">
            <a:alphaModFix/>
          </a:blip>
          <a:srcRect b="0" l="0" r="62099" t="0"/>
          <a:stretch/>
        </p:blipFill>
        <p:spPr>
          <a:xfrm>
            <a:off x="648603" y="0"/>
            <a:ext cx="2920850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9" name="Shape 7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0" name="Google Shape;760;p36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761" name="Google Shape;761;p36"/>
          <p:cNvSpPr txBox="1"/>
          <p:nvPr>
            <p:ph idx="1" type="body"/>
          </p:nvPr>
        </p:nvSpPr>
        <p:spPr>
          <a:xfrm>
            <a:off x="1199775" y="1599700"/>
            <a:ext cx="6650700" cy="28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▪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762" name="Google Shape;762;p36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6" name="Shape 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7" name="Google Shape;767;p37"/>
          <p:cNvSpPr txBox="1"/>
          <p:nvPr>
            <p:ph type="title"/>
          </p:nvPr>
        </p:nvSpPr>
        <p:spPr>
          <a:xfrm>
            <a:off x="661100" y="664300"/>
            <a:ext cx="78432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768" name="Google Shape;768;p37"/>
          <p:cNvSpPr txBox="1"/>
          <p:nvPr>
            <p:ph idx="1" type="body"/>
          </p:nvPr>
        </p:nvSpPr>
        <p:spPr>
          <a:xfrm>
            <a:off x="1199775" y="1599700"/>
            <a:ext cx="6650700" cy="28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▪"/>
            </a:pPr>
            <a:r>
              <a:rPr lang="en" sz="1800"/>
              <a:t>Titles: Barlow Semibold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▪"/>
            </a:pPr>
            <a:r>
              <a:rPr lang="en" sz="1800"/>
              <a:t>Body copy: Barlow Light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br>
              <a:rPr lang="en" sz="1800"/>
            </a:b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https://www.fontsquirrel.com/fonts/barlow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769" name="Google Shape;769;p37"/>
          <p:cNvSpPr txBox="1"/>
          <p:nvPr/>
        </p:nvSpPr>
        <p:spPr>
          <a:xfrm>
            <a:off x="1199775" y="3951900"/>
            <a:ext cx="73044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dk2"/>
                </a:solidFill>
                <a:latin typeface="Barlow SemiBold"/>
                <a:ea typeface="Barlow SemiBold"/>
                <a:cs typeface="Barlow SemiBold"/>
                <a:sym typeface="Barlow SemiBold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dk2"/>
              </a:solidFill>
              <a:latin typeface="Barlow SemiBold"/>
              <a:ea typeface="Barlow SemiBold"/>
              <a:cs typeface="Barlow SemiBold"/>
              <a:sym typeface="Barlow SemiBol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dk2"/>
              </a:solidFill>
              <a:latin typeface="Barlow SemiBold"/>
              <a:ea typeface="Barlow SemiBold"/>
              <a:cs typeface="Barlow SemiBold"/>
              <a:sym typeface="Barlow SemiBol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dk2"/>
              </a:solidFill>
              <a:latin typeface="Barlow SemiBold"/>
              <a:ea typeface="Barlow SemiBold"/>
              <a:cs typeface="Barlow SemiBold"/>
              <a:sym typeface="Barlow SemiBold"/>
            </a:endParaRPr>
          </a:p>
        </p:txBody>
      </p:sp>
      <p:sp>
        <p:nvSpPr>
          <p:cNvPr id="770" name="Google Shape;770;p37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4" name="Shape 7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5" name="Google Shape;775;p38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▪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▪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▪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776" name="Google Shape;776;p38"/>
          <p:cNvGrpSpPr/>
          <p:nvPr/>
        </p:nvGrpSpPr>
        <p:grpSpPr>
          <a:xfrm>
            <a:off x="930500" y="497096"/>
            <a:ext cx="322569" cy="407950"/>
            <a:chOff x="584925" y="238125"/>
            <a:chExt cx="415200" cy="525100"/>
          </a:xfrm>
        </p:grpSpPr>
        <p:sp>
          <p:nvSpPr>
            <p:cNvPr id="777" name="Google Shape;777;p38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78" name="Google Shape;778;p38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81" name="Google Shape;781;p38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82" name="Google Shape;782;p38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783" name="Google Shape;783;p38"/>
          <p:cNvGrpSpPr/>
          <p:nvPr/>
        </p:nvGrpSpPr>
        <p:grpSpPr>
          <a:xfrm>
            <a:off x="1442788" y="556373"/>
            <a:ext cx="345351" cy="287492"/>
            <a:chOff x="1244325" y="314425"/>
            <a:chExt cx="444525" cy="370050"/>
          </a:xfrm>
        </p:grpSpPr>
        <p:sp>
          <p:nvSpPr>
            <p:cNvPr id="784" name="Google Shape;784;p38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786" name="Google Shape;786;p38"/>
          <p:cNvGrpSpPr/>
          <p:nvPr/>
        </p:nvGrpSpPr>
        <p:grpSpPr>
          <a:xfrm>
            <a:off x="1974071" y="554955"/>
            <a:ext cx="330183" cy="290328"/>
            <a:chOff x="1928175" y="312600"/>
            <a:chExt cx="425000" cy="373700"/>
          </a:xfrm>
        </p:grpSpPr>
        <p:sp>
          <p:nvSpPr>
            <p:cNvPr id="787" name="Google Shape;787;p38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789" name="Google Shape;789;p38"/>
          <p:cNvSpPr/>
          <p:nvPr/>
        </p:nvSpPr>
        <p:spPr>
          <a:xfrm>
            <a:off x="2527776" y="544540"/>
            <a:ext cx="270400" cy="311187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790" name="Google Shape;790;p38"/>
          <p:cNvSpPr/>
          <p:nvPr/>
        </p:nvSpPr>
        <p:spPr>
          <a:xfrm>
            <a:off x="3069988" y="545491"/>
            <a:ext cx="233420" cy="309284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791" name="Google Shape;791;p38"/>
          <p:cNvGrpSpPr/>
          <p:nvPr/>
        </p:nvGrpSpPr>
        <p:grpSpPr>
          <a:xfrm>
            <a:off x="3520471" y="539786"/>
            <a:ext cx="379516" cy="320685"/>
            <a:chOff x="3918650" y="293075"/>
            <a:chExt cx="488500" cy="412775"/>
          </a:xfrm>
        </p:grpSpPr>
        <p:sp>
          <p:nvSpPr>
            <p:cNvPr id="792" name="Google Shape;792;p38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93" name="Google Shape;793;p38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94" name="Google Shape;794;p38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795" name="Google Shape;795;p38"/>
          <p:cNvGrpSpPr/>
          <p:nvPr/>
        </p:nvGrpSpPr>
        <p:grpSpPr>
          <a:xfrm>
            <a:off x="4077838" y="515586"/>
            <a:ext cx="312158" cy="369066"/>
            <a:chOff x="4636075" y="261925"/>
            <a:chExt cx="401800" cy="475050"/>
          </a:xfrm>
        </p:grpSpPr>
        <p:sp>
          <p:nvSpPr>
            <p:cNvPr id="796" name="Google Shape;796;p38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97" name="Google Shape;797;p38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98" name="Google Shape;798;p38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99" name="Google Shape;799;p38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800" name="Google Shape;800;p38"/>
          <p:cNvSpPr/>
          <p:nvPr/>
        </p:nvSpPr>
        <p:spPr>
          <a:xfrm>
            <a:off x="4579014" y="544054"/>
            <a:ext cx="357685" cy="312158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801" name="Google Shape;801;p38"/>
          <p:cNvGrpSpPr/>
          <p:nvPr/>
        </p:nvGrpSpPr>
        <p:grpSpPr>
          <a:xfrm>
            <a:off x="5124750" y="546429"/>
            <a:ext cx="313091" cy="306914"/>
            <a:chOff x="5983625" y="301625"/>
            <a:chExt cx="403000" cy="395050"/>
          </a:xfrm>
        </p:grpSpPr>
        <p:sp>
          <p:nvSpPr>
            <p:cNvPr id="802" name="Google Shape;802;p38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03" name="Google Shape;803;p38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04" name="Google Shape;804;p38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05" name="Google Shape;805;p38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06" name="Google Shape;806;p38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07" name="Google Shape;807;p38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08" name="Google Shape;808;p38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09" name="Google Shape;809;p38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0" name="Google Shape;810;p38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1" name="Google Shape;811;p38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2" name="Google Shape;812;p38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3" name="Google Shape;813;p38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4" name="Google Shape;814;p38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5" name="Google Shape;815;p38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6" name="Google Shape;816;p38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7" name="Google Shape;817;p38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8" name="Google Shape;818;p38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19" name="Google Shape;819;p38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21" name="Google Shape;821;p38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22" name="Google Shape;822;p38"/>
          <p:cNvGrpSpPr/>
          <p:nvPr/>
        </p:nvGrpSpPr>
        <p:grpSpPr>
          <a:xfrm>
            <a:off x="5650808" y="544040"/>
            <a:ext cx="308352" cy="307885"/>
            <a:chOff x="6660750" y="298550"/>
            <a:chExt cx="396900" cy="396300"/>
          </a:xfrm>
        </p:grpSpPr>
        <p:sp>
          <p:nvSpPr>
            <p:cNvPr id="823" name="Google Shape;823;p38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24" name="Google Shape;824;p38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25" name="Google Shape;825;p38"/>
          <p:cNvGrpSpPr/>
          <p:nvPr/>
        </p:nvGrpSpPr>
        <p:grpSpPr>
          <a:xfrm>
            <a:off x="930500" y="1028845"/>
            <a:ext cx="322569" cy="390412"/>
            <a:chOff x="584925" y="922575"/>
            <a:chExt cx="415200" cy="502525"/>
          </a:xfrm>
        </p:grpSpPr>
        <p:sp>
          <p:nvSpPr>
            <p:cNvPr id="826" name="Google Shape;826;p38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27" name="Google Shape;827;p38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29" name="Google Shape;829;p38"/>
          <p:cNvGrpSpPr/>
          <p:nvPr/>
        </p:nvGrpSpPr>
        <p:grpSpPr>
          <a:xfrm>
            <a:off x="1444691" y="1019833"/>
            <a:ext cx="341564" cy="407018"/>
            <a:chOff x="1246775" y="910975"/>
            <a:chExt cx="439650" cy="523900"/>
          </a:xfrm>
        </p:grpSpPr>
        <p:sp>
          <p:nvSpPr>
            <p:cNvPr id="830" name="Google Shape;830;p38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31" name="Google Shape;831;p38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32" name="Google Shape;832;p38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33" name="Google Shape;833;p38"/>
          <p:cNvGrpSpPr/>
          <p:nvPr/>
        </p:nvGrpSpPr>
        <p:grpSpPr>
          <a:xfrm>
            <a:off x="1972653" y="1085287"/>
            <a:ext cx="333018" cy="277043"/>
            <a:chOff x="1926350" y="995225"/>
            <a:chExt cx="428650" cy="356600"/>
          </a:xfrm>
        </p:grpSpPr>
        <p:sp>
          <p:nvSpPr>
            <p:cNvPr id="834" name="Google Shape;834;p38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35" name="Google Shape;835;p38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37" name="Google Shape;837;p38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838" name="Google Shape;838;p38"/>
          <p:cNvSpPr/>
          <p:nvPr/>
        </p:nvSpPr>
        <p:spPr>
          <a:xfrm>
            <a:off x="2500252" y="1062084"/>
            <a:ext cx="325443" cy="323540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839" name="Google Shape;839;p38"/>
          <p:cNvSpPr/>
          <p:nvPr/>
        </p:nvSpPr>
        <p:spPr>
          <a:xfrm>
            <a:off x="3024459" y="1078225"/>
            <a:ext cx="324472" cy="291279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840" name="Google Shape;840;p38"/>
          <p:cNvSpPr/>
          <p:nvPr/>
        </p:nvSpPr>
        <p:spPr>
          <a:xfrm>
            <a:off x="3552919" y="1080595"/>
            <a:ext cx="314994" cy="286521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841" name="Google Shape;841;p38"/>
          <p:cNvSpPr/>
          <p:nvPr/>
        </p:nvSpPr>
        <p:spPr>
          <a:xfrm>
            <a:off x="4087070" y="1083430"/>
            <a:ext cx="294134" cy="28084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842" name="Google Shape;842;p38"/>
          <p:cNvGrpSpPr/>
          <p:nvPr/>
        </p:nvGrpSpPr>
        <p:grpSpPr>
          <a:xfrm>
            <a:off x="4595370" y="1064427"/>
            <a:ext cx="324472" cy="324938"/>
            <a:chOff x="5302225" y="968375"/>
            <a:chExt cx="417650" cy="418250"/>
          </a:xfrm>
        </p:grpSpPr>
        <p:sp>
          <p:nvSpPr>
            <p:cNvPr id="843" name="Google Shape;843;p38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44" name="Google Shape;844;p38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45" name="Google Shape;845;p38"/>
          <p:cNvGrpSpPr/>
          <p:nvPr/>
        </p:nvGrpSpPr>
        <p:grpSpPr>
          <a:xfrm>
            <a:off x="5080156" y="1027893"/>
            <a:ext cx="402279" cy="391830"/>
            <a:chOff x="5926225" y="921350"/>
            <a:chExt cx="517800" cy="504350"/>
          </a:xfrm>
        </p:grpSpPr>
        <p:sp>
          <p:nvSpPr>
            <p:cNvPr id="846" name="Google Shape;846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47" name="Google Shape;847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48" name="Google Shape;848;p38"/>
          <p:cNvGrpSpPr/>
          <p:nvPr/>
        </p:nvGrpSpPr>
        <p:grpSpPr>
          <a:xfrm>
            <a:off x="5617130" y="1035487"/>
            <a:ext cx="375709" cy="376661"/>
            <a:chOff x="6617400" y="931125"/>
            <a:chExt cx="483600" cy="484825"/>
          </a:xfrm>
        </p:grpSpPr>
        <p:sp>
          <p:nvSpPr>
            <p:cNvPr id="849" name="Google Shape;849;p38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50" name="Google Shape;850;p38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51" name="Google Shape;851;p38"/>
          <p:cNvGrpSpPr/>
          <p:nvPr/>
        </p:nvGrpSpPr>
        <p:grpSpPr>
          <a:xfrm>
            <a:off x="910572" y="1620357"/>
            <a:ext cx="362424" cy="254279"/>
            <a:chOff x="559275" y="1683950"/>
            <a:chExt cx="466500" cy="327300"/>
          </a:xfrm>
        </p:grpSpPr>
        <p:sp>
          <p:nvSpPr>
            <p:cNvPr id="852" name="Google Shape;852;p38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53" name="Google Shape;853;p38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54" name="Google Shape;854;p38"/>
          <p:cNvGrpSpPr/>
          <p:nvPr/>
        </p:nvGrpSpPr>
        <p:grpSpPr>
          <a:xfrm>
            <a:off x="1434261" y="1570092"/>
            <a:ext cx="362424" cy="354830"/>
            <a:chOff x="1233350" y="1619250"/>
            <a:chExt cx="466500" cy="456725"/>
          </a:xfrm>
        </p:grpSpPr>
        <p:sp>
          <p:nvSpPr>
            <p:cNvPr id="855" name="Google Shape;855;p38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56" name="Google Shape;856;p38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57" name="Google Shape;857;p38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58" name="Google Shape;858;p38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59" name="Google Shape;859;p38"/>
          <p:cNvGrpSpPr/>
          <p:nvPr/>
        </p:nvGrpSpPr>
        <p:grpSpPr>
          <a:xfrm>
            <a:off x="1969332" y="1577667"/>
            <a:ext cx="339661" cy="339661"/>
            <a:chOff x="1922075" y="1629000"/>
            <a:chExt cx="437200" cy="437200"/>
          </a:xfrm>
        </p:grpSpPr>
        <p:sp>
          <p:nvSpPr>
            <p:cNvPr id="860" name="Google Shape;860;p3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61" name="Google Shape;861;p3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62" name="Google Shape;862;p38"/>
          <p:cNvGrpSpPr/>
          <p:nvPr/>
        </p:nvGrpSpPr>
        <p:grpSpPr>
          <a:xfrm>
            <a:off x="2491603" y="1576249"/>
            <a:ext cx="342496" cy="342496"/>
            <a:chOff x="2594325" y="1627175"/>
            <a:chExt cx="440850" cy="440850"/>
          </a:xfrm>
        </p:grpSpPr>
        <p:sp>
          <p:nvSpPr>
            <p:cNvPr id="863" name="Google Shape;863;p38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64" name="Google Shape;864;p38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65" name="Google Shape;865;p38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866" name="Google Shape;866;p38"/>
          <p:cNvSpPr/>
          <p:nvPr/>
        </p:nvSpPr>
        <p:spPr>
          <a:xfrm>
            <a:off x="3030616" y="1591515"/>
            <a:ext cx="312158" cy="312139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867" name="Google Shape;867;p38"/>
          <p:cNvGrpSpPr/>
          <p:nvPr/>
        </p:nvGrpSpPr>
        <p:grpSpPr>
          <a:xfrm>
            <a:off x="3571241" y="1550630"/>
            <a:ext cx="277975" cy="393733"/>
            <a:chOff x="3984000" y="1594200"/>
            <a:chExt cx="357800" cy="506800"/>
          </a:xfrm>
        </p:grpSpPr>
        <p:sp>
          <p:nvSpPr>
            <p:cNvPr id="868" name="Google Shape;868;p38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69" name="Google Shape;869;p38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70" name="Google Shape;870;p38"/>
          <p:cNvGrpSpPr/>
          <p:nvPr/>
        </p:nvGrpSpPr>
        <p:grpSpPr>
          <a:xfrm>
            <a:off x="4050802" y="1635060"/>
            <a:ext cx="366231" cy="224874"/>
            <a:chOff x="4601275" y="1702875"/>
            <a:chExt cx="471400" cy="289450"/>
          </a:xfrm>
        </p:grpSpPr>
        <p:sp>
          <p:nvSpPr>
            <p:cNvPr id="871" name="Google Shape;871;p38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72" name="Google Shape;872;p38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73" name="Google Shape;873;p38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74" name="Google Shape;874;p38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75" name="Google Shape;875;p38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76" name="Google Shape;876;p38"/>
          <p:cNvGrpSpPr/>
          <p:nvPr/>
        </p:nvGrpSpPr>
        <p:grpSpPr>
          <a:xfrm>
            <a:off x="4592049" y="1580036"/>
            <a:ext cx="331115" cy="334922"/>
            <a:chOff x="5297950" y="1632050"/>
            <a:chExt cx="426200" cy="431100"/>
          </a:xfrm>
        </p:grpSpPr>
        <p:sp>
          <p:nvSpPr>
            <p:cNvPr id="877" name="Google Shape;877;p38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78" name="Google Shape;878;p38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79" name="Google Shape;879;p38"/>
          <p:cNvGrpSpPr/>
          <p:nvPr/>
        </p:nvGrpSpPr>
        <p:grpSpPr>
          <a:xfrm>
            <a:off x="5114786" y="1570092"/>
            <a:ext cx="333018" cy="354830"/>
            <a:chOff x="5970800" y="1619250"/>
            <a:chExt cx="428650" cy="456725"/>
          </a:xfrm>
        </p:grpSpPr>
        <p:sp>
          <p:nvSpPr>
            <p:cNvPr id="880" name="Google Shape;880;p3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81" name="Google Shape;881;p3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82" name="Google Shape;882;p3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83" name="Google Shape;883;p3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84" name="Google Shape;884;p3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85" name="Google Shape;885;p38"/>
          <p:cNvGrpSpPr/>
          <p:nvPr/>
        </p:nvGrpSpPr>
        <p:grpSpPr>
          <a:xfrm>
            <a:off x="5623306" y="1565819"/>
            <a:ext cx="373320" cy="340593"/>
            <a:chOff x="6625350" y="1613750"/>
            <a:chExt cx="480525" cy="438400"/>
          </a:xfrm>
        </p:grpSpPr>
        <p:sp>
          <p:nvSpPr>
            <p:cNvPr id="886" name="Google Shape;886;p38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87" name="Google Shape;887;p38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88" name="Google Shape;888;p38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89" name="Google Shape;889;p38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90" name="Google Shape;890;p38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891" name="Google Shape;891;p38"/>
          <p:cNvGrpSpPr/>
          <p:nvPr/>
        </p:nvGrpSpPr>
        <p:grpSpPr>
          <a:xfrm>
            <a:off x="950894" y="2119865"/>
            <a:ext cx="281782" cy="302661"/>
            <a:chOff x="611175" y="2326900"/>
            <a:chExt cx="362700" cy="389575"/>
          </a:xfrm>
        </p:grpSpPr>
        <p:sp>
          <p:nvSpPr>
            <p:cNvPr id="892" name="Google Shape;892;p38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93" name="Google Shape;893;p38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94" name="Google Shape;894;p38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895" name="Google Shape;895;p38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896" name="Google Shape;896;p38"/>
          <p:cNvSpPr/>
          <p:nvPr/>
        </p:nvSpPr>
        <p:spPr>
          <a:xfrm>
            <a:off x="1467048" y="2122811"/>
            <a:ext cx="296970" cy="29697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897" name="Google Shape;897;p38"/>
          <p:cNvSpPr/>
          <p:nvPr/>
        </p:nvSpPr>
        <p:spPr>
          <a:xfrm>
            <a:off x="1990769" y="2122811"/>
            <a:ext cx="296970" cy="29697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898" name="Google Shape;898;p38"/>
          <p:cNvSpPr/>
          <p:nvPr/>
        </p:nvSpPr>
        <p:spPr>
          <a:xfrm>
            <a:off x="2514490" y="2122811"/>
            <a:ext cx="296970" cy="29697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899" name="Google Shape;899;p38"/>
          <p:cNvGrpSpPr/>
          <p:nvPr/>
        </p:nvGrpSpPr>
        <p:grpSpPr>
          <a:xfrm>
            <a:off x="3107315" y="2071484"/>
            <a:ext cx="158449" cy="395636"/>
            <a:chOff x="3386850" y="2264625"/>
            <a:chExt cx="203950" cy="509250"/>
          </a:xfrm>
        </p:grpSpPr>
        <p:sp>
          <p:nvSpPr>
            <p:cNvPr id="900" name="Google Shape;900;p38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01" name="Google Shape;901;p38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02" name="Google Shape;902;p38"/>
          <p:cNvGrpSpPr/>
          <p:nvPr/>
        </p:nvGrpSpPr>
        <p:grpSpPr>
          <a:xfrm>
            <a:off x="4168930" y="2121768"/>
            <a:ext cx="129975" cy="295067"/>
            <a:chOff x="4753325" y="2329350"/>
            <a:chExt cx="167300" cy="379800"/>
          </a:xfrm>
        </p:grpSpPr>
        <p:sp>
          <p:nvSpPr>
            <p:cNvPr id="903" name="Google Shape;903;p38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04" name="Google Shape;904;p38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05" name="Google Shape;905;p38"/>
          <p:cNvGrpSpPr/>
          <p:nvPr/>
        </p:nvGrpSpPr>
        <p:grpSpPr>
          <a:xfrm>
            <a:off x="3642852" y="2073368"/>
            <a:ext cx="134753" cy="391849"/>
            <a:chOff x="4076175" y="2267050"/>
            <a:chExt cx="173450" cy="504375"/>
          </a:xfrm>
        </p:grpSpPr>
        <p:sp>
          <p:nvSpPr>
            <p:cNvPr id="906" name="Google Shape;906;p38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07" name="Google Shape;907;p38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908" name="Google Shape;908;p38"/>
          <p:cNvSpPr/>
          <p:nvPr/>
        </p:nvSpPr>
        <p:spPr>
          <a:xfrm>
            <a:off x="4609373" y="2114750"/>
            <a:ext cx="296970" cy="313091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909" name="Google Shape;909;p38"/>
          <p:cNvGrpSpPr/>
          <p:nvPr/>
        </p:nvGrpSpPr>
        <p:grpSpPr>
          <a:xfrm>
            <a:off x="5118107" y="2120331"/>
            <a:ext cx="326376" cy="301709"/>
            <a:chOff x="5975075" y="2327500"/>
            <a:chExt cx="420100" cy="388350"/>
          </a:xfrm>
        </p:grpSpPr>
        <p:sp>
          <p:nvSpPr>
            <p:cNvPr id="910" name="Google Shape;910;p38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11" name="Google Shape;911;p38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12" name="Google Shape;912;p38"/>
          <p:cNvGrpSpPr/>
          <p:nvPr/>
        </p:nvGrpSpPr>
        <p:grpSpPr>
          <a:xfrm>
            <a:off x="5704881" y="2111319"/>
            <a:ext cx="200207" cy="326376"/>
            <a:chOff x="6730350" y="2315900"/>
            <a:chExt cx="257700" cy="420100"/>
          </a:xfrm>
        </p:grpSpPr>
        <p:sp>
          <p:nvSpPr>
            <p:cNvPr id="913" name="Google Shape;913;p38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14" name="Google Shape;914;p38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15" name="Google Shape;915;p38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16" name="Google Shape;916;p38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17" name="Google Shape;917;p38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18" name="Google Shape;918;p38"/>
          <p:cNvGrpSpPr/>
          <p:nvPr/>
        </p:nvGrpSpPr>
        <p:grpSpPr>
          <a:xfrm>
            <a:off x="1041014" y="2609875"/>
            <a:ext cx="101541" cy="370018"/>
            <a:chOff x="727175" y="2957625"/>
            <a:chExt cx="130700" cy="476275"/>
          </a:xfrm>
        </p:grpSpPr>
        <p:sp>
          <p:nvSpPr>
            <p:cNvPr id="919" name="Google Shape;919;p38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20" name="Google Shape;920;p38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921" name="Google Shape;921;p38"/>
          <p:cNvSpPr/>
          <p:nvPr/>
        </p:nvSpPr>
        <p:spPr>
          <a:xfrm>
            <a:off x="1983660" y="2595312"/>
            <a:ext cx="311187" cy="399424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922" name="Google Shape;922;p38"/>
          <p:cNvSpPr/>
          <p:nvPr/>
        </p:nvSpPr>
        <p:spPr>
          <a:xfrm>
            <a:off x="1500263" y="2595312"/>
            <a:ext cx="230545" cy="399424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923" name="Google Shape;923;p38"/>
          <p:cNvGrpSpPr/>
          <p:nvPr/>
        </p:nvGrpSpPr>
        <p:grpSpPr>
          <a:xfrm>
            <a:off x="2483057" y="2621723"/>
            <a:ext cx="359588" cy="346303"/>
            <a:chOff x="2583325" y="2972875"/>
            <a:chExt cx="462850" cy="445750"/>
          </a:xfrm>
        </p:grpSpPr>
        <p:sp>
          <p:nvSpPr>
            <p:cNvPr id="924" name="Google Shape;924;p38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25" name="Google Shape;925;p38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26" name="Google Shape;926;p38"/>
          <p:cNvGrpSpPr/>
          <p:nvPr/>
        </p:nvGrpSpPr>
        <p:grpSpPr>
          <a:xfrm>
            <a:off x="2994412" y="2673445"/>
            <a:ext cx="384255" cy="242878"/>
            <a:chOff x="3241525" y="3039450"/>
            <a:chExt cx="494600" cy="312625"/>
          </a:xfrm>
        </p:grpSpPr>
        <p:sp>
          <p:nvSpPr>
            <p:cNvPr id="927" name="Google Shape;927;p38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28" name="Google Shape;928;p38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929" name="Google Shape;929;p38"/>
          <p:cNvSpPr/>
          <p:nvPr/>
        </p:nvSpPr>
        <p:spPr>
          <a:xfrm>
            <a:off x="4069045" y="2629944"/>
            <a:ext cx="330182" cy="330163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930" name="Google Shape;930;p38"/>
          <p:cNvGrpSpPr/>
          <p:nvPr/>
        </p:nvGrpSpPr>
        <p:grpSpPr>
          <a:xfrm>
            <a:off x="4558837" y="2647827"/>
            <a:ext cx="397540" cy="294115"/>
            <a:chOff x="5255200" y="3006475"/>
            <a:chExt cx="511700" cy="378575"/>
          </a:xfrm>
        </p:grpSpPr>
        <p:sp>
          <p:nvSpPr>
            <p:cNvPr id="931" name="Google Shape;931;p38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32" name="Google Shape;932;p38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33" name="Google Shape;933;p38"/>
          <p:cNvGrpSpPr/>
          <p:nvPr/>
        </p:nvGrpSpPr>
        <p:grpSpPr>
          <a:xfrm>
            <a:off x="3549410" y="2630754"/>
            <a:ext cx="321637" cy="328260"/>
            <a:chOff x="3955900" y="2984500"/>
            <a:chExt cx="414000" cy="422525"/>
          </a:xfrm>
        </p:grpSpPr>
        <p:sp>
          <p:nvSpPr>
            <p:cNvPr id="934" name="Google Shape;934;p38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35" name="Google Shape;935;p38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36" name="Google Shape;936;p38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937" name="Google Shape;937;p38"/>
          <p:cNvSpPr/>
          <p:nvPr/>
        </p:nvSpPr>
        <p:spPr>
          <a:xfrm>
            <a:off x="913920" y="3177381"/>
            <a:ext cx="359569" cy="282733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938" name="Google Shape;938;p38"/>
          <p:cNvSpPr/>
          <p:nvPr/>
        </p:nvSpPr>
        <p:spPr>
          <a:xfrm>
            <a:off x="5156344" y="2614755"/>
            <a:ext cx="250473" cy="360540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939" name="Google Shape;939;p38"/>
          <p:cNvGrpSpPr/>
          <p:nvPr/>
        </p:nvGrpSpPr>
        <p:grpSpPr>
          <a:xfrm>
            <a:off x="5682117" y="2625996"/>
            <a:ext cx="245733" cy="349158"/>
            <a:chOff x="6701050" y="2978375"/>
            <a:chExt cx="316300" cy="449425"/>
          </a:xfrm>
        </p:grpSpPr>
        <p:sp>
          <p:nvSpPr>
            <p:cNvPr id="940" name="Google Shape;940;p38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41" name="Google Shape;941;p38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42" name="Google Shape;942;p38"/>
          <p:cNvGrpSpPr/>
          <p:nvPr/>
        </p:nvGrpSpPr>
        <p:grpSpPr>
          <a:xfrm>
            <a:off x="1440418" y="3200921"/>
            <a:ext cx="350110" cy="235304"/>
            <a:chOff x="1241275" y="3718400"/>
            <a:chExt cx="450650" cy="302875"/>
          </a:xfrm>
        </p:grpSpPr>
        <p:sp>
          <p:nvSpPr>
            <p:cNvPr id="943" name="Google Shape;943;p38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44" name="Google Shape;944;p38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45" name="Google Shape;945;p38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46" name="Google Shape;946;p38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47" name="Google Shape;947;p38"/>
          <p:cNvGrpSpPr/>
          <p:nvPr/>
        </p:nvGrpSpPr>
        <p:grpSpPr>
          <a:xfrm>
            <a:off x="1968866" y="3182897"/>
            <a:ext cx="340593" cy="271818"/>
            <a:chOff x="1921475" y="3695200"/>
            <a:chExt cx="438400" cy="349875"/>
          </a:xfrm>
        </p:grpSpPr>
        <p:sp>
          <p:nvSpPr>
            <p:cNvPr id="948" name="Google Shape;948;p38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49" name="Google Shape;949;p38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50" name="Google Shape;950;p38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51" name="Google Shape;951;p38"/>
          <p:cNvGrpSpPr/>
          <p:nvPr/>
        </p:nvGrpSpPr>
        <p:grpSpPr>
          <a:xfrm>
            <a:off x="2495876" y="3178624"/>
            <a:ext cx="333950" cy="279898"/>
            <a:chOff x="2599825" y="3689700"/>
            <a:chExt cx="429850" cy="360275"/>
          </a:xfrm>
        </p:grpSpPr>
        <p:sp>
          <p:nvSpPr>
            <p:cNvPr id="952" name="Google Shape;952;p38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53" name="Google Shape;953;p38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54" name="Google Shape;954;p38"/>
          <p:cNvGrpSpPr/>
          <p:nvPr/>
        </p:nvGrpSpPr>
        <p:grpSpPr>
          <a:xfrm>
            <a:off x="3035685" y="3149685"/>
            <a:ext cx="301709" cy="314994"/>
            <a:chOff x="3294650" y="3652450"/>
            <a:chExt cx="388350" cy="405450"/>
          </a:xfrm>
        </p:grpSpPr>
        <p:sp>
          <p:nvSpPr>
            <p:cNvPr id="955" name="Google Shape;955;p38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56" name="Google Shape;956;p38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57" name="Google Shape;957;p38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58" name="Google Shape;958;p38"/>
          <p:cNvGrpSpPr/>
          <p:nvPr/>
        </p:nvGrpSpPr>
        <p:grpSpPr>
          <a:xfrm>
            <a:off x="3534241" y="3189540"/>
            <a:ext cx="351975" cy="258067"/>
            <a:chOff x="3936375" y="3703750"/>
            <a:chExt cx="453050" cy="332175"/>
          </a:xfrm>
        </p:grpSpPr>
        <p:sp>
          <p:nvSpPr>
            <p:cNvPr id="959" name="Google Shape;959;p38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60" name="Google Shape;960;p38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61" name="Google Shape;961;p38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62" name="Google Shape;962;p38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63" name="Google Shape;963;p38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64" name="Google Shape;964;p38"/>
          <p:cNvGrpSpPr/>
          <p:nvPr/>
        </p:nvGrpSpPr>
        <p:grpSpPr>
          <a:xfrm>
            <a:off x="4057930" y="3189540"/>
            <a:ext cx="351975" cy="258067"/>
            <a:chOff x="4610450" y="3703750"/>
            <a:chExt cx="453050" cy="332175"/>
          </a:xfrm>
        </p:grpSpPr>
        <p:sp>
          <p:nvSpPr>
            <p:cNvPr id="965" name="Google Shape;965;p38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66" name="Google Shape;966;p38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67" name="Google Shape;967;p38"/>
          <p:cNvGrpSpPr/>
          <p:nvPr/>
        </p:nvGrpSpPr>
        <p:grpSpPr>
          <a:xfrm>
            <a:off x="4593952" y="3163455"/>
            <a:ext cx="327308" cy="310236"/>
            <a:chOff x="5300400" y="3670175"/>
            <a:chExt cx="421300" cy="399325"/>
          </a:xfrm>
        </p:grpSpPr>
        <p:sp>
          <p:nvSpPr>
            <p:cNvPr id="968" name="Google Shape;968;p38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69" name="Google Shape;969;p38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70" name="Google Shape;970;p38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71" name="Google Shape;971;p38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72" name="Google Shape;972;p38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973" name="Google Shape;973;p38"/>
          <p:cNvSpPr/>
          <p:nvPr/>
        </p:nvSpPr>
        <p:spPr>
          <a:xfrm>
            <a:off x="5099413" y="3136591"/>
            <a:ext cx="364327" cy="364308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974" name="Google Shape;974;p38"/>
          <p:cNvGrpSpPr/>
          <p:nvPr/>
        </p:nvGrpSpPr>
        <p:grpSpPr>
          <a:xfrm>
            <a:off x="5646069" y="3159649"/>
            <a:ext cx="317830" cy="317849"/>
            <a:chOff x="6654650" y="3665275"/>
            <a:chExt cx="409100" cy="409125"/>
          </a:xfrm>
        </p:grpSpPr>
        <p:sp>
          <p:nvSpPr>
            <p:cNvPr id="975" name="Google Shape;975;p3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76" name="Google Shape;976;p3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77" name="Google Shape;977;p38"/>
          <p:cNvGrpSpPr/>
          <p:nvPr/>
        </p:nvGrpSpPr>
        <p:grpSpPr>
          <a:xfrm>
            <a:off x="919584" y="3670052"/>
            <a:ext cx="344400" cy="344419"/>
            <a:chOff x="570875" y="4322250"/>
            <a:chExt cx="443300" cy="443325"/>
          </a:xfrm>
        </p:grpSpPr>
        <p:sp>
          <p:nvSpPr>
            <p:cNvPr id="978" name="Google Shape;978;p3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79" name="Google Shape;979;p3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80" name="Google Shape;980;p3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81" name="Google Shape;981;p3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982" name="Google Shape;982;p38"/>
          <p:cNvSpPr/>
          <p:nvPr/>
        </p:nvSpPr>
        <p:spPr>
          <a:xfrm>
            <a:off x="1429095" y="3737152"/>
            <a:ext cx="372873" cy="210637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983" name="Google Shape;983;p38"/>
          <p:cNvGrpSpPr/>
          <p:nvPr/>
        </p:nvGrpSpPr>
        <p:grpSpPr>
          <a:xfrm>
            <a:off x="2013926" y="3644454"/>
            <a:ext cx="250473" cy="395617"/>
            <a:chOff x="1979475" y="4289300"/>
            <a:chExt cx="322400" cy="509225"/>
          </a:xfrm>
        </p:grpSpPr>
        <p:sp>
          <p:nvSpPr>
            <p:cNvPr id="984" name="Google Shape;984;p38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85" name="Google Shape;985;p38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86" name="Google Shape;986;p38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987" name="Google Shape;987;p38"/>
          <p:cNvGrpSpPr/>
          <p:nvPr/>
        </p:nvGrpSpPr>
        <p:grpSpPr>
          <a:xfrm>
            <a:off x="2515318" y="3649659"/>
            <a:ext cx="295533" cy="385206"/>
            <a:chOff x="2624850" y="4296000"/>
            <a:chExt cx="380400" cy="495825"/>
          </a:xfrm>
        </p:grpSpPr>
        <p:sp>
          <p:nvSpPr>
            <p:cNvPr id="988" name="Google Shape;988;p38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89" name="Google Shape;989;p38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90" name="Google Shape;990;p38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991" name="Google Shape;991;p38"/>
          <p:cNvSpPr/>
          <p:nvPr/>
        </p:nvSpPr>
        <p:spPr>
          <a:xfrm>
            <a:off x="3552453" y="3684495"/>
            <a:ext cx="315926" cy="315946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992" name="Google Shape;992;p38"/>
          <p:cNvSpPr/>
          <p:nvPr/>
        </p:nvSpPr>
        <p:spPr>
          <a:xfrm>
            <a:off x="3028732" y="3704423"/>
            <a:ext cx="315926" cy="276091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993" name="Google Shape;993;p38"/>
          <p:cNvSpPr/>
          <p:nvPr/>
        </p:nvSpPr>
        <p:spPr>
          <a:xfrm>
            <a:off x="4074736" y="3683077"/>
            <a:ext cx="318801" cy="318781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994" name="Google Shape;994;p38"/>
          <p:cNvGrpSpPr/>
          <p:nvPr/>
        </p:nvGrpSpPr>
        <p:grpSpPr>
          <a:xfrm>
            <a:off x="4574977" y="3687610"/>
            <a:ext cx="365260" cy="309303"/>
            <a:chOff x="5275975" y="4344850"/>
            <a:chExt cx="470150" cy="398125"/>
          </a:xfrm>
        </p:grpSpPr>
        <p:sp>
          <p:nvSpPr>
            <p:cNvPr id="995" name="Google Shape;995;p38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96" name="Google Shape;996;p38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997" name="Google Shape;997;p38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998" name="Google Shape;998;p38"/>
          <p:cNvSpPr/>
          <p:nvPr/>
        </p:nvSpPr>
        <p:spPr>
          <a:xfrm>
            <a:off x="5117438" y="3678338"/>
            <a:ext cx="328279" cy="328260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999" name="Google Shape;999;p38"/>
          <p:cNvGrpSpPr/>
          <p:nvPr/>
        </p:nvGrpSpPr>
        <p:grpSpPr>
          <a:xfrm>
            <a:off x="5636572" y="3662478"/>
            <a:ext cx="336825" cy="359569"/>
            <a:chOff x="6642425" y="4312500"/>
            <a:chExt cx="433550" cy="462825"/>
          </a:xfrm>
        </p:grpSpPr>
        <p:sp>
          <p:nvSpPr>
            <p:cNvPr id="1000" name="Google Shape;1000;p38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01" name="Google Shape;1001;p38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02" name="Google Shape;1002;p38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1003" name="Google Shape;1003;p38"/>
          <p:cNvSpPr/>
          <p:nvPr/>
        </p:nvSpPr>
        <p:spPr>
          <a:xfrm>
            <a:off x="875500" y="4238575"/>
            <a:ext cx="432617" cy="255231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1004" name="Google Shape;1004;p38"/>
          <p:cNvGrpSpPr/>
          <p:nvPr/>
        </p:nvGrpSpPr>
        <p:grpSpPr>
          <a:xfrm>
            <a:off x="1442788" y="4196130"/>
            <a:ext cx="345351" cy="339661"/>
            <a:chOff x="1244325" y="4999400"/>
            <a:chExt cx="444525" cy="437200"/>
          </a:xfrm>
        </p:grpSpPr>
        <p:sp>
          <p:nvSpPr>
            <p:cNvPr id="1005" name="Google Shape;1005;p38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06" name="Google Shape;1006;p38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07" name="Google Shape;1007;p38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08" name="Google Shape;1008;p38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09" name="Google Shape;1009;p38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1010" name="Google Shape;1010;p38"/>
          <p:cNvGrpSpPr/>
          <p:nvPr/>
        </p:nvGrpSpPr>
        <p:grpSpPr>
          <a:xfrm>
            <a:off x="1997320" y="4185215"/>
            <a:ext cx="283685" cy="361472"/>
            <a:chOff x="1958100" y="4985350"/>
            <a:chExt cx="365150" cy="465275"/>
          </a:xfrm>
        </p:grpSpPr>
        <p:sp>
          <p:nvSpPr>
            <p:cNvPr id="1011" name="Google Shape;1011;p38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12" name="Google Shape;1012;p38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13" name="Google Shape;1013;p38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1014" name="Google Shape;1014;p38"/>
          <p:cNvGrpSpPr/>
          <p:nvPr/>
        </p:nvGrpSpPr>
        <p:grpSpPr>
          <a:xfrm>
            <a:off x="2500129" y="4198966"/>
            <a:ext cx="325443" cy="334436"/>
            <a:chOff x="2605300" y="5003050"/>
            <a:chExt cx="418900" cy="430475"/>
          </a:xfrm>
        </p:grpSpPr>
        <p:sp>
          <p:nvSpPr>
            <p:cNvPr id="1015" name="Google Shape;1015;p38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16" name="Google Shape;1016;p38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17" name="Google Shape;1017;p38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1018" name="Google Shape;1018;p38"/>
          <p:cNvGrpSpPr/>
          <p:nvPr/>
        </p:nvGrpSpPr>
        <p:grpSpPr>
          <a:xfrm>
            <a:off x="2992043" y="4206094"/>
            <a:ext cx="388994" cy="319733"/>
            <a:chOff x="3238475" y="5012225"/>
            <a:chExt cx="500700" cy="411550"/>
          </a:xfrm>
        </p:grpSpPr>
        <p:sp>
          <p:nvSpPr>
            <p:cNvPr id="1019" name="Google Shape;1019;p38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20" name="Google Shape;1020;p38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21" name="Google Shape;1021;p38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22" name="Google Shape;1022;p38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23" name="Google Shape;1023;p38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1024" name="Google Shape;1024;p38"/>
          <p:cNvGrpSpPr/>
          <p:nvPr/>
        </p:nvGrpSpPr>
        <p:grpSpPr>
          <a:xfrm>
            <a:off x="4020445" y="4171930"/>
            <a:ext cx="426945" cy="388042"/>
            <a:chOff x="4562200" y="4968250"/>
            <a:chExt cx="549550" cy="499475"/>
          </a:xfrm>
        </p:grpSpPr>
        <p:sp>
          <p:nvSpPr>
            <p:cNvPr id="1025" name="Google Shape;1025;p38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26" name="Google Shape;1026;p38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27" name="Google Shape;1027;p38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28" name="Google Shape;1028;p38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29" name="Google Shape;1029;p38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1030" name="Google Shape;1030;p38"/>
          <p:cNvGrpSpPr/>
          <p:nvPr/>
        </p:nvGrpSpPr>
        <p:grpSpPr>
          <a:xfrm>
            <a:off x="3562229" y="4193761"/>
            <a:ext cx="295999" cy="343914"/>
            <a:chOff x="3972400" y="4996350"/>
            <a:chExt cx="381000" cy="442675"/>
          </a:xfrm>
        </p:grpSpPr>
        <p:sp>
          <p:nvSpPr>
            <p:cNvPr id="1031" name="Google Shape;1031;p38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32" name="Google Shape;1032;p38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1033" name="Google Shape;1033;p38"/>
          <p:cNvGrpSpPr/>
          <p:nvPr/>
        </p:nvGrpSpPr>
        <p:grpSpPr>
          <a:xfrm>
            <a:off x="4547941" y="4164821"/>
            <a:ext cx="419351" cy="402259"/>
            <a:chOff x="5241175" y="4959100"/>
            <a:chExt cx="539775" cy="517775"/>
          </a:xfrm>
        </p:grpSpPr>
        <p:sp>
          <p:nvSpPr>
            <p:cNvPr id="1034" name="Google Shape;1034;p38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35" name="Google Shape;1035;p38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36" name="Google Shape;1036;p38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37" name="Google Shape;1037;p38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38" name="Google Shape;1038;p38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39" name="Google Shape;1039;p38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1040" name="Google Shape;1040;p38"/>
          <p:cNvSpPr/>
          <p:nvPr/>
        </p:nvSpPr>
        <p:spPr>
          <a:xfrm>
            <a:off x="5097043" y="4264195"/>
            <a:ext cx="369066" cy="203995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1041" name="Google Shape;1041;p38"/>
          <p:cNvGrpSpPr/>
          <p:nvPr/>
        </p:nvGrpSpPr>
        <p:grpSpPr>
          <a:xfrm>
            <a:off x="5669784" y="4224584"/>
            <a:ext cx="268982" cy="309303"/>
            <a:chOff x="6685175" y="5036025"/>
            <a:chExt cx="346225" cy="398125"/>
          </a:xfrm>
        </p:grpSpPr>
        <p:sp>
          <p:nvSpPr>
            <p:cNvPr id="1042" name="Google Shape;1042;p38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43" name="Google Shape;1043;p38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44" name="Google Shape;1044;p38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45" name="Google Shape;1045;p38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046" name="Google Shape;1046;p38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1047" name="Google Shape;1047;p38"/>
          <p:cNvGrpSpPr/>
          <p:nvPr/>
        </p:nvGrpSpPr>
        <p:grpSpPr>
          <a:xfrm>
            <a:off x="6283418" y="2106199"/>
            <a:ext cx="432570" cy="421334"/>
            <a:chOff x="5926225" y="921350"/>
            <a:chExt cx="517800" cy="504350"/>
          </a:xfrm>
        </p:grpSpPr>
        <p:sp>
          <p:nvSpPr>
            <p:cNvPr id="1048" name="Google Shape;1048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1049" name="Google Shape;1049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1050" name="Google Shape;1050;p38"/>
          <p:cNvSpPr/>
          <p:nvPr/>
        </p:nvSpPr>
        <p:spPr>
          <a:xfrm>
            <a:off x="6477338" y="23422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51" name="Google Shape;1051;p38"/>
          <p:cNvGrpSpPr/>
          <p:nvPr/>
        </p:nvGrpSpPr>
        <p:grpSpPr>
          <a:xfrm>
            <a:off x="7168405" y="2085579"/>
            <a:ext cx="432570" cy="421334"/>
            <a:chOff x="5926225" y="921350"/>
            <a:chExt cx="517800" cy="504350"/>
          </a:xfrm>
        </p:grpSpPr>
        <p:sp>
          <p:nvSpPr>
            <p:cNvPr id="1052" name="Google Shape;1052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3" name="Google Shape;1053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4" name="Google Shape;1054;p38"/>
          <p:cNvSpPr/>
          <p:nvPr/>
        </p:nvSpPr>
        <p:spPr>
          <a:xfrm>
            <a:off x="7362326" y="23216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55" name="Google Shape;1055;p38"/>
          <p:cNvGrpSpPr/>
          <p:nvPr/>
        </p:nvGrpSpPr>
        <p:grpSpPr>
          <a:xfrm>
            <a:off x="6283685" y="2834621"/>
            <a:ext cx="1075937" cy="1047989"/>
            <a:chOff x="5926225" y="921350"/>
            <a:chExt cx="517800" cy="504350"/>
          </a:xfrm>
        </p:grpSpPr>
        <p:sp>
          <p:nvSpPr>
            <p:cNvPr id="1056" name="Google Shape;1056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28575">
              <a:solidFill>
                <a:schemeClr val="accent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7" name="Google Shape;1057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28575">
              <a:solidFill>
                <a:schemeClr val="accent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8" name="Google Shape;1058;p38"/>
          <p:cNvSpPr/>
          <p:nvPr/>
        </p:nvSpPr>
        <p:spPr>
          <a:xfrm>
            <a:off x="6765998" y="34217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chemeClr val="accent5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9" name="Google Shape;1059;p38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60" name="Google Shape;1060;p38"/>
          <p:cNvSpPr txBox="1"/>
          <p:nvPr>
            <p:ph idx="4294967295" type="body"/>
          </p:nvPr>
        </p:nvSpPr>
        <p:spPr>
          <a:xfrm>
            <a:off x="6248575" y="39949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</a:t>
            </a:r>
            <a:r>
              <a:rPr b="1" lang="en" sz="900"/>
              <a:t>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64" name="Shape 10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65" name="Google Shape;1065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1066" name="Google Shape;1066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2" name="Google Shape;1072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1073" name="Google Shape;1073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7" name="Google Shape;1077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1078" name="Google Shape;1078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1" name="Google Shape;1081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1082" name="Google Shape;1082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7" name="Google Shape;1087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1088" name="Google Shape;1088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1" name="Google Shape;1091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1092" name="Google Shape;1092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6" name="Google Shape;1096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1097" name="Google Shape;1097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2" name="Google Shape;1102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1103" name="Google Shape;1103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9" name="Google Shape;1109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1110" name="Google Shape;1110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2" name="Google Shape;1112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1113" name="Google Shape;1113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6" name="Google Shape;1116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1117" name="Google Shape;1117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3" name="Google Shape;1123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1124" name="Google Shape;1124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9" name="Google Shape;1129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130" name="Google Shape;1130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3" name="Google Shape;1133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134" name="Google Shape;1134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135" name="Google Shape;1135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7" name="Google Shape;1137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8" name="Google Shape;1138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9" name="Google Shape;1139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1" name="Google Shape;1141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2" name="Google Shape;1142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3" name="Google Shape;1143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4" name="Google Shape;1144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45" name="Google Shape;1145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1" name="Google Shape;1151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152" name="Google Shape;1152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6" name="Google Shape;1156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157" name="Google Shape;1157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2" name="Google Shape;1162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163" name="Google Shape;1163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9" name="Google Shape;1169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170" name="Google Shape;1170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4" name="Google Shape;1174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175" name="Google Shape;1175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9" name="Google Shape;1179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180" name="Google Shape;1180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85" name="Google Shape;1185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186" name="Google Shape;1186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7" name="Google Shape;1187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8" name="Google Shape;1188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9" name="Google Shape;1189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0" name="Google Shape;1190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1" name="Google Shape;1191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2" name="Google Shape;1192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3" name="Google Shape;1193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4" name="Google Shape;1194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5" name="Google Shape;1195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96" name="Google Shape;1196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197" name="Google Shape;1197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00" name="Google Shape;1200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201" name="Google Shape;1201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2" name="Google Shape;1202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3" name="Google Shape;1203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4" name="Google Shape;1204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5" name="Google Shape;1205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6" name="Google Shape;1206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7" name="Google Shape;1207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8" name="Google Shape;1208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9" name="Google Shape;1209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0" name="Google Shape;1210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11" name="Google Shape;1211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212" name="Google Shape;1212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16" name="Google Shape;1216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217" name="Google Shape;1217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8" name="Google Shape;1218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9" name="Google Shape;1219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0" name="Google Shape;1220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1" name="Google Shape;1221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2" name="Google Shape;1222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3" name="Google Shape;1223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4" name="Google Shape;1224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5" name="Google Shape;1225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6" name="Google Shape;1226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27" name="Google Shape;1227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228" name="Google Shape;1228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5" name="Google Shape;1235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236" name="Google Shape;1236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0" name="Google Shape;1240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241" name="Google Shape;1241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5" name="Google Shape;1245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246" name="Google Shape;1246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1" name="Google Shape;1251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252" name="Google Shape;1252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8" name="Google Shape;1258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259" name="Google Shape;1259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2" name="Google Shape;1262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263" name="Google Shape;1263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8" name="Google Shape;1268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269" name="Google Shape;1269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5" name="Google Shape;1275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276" name="Google Shape;1276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9" name="Google Shape;1279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280" name="Google Shape;1280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4" name="Google Shape;1284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285" name="Google Shape;1285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1" name="Google Shape;1291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292" name="Google Shape;1292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9" name="Google Shape;1299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300" name="Google Shape;1300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2" name="Google Shape;1302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3" name="Google Shape;1303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4" name="Google Shape;1304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305" name="Google Shape;1305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7" name="Google Shape;1307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8" name="Google Shape;1308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309" name="Google Shape;1309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2" name="Google Shape;1312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313" name="Google Shape;1313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6" name="Google Shape;1316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7" name="Google Shape;1317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318" name="Google Shape;1318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9" name="Google Shape;1319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0" name="Google Shape;1320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1" name="Google Shape;1321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2" name="Google Shape;1322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323" name="Google Shape;1323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4" name="Google Shape;1324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5" name="Google Shape;1325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8" name="Google Shape;1328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329" name="Google Shape;1329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4" name="Google Shape;1334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5" name="Google Shape;1335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336" name="Google Shape;1336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0" name="Google Shape;1340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1" name="Google Shape;1341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3" name="Google Shape;1343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344" name="Google Shape;1344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5" name="Google Shape;1345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6" name="Google Shape;1356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357" name="Google Shape;1357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1" name="Google Shape;1361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362" name="Google Shape;1362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5" name="Google Shape;1365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366" name="Google Shape;1366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9" name="Google Shape;1369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2" name="Google Shape;1372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373" name="Google Shape;1373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9" name="Google Shape;1379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1" name="Google Shape;1381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382" name="Google Shape;1382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5" name="Google Shape;1385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3" name="Google Shape;1393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4" name="Google Shape;1394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395" name="Google Shape;1395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7" name="Google Shape;1397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6" name="Google Shape;1406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7" name="Google Shape;1407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408" name="Google Shape;1408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6" name="Google Shape;1416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7" name="Google Shape;1417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8" name="Google Shape;1418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0" name="Google Shape;1420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421" name="Google Shape;1421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2" name="Google Shape;1422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3" name="Google Shape;1423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4" name="Google Shape;1424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5" name="Google Shape;1425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6" name="Google Shape;1426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7" name="Google Shape;1427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428" name="Google Shape;1428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9" name="Google Shape;1429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0" name="Google Shape;1430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2" name="Google Shape;1432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3" name="Google Shape;1433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4" name="Google Shape;1434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5" name="Google Shape;1435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8" name="Google Shape;1438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9" name="Google Shape;1439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0" name="Google Shape;1440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1" name="Google Shape;1441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2" name="Google Shape;1442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43" name="Google Shape;1443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444" name="Google Shape;1444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5" name="Google Shape;1445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6" name="Google Shape;1446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7" name="Google Shape;1447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8" name="Google Shape;1448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49" name="Google Shape;1449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450" name="Google Shape;1450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451" name="Google Shape;1451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2" name="Google Shape;1452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3" name="Google Shape;1453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4" name="Google Shape;1454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455" name="Google Shape;1455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6" name="Google Shape;1456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7" name="Google Shape;1457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8" name="Google Shape;1458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459" name="Google Shape;1459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0" name="Google Shape;1460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1" name="Google Shape;1461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62" name="Google Shape;1462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463" name="Google Shape;1463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4" name="Google Shape;1464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5" name="Google Shape;1465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66" name="Google Shape;1466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467" name="Google Shape;1467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8" name="Google Shape;1468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9" name="Google Shape;1469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0" name="Google Shape;1470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1" name="Google Shape;1471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2" name="Google Shape;1472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3" name="Google Shape;1473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4" name="Google Shape;1474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75" name="Google Shape;1475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476" name="Google Shape;1476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7" name="Google Shape;1477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8" name="Google Shape;1478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9" name="Google Shape;1479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0" name="Google Shape;1480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1" name="Google Shape;1481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2" name="Google Shape;1482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3" name="Google Shape;1483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4" name="Google Shape;1484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7" name="Google Shape;1487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8" name="Google Shape;1488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9" name="Google Shape;1489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0" name="Google Shape;1490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3" name="Google Shape;1493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4" name="Google Shape;1494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5" name="Google Shape;1495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6" name="Google Shape;1496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7" name="Google Shape;1497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8" name="Google Shape;1498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9" name="Google Shape;1499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00" name="Google Shape;1500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501" name="Google Shape;1501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502" name="Google Shape;1502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3" name="Google Shape;1503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4" name="Google Shape;1504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505" name="Google Shape;1505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6" name="Google Shape;1506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7" name="Google Shape;1507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508" name="Google Shape;1508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9" name="Google Shape;1509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510" name="Google Shape;1510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511" name="Google Shape;1511;p39"/>
          <p:cNvSpPr txBox="1"/>
          <p:nvPr>
            <p:ph idx="12" type="sldNum"/>
          </p:nvPr>
        </p:nvSpPr>
        <p:spPr>
          <a:xfrm>
            <a:off x="849050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5" name="Shape 1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6" name="Google Shape;1516;p40"/>
          <p:cNvSpPr txBox="1"/>
          <p:nvPr/>
        </p:nvSpPr>
        <p:spPr>
          <a:xfrm>
            <a:off x="1189100" y="22980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1"/>
                </a:highlight>
                <a:latin typeface="Barlow Light"/>
                <a:ea typeface="Barlow Light"/>
                <a:cs typeface="Barlow Light"/>
                <a:sym typeface="Barlow Light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dk1"/>
              </a:highlight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1517" name="Google Shape;1517;p40"/>
          <p:cNvSpPr txBox="1"/>
          <p:nvPr/>
        </p:nvSpPr>
        <p:spPr>
          <a:xfrm>
            <a:off x="1029975" y="7802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518" name="Google Shape;1518;p40"/>
          <p:cNvSpPr txBox="1"/>
          <p:nvPr>
            <p:ph idx="12" type="sldNum"/>
          </p:nvPr>
        </p:nvSpPr>
        <p:spPr>
          <a:xfrm>
            <a:off x="8504254" y="4489800"/>
            <a:ext cx="653700" cy="653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19" name="Google Shape;1519;p40"/>
          <p:cNvSpPr txBox="1"/>
          <p:nvPr>
            <p:ph idx="4294967295" type="body"/>
          </p:nvPr>
        </p:nvSpPr>
        <p:spPr>
          <a:xfrm>
            <a:off x="2657725" y="7802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523" name="Shape 1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24" name="Google Shape;1524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525" name="Google Shape;1525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526" name="Google Shape;1526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527" name="Google Shape;1527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528" name="Google Shape;1528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29" name="Google Shape;1529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0" name="Google Shape;1530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531" name="Google Shape;1531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2" name="Google Shape;1532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3" name="Google Shape;1533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534" name="Google Shape;1534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5" name="Google Shape;1535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6" name="Google Shape;1536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537" name="Google Shape;1537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8" name="Google Shape;1538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Lodovico template">
  <a:themeElements>
    <a:clrScheme name="Custom 347">
      <a:dk1>
        <a:srgbClr val="272A36"/>
      </a:dk1>
      <a:lt1>
        <a:srgbClr val="FFFFFF"/>
      </a:lt1>
      <a:dk2>
        <a:srgbClr val="808392"/>
      </a:dk2>
      <a:lt2>
        <a:srgbClr val="E0E0E7"/>
      </a:lt2>
      <a:accent1>
        <a:srgbClr val="FFAD1D"/>
      </a:accent1>
      <a:accent2>
        <a:srgbClr val="EB7700"/>
      </a:accent2>
      <a:accent3>
        <a:srgbClr val="FD7E6B"/>
      </a:accent3>
      <a:accent4>
        <a:srgbClr val="F03131"/>
      </a:accent4>
      <a:accent5>
        <a:srgbClr val="41B5FF"/>
      </a:accent5>
      <a:accent6>
        <a:srgbClr val="1E87CA"/>
      </a:accent6>
      <a:hlink>
        <a:srgbClr val="272A36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