
<file path=[Content_Types].xml><?xml version="1.0" encoding="utf-8"?>
<Types xmlns="http://schemas.openxmlformats.org/package/2006/content-types">
  <Default ContentType="image/jpeg" Extension="jpg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4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.xml"/>
  <Override ContentType="application/vnd.openxmlformats-officedocument.presentationml.slide+xml" PartName="/ppt/slides/slide2.xml"/>
  <Override ContentType="application/vnd.openxmlformats-officedocument.presentationml.slide+xml" PartName="/ppt/slides/slide3.xml"/>
  <Override ContentType="application/vnd.openxmlformats-officedocument.presentationml.slide+xml" PartName="/ppt/slides/slide5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strictFirstAndLastChars="0" saveSubsetFonts="1">
  <p:sldMasterIdLst>
    <p:sldMasterId id="2147483653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</p:sldIdLst>
  <p:sldSz cy="5143500" cx="9144000"/>
  <p:notesSz cx="6858000" cy="9144000"/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1620">
          <p15:clr>
            <a:srgbClr val="A4A3A4"/>
          </p15:clr>
        </p15:guide>
        <p15:guide id="2" pos="2880">
          <p15:clr>
            <a:srgbClr val="A4A3A4"/>
          </p15:clr>
        </p15:guide>
      </p15:sldGuideLst>
    </p:ext>
    <p:ext uri="{2D200454-40CA-4A62-9FC3-DE9A4176ACB9}">
      <p15:notesGuideLst>
        <p15:guide id="1" orient="horz" pos="2880">
          <p15:clr>
            <a:srgbClr val="A4A3A4"/>
          </p15:clr>
        </p15:guide>
        <p15:guide id="2" pos="2160">
          <p15:clr>
            <a:srgbClr val="A4A3A4"/>
          </p15:clr>
        </p15:guide>
      </p15:notes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1620" orient="horz"/>
        <p:guide pos="2880"/>
      </p:guideLst>
    </p:cSldViewPr>
  </p:slideViewPr>
  <p:notesViewPr>
    <p:cSldViewPr snapToGrid="0">
      <p:cViewPr varScale="1">
        <p:scale>
          <a:sx n="100" d="100"/>
          <a:sy n="100" d="100"/>
        </p:scale>
        <p:origin x="0" y="0"/>
      </p:cViewPr>
      <p:guideLst>
        <p:guide pos="2880" orient="horz"/>
        <p:guide pos="2160"/>
      </p:guideLst>
    </p:cSldViewPr>
  </p:notesViewPr>
</p:viewPr>
</file>

<file path=ppt/_rels/presentation.xml.rels><?xml version="1.0" encoding="UTF-8" standalone="yes"?><Relationships xmlns="http://schemas.openxmlformats.org/package/2006/relationships"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10" Type="http://schemas.openxmlformats.org/officeDocument/2006/relationships/slide" Target="slides/slide5.xml"/><Relationship Id="rId9" Type="http://schemas.openxmlformats.org/officeDocument/2006/relationships/slide" Target="slides/slide4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7" Type="http://schemas.openxmlformats.org/officeDocument/2006/relationships/slide" Target="slides/slide2.xml"/><Relationship Id="rId8" Type="http://schemas.openxmlformats.org/officeDocument/2006/relationships/slide" Target="slides/slide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 txBox="1"/>
          <p:nvPr>
            <p:ph idx="2" type="hdr"/>
          </p:nvPr>
        </p:nvSpPr>
        <p:spPr>
          <a:xfrm>
            <a:off x="0" y="0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>
            <a:lvl1pPr lvl="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lvl="1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lvl="2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lvl="3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lvl="4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lvl="5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lvl="6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lvl="7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lvl="8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4" name="Google Shape;4;n"/>
          <p:cNvSpPr txBox="1"/>
          <p:nvPr>
            <p:ph idx="10" type="dt"/>
          </p:nvPr>
        </p:nvSpPr>
        <p:spPr>
          <a:xfrm>
            <a:off x="3884613" y="0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>
            <a:lvl1pPr lvl="0" marR="0" rtl="0" algn="r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lvl="1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lvl="2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lvl="3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lvl="4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lvl="5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lvl="6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lvl="7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lvl="8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5" name="Google Shape;5;n"/>
          <p:cNvSpPr/>
          <p:nvPr>
            <p:ph idx="3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127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6" name="Google Shape;6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>
            <a:lvl1pPr indent="-228600" lvl="0" marL="4572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228600" lvl="1" marL="9144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228600" lvl="2" marL="13716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228600" lvl="3" marL="18288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228600" lvl="4" marL="22860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228600" lvl="5" marL="27432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228600" lvl="6" marL="32004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228600" lvl="7" marL="36576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228600" lvl="8" marL="411480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7" name="Google Shape;7;n"/>
          <p:cNvSpPr txBox="1"/>
          <p:nvPr>
            <p:ph idx="11" type="ftr"/>
          </p:nvPr>
        </p:nvSpPr>
        <p:spPr>
          <a:xfrm>
            <a:off x="0" y="8685213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>
            <a:lvl1pPr lvl="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lvl="1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lvl="2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lvl="3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lvl="4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lvl="5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lvl="6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lvl="7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lvl="8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8" name="Google Shape;8;n"/>
          <p:cNvSpPr txBox="1"/>
          <p:nvPr>
            <p:ph idx="12" type="sldNum"/>
          </p:nvPr>
        </p:nvSpPr>
        <p:spPr>
          <a:xfrm>
            <a:off x="3884613" y="8685213"/>
            <a:ext cx="2971800" cy="457200"/>
          </a:xfrm>
          <a:prstGeom prst="rect">
            <a:avLst/>
          </a:prstGeom>
          <a:noFill/>
          <a:ln>
            <a:noFill/>
          </a:ln>
        </p:spPr>
        <p:txBody>
          <a:bodyPr anchorCtr="0" anchor="b" bIns="45700" lIns="91425" spcFirstLastPara="1" rIns="91425" wrap="square" tIns="45700">
            <a:noAutofit/>
          </a:bodyPr>
          <a:lstStyle/>
          <a:p>
            <a:pPr indent="0" lvl="0" marL="0" marR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b="0" i="0" lang="en-US" sz="1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rPr>
              <a:t>‹#›</a:t>
            </a:fld>
            <a:endParaRPr b="0" i="0" sz="1200" u="none" cap="none" strike="noStrike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6" name="Shape 1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" name="Google Shape;127;p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" name="Google Shape;128;p1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3" name="Shape 1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4" name="Google Shape;134;p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5" name="Google Shape;135;p2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9" name="Shape 1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0" name="Google Shape;140;p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1" name="Google Shape;141;p3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0" name="Shape 1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1" name="Google Shape;151;p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2" name="Google Shape;152;p4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7" name="Shape 1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8" name="Google Shape;158;p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59" name="Google Shape;159;p5:notes"/>
          <p:cNvSpPr/>
          <p:nvPr>
            <p:ph idx="2" type="sldImg"/>
          </p:nvPr>
        </p:nvSpPr>
        <p:spPr>
          <a:xfrm>
            <a:off x="3810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2.png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image" Target="../media/image1.jpg"/><Relationship Id="rId3" Type="http://schemas.openxmlformats.org/officeDocument/2006/relationships/image" Target="../media/image3.png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© Templateswise.com - Chemistry PPT">
  <p:cSld name="© Templateswise.com - Chemistry PPT">
    <p:bg>
      <p:bgPr>
        <a:solidFill>
          <a:schemeClr val="lt1"/>
        </a:solidFill>
      </p:bgPr>
    </p:bg>
    <p:spTree>
      <p:nvGrpSpPr>
        <p:cNvPr id="15" name="Shape 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Google Shape;16;p2"/>
          <p:cNvSpPr/>
          <p:nvPr/>
        </p:nvSpPr>
        <p:spPr>
          <a:xfrm>
            <a:off x="0" y="0"/>
            <a:ext cx="9144000" cy="3494088"/>
          </a:xfrm>
          <a:custGeom>
            <a:rect b="b" l="l" r="r" t="t"/>
            <a:pathLst>
              <a:path extrusionOk="0" h="4401" w="11520">
                <a:moveTo>
                  <a:pt x="11520" y="0"/>
                </a:moveTo>
                <a:lnTo>
                  <a:pt x="11520" y="3894"/>
                </a:lnTo>
                <a:lnTo>
                  <a:pt x="0" y="4401"/>
                </a:lnTo>
                <a:lnTo>
                  <a:pt x="0" y="0"/>
                </a:lnTo>
                <a:lnTo>
                  <a:pt x="11520" y="0"/>
                </a:lnTo>
                <a:close/>
              </a:path>
            </a:pathLst>
          </a:custGeom>
          <a:solidFill>
            <a:srgbClr val="434A54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pic>
        <p:nvPicPr>
          <p:cNvPr id="17" name="Google Shape;17;p2"/>
          <p:cNvPicPr preferRelativeResize="0"/>
          <p:nvPr/>
        </p:nvPicPr>
        <p:blipFill rotWithShape="1">
          <a:blip r:embed="rId2">
            <a:alphaModFix/>
          </a:blip>
          <a:srcRect b="0" l="0" r="0" t="0"/>
          <a:stretch/>
        </p:blipFill>
        <p:spPr>
          <a:xfrm>
            <a:off x="0" y="457"/>
            <a:ext cx="9144000" cy="5142586"/>
          </a:xfrm>
          <a:prstGeom prst="rect">
            <a:avLst/>
          </a:prstGeom>
          <a:noFill/>
          <a:ln>
            <a:noFill/>
          </a:ln>
        </p:spPr>
      </p:pic>
      <p:grpSp>
        <p:nvGrpSpPr>
          <p:cNvPr id="18" name="Google Shape;18;p2"/>
          <p:cNvGrpSpPr/>
          <p:nvPr/>
        </p:nvGrpSpPr>
        <p:grpSpPr>
          <a:xfrm>
            <a:off x="5111750" y="2859782"/>
            <a:ext cx="808038" cy="808038"/>
            <a:chOff x="5111750" y="2954338"/>
            <a:chExt cx="808038" cy="808038"/>
          </a:xfrm>
        </p:grpSpPr>
        <p:sp>
          <p:nvSpPr>
            <p:cNvPr id="19" name="Google Shape;19;p2"/>
            <p:cNvSpPr/>
            <p:nvPr/>
          </p:nvSpPr>
          <p:spPr>
            <a:xfrm>
              <a:off x="5111750" y="2954338"/>
              <a:ext cx="808038" cy="808038"/>
            </a:xfrm>
            <a:custGeom>
              <a:rect b="b" l="l" r="r" t="t"/>
              <a:pathLst>
                <a:path extrusionOk="0" h="1017" w="1017">
                  <a:moveTo>
                    <a:pt x="1017" y="508"/>
                  </a:moveTo>
                  <a:lnTo>
                    <a:pt x="1017" y="508"/>
                  </a:lnTo>
                  <a:lnTo>
                    <a:pt x="1016" y="534"/>
                  </a:lnTo>
                  <a:lnTo>
                    <a:pt x="1015" y="560"/>
                  </a:lnTo>
                  <a:lnTo>
                    <a:pt x="1011" y="585"/>
                  </a:lnTo>
                  <a:lnTo>
                    <a:pt x="1007" y="610"/>
                  </a:lnTo>
                  <a:lnTo>
                    <a:pt x="1001" y="636"/>
                  </a:lnTo>
                  <a:lnTo>
                    <a:pt x="994" y="660"/>
                  </a:lnTo>
                  <a:lnTo>
                    <a:pt x="986" y="683"/>
                  </a:lnTo>
                  <a:lnTo>
                    <a:pt x="977" y="706"/>
                  </a:lnTo>
                  <a:lnTo>
                    <a:pt x="966" y="729"/>
                  </a:lnTo>
                  <a:lnTo>
                    <a:pt x="956" y="751"/>
                  </a:lnTo>
                  <a:lnTo>
                    <a:pt x="943" y="772"/>
                  </a:lnTo>
                  <a:lnTo>
                    <a:pt x="931" y="792"/>
                  </a:lnTo>
                  <a:lnTo>
                    <a:pt x="916" y="812"/>
                  </a:lnTo>
                  <a:lnTo>
                    <a:pt x="901" y="832"/>
                  </a:lnTo>
                  <a:lnTo>
                    <a:pt x="885" y="850"/>
                  </a:lnTo>
                  <a:lnTo>
                    <a:pt x="868" y="867"/>
                  </a:lnTo>
                  <a:lnTo>
                    <a:pt x="850" y="885"/>
                  </a:lnTo>
                  <a:lnTo>
                    <a:pt x="832" y="901"/>
                  </a:lnTo>
                  <a:lnTo>
                    <a:pt x="813" y="916"/>
                  </a:lnTo>
                  <a:lnTo>
                    <a:pt x="792" y="930"/>
                  </a:lnTo>
                  <a:lnTo>
                    <a:pt x="772" y="943"/>
                  </a:lnTo>
                  <a:lnTo>
                    <a:pt x="751" y="956"/>
                  </a:lnTo>
                  <a:lnTo>
                    <a:pt x="729" y="966"/>
                  </a:lnTo>
                  <a:lnTo>
                    <a:pt x="706" y="977"/>
                  </a:lnTo>
                  <a:lnTo>
                    <a:pt x="683" y="986"/>
                  </a:lnTo>
                  <a:lnTo>
                    <a:pt x="660" y="994"/>
                  </a:lnTo>
                  <a:lnTo>
                    <a:pt x="636" y="1001"/>
                  </a:lnTo>
                  <a:lnTo>
                    <a:pt x="610" y="1007"/>
                  </a:lnTo>
                  <a:lnTo>
                    <a:pt x="586" y="1011"/>
                  </a:lnTo>
                  <a:lnTo>
                    <a:pt x="561" y="1015"/>
                  </a:lnTo>
                  <a:lnTo>
                    <a:pt x="534" y="1016"/>
                  </a:lnTo>
                  <a:lnTo>
                    <a:pt x="508" y="1017"/>
                  </a:lnTo>
                  <a:lnTo>
                    <a:pt x="508" y="1017"/>
                  </a:lnTo>
                  <a:lnTo>
                    <a:pt x="483" y="1016"/>
                  </a:lnTo>
                  <a:lnTo>
                    <a:pt x="456" y="1015"/>
                  </a:lnTo>
                  <a:lnTo>
                    <a:pt x="431" y="1011"/>
                  </a:lnTo>
                  <a:lnTo>
                    <a:pt x="405" y="1007"/>
                  </a:lnTo>
                  <a:lnTo>
                    <a:pt x="381" y="1001"/>
                  </a:lnTo>
                  <a:lnTo>
                    <a:pt x="357" y="994"/>
                  </a:lnTo>
                  <a:lnTo>
                    <a:pt x="334" y="986"/>
                  </a:lnTo>
                  <a:lnTo>
                    <a:pt x="310" y="977"/>
                  </a:lnTo>
                  <a:lnTo>
                    <a:pt x="288" y="966"/>
                  </a:lnTo>
                  <a:lnTo>
                    <a:pt x="266" y="956"/>
                  </a:lnTo>
                  <a:lnTo>
                    <a:pt x="244" y="943"/>
                  </a:lnTo>
                  <a:lnTo>
                    <a:pt x="223" y="930"/>
                  </a:lnTo>
                  <a:lnTo>
                    <a:pt x="204" y="916"/>
                  </a:lnTo>
                  <a:lnTo>
                    <a:pt x="184" y="901"/>
                  </a:lnTo>
                  <a:lnTo>
                    <a:pt x="166" y="885"/>
                  </a:lnTo>
                  <a:lnTo>
                    <a:pt x="148" y="867"/>
                  </a:lnTo>
                  <a:lnTo>
                    <a:pt x="131" y="850"/>
                  </a:lnTo>
                  <a:lnTo>
                    <a:pt x="116" y="832"/>
                  </a:lnTo>
                  <a:lnTo>
                    <a:pt x="101" y="812"/>
                  </a:lnTo>
                  <a:lnTo>
                    <a:pt x="86" y="792"/>
                  </a:lnTo>
                  <a:lnTo>
                    <a:pt x="74" y="772"/>
                  </a:lnTo>
                  <a:lnTo>
                    <a:pt x="61" y="751"/>
                  </a:lnTo>
                  <a:lnTo>
                    <a:pt x="49" y="729"/>
                  </a:lnTo>
                  <a:lnTo>
                    <a:pt x="39" y="706"/>
                  </a:lnTo>
                  <a:lnTo>
                    <a:pt x="31" y="683"/>
                  </a:lnTo>
                  <a:lnTo>
                    <a:pt x="23" y="660"/>
                  </a:lnTo>
                  <a:lnTo>
                    <a:pt x="16" y="636"/>
                  </a:lnTo>
                  <a:lnTo>
                    <a:pt x="10" y="610"/>
                  </a:lnTo>
                  <a:lnTo>
                    <a:pt x="6" y="585"/>
                  </a:lnTo>
                  <a:lnTo>
                    <a:pt x="2" y="560"/>
                  </a:lnTo>
                  <a:lnTo>
                    <a:pt x="0" y="534"/>
                  </a:lnTo>
                  <a:lnTo>
                    <a:pt x="0" y="508"/>
                  </a:lnTo>
                  <a:lnTo>
                    <a:pt x="0" y="508"/>
                  </a:lnTo>
                  <a:lnTo>
                    <a:pt x="0" y="481"/>
                  </a:lnTo>
                  <a:lnTo>
                    <a:pt x="2" y="456"/>
                  </a:lnTo>
                  <a:lnTo>
                    <a:pt x="6" y="431"/>
                  </a:lnTo>
                  <a:lnTo>
                    <a:pt x="10" y="405"/>
                  </a:lnTo>
                  <a:lnTo>
                    <a:pt x="16" y="381"/>
                  </a:lnTo>
                  <a:lnTo>
                    <a:pt x="23" y="357"/>
                  </a:lnTo>
                  <a:lnTo>
                    <a:pt x="31" y="333"/>
                  </a:lnTo>
                  <a:lnTo>
                    <a:pt x="39" y="310"/>
                  </a:lnTo>
                  <a:lnTo>
                    <a:pt x="49" y="288"/>
                  </a:lnTo>
                  <a:lnTo>
                    <a:pt x="61" y="266"/>
                  </a:lnTo>
                  <a:lnTo>
                    <a:pt x="74" y="244"/>
                  </a:lnTo>
                  <a:lnTo>
                    <a:pt x="86" y="223"/>
                  </a:lnTo>
                  <a:lnTo>
                    <a:pt x="101" y="204"/>
                  </a:lnTo>
                  <a:lnTo>
                    <a:pt x="116" y="184"/>
                  </a:lnTo>
                  <a:lnTo>
                    <a:pt x="131" y="166"/>
                  </a:lnTo>
                  <a:lnTo>
                    <a:pt x="148" y="148"/>
                  </a:lnTo>
                  <a:lnTo>
                    <a:pt x="166" y="131"/>
                  </a:lnTo>
                  <a:lnTo>
                    <a:pt x="184" y="115"/>
                  </a:lnTo>
                  <a:lnTo>
                    <a:pt x="204" y="100"/>
                  </a:lnTo>
                  <a:lnTo>
                    <a:pt x="223" y="86"/>
                  </a:lnTo>
                  <a:lnTo>
                    <a:pt x="244" y="74"/>
                  </a:lnTo>
                  <a:lnTo>
                    <a:pt x="266" y="61"/>
                  </a:lnTo>
                  <a:lnTo>
                    <a:pt x="288" y="49"/>
                  </a:lnTo>
                  <a:lnTo>
                    <a:pt x="310" y="39"/>
                  </a:lnTo>
                  <a:lnTo>
                    <a:pt x="334" y="30"/>
                  </a:lnTo>
                  <a:lnTo>
                    <a:pt x="357" y="22"/>
                  </a:lnTo>
                  <a:lnTo>
                    <a:pt x="381" y="15"/>
                  </a:lnTo>
                  <a:lnTo>
                    <a:pt x="405" y="10"/>
                  </a:lnTo>
                  <a:lnTo>
                    <a:pt x="431" y="6"/>
                  </a:lnTo>
                  <a:lnTo>
                    <a:pt x="456" y="2"/>
                  </a:lnTo>
                  <a:lnTo>
                    <a:pt x="483" y="0"/>
                  </a:lnTo>
                  <a:lnTo>
                    <a:pt x="508" y="0"/>
                  </a:lnTo>
                  <a:lnTo>
                    <a:pt x="508" y="0"/>
                  </a:lnTo>
                  <a:lnTo>
                    <a:pt x="534" y="0"/>
                  </a:lnTo>
                  <a:lnTo>
                    <a:pt x="561" y="2"/>
                  </a:lnTo>
                  <a:lnTo>
                    <a:pt x="586" y="6"/>
                  </a:lnTo>
                  <a:lnTo>
                    <a:pt x="610" y="10"/>
                  </a:lnTo>
                  <a:lnTo>
                    <a:pt x="636" y="15"/>
                  </a:lnTo>
                  <a:lnTo>
                    <a:pt x="660" y="22"/>
                  </a:lnTo>
                  <a:lnTo>
                    <a:pt x="683" y="30"/>
                  </a:lnTo>
                  <a:lnTo>
                    <a:pt x="706" y="39"/>
                  </a:lnTo>
                  <a:lnTo>
                    <a:pt x="729" y="49"/>
                  </a:lnTo>
                  <a:lnTo>
                    <a:pt x="751" y="61"/>
                  </a:lnTo>
                  <a:lnTo>
                    <a:pt x="772" y="74"/>
                  </a:lnTo>
                  <a:lnTo>
                    <a:pt x="792" y="86"/>
                  </a:lnTo>
                  <a:lnTo>
                    <a:pt x="813" y="100"/>
                  </a:lnTo>
                  <a:lnTo>
                    <a:pt x="832" y="115"/>
                  </a:lnTo>
                  <a:lnTo>
                    <a:pt x="850" y="131"/>
                  </a:lnTo>
                  <a:lnTo>
                    <a:pt x="868" y="148"/>
                  </a:lnTo>
                  <a:lnTo>
                    <a:pt x="885" y="166"/>
                  </a:lnTo>
                  <a:lnTo>
                    <a:pt x="901" y="184"/>
                  </a:lnTo>
                  <a:lnTo>
                    <a:pt x="916" y="204"/>
                  </a:lnTo>
                  <a:lnTo>
                    <a:pt x="931" y="223"/>
                  </a:lnTo>
                  <a:lnTo>
                    <a:pt x="943" y="244"/>
                  </a:lnTo>
                  <a:lnTo>
                    <a:pt x="956" y="266"/>
                  </a:lnTo>
                  <a:lnTo>
                    <a:pt x="966" y="288"/>
                  </a:lnTo>
                  <a:lnTo>
                    <a:pt x="977" y="310"/>
                  </a:lnTo>
                  <a:lnTo>
                    <a:pt x="986" y="333"/>
                  </a:lnTo>
                  <a:lnTo>
                    <a:pt x="994" y="357"/>
                  </a:lnTo>
                  <a:lnTo>
                    <a:pt x="1001" y="381"/>
                  </a:lnTo>
                  <a:lnTo>
                    <a:pt x="1007" y="405"/>
                  </a:lnTo>
                  <a:lnTo>
                    <a:pt x="1011" y="431"/>
                  </a:lnTo>
                  <a:lnTo>
                    <a:pt x="1015" y="456"/>
                  </a:lnTo>
                  <a:lnTo>
                    <a:pt x="1016" y="481"/>
                  </a:lnTo>
                  <a:lnTo>
                    <a:pt x="1017" y="508"/>
                  </a:lnTo>
                  <a:lnTo>
                    <a:pt x="1017" y="508"/>
                  </a:lnTo>
                  <a:close/>
                </a:path>
              </a:pathLst>
            </a:custGeom>
            <a:solidFill>
              <a:srgbClr val="4FC1E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0" name="Google Shape;20;p2"/>
            <p:cNvGrpSpPr/>
            <p:nvPr/>
          </p:nvGrpSpPr>
          <p:grpSpPr>
            <a:xfrm>
              <a:off x="5316538" y="3043238"/>
              <a:ext cx="398462" cy="649288"/>
              <a:chOff x="5316538" y="3043238"/>
              <a:chExt cx="398462" cy="649288"/>
            </a:xfrm>
          </p:grpSpPr>
          <p:sp>
            <p:nvSpPr>
              <p:cNvPr id="21" name="Google Shape;21;p2"/>
              <p:cNvSpPr/>
              <p:nvPr/>
            </p:nvSpPr>
            <p:spPr>
              <a:xfrm>
                <a:off x="5465763" y="3167063"/>
                <a:ext cx="119063" cy="525463"/>
              </a:xfrm>
              <a:custGeom>
                <a:rect b="b" l="l" r="r" t="t"/>
                <a:pathLst>
                  <a:path extrusionOk="0" h="661" w="148">
                    <a:moveTo>
                      <a:pt x="143" y="0"/>
                    </a:moveTo>
                    <a:lnTo>
                      <a:pt x="5" y="0"/>
                    </a:lnTo>
                    <a:lnTo>
                      <a:pt x="5" y="0"/>
                    </a:lnTo>
                    <a:lnTo>
                      <a:pt x="2" y="1"/>
                    </a:lnTo>
                    <a:lnTo>
                      <a:pt x="0" y="4"/>
                    </a:lnTo>
                    <a:lnTo>
                      <a:pt x="0" y="4"/>
                    </a:lnTo>
                    <a:lnTo>
                      <a:pt x="0" y="7"/>
                    </a:lnTo>
                    <a:lnTo>
                      <a:pt x="1" y="10"/>
                    </a:lnTo>
                    <a:lnTo>
                      <a:pt x="1" y="10"/>
                    </a:lnTo>
                    <a:lnTo>
                      <a:pt x="28" y="35"/>
                    </a:lnTo>
                    <a:lnTo>
                      <a:pt x="28" y="615"/>
                    </a:lnTo>
                    <a:lnTo>
                      <a:pt x="28" y="615"/>
                    </a:lnTo>
                    <a:lnTo>
                      <a:pt x="28" y="617"/>
                    </a:lnTo>
                    <a:lnTo>
                      <a:pt x="28" y="617"/>
                    </a:lnTo>
                    <a:lnTo>
                      <a:pt x="30" y="625"/>
                    </a:lnTo>
                    <a:lnTo>
                      <a:pt x="32" y="634"/>
                    </a:lnTo>
                    <a:lnTo>
                      <a:pt x="37" y="641"/>
                    </a:lnTo>
                    <a:lnTo>
                      <a:pt x="42" y="648"/>
                    </a:lnTo>
                    <a:lnTo>
                      <a:pt x="49" y="653"/>
                    </a:lnTo>
                    <a:lnTo>
                      <a:pt x="56" y="658"/>
                    </a:lnTo>
                    <a:lnTo>
                      <a:pt x="65" y="660"/>
                    </a:lnTo>
                    <a:lnTo>
                      <a:pt x="75" y="661"/>
                    </a:lnTo>
                    <a:lnTo>
                      <a:pt x="75" y="661"/>
                    </a:lnTo>
                    <a:lnTo>
                      <a:pt x="84" y="660"/>
                    </a:lnTo>
                    <a:lnTo>
                      <a:pt x="92" y="657"/>
                    </a:lnTo>
                    <a:lnTo>
                      <a:pt x="100" y="653"/>
                    </a:lnTo>
                    <a:lnTo>
                      <a:pt x="107" y="648"/>
                    </a:lnTo>
                    <a:lnTo>
                      <a:pt x="113" y="641"/>
                    </a:lnTo>
                    <a:lnTo>
                      <a:pt x="117" y="633"/>
                    </a:lnTo>
                    <a:lnTo>
                      <a:pt x="119" y="625"/>
                    </a:lnTo>
                    <a:lnTo>
                      <a:pt x="121" y="615"/>
                    </a:lnTo>
                    <a:lnTo>
                      <a:pt x="121" y="615"/>
                    </a:lnTo>
                    <a:lnTo>
                      <a:pt x="121" y="612"/>
                    </a:lnTo>
                    <a:lnTo>
                      <a:pt x="121" y="35"/>
                    </a:lnTo>
                    <a:lnTo>
                      <a:pt x="121" y="35"/>
                    </a:lnTo>
                    <a:lnTo>
                      <a:pt x="147" y="10"/>
                    </a:lnTo>
                    <a:lnTo>
                      <a:pt x="147" y="10"/>
                    </a:lnTo>
                    <a:lnTo>
                      <a:pt x="148" y="7"/>
                    </a:lnTo>
                    <a:lnTo>
                      <a:pt x="148" y="4"/>
                    </a:lnTo>
                    <a:lnTo>
                      <a:pt x="148" y="4"/>
                    </a:lnTo>
                    <a:lnTo>
                      <a:pt x="146" y="1"/>
                    </a:lnTo>
                    <a:lnTo>
                      <a:pt x="143" y="0"/>
                    </a:lnTo>
                    <a:lnTo>
                      <a:pt x="143" y="0"/>
                    </a:lnTo>
                    <a:close/>
                    <a:moveTo>
                      <a:pt x="124" y="14"/>
                    </a:moveTo>
                    <a:lnTo>
                      <a:pt x="124" y="14"/>
                    </a:lnTo>
                    <a:lnTo>
                      <a:pt x="110" y="28"/>
                    </a:lnTo>
                    <a:lnTo>
                      <a:pt x="108" y="30"/>
                    </a:lnTo>
                    <a:lnTo>
                      <a:pt x="108" y="31"/>
                    </a:lnTo>
                    <a:lnTo>
                      <a:pt x="108" y="612"/>
                    </a:lnTo>
                    <a:lnTo>
                      <a:pt x="108" y="615"/>
                    </a:lnTo>
                    <a:lnTo>
                      <a:pt x="108" y="615"/>
                    </a:lnTo>
                    <a:lnTo>
                      <a:pt x="108" y="615"/>
                    </a:lnTo>
                    <a:lnTo>
                      <a:pt x="108" y="615"/>
                    </a:lnTo>
                    <a:lnTo>
                      <a:pt x="107" y="622"/>
                    </a:lnTo>
                    <a:lnTo>
                      <a:pt x="106" y="628"/>
                    </a:lnTo>
                    <a:lnTo>
                      <a:pt x="102" y="634"/>
                    </a:lnTo>
                    <a:lnTo>
                      <a:pt x="98" y="640"/>
                    </a:lnTo>
                    <a:lnTo>
                      <a:pt x="93" y="643"/>
                    </a:lnTo>
                    <a:lnTo>
                      <a:pt x="87" y="646"/>
                    </a:lnTo>
                    <a:lnTo>
                      <a:pt x="81" y="648"/>
                    </a:lnTo>
                    <a:lnTo>
                      <a:pt x="75" y="649"/>
                    </a:lnTo>
                    <a:lnTo>
                      <a:pt x="75" y="649"/>
                    </a:lnTo>
                    <a:lnTo>
                      <a:pt x="68" y="648"/>
                    </a:lnTo>
                    <a:lnTo>
                      <a:pt x="61" y="646"/>
                    </a:lnTo>
                    <a:lnTo>
                      <a:pt x="55" y="643"/>
                    </a:lnTo>
                    <a:lnTo>
                      <a:pt x="50" y="638"/>
                    </a:lnTo>
                    <a:lnTo>
                      <a:pt x="46" y="634"/>
                    </a:lnTo>
                    <a:lnTo>
                      <a:pt x="43" y="628"/>
                    </a:lnTo>
                    <a:lnTo>
                      <a:pt x="41" y="622"/>
                    </a:lnTo>
                    <a:lnTo>
                      <a:pt x="40" y="615"/>
                    </a:lnTo>
                    <a:lnTo>
                      <a:pt x="40" y="615"/>
                    </a:lnTo>
                    <a:lnTo>
                      <a:pt x="40" y="614"/>
                    </a:lnTo>
                    <a:lnTo>
                      <a:pt x="40" y="31"/>
                    </a:lnTo>
                    <a:lnTo>
                      <a:pt x="40" y="31"/>
                    </a:lnTo>
                    <a:lnTo>
                      <a:pt x="40" y="30"/>
                    </a:lnTo>
                    <a:lnTo>
                      <a:pt x="38" y="28"/>
                    </a:lnTo>
                    <a:lnTo>
                      <a:pt x="24" y="14"/>
                    </a:lnTo>
                    <a:lnTo>
                      <a:pt x="24" y="14"/>
                    </a:lnTo>
                    <a:lnTo>
                      <a:pt x="22" y="12"/>
                    </a:lnTo>
                    <a:lnTo>
                      <a:pt x="128" y="12"/>
                    </a:lnTo>
                    <a:lnTo>
                      <a:pt x="128" y="12"/>
                    </a:lnTo>
                    <a:lnTo>
                      <a:pt x="124" y="14"/>
                    </a:lnTo>
                    <a:lnTo>
                      <a:pt x="124" y="1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" name="Google Shape;22;p2"/>
              <p:cNvSpPr/>
              <p:nvPr/>
            </p:nvSpPr>
            <p:spPr>
              <a:xfrm>
                <a:off x="5610225" y="3198813"/>
                <a:ext cx="104775" cy="460375"/>
              </a:xfrm>
              <a:custGeom>
                <a:rect b="b" l="l" r="r" t="t"/>
                <a:pathLst>
                  <a:path extrusionOk="0" h="580" w="131">
                    <a:moveTo>
                      <a:pt x="129" y="11"/>
                    </a:moveTo>
                    <a:lnTo>
                      <a:pt x="129" y="11"/>
                    </a:lnTo>
                    <a:lnTo>
                      <a:pt x="131" y="8"/>
                    </a:lnTo>
                    <a:lnTo>
                      <a:pt x="131" y="4"/>
                    </a:lnTo>
                    <a:lnTo>
                      <a:pt x="131" y="4"/>
                    </a:lnTo>
                    <a:lnTo>
                      <a:pt x="129" y="2"/>
                    </a:lnTo>
                    <a:lnTo>
                      <a:pt x="125" y="0"/>
                    </a:lnTo>
                    <a:lnTo>
                      <a:pt x="5" y="0"/>
                    </a:lnTo>
                    <a:lnTo>
                      <a:pt x="5" y="0"/>
                    </a:lnTo>
                    <a:lnTo>
                      <a:pt x="2" y="2"/>
                    </a:lnTo>
                    <a:lnTo>
                      <a:pt x="0" y="4"/>
                    </a:lnTo>
                    <a:lnTo>
                      <a:pt x="0" y="4"/>
                    </a:lnTo>
                    <a:lnTo>
                      <a:pt x="0" y="8"/>
                    </a:lnTo>
                    <a:lnTo>
                      <a:pt x="1" y="11"/>
                    </a:lnTo>
                    <a:lnTo>
                      <a:pt x="1" y="11"/>
                    </a:lnTo>
                    <a:lnTo>
                      <a:pt x="24" y="32"/>
                    </a:lnTo>
                    <a:lnTo>
                      <a:pt x="24" y="540"/>
                    </a:lnTo>
                    <a:lnTo>
                      <a:pt x="24" y="540"/>
                    </a:lnTo>
                    <a:lnTo>
                      <a:pt x="24" y="540"/>
                    </a:lnTo>
                    <a:lnTo>
                      <a:pt x="24" y="540"/>
                    </a:lnTo>
                    <a:lnTo>
                      <a:pt x="25" y="548"/>
                    </a:lnTo>
                    <a:lnTo>
                      <a:pt x="27" y="556"/>
                    </a:lnTo>
                    <a:lnTo>
                      <a:pt x="32" y="563"/>
                    </a:lnTo>
                    <a:lnTo>
                      <a:pt x="37" y="568"/>
                    </a:lnTo>
                    <a:lnTo>
                      <a:pt x="42" y="573"/>
                    </a:lnTo>
                    <a:lnTo>
                      <a:pt x="49" y="577"/>
                    </a:lnTo>
                    <a:lnTo>
                      <a:pt x="57" y="579"/>
                    </a:lnTo>
                    <a:lnTo>
                      <a:pt x="65" y="580"/>
                    </a:lnTo>
                    <a:lnTo>
                      <a:pt x="65" y="580"/>
                    </a:lnTo>
                    <a:lnTo>
                      <a:pt x="73" y="579"/>
                    </a:lnTo>
                    <a:lnTo>
                      <a:pt x="81" y="577"/>
                    </a:lnTo>
                    <a:lnTo>
                      <a:pt x="88" y="573"/>
                    </a:lnTo>
                    <a:lnTo>
                      <a:pt x="94" y="568"/>
                    </a:lnTo>
                    <a:lnTo>
                      <a:pt x="99" y="562"/>
                    </a:lnTo>
                    <a:lnTo>
                      <a:pt x="103" y="555"/>
                    </a:lnTo>
                    <a:lnTo>
                      <a:pt x="106" y="548"/>
                    </a:lnTo>
                    <a:lnTo>
                      <a:pt x="107" y="540"/>
                    </a:lnTo>
                    <a:lnTo>
                      <a:pt x="107" y="540"/>
                    </a:lnTo>
                    <a:lnTo>
                      <a:pt x="106" y="537"/>
                    </a:lnTo>
                    <a:lnTo>
                      <a:pt x="106" y="32"/>
                    </a:lnTo>
                    <a:lnTo>
                      <a:pt x="106" y="32"/>
                    </a:lnTo>
                    <a:lnTo>
                      <a:pt x="129" y="11"/>
                    </a:lnTo>
                    <a:lnTo>
                      <a:pt x="129" y="11"/>
                    </a:lnTo>
                    <a:close/>
                    <a:moveTo>
                      <a:pt x="94" y="29"/>
                    </a:moveTo>
                    <a:lnTo>
                      <a:pt x="94" y="537"/>
                    </a:lnTo>
                    <a:lnTo>
                      <a:pt x="94" y="540"/>
                    </a:lnTo>
                    <a:lnTo>
                      <a:pt x="94" y="540"/>
                    </a:lnTo>
                    <a:lnTo>
                      <a:pt x="94" y="540"/>
                    </a:lnTo>
                    <a:lnTo>
                      <a:pt x="94" y="540"/>
                    </a:lnTo>
                    <a:lnTo>
                      <a:pt x="93" y="545"/>
                    </a:lnTo>
                    <a:lnTo>
                      <a:pt x="92" y="551"/>
                    </a:lnTo>
                    <a:lnTo>
                      <a:pt x="90" y="556"/>
                    </a:lnTo>
                    <a:lnTo>
                      <a:pt x="85" y="559"/>
                    </a:lnTo>
                    <a:lnTo>
                      <a:pt x="81" y="563"/>
                    </a:lnTo>
                    <a:lnTo>
                      <a:pt x="77" y="566"/>
                    </a:lnTo>
                    <a:lnTo>
                      <a:pt x="71" y="567"/>
                    </a:lnTo>
                    <a:lnTo>
                      <a:pt x="65" y="568"/>
                    </a:lnTo>
                    <a:lnTo>
                      <a:pt x="65" y="568"/>
                    </a:lnTo>
                    <a:lnTo>
                      <a:pt x="60" y="567"/>
                    </a:lnTo>
                    <a:lnTo>
                      <a:pt x="54" y="566"/>
                    </a:lnTo>
                    <a:lnTo>
                      <a:pt x="49" y="563"/>
                    </a:lnTo>
                    <a:lnTo>
                      <a:pt x="45" y="559"/>
                    </a:lnTo>
                    <a:lnTo>
                      <a:pt x="41" y="556"/>
                    </a:lnTo>
                    <a:lnTo>
                      <a:pt x="39" y="550"/>
                    </a:lnTo>
                    <a:lnTo>
                      <a:pt x="37" y="545"/>
                    </a:lnTo>
                    <a:lnTo>
                      <a:pt x="37" y="540"/>
                    </a:lnTo>
                    <a:lnTo>
                      <a:pt x="37" y="540"/>
                    </a:lnTo>
                    <a:lnTo>
                      <a:pt x="37" y="538"/>
                    </a:lnTo>
                    <a:lnTo>
                      <a:pt x="37" y="29"/>
                    </a:lnTo>
                    <a:lnTo>
                      <a:pt x="37" y="29"/>
                    </a:lnTo>
                    <a:lnTo>
                      <a:pt x="35" y="27"/>
                    </a:lnTo>
                    <a:lnTo>
                      <a:pt x="34" y="25"/>
                    </a:lnTo>
                    <a:lnTo>
                      <a:pt x="22" y="13"/>
                    </a:lnTo>
                    <a:lnTo>
                      <a:pt x="20" y="13"/>
                    </a:lnTo>
                    <a:lnTo>
                      <a:pt x="109" y="13"/>
                    </a:lnTo>
                    <a:lnTo>
                      <a:pt x="109" y="13"/>
                    </a:lnTo>
                    <a:lnTo>
                      <a:pt x="96" y="26"/>
                    </a:lnTo>
                    <a:lnTo>
                      <a:pt x="94" y="28"/>
                    </a:lnTo>
                    <a:lnTo>
                      <a:pt x="94" y="29"/>
                    </a:lnTo>
                    <a:lnTo>
                      <a:pt x="94" y="2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" name="Google Shape;23;p2"/>
              <p:cNvSpPr/>
              <p:nvPr/>
            </p:nvSpPr>
            <p:spPr>
              <a:xfrm>
                <a:off x="5340350" y="3198813"/>
                <a:ext cx="104775" cy="460375"/>
              </a:xfrm>
              <a:custGeom>
                <a:rect b="b" l="l" r="r" t="t"/>
                <a:pathLst>
                  <a:path extrusionOk="0" h="580" w="132">
                    <a:moveTo>
                      <a:pt x="126" y="0"/>
                    </a:moveTo>
                    <a:lnTo>
                      <a:pt x="5" y="0"/>
                    </a:lnTo>
                    <a:lnTo>
                      <a:pt x="5" y="0"/>
                    </a:lnTo>
                    <a:lnTo>
                      <a:pt x="2" y="2"/>
                    </a:lnTo>
                    <a:lnTo>
                      <a:pt x="0" y="4"/>
                    </a:lnTo>
                    <a:lnTo>
                      <a:pt x="0" y="4"/>
                    </a:lnTo>
                    <a:lnTo>
                      <a:pt x="0" y="8"/>
                    </a:lnTo>
                    <a:lnTo>
                      <a:pt x="2" y="11"/>
                    </a:lnTo>
                    <a:lnTo>
                      <a:pt x="2" y="11"/>
                    </a:lnTo>
                    <a:lnTo>
                      <a:pt x="25" y="32"/>
                    </a:lnTo>
                    <a:lnTo>
                      <a:pt x="25" y="540"/>
                    </a:lnTo>
                    <a:lnTo>
                      <a:pt x="25" y="540"/>
                    </a:lnTo>
                    <a:lnTo>
                      <a:pt x="25" y="540"/>
                    </a:lnTo>
                    <a:lnTo>
                      <a:pt x="25" y="540"/>
                    </a:lnTo>
                    <a:lnTo>
                      <a:pt x="26" y="548"/>
                    </a:lnTo>
                    <a:lnTo>
                      <a:pt x="28" y="556"/>
                    </a:lnTo>
                    <a:lnTo>
                      <a:pt x="32" y="563"/>
                    </a:lnTo>
                    <a:lnTo>
                      <a:pt x="38" y="568"/>
                    </a:lnTo>
                    <a:lnTo>
                      <a:pt x="43" y="573"/>
                    </a:lnTo>
                    <a:lnTo>
                      <a:pt x="50" y="577"/>
                    </a:lnTo>
                    <a:lnTo>
                      <a:pt x="58" y="579"/>
                    </a:lnTo>
                    <a:lnTo>
                      <a:pt x="66" y="580"/>
                    </a:lnTo>
                    <a:lnTo>
                      <a:pt x="66" y="580"/>
                    </a:lnTo>
                    <a:lnTo>
                      <a:pt x="75" y="579"/>
                    </a:lnTo>
                    <a:lnTo>
                      <a:pt x="81" y="577"/>
                    </a:lnTo>
                    <a:lnTo>
                      <a:pt x="88" y="573"/>
                    </a:lnTo>
                    <a:lnTo>
                      <a:pt x="95" y="568"/>
                    </a:lnTo>
                    <a:lnTo>
                      <a:pt x="100" y="562"/>
                    </a:lnTo>
                    <a:lnTo>
                      <a:pt x="103" y="555"/>
                    </a:lnTo>
                    <a:lnTo>
                      <a:pt x="106" y="548"/>
                    </a:lnTo>
                    <a:lnTo>
                      <a:pt x="107" y="540"/>
                    </a:lnTo>
                    <a:lnTo>
                      <a:pt x="107" y="540"/>
                    </a:lnTo>
                    <a:lnTo>
                      <a:pt x="107" y="537"/>
                    </a:lnTo>
                    <a:lnTo>
                      <a:pt x="107" y="32"/>
                    </a:lnTo>
                    <a:lnTo>
                      <a:pt x="107" y="32"/>
                    </a:lnTo>
                    <a:lnTo>
                      <a:pt x="130" y="11"/>
                    </a:lnTo>
                    <a:lnTo>
                      <a:pt x="130" y="11"/>
                    </a:lnTo>
                    <a:lnTo>
                      <a:pt x="132" y="8"/>
                    </a:lnTo>
                    <a:lnTo>
                      <a:pt x="132" y="4"/>
                    </a:lnTo>
                    <a:lnTo>
                      <a:pt x="132" y="4"/>
                    </a:lnTo>
                    <a:lnTo>
                      <a:pt x="130" y="2"/>
                    </a:lnTo>
                    <a:lnTo>
                      <a:pt x="126" y="0"/>
                    </a:lnTo>
                    <a:lnTo>
                      <a:pt x="126" y="0"/>
                    </a:lnTo>
                    <a:close/>
                    <a:moveTo>
                      <a:pt x="95" y="29"/>
                    </a:moveTo>
                    <a:lnTo>
                      <a:pt x="95" y="537"/>
                    </a:lnTo>
                    <a:lnTo>
                      <a:pt x="95" y="540"/>
                    </a:lnTo>
                    <a:lnTo>
                      <a:pt x="95" y="540"/>
                    </a:lnTo>
                    <a:lnTo>
                      <a:pt x="95" y="540"/>
                    </a:lnTo>
                    <a:lnTo>
                      <a:pt x="95" y="540"/>
                    </a:lnTo>
                    <a:lnTo>
                      <a:pt x="94" y="545"/>
                    </a:lnTo>
                    <a:lnTo>
                      <a:pt x="93" y="551"/>
                    </a:lnTo>
                    <a:lnTo>
                      <a:pt x="90" y="556"/>
                    </a:lnTo>
                    <a:lnTo>
                      <a:pt x="86" y="559"/>
                    </a:lnTo>
                    <a:lnTo>
                      <a:pt x="81" y="563"/>
                    </a:lnTo>
                    <a:lnTo>
                      <a:pt x="77" y="566"/>
                    </a:lnTo>
                    <a:lnTo>
                      <a:pt x="72" y="567"/>
                    </a:lnTo>
                    <a:lnTo>
                      <a:pt x="66" y="568"/>
                    </a:lnTo>
                    <a:lnTo>
                      <a:pt x="66" y="568"/>
                    </a:lnTo>
                    <a:lnTo>
                      <a:pt x="61" y="567"/>
                    </a:lnTo>
                    <a:lnTo>
                      <a:pt x="55" y="566"/>
                    </a:lnTo>
                    <a:lnTo>
                      <a:pt x="50" y="563"/>
                    </a:lnTo>
                    <a:lnTo>
                      <a:pt x="46" y="559"/>
                    </a:lnTo>
                    <a:lnTo>
                      <a:pt x="42" y="556"/>
                    </a:lnTo>
                    <a:lnTo>
                      <a:pt x="39" y="550"/>
                    </a:lnTo>
                    <a:lnTo>
                      <a:pt x="38" y="545"/>
                    </a:lnTo>
                    <a:lnTo>
                      <a:pt x="37" y="540"/>
                    </a:lnTo>
                    <a:lnTo>
                      <a:pt x="37" y="540"/>
                    </a:lnTo>
                    <a:lnTo>
                      <a:pt x="37" y="538"/>
                    </a:lnTo>
                    <a:lnTo>
                      <a:pt x="37" y="29"/>
                    </a:lnTo>
                    <a:lnTo>
                      <a:pt x="37" y="29"/>
                    </a:lnTo>
                    <a:lnTo>
                      <a:pt x="37" y="28"/>
                    </a:lnTo>
                    <a:lnTo>
                      <a:pt x="35" y="26"/>
                    </a:lnTo>
                    <a:lnTo>
                      <a:pt x="22" y="13"/>
                    </a:lnTo>
                    <a:lnTo>
                      <a:pt x="110" y="13"/>
                    </a:lnTo>
                    <a:lnTo>
                      <a:pt x="110" y="13"/>
                    </a:lnTo>
                    <a:lnTo>
                      <a:pt x="96" y="26"/>
                    </a:lnTo>
                    <a:lnTo>
                      <a:pt x="95" y="28"/>
                    </a:lnTo>
                    <a:lnTo>
                      <a:pt x="95" y="29"/>
                    </a:lnTo>
                    <a:lnTo>
                      <a:pt x="95" y="2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4" name="Google Shape;24;p2"/>
              <p:cNvSpPr/>
              <p:nvPr/>
            </p:nvSpPr>
            <p:spPr>
              <a:xfrm>
                <a:off x="5519738" y="3062288"/>
                <a:ext cx="65088" cy="65088"/>
              </a:xfrm>
              <a:custGeom>
                <a:rect b="b" l="l" r="r" t="t"/>
                <a:pathLst>
                  <a:path extrusionOk="0" h="81" w="81">
                    <a:moveTo>
                      <a:pt x="40" y="0"/>
                    </a:moveTo>
                    <a:lnTo>
                      <a:pt x="40" y="0"/>
                    </a:lnTo>
                    <a:lnTo>
                      <a:pt x="32" y="0"/>
                    </a:lnTo>
                    <a:lnTo>
                      <a:pt x="24" y="3"/>
                    </a:lnTo>
                    <a:lnTo>
                      <a:pt x="17" y="6"/>
                    </a:lnTo>
                    <a:lnTo>
                      <a:pt x="11" y="11"/>
                    </a:lnTo>
                    <a:lnTo>
                      <a:pt x="7" y="17"/>
                    </a:lnTo>
                    <a:lnTo>
                      <a:pt x="3" y="24"/>
                    </a:lnTo>
                    <a:lnTo>
                      <a:pt x="1" y="32"/>
                    </a:lnTo>
                    <a:lnTo>
                      <a:pt x="0" y="40"/>
                    </a:lnTo>
                    <a:lnTo>
                      <a:pt x="0" y="40"/>
                    </a:lnTo>
                    <a:lnTo>
                      <a:pt x="1" y="48"/>
                    </a:lnTo>
                    <a:lnTo>
                      <a:pt x="3" y="56"/>
                    </a:lnTo>
                    <a:lnTo>
                      <a:pt x="7" y="63"/>
                    </a:lnTo>
                    <a:lnTo>
                      <a:pt x="11" y="69"/>
                    </a:lnTo>
                    <a:lnTo>
                      <a:pt x="17" y="74"/>
                    </a:lnTo>
                    <a:lnTo>
                      <a:pt x="24" y="78"/>
                    </a:lnTo>
                    <a:lnTo>
                      <a:pt x="32" y="80"/>
                    </a:lnTo>
                    <a:lnTo>
                      <a:pt x="40" y="81"/>
                    </a:lnTo>
                    <a:lnTo>
                      <a:pt x="40" y="81"/>
                    </a:lnTo>
                    <a:lnTo>
                      <a:pt x="48" y="80"/>
                    </a:lnTo>
                    <a:lnTo>
                      <a:pt x="56" y="78"/>
                    </a:lnTo>
                    <a:lnTo>
                      <a:pt x="63" y="74"/>
                    </a:lnTo>
                    <a:lnTo>
                      <a:pt x="69" y="69"/>
                    </a:lnTo>
                    <a:lnTo>
                      <a:pt x="75" y="63"/>
                    </a:lnTo>
                    <a:lnTo>
                      <a:pt x="78" y="56"/>
                    </a:lnTo>
                    <a:lnTo>
                      <a:pt x="80" y="48"/>
                    </a:lnTo>
                    <a:lnTo>
                      <a:pt x="81" y="40"/>
                    </a:lnTo>
                    <a:lnTo>
                      <a:pt x="81" y="40"/>
                    </a:lnTo>
                    <a:lnTo>
                      <a:pt x="80" y="32"/>
                    </a:lnTo>
                    <a:lnTo>
                      <a:pt x="78" y="24"/>
                    </a:lnTo>
                    <a:lnTo>
                      <a:pt x="75" y="17"/>
                    </a:lnTo>
                    <a:lnTo>
                      <a:pt x="69" y="11"/>
                    </a:lnTo>
                    <a:lnTo>
                      <a:pt x="63" y="6"/>
                    </a:lnTo>
                    <a:lnTo>
                      <a:pt x="56" y="3"/>
                    </a:lnTo>
                    <a:lnTo>
                      <a:pt x="48" y="0"/>
                    </a:lnTo>
                    <a:lnTo>
                      <a:pt x="40" y="0"/>
                    </a:lnTo>
                    <a:lnTo>
                      <a:pt x="40" y="0"/>
                    </a:lnTo>
                    <a:close/>
                    <a:moveTo>
                      <a:pt x="40" y="68"/>
                    </a:moveTo>
                    <a:lnTo>
                      <a:pt x="40" y="68"/>
                    </a:lnTo>
                    <a:lnTo>
                      <a:pt x="34" y="68"/>
                    </a:lnTo>
                    <a:lnTo>
                      <a:pt x="30" y="65"/>
                    </a:lnTo>
                    <a:lnTo>
                      <a:pt x="25" y="63"/>
                    </a:lnTo>
                    <a:lnTo>
                      <a:pt x="20" y="59"/>
                    </a:lnTo>
                    <a:lnTo>
                      <a:pt x="17" y="56"/>
                    </a:lnTo>
                    <a:lnTo>
                      <a:pt x="15" y="51"/>
                    </a:lnTo>
                    <a:lnTo>
                      <a:pt x="13" y="46"/>
                    </a:lnTo>
                    <a:lnTo>
                      <a:pt x="12" y="40"/>
                    </a:lnTo>
                    <a:lnTo>
                      <a:pt x="12" y="40"/>
                    </a:lnTo>
                    <a:lnTo>
                      <a:pt x="13" y="34"/>
                    </a:lnTo>
                    <a:lnTo>
                      <a:pt x="15" y="30"/>
                    </a:lnTo>
                    <a:lnTo>
                      <a:pt x="17" y="25"/>
                    </a:lnTo>
                    <a:lnTo>
                      <a:pt x="20" y="20"/>
                    </a:lnTo>
                    <a:lnTo>
                      <a:pt x="25" y="17"/>
                    </a:lnTo>
                    <a:lnTo>
                      <a:pt x="30" y="15"/>
                    </a:lnTo>
                    <a:lnTo>
                      <a:pt x="34" y="13"/>
                    </a:lnTo>
                    <a:lnTo>
                      <a:pt x="40" y="12"/>
                    </a:lnTo>
                    <a:lnTo>
                      <a:pt x="40" y="12"/>
                    </a:lnTo>
                    <a:lnTo>
                      <a:pt x="46" y="13"/>
                    </a:lnTo>
                    <a:lnTo>
                      <a:pt x="51" y="15"/>
                    </a:lnTo>
                    <a:lnTo>
                      <a:pt x="56" y="17"/>
                    </a:lnTo>
                    <a:lnTo>
                      <a:pt x="60" y="20"/>
                    </a:lnTo>
                    <a:lnTo>
                      <a:pt x="63" y="25"/>
                    </a:lnTo>
                    <a:lnTo>
                      <a:pt x="65" y="30"/>
                    </a:lnTo>
                    <a:lnTo>
                      <a:pt x="68" y="34"/>
                    </a:lnTo>
                    <a:lnTo>
                      <a:pt x="68" y="40"/>
                    </a:lnTo>
                    <a:lnTo>
                      <a:pt x="68" y="40"/>
                    </a:lnTo>
                    <a:lnTo>
                      <a:pt x="68" y="46"/>
                    </a:lnTo>
                    <a:lnTo>
                      <a:pt x="65" y="51"/>
                    </a:lnTo>
                    <a:lnTo>
                      <a:pt x="63" y="56"/>
                    </a:lnTo>
                    <a:lnTo>
                      <a:pt x="60" y="59"/>
                    </a:lnTo>
                    <a:lnTo>
                      <a:pt x="56" y="63"/>
                    </a:lnTo>
                    <a:lnTo>
                      <a:pt x="51" y="65"/>
                    </a:lnTo>
                    <a:lnTo>
                      <a:pt x="46" y="68"/>
                    </a:lnTo>
                    <a:lnTo>
                      <a:pt x="40" y="68"/>
                    </a:lnTo>
                    <a:lnTo>
                      <a:pt x="40" y="6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" name="Google Shape;25;p2"/>
              <p:cNvSpPr/>
              <p:nvPr/>
            </p:nvSpPr>
            <p:spPr>
              <a:xfrm>
                <a:off x="5675313" y="3094038"/>
                <a:ext cx="30163" cy="30163"/>
              </a:xfrm>
              <a:custGeom>
                <a:rect b="b" l="l" r="r" t="t"/>
                <a:pathLst>
                  <a:path extrusionOk="0" h="38" w="39">
                    <a:moveTo>
                      <a:pt x="20" y="38"/>
                    </a:moveTo>
                    <a:lnTo>
                      <a:pt x="20" y="38"/>
                    </a:lnTo>
                    <a:lnTo>
                      <a:pt x="23" y="38"/>
                    </a:lnTo>
                    <a:lnTo>
                      <a:pt x="27" y="37"/>
                    </a:lnTo>
                    <a:lnTo>
                      <a:pt x="30" y="36"/>
                    </a:lnTo>
                    <a:lnTo>
                      <a:pt x="34" y="33"/>
                    </a:lnTo>
                    <a:lnTo>
                      <a:pt x="36" y="30"/>
                    </a:lnTo>
                    <a:lnTo>
                      <a:pt x="37" y="26"/>
                    </a:lnTo>
                    <a:lnTo>
                      <a:pt x="38" y="23"/>
                    </a:lnTo>
                    <a:lnTo>
                      <a:pt x="39" y="19"/>
                    </a:lnTo>
                    <a:lnTo>
                      <a:pt x="39" y="19"/>
                    </a:lnTo>
                    <a:lnTo>
                      <a:pt x="38" y="15"/>
                    </a:lnTo>
                    <a:lnTo>
                      <a:pt x="37" y="11"/>
                    </a:lnTo>
                    <a:lnTo>
                      <a:pt x="36" y="8"/>
                    </a:lnTo>
                    <a:lnTo>
                      <a:pt x="34" y="6"/>
                    </a:lnTo>
                    <a:lnTo>
                      <a:pt x="30" y="3"/>
                    </a:lnTo>
                    <a:lnTo>
                      <a:pt x="27" y="1"/>
                    </a:lnTo>
                    <a:lnTo>
                      <a:pt x="23" y="0"/>
                    </a:lnTo>
                    <a:lnTo>
                      <a:pt x="20" y="0"/>
                    </a:lnTo>
                    <a:lnTo>
                      <a:pt x="20" y="0"/>
                    </a:lnTo>
                    <a:lnTo>
                      <a:pt x="15" y="0"/>
                    </a:lnTo>
                    <a:lnTo>
                      <a:pt x="12" y="1"/>
                    </a:lnTo>
                    <a:lnTo>
                      <a:pt x="8" y="3"/>
                    </a:lnTo>
                    <a:lnTo>
                      <a:pt x="6" y="6"/>
                    </a:lnTo>
                    <a:lnTo>
                      <a:pt x="4" y="8"/>
                    </a:lnTo>
                    <a:lnTo>
                      <a:pt x="1" y="11"/>
                    </a:lnTo>
                    <a:lnTo>
                      <a:pt x="0" y="15"/>
                    </a:lnTo>
                    <a:lnTo>
                      <a:pt x="0" y="19"/>
                    </a:lnTo>
                    <a:lnTo>
                      <a:pt x="0" y="19"/>
                    </a:lnTo>
                    <a:lnTo>
                      <a:pt x="0" y="23"/>
                    </a:lnTo>
                    <a:lnTo>
                      <a:pt x="1" y="26"/>
                    </a:lnTo>
                    <a:lnTo>
                      <a:pt x="4" y="30"/>
                    </a:lnTo>
                    <a:lnTo>
                      <a:pt x="6" y="33"/>
                    </a:lnTo>
                    <a:lnTo>
                      <a:pt x="8" y="36"/>
                    </a:lnTo>
                    <a:lnTo>
                      <a:pt x="12" y="37"/>
                    </a:lnTo>
                    <a:lnTo>
                      <a:pt x="15" y="38"/>
                    </a:lnTo>
                    <a:lnTo>
                      <a:pt x="20" y="38"/>
                    </a:lnTo>
                    <a:lnTo>
                      <a:pt x="20" y="38"/>
                    </a:lnTo>
                    <a:close/>
                    <a:moveTo>
                      <a:pt x="20" y="8"/>
                    </a:moveTo>
                    <a:lnTo>
                      <a:pt x="20" y="8"/>
                    </a:lnTo>
                    <a:lnTo>
                      <a:pt x="25" y="9"/>
                    </a:lnTo>
                    <a:lnTo>
                      <a:pt x="28" y="11"/>
                    </a:lnTo>
                    <a:lnTo>
                      <a:pt x="30" y="15"/>
                    </a:lnTo>
                    <a:lnTo>
                      <a:pt x="31" y="19"/>
                    </a:lnTo>
                    <a:lnTo>
                      <a:pt x="31" y="19"/>
                    </a:lnTo>
                    <a:lnTo>
                      <a:pt x="30" y="23"/>
                    </a:lnTo>
                    <a:lnTo>
                      <a:pt x="28" y="26"/>
                    </a:lnTo>
                    <a:lnTo>
                      <a:pt x="25" y="30"/>
                    </a:lnTo>
                    <a:lnTo>
                      <a:pt x="20" y="30"/>
                    </a:lnTo>
                    <a:lnTo>
                      <a:pt x="20" y="30"/>
                    </a:lnTo>
                    <a:lnTo>
                      <a:pt x="15" y="30"/>
                    </a:lnTo>
                    <a:lnTo>
                      <a:pt x="12" y="26"/>
                    </a:lnTo>
                    <a:lnTo>
                      <a:pt x="10" y="23"/>
                    </a:lnTo>
                    <a:lnTo>
                      <a:pt x="8" y="19"/>
                    </a:lnTo>
                    <a:lnTo>
                      <a:pt x="8" y="19"/>
                    </a:lnTo>
                    <a:lnTo>
                      <a:pt x="10" y="15"/>
                    </a:lnTo>
                    <a:lnTo>
                      <a:pt x="12" y="11"/>
                    </a:lnTo>
                    <a:lnTo>
                      <a:pt x="15" y="9"/>
                    </a:lnTo>
                    <a:lnTo>
                      <a:pt x="20" y="8"/>
                    </a:lnTo>
                    <a:lnTo>
                      <a:pt x="20" y="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" name="Google Shape;26;p2"/>
              <p:cNvSpPr/>
              <p:nvPr/>
            </p:nvSpPr>
            <p:spPr>
              <a:xfrm>
                <a:off x="5599113" y="3043238"/>
                <a:ext cx="23813" cy="25400"/>
              </a:xfrm>
              <a:custGeom>
                <a:rect b="b" l="l" r="r" t="t"/>
                <a:pathLst>
                  <a:path extrusionOk="0" h="32" w="31">
                    <a:moveTo>
                      <a:pt x="31" y="16"/>
                    </a:moveTo>
                    <a:lnTo>
                      <a:pt x="31" y="16"/>
                    </a:lnTo>
                    <a:lnTo>
                      <a:pt x="30" y="9"/>
                    </a:lnTo>
                    <a:lnTo>
                      <a:pt x="26" y="4"/>
                    </a:lnTo>
                    <a:lnTo>
                      <a:pt x="22" y="1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9" y="1"/>
                    </a:lnTo>
                    <a:lnTo>
                      <a:pt x="4" y="4"/>
                    </a:lnTo>
                    <a:lnTo>
                      <a:pt x="1" y="9"/>
                    </a:lnTo>
                    <a:lnTo>
                      <a:pt x="0" y="16"/>
                    </a:lnTo>
                    <a:lnTo>
                      <a:pt x="0" y="16"/>
                    </a:lnTo>
                    <a:lnTo>
                      <a:pt x="1" y="21"/>
                    </a:lnTo>
                    <a:lnTo>
                      <a:pt x="4" y="27"/>
                    </a:lnTo>
                    <a:lnTo>
                      <a:pt x="9" y="29"/>
                    </a:lnTo>
                    <a:lnTo>
                      <a:pt x="15" y="32"/>
                    </a:lnTo>
                    <a:lnTo>
                      <a:pt x="15" y="32"/>
                    </a:lnTo>
                    <a:lnTo>
                      <a:pt x="22" y="29"/>
                    </a:lnTo>
                    <a:lnTo>
                      <a:pt x="26" y="27"/>
                    </a:lnTo>
                    <a:lnTo>
                      <a:pt x="30" y="21"/>
                    </a:lnTo>
                    <a:lnTo>
                      <a:pt x="31" y="16"/>
                    </a:lnTo>
                    <a:lnTo>
                      <a:pt x="31" y="16"/>
                    </a:lnTo>
                    <a:close/>
                    <a:moveTo>
                      <a:pt x="7" y="16"/>
                    </a:moveTo>
                    <a:lnTo>
                      <a:pt x="7" y="16"/>
                    </a:lnTo>
                    <a:lnTo>
                      <a:pt x="7" y="12"/>
                    </a:lnTo>
                    <a:lnTo>
                      <a:pt x="9" y="9"/>
                    </a:lnTo>
                    <a:lnTo>
                      <a:pt x="11" y="6"/>
                    </a:lnTo>
                    <a:lnTo>
                      <a:pt x="15" y="6"/>
                    </a:lnTo>
                    <a:lnTo>
                      <a:pt x="15" y="6"/>
                    </a:lnTo>
                    <a:lnTo>
                      <a:pt x="19" y="6"/>
                    </a:lnTo>
                    <a:lnTo>
                      <a:pt x="22" y="9"/>
                    </a:lnTo>
                    <a:lnTo>
                      <a:pt x="24" y="12"/>
                    </a:lnTo>
                    <a:lnTo>
                      <a:pt x="24" y="16"/>
                    </a:lnTo>
                    <a:lnTo>
                      <a:pt x="24" y="16"/>
                    </a:lnTo>
                    <a:lnTo>
                      <a:pt x="24" y="19"/>
                    </a:lnTo>
                    <a:lnTo>
                      <a:pt x="22" y="21"/>
                    </a:lnTo>
                    <a:lnTo>
                      <a:pt x="19" y="24"/>
                    </a:lnTo>
                    <a:lnTo>
                      <a:pt x="15" y="25"/>
                    </a:lnTo>
                    <a:lnTo>
                      <a:pt x="15" y="25"/>
                    </a:lnTo>
                    <a:lnTo>
                      <a:pt x="11" y="24"/>
                    </a:lnTo>
                    <a:lnTo>
                      <a:pt x="9" y="21"/>
                    </a:lnTo>
                    <a:lnTo>
                      <a:pt x="7" y="19"/>
                    </a:lnTo>
                    <a:lnTo>
                      <a:pt x="7" y="16"/>
                    </a:lnTo>
                    <a:lnTo>
                      <a:pt x="7" y="16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" name="Google Shape;27;p2"/>
              <p:cNvSpPr/>
              <p:nvPr/>
            </p:nvSpPr>
            <p:spPr>
              <a:xfrm>
                <a:off x="5395913" y="3094038"/>
                <a:ext cx="30163" cy="30163"/>
              </a:xfrm>
              <a:custGeom>
                <a:rect b="b" l="l" r="r" t="t"/>
                <a:pathLst>
                  <a:path extrusionOk="0" h="38" w="38">
                    <a:moveTo>
                      <a:pt x="20" y="38"/>
                    </a:moveTo>
                    <a:lnTo>
                      <a:pt x="20" y="38"/>
                    </a:lnTo>
                    <a:lnTo>
                      <a:pt x="23" y="38"/>
                    </a:lnTo>
                    <a:lnTo>
                      <a:pt x="26" y="37"/>
                    </a:lnTo>
                    <a:lnTo>
                      <a:pt x="30" y="36"/>
                    </a:lnTo>
                    <a:lnTo>
                      <a:pt x="33" y="33"/>
                    </a:lnTo>
                    <a:lnTo>
                      <a:pt x="36" y="30"/>
                    </a:lnTo>
                    <a:lnTo>
                      <a:pt x="37" y="26"/>
                    </a:lnTo>
                    <a:lnTo>
                      <a:pt x="38" y="23"/>
                    </a:lnTo>
                    <a:lnTo>
                      <a:pt x="38" y="19"/>
                    </a:lnTo>
                    <a:lnTo>
                      <a:pt x="38" y="19"/>
                    </a:lnTo>
                    <a:lnTo>
                      <a:pt x="38" y="15"/>
                    </a:lnTo>
                    <a:lnTo>
                      <a:pt x="37" y="11"/>
                    </a:lnTo>
                    <a:lnTo>
                      <a:pt x="36" y="8"/>
                    </a:lnTo>
                    <a:lnTo>
                      <a:pt x="33" y="6"/>
                    </a:lnTo>
                    <a:lnTo>
                      <a:pt x="30" y="3"/>
                    </a:lnTo>
                    <a:lnTo>
                      <a:pt x="26" y="1"/>
                    </a:lnTo>
                    <a:lnTo>
                      <a:pt x="23" y="0"/>
                    </a:lnTo>
                    <a:lnTo>
                      <a:pt x="20" y="0"/>
                    </a:lnTo>
                    <a:lnTo>
                      <a:pt x="20" y="0"/>
                    </a:lnTo>
                    <a:lnTo>
                      <a:pt x="15" y="0"/>
                    </a:lnTo>
                    <a:lnTo>
                      <a:pt x="11" y="1"/>
                    </a:lnTo>
                    <a:lnTo>
                      <a:pt x="8" y="3"/>
                    </a:lnTo>
                    <a:lnTo>
                      <a:pt x="6" y="6"/>
                    </a:lnTo>
                    <a:lnTo>
                      <a:pt x="3" y="8"/>
                    </a:lnTo>
                    <a:lnTo>
                      <a:pt x="1" y="11"/>
                    </a:lnTo>
                    <a:lnTo>
                      <a:pt x="0" y="15"/>
                    </a:lnTo>
                    <a:lnTo>
                      <a:pt x="0" y="19"/>
                    </a:lnTo>
                    <a:lnTo>
                      <a:pt x="0" y="19"/>
                    </a:lnTo>
                    <a:lnTo>
                      <a:pt x="0" y="23"/>
                    </a:lnTo>
                    <a:lnTo>
                      <a:pt x="1" y="26"/>
                    </a:lnTo>
                    <a:lnTo>
                      <a:pt x="3" y="30"/>
                    </a:lnTo>
                    <a:lnTo>
                      <a:pt x="6" y="33"/>
                    </a:lnTo>
                    <a:lnTo>
                      <a:pt x="8" y="36"/>
                    </a:lnTo>
                    <a:lnTo>
                      <a:pt x="11" y="37"/>
                    </a:lnTo>
                    <a:lnTo>
                      <a:pt x="15" y="38"/>
                    </a:lnTo>
                    <a:lnTo>
                      <a:pt x="20" y="38"/>
                    </a:lnTo>
                    <a:lnTo>
                      <a:pt x="20" y="38"/>
                    </a:lnTo>
                    <a:close/>
                    <a:moveTo>
                      <a:pt x="20" y="8"/>
                    </a:moveTo>
                    <a:lnTo>
                      <a:pt x="20" y="8"/>
                    </a:lnTo>
                    <a:lnTo>
                      <a:pt x="23" y="9"/>
                    </a:lnTo>
                    <a:lnTo>
                      <a:pt x="26" y="11"/>
                    </a:lnTo>
                    <a:lnTo>
                      <a:pt x="30" y="15"/>
                    </a:lnTo>
                    <a:lnTo>
                      <a:pt x="30" y="19"/>
                    </a:lnTo>
                    <a:lnTo>
                      <a:pt x="30" y="19"/>
                    </a:lnTo>
                    <a:lnTo>
                      <a:pt x="30" y="23"/>
                    </a:lnTo>
                    <a:lnTo>
                      <a:pt x="26" y="26"/>
                    </a:lnTo>
                    <a:lnTo>
                      <a:pt x="23" y="30"/>
                    </a:lnTo>
                    <a:lnTo>
                      <a:pt x="20" y="30"/>
                    </a:lnTo>
                    <a:lnTo>
                      <a:pt x="20" y="30"/>
                    </a:lnTo>
                    <a:lnTo>
                      <a:pt x="15" y="30"/>
                    </a:lnTo>
                    <a:lnTo>
                      <a:pt x="11" y="26"/>
                    </a:lnTo>
                    <a:lnTo>
                      <a:pt x="9" y="23"/>
                    </a:lnTo>
                    <a:lnTo>
                      <a:pt x="8" y="19"/>
                    </a:lnTo>
                    <a:lnTo>
                      <a:pt x="8" y="19"/>
                    </a:lnTo>
                    <a:lnTo>
                      <a:pt x="9" y="15"/>
                    </a:lnTo>
                    <a:lnTo>
                      <a:pt x="11" y="11"/>
                    </a:lnTo>
                    <a:lnTo>
                      <a:pt x="15" y="9"/>
                    </a:lnTo>
                    <a:lnTo>
                      <a:pt x="20" y="8"/>
                    </a:lnTo>
                    <a:lnTo>
                      <a:pt x="20" y="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" name="Google Shape;28;p2"/>
              <p:cNvSpPr/>
              <p:nvPr/>
            </p:nvSpPr>
            <p:spPr>
              <a:xfrm>
                <a:off x="5316538" y="3043238"/>
                <a:ext cx="25400" cy="25400"/>
              </a:xfrm>
              <a:custGeom>
                <a:rect b="b" l="l" r="r" t="t"/>
                <a:pathLst>
                  <a:path extrusionOk="0" h="32" w="31">
                    <a:moveTo>
                      <a:pt x="15" y="0"/>
                    </a:moveTo>
                    <a:lnTo>
                      <a:pt x="15" y="0"/>
                    </a:lnTo>
                    <a:lnTo>
                      <a:pt x="9" y="1"/>
                    </a:lnTo>
                    <a:lnTo>
                      <a:pt x="4" y="4"/>
                    </a:lnTo>
                    <a:lnTo>
                      <a:pt x="1" y="9"/>
                    </a:lnTo>
                    <a:lnTo>
                      <a:pt x="0" y="16"/>
                    </a:lnTo>
                    <a:lnTo>
                      <a:pt x="0" y="16"/>
                    </a:lnTo>
                    <a:lnTo>
                      <a:pt x="1" y="21"/>
                    </a:lnTo>
                    <a:lnTo>
                      <a:pt x="4" y="27"/>
                    </a:lnTo>
                    <a:lnTo>
                      <a:pt x="9" y="29"/>
                    </a:lnTo>
                    <a:lnTo>
                      <a:pt x="15" y="32"/>
                    </a:lnTo>
                    <a:lnTo>
                      <a:pt x="15" y="32"/>
                    </a:lnTo>
                    <a:lnTo>
                      <a:pt x="22" y="29"/>
                    </a:lnTo>
                    <a:lnTo>
                      <a:pt x="26" y="27"/>
                    </a:lnTo>
                    <a:lnTo>
                      <a:pt x="30" y="21"/>
                    </a:lnTo>
                    <a:lnTo>
                      <a:pt x="31" y="16"/>
                    </a:lnTo>
                    <a:lnTo>
                      <a:pt x="31" y="16"/>
                    </a:lnTo>
                    <a:lnTo>
                      <a:pt x="30" y="9"/>
                    </a:lnTo>
                    <a:lnTo>
                      <a:pt x="26" y="4"/>
                    </a:lnTo>
                    <a:lnTo>
                      <a:pt x="22" y="1"/>
                    </a:lnTo>
                    <a:lnTo>
                      <a:pt x="15" y="0"/>
                    </a:lnTo>
                    <a:lnTo>
                      <a:pt x="15" y="0"/>
                    </a:lnTo>
                    <a:close/>
                    <a:moveTo>
                      <a:pt x="15" y="25"/>
                    </a:moveTo>
                    <a:lnTo>
                      <a:pt x="15" y="25"/>
                    </a:lnTo>
                    <a:lnTo>
                      <a:pt x="11" y="24"/>
                    </a:lnTo>
                    <a:lnTo>
                      <a:pt x="9" y="21"/>
                    </a:lnTo>
                    <a:lnTo>
                      <a:pt x="7" y="19"/>
                    </a:lnTo>
                    <a:lnTo>
                      <a:pt x="6" y="16"/>
                    </a:lnTo>
                    <a:lnTo>
                      <a:pt x="6" y="16"/>
                    </a:lnTo>
                    <a:lnTo>
                      <a:pt x="7" y="12"/>
                    </a:lnTo>
                    <a:lnTo>
                      <a:pt x="9" y="9"/>
                    </a:lnTo>
                    <a:lnTo>
                      <a:pt x="11" y="6"/>
                    </a:lnTo>
                    <a:lnTo>
                      <a:pt x="15" y="6"/>
                    </a:lnTo>
                    <a:lnTo>
                      <a:pt x="15" y="6"/>
                    </a:lnTo>
                    <a:lnTo>
                      <a:pt x="19" y="6"/>
                    </a:lnTo>
                    <a:lnTo>
                      <a:pt x="22" y="9"/>
                    </a:lnTo>
                    <a:lnTo>
                      <a:pt x="24" y="12"/>
                    </a:lnTo>
                    <a:lnTo>
                      <a:pt x="24" y="16"/>
                    </a:lnTo>
                    <a:lnTo>
                      <a:pt x="24" y="16"/>
                    </a:lnTo>
                    <a:lnTo>
                      <a:pt x="24" y="19"/>
                    </a:lnTo>
                    <a:lnTo>
                      <a:pt x="22" y="21"/>
                    </a:lnTo>
                    <a:lnTo>
                      <a:pt x="19" y="24"/>
                    </a:lnTo>
                    <a:lnTo>
                      <a:pt x="15" y="25"/>
                    </a:lnTo>
                    <a:lnTo>
                      <a:pt x="15" y="2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29" name="Google Shape;29;p2"/>
          <p:cNvGrpSpPr/>
          <p:nvPr/>
        </p:nvGrpSpPr>
        <p:grpSpPr>
          <a:xfrm>
            <a:off x="6100763" y="2859782"/>
            <a:ext cx="808038" cy="808038"/>
            <a:chOff x="6100763" y="2954338"/>
            <a:chExt cx="808038" cy="808038"/>
          </a:xfrm>
        </p:grpSpPr>
        <p:sp>
          <p:nvSpPr>
            <p:cNvPr id="30" name="Google Shape;30;p2"/>
            <p:cNvSpPr/>
            <p:nvPr/>
          </p:nvSpPr>
          <p:spPr>
            <a:xfrm>
              <a:off x="6100763" y="2954338"/>
              <a:ext cx="808038" cy="808038"/>
            </a:xfrm>
            <a:custGeom>
              <a:rect b="b" l="l" r="r" t="t"/>
              <a:pathLst>
                <a:path extrusionOk="0" h="1017" w="1019">
                  <a:moveTo>
                    <a:pt x="1019" y="508"/>
                  </a:moveTo>
                  <a:lnTo>
                    <a:pt x="1019" y="508"/>
                  </a:lnTo>
                  <a:lnTo>
                    <a:pt x="1017" y="534"/>
                  </a:lnTo>
                  <a:lnTo>
                    <a:pt x="1015" y="560"/>
                  </a:lnTo>
                  <a:lnTo>
                    <a:pt x="1012" y="585"/>
                  </a:lnTo>
                  <a:lnTo>
                    <a:pt x="1008" y="610"/>
                  </a:lnTo>
                  <a:lnTo>
                    <a:pt x="1002" y="636"/>
                  </a:lnTo>
                  <a:lnTo>
                    <a:pt x="995" y="660"/>
                  </a:lnTo>
                  <a:lnTo>
                    <a:pt x="987" y="683"/>
                  </a:lnTo>
                  <a:lnTo>
                    <a:pt x="978" y="706"/>
                  </a:lnTo>
                  <a:lnTo>
                    <a:pt x="968" y="729"/>
                  </a:lnTo>
                  <a:lnTo>
                    <a:pt x="956" y="751"/>
                  </a:lnTo>
                  <a:lnTo>
                    <a:pt x="945" y="772"/>
                  </a:lnTo>
                  <a:lnTo>
                    <a:pt x="931" y="792"/>
                  </a:lnTo>
                  <a:lnTo>
                    <a:pt x="917" y="812"/>
                  </a:lnTo>
                  <a:lnTo>
                    <a:pt x="902" y="832"/>
                  </a:lnTo>
                  <a:lnTo>
                    <a:pt x="886" y="850"/>
                  </a:lnTo>
                  <a:lnTo>
                    <a:pt x="869" y="867"/>
                  </a:lnTo>
                  <a:lnTo>
                    <a:pt x="851" y="885"/>
                  </a:lnTo>
                  <a:lnTo>
                    <a:pt x="833" y="901"/>
                  </a:lnTo>
                  <a:lnTo>
                    <a:pt x="813" y="916"/>
                  </a:lnTo>
                  <a:lnTo>
                    <a:pt x="794" y="930"/>
                  </a:lnTo>
                  <a:lnTo>
                    <a:pt x="773" y="943"/>
                  </a:lnTo>
                  <a:lnTo>
                    <a:pt x="751" y="956"/>
                  </a:lnTo>
                  <a:lnTo>
                    <a:pt x="729" y="966"/>
                  </a:lnTo>
                  <a:lnTo>
                    <a:pt x="707" y="977"/>
                  </a:lnTo>
                  <a:lnTo>
                    <a:pt x="684" y="986"/>
                  </a:lnTo>
                  <a:lnTo>
                    <a:pt x="660" y="994"/>
                  </a:lnTo>
                  <a:lnTo>
                    <a:pt x="636" y="1001"/>
                  </a:lnTo>
                  <a:lnTo>
                    <a:pt x="612" y="1007"/>
                  </a:lnTo>
                  <a:lnTo>
                    <a:pt x="587" y="1011"/>
                  </a:lnTo>
                  <a:lnTo>
                    <a:pt x="561" y="1015"/>
                  </a:lnTo>
                  <a:lnTo>
                    <a:pt x="536" y="1016"/>
                  </a:lnTo>
                  <a:lnTo>
                    <a:pt x="509" y="1017"/>
                  </a:lnTo>
                  <a:lnTo>
                    <a:pt x="509" y="1017"/>
                  </a:lnTo>
                  <a:lnTo>
                    <a:pt x="483" y="1016"/>
                  </a:lnTo>
                  <a:lnTo>
                    <a:pt x="457" y="1015"/>
                  </a:lnTo>
                  <a:lnTo>
                    <a:pt x="432" y="1011"/>
                  </a:lnTo>
                  <a:lnTo>
                    <a:pt x="407" y="1007"/>
                  </a:lnTo>
                  <a:lnTo>
                    <a:pt x="383" y="1001"/>
                  </a:lnTo>
                  <a:lnTo>
                    <a:pt x="358" y="994"/>
                  </a:lnTo>
                  <a:lnTo>
                    <a:pt x="334" y="986"/>
                  </a:lnTo>
                  <a:lnTo>
                    <a:pt x="311" y="977"/>
                  </a:lnTo>
                  <a:lnTo>
                    <a:pt x="288" y="966"/>
                  </a:lnTo>
                  <a:lnTo>
                    <a:pt x="266" y="956"/>
                  </a:lnTo>
                  <a:lnTo>
                    <a:pt x="246" y="943"/>
                  </a:lnTo>
                  <a:lnTo>
                    <a:pt x="225" y="930"/>
                  </a:lnTo>
                  <a:lnTo>
                    <a:pt x="205" y="916"/>
                  </a:lnTo>
                  <a:lnTo>
                    <a:pt x="186" y="901"/>
                  </a:lnTo>
                  <a:lnTo>
                    <a:pt x="167" y="885"/>
                  </a:lnTo>
                  <a:lnTo>
                    <a:pt x="150" y="867"/>
                  </a:lnTo>
                  <a:lnTo>
                    <a:pt x="133" y="850"/>
                  </a:lnTo>
                  <a:lnTo>
                    <a:pt x="116" y="832"/>
                  </a:lnTo>
                  <a:lnTo>
                    <a:pt x="102" y="812"/>
                  </a:lnTo>
                  <a:lnTo>
                    <a:pt x="88" y="792"/>
                  </a:lnTo>
                  <a:lnTo>
                    <a:pt x="74" y="772"/>
                  </a:lnTo>
                  <a:lnTo>
                    <a:pt x="62" y="751"/>
                  </a:lnTo>
                  <a:lnTo>
                    <a:pt x="51" y="729"/>
                  </a:lnTo>
                  <a:lnTo>
                    <a:pt x="40" y="706"/>
                  </a:lnTo>
                  <a:lnTo>
                    <a:pt x="31" y="683"/>
                  </a:lnTo>
                  <a:lnTo>
                    <a:pt x="23" y="660"/>
                  </a:lnTo>
                  <a:lnTo>
                    <a:pt x="16" y="636"/>
                  </a:lnTo>
                  <a:lnTo>
                    <a:pt x="11" y="610"/>
                  </a:lnTo>
                  <a:lnTo>
                    <a:pt x="6" y="585"/>
                  </a:lnTo>
                  <a:lnTo>
                    <a:pt x="4" y="560"/>
                  </a:lnTo>
                  <a:lnTo>
                    <a:pt x="1" y="534"/>
                  </a:lnTo>
                  <a:lnTo>
                    <a:pt x="0" y="508"/>
                  </a:lnTo>
                  <a:lnTo>
                    <a:pt x="0" y="508"/>
                  </a:lnTo>
                  <a:lnTo>
                    <a:pt x="1" y="481"/>
                  </a:lnTo>
                  <a:lnTo>
                    <a:pt x="4" y="456"/>
                  </a:lnTo>
                  <a:lnTo>
                    <a:pt x="6" y="431"/>
                  </a:lnTo>
                  <a:lnTo>
                    <a:pt x="11" y="405"/>
                  </a:lnTo>
                  <a:lnTo>
                    <a:pt x="16" y="381"/>
                  </a:lnTo>
                  <a:lnTo>
                    <a:pt x="23" y="357"/>
                  </a:lnTo>
                  <a:lnTo>
                    <a:pt x="31" y="333"/>
                  </a:lnTo>
                  <a:lnTo>
                    <a:pt x="40" y="310"/>
                  </a:lnTo>
                  <a:lnTo>
                    <a:pt x="51" y="288"/>
                  </a:lnTo>
                  <a:lnTo>
                    <a:pt x="62" y="266"/>
                  </a:lnTo>
                  <a:lnTo>
                    <a:pt x="74" y="244"/>
                  </a:lnTo>
                  <a:lnTo>
                    <a:pt x="88" y="223"/>
                  </a:lnTo>
                  <a:lnTo>
                    <a:pt x="102" y="204"/>
                  </a:lnTo>
                  <a:lnTo>
                    <a:pt x="116" y="184"/>
                  </a:lnTo>
                  <a:lnTo>
                    <a:pt x="133" y="166"/>
                  </a:lnTo>
                  <a:lnTo>
                    <a:pt x="150" y="148"/>
                  </a:lnTo>
                  <a:lnTo>
                    <a:pt x="167" y="131"/>
                  </a:lnTo>
                  <a:lnTo>
                    <a:pt x="186" y="115"/>
                  </a:lnTo>
                  <a:lnTo>
                    <a:pt x="205" y="100"/>
                  </a:lnTo>
                  <a:lnTo>
                    <a:pt x="225" y="86"/>
                  </a:lnTo>
                  <a:lnTo>
                    <a:pt x="246" y="74"/>
                  </a:lnTo>
                  <a:lnTo>
                    <a:pt x="266" y="61"/>
                  </a:lnTo>
                  <a:lnTo>
                    <a:pt x="288" y="49"/>
                  </a:lnTo>
                  <a:lnTo>
                    <a:pt x="311" y="39"/>
                  </a:lnTo>
                  <a:lnTo>
                    <a:pt x="334" y="30"/>
                  </a:lnTo>
                  <a:lnTo>
                    <a:pt x="358" y="22"/>
                  </a:lnTo>
                  <a:lnTo>
                    <a:pt x="383" y="15"/>
                  </a:lnTo>
                  <a:lnTo>
                    <a:pt x="407" y="10"/>
                  </a:lnTo>
                  <a:lnTo>
                    <a:pt x="432" y="6"/>
                  </a:lnTo>
                  <a:lnTo>
                    <a:pt x="457" y="2"/>
                  </a:lnTo>
                  <a:lnTo>
                    <a:pt x="483" y="0"/>
                  </a:lnTo>
                  <a:lnTo>
                    <a:pt x="509" y="0"/>
                  </a:lnTo>
                  <a:lnTo>
                    <a:pt x="509" y="0"/>
                  </a:lnTo>
                  <a:lnTo>
                    <a:pt x="536" y="0"/>
                  </a:lnTo>
                  <a:lnTo>
                    <a:pt x="561" y="2"/>
                  </a:lnTo>
                  <a:lnTo>
                    <a:pt x="587" y="6"/>
                  </a:lnTo>
                  <a:lnTo>
                    <a:pt x="612" y="10"/>
                  </a:lnTo>
                  <a:lnTo>
                    <a:pt x="636" y="15"/>
                  </a:lnTo>
                  <a:lnTo>
                    <a:pt x="660" y="22"/>
                  </a:lnTo>
                  <a:lnTo>
                    <a:pt x="684" y="30"/>
                  </a:lnTo>
                  <a:lnTo>
                    <a:pt x="707" y="39"/>
                  </a:lnTo>
                  <a:lnTo>
                    <a:pt x="729" y="49"/>
                  </a:lnTo>
                  <a:lnTo>
                    <a:pt x="751" y="61"/>
                  </a:lnTo>
                  <a:lnTo>
                    <a:pt x="773" y="74"/>
                  </a:lnTo>
                  <a:lnTo>
                    <a:pt x="794" y="86"/>
                  </a:lnTo>
                  <a:lnTo>
                    <a:pt x="813" y="100"/>
                  </a:lnTo>
                  <a:lnTo>
                    <a:pt x="833" y="115"/>
                  </a:lnTo>
                  <a:lnTo>
                    <a:pt x="851" y="131"/>
                  </a:lnTo>
                  <a:lnTo>
                    <a:pt x="869" y="148"/>
                  </a:lnTo>
                  <a:lnTo>
                    <a:pt x="886" y="166"/>
                  </a:lnTo>
                  <a:lnTo>
                    <a:pt x="902" y="184"/>
                  </a:lnTo>
                  <a:lnTo>
                    <a:pt x="917" y="204"/>
                  </a:lnTo>
                  <a:lnTo>
                    <a:pt x="931" y="223"/>
                  </a:lnTo>
                  <a:lnTo>
                    <a:pt x="945" y="244"/>
                  </a:lnTo>
                  <a:lnTo>
                    <a:pt x="956" y="266"/>
                  </a:lnTo>
                  <a:lnTo>
                    <a:pt x="968" y="288"/>
                  </a:lnTo>
                  <a:lnTo>
                    <a:pt x="978" y="310"/>
                  </a:lnTo>
                  <a:lnTo>
                    <a:pt x="987" y="333"/>
                  </a:lnTo>
                  <a:lnTo>
                    <a:pt x="995" y="357"/>
                  </a:lnTo>
                  <a:lnTo>
                    <a:pt x="1002" y="381"/>
                  </a:lnTo>
                  <a:lnTo>
                    <a:pt x="1008" y="405"/>
                  </a:lnTo>
                  <a:lnTo>
                    <a:pt x="1012" y="431"/>
                  </a:lnTo>
                  <a:lnTo>
                    <a:pt x="1015" y="456"/>
                  </a:lnTo>
                  <a:lnTo>
                    <a:pt x="1017" y="481"/>
                  </a:lnTo>
                  <a:lnTo>
                    <a:pt x="1019" y="508"/>
                  </a:lnTo>
                  <a:lnTo>
                    <a:pt x="1019" y="508"/>
                  </a:lnTo>
                  <a:close/>
                </a:path>
              </a:pathLst>
            </a:custGeom>
            <a:solidFill>
              <a:srgbClr val="4FC1E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1" name="Google Shape;31;p2"/>
            <p:cNvGrpSpPr/>
            <p:nvPr/>
          </p:nvGrpSpPr>
          <p:grpSpPr>
            <a:xfrm>
              <a:off x="6283325" y="3051175"/>
              <a:ext cx="444500" cy="627063"/>
              <a:chOff x="6283325" y="3051175"/>
              <a:chExt cx="444500" cy="627063"/>
            </a:xfrm>
          </p:grpSpPr>
          <p:sp>
            <p:nvSpPr>
              <p:cNvPr id="32" name="Google Shape;32;p2"/>
              <p:cNvSpPr/>
              <p:nvPr/>
            </p:nvSpPr>
            <p:spPr>
              <a:xfrm>
                <a:off x="6362700" y="3544888"/>
                <a:ext cx="252413" cy="133350"/>
              </a:xfrm>
              <a:custGeom>
                <a:rect b="b" l="l" r="r" t="t"/>
                <a:pathLst>
                  <a:path extrusionOk="0" h="167" w="318">
                    <a:moveTo>
                      <a:pt x="318" y="167"/>
                    </a:moveTo>
                    <a:lnTo>
                      <a:pt x="0" y="167"/>
                    </a:lnTo>
                    <a:lnTo>
                      <a:pt x="61" y="32"/>
                    </a:lnTo>
                    <a:lnTo>
                      <a:pt x="61" y="32"/>
                    </a:lnTo>
                    <a:lnTo>
                      <a:pt x="64" y="25"/>
                    </a:lnTo>
                    <a:lnTo>
                      <a:pt x="69" y="20"/>
                    </a:lnTo>
                    <a:lnTo>
                      <a:pt x="75" y="14"/>
                    </a:lnTo>
                    <a:lnTo>
                      <a:pt x="82" y="9"/>
                    </a:lnTo>
                    <a:lnTo>
                      <a:pt x="88" y="5"/>
                    </a:lnTo>
                    <a:lnTo>
                      <a:pt x="95" y="2"/>
                    </a:lnTo>
                    <a:lnTo>
                      <a:pt x="103" y="1"/>
                    </a:lnTo>
                    <a:lnTo>
                      <a:pt x="112" y="0"/>
                    </a:lnTo>
                    <a:lnTo>
                      <a:pt x="206" y="0"/>
                    </a:lnTo>
                    <a:lnTo>
                      <a:pt x="206" y="0"/>
                    </a:lnTo>
                    <a:lnTo>
                      <a:pt x="214" y="1"/>
                    </a:lnTo>
                    <a:lnTo>
                      <a:pt x="222" y="2"/>
                    </a:lnTo>
                    <a:lnTo>
                      <a:pt x="229" y="5"/>
                    </a:lnTo>
                    <a:lnTo>
                      <a:pt x="236" y="9"/>
                    </a:lnTo>
                    <a:lnTo>
                      <a:pt x="243" y="14"/>
                    </a:lnTo>
                    <a:lnTo>
                      <a:pt x="247" y="20"/>
                    </a:lnTo>
                    <a:lnTo>
                      <a:pt x="252" y="25"/>
                    </a:lnTo>
                    <a:lnTo>
                      <a:pt x="257" y="32"/>
                    </a:lnTo>
                    <a:lnTo>
                      <a:pt x="318" y="167"/>
                    </a:lnTo>
                    <a:close/>
                    <a:moveTo>
                      <a:pt x="17" y="155"/>
                    </a:moveTo>
                    <a:lnTo>
                      <a:pt x="299" y="155"/>
                    </a:lnTo>
                    <a:lnTo>
                      <a:pt x="246" y="37"/>
                    </a:lnTo>
                    <a:lnTo>
                      <a:pt x="246" y="37"/>
                    </a:lnTo>
                    <a:lnTo>
                      <a:pt x="243" y="31"/>
                    </a:lnTo>
                    <a:lnTo>
                      <a:pt x="239" y="26"/>
                    </a:lnTo>
                    <a:lnTo>
                      <a:pt x="235" y="22"/>
                    </a:lnTo>
                    <a:lnTo>
                      <a:pt x="230" y="18"/>
                    </a:lnTo>
                    <a:lnTo>
                      <a:pt x="224" y="16"/>
                    </a:lnTo>
                    <a:lnTo>
                      <a:pt x="219" y="14"/>
                    </a:lnTo>
                    <a:lnTo>
                      <a:pt x="213" y="11"/>
                    </a:lnTo>
                    <a:lnTo>
                      <a:pt x="206" y="11"/>
                    </a:lnTo>
                    <a:lnTo>
                      <a:pt x="112" y="11"/>
                    </a:lnTo>
                    <a:lnTo>
                      <a:pt x="112" y="11"/>
                    </a:lnTo>
                    <a:lnTo>
                      <a:pt x="105" y="11"/>
                    </a:lnTo>
                    <a:lnTo>
                      <a:pt x="99" y="14"/>
                    </a:lnTo>
                    <a:lnTo>
                      <a:pt x="93" y="16"/>
                    </a:lnTo>
                    <a:lnTo>
                      <a:pt x="87" y="18"/>
                    </a:lnTo>
                    <a:lnTo>
                      <a:pt x="83" y="22"/>
                    </a:lnTo>
                    <a:lnTo>
                      <a:pt x="78" y="26"/>
                    </a:lnTo>
                    <a:lnTo>
                      <a:pt x="75" y="31"/>
                    </a:lnTo>
                    <a:lnTo>
                      <a:pt x="71" y="37"/>
                    </a:lnTo>
                    <a:lnTo>
                      <a:pt x="17" y="15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3" name="Google Shape;33;p2"/>
              <p:cNvSpPr/>
              <p:nvPr/>
            </p:nvSpPr>
            <p:spPr>
              <a:xfrm>
                <a:off x="6559550" y="3517900"/>
                <a:ext cx="106363" cy="82550"/>
              </a:xfrm>
              <a:custGeom>
                <a:rect b="b" l="l" r="r" t="t"/>
                <a:pathLst>
                  <a:path extrusionOk="0" h="102" w="134">
                    <a:moveTo>
                      <a:pt x="26" y="102"/>
                    </a:moveTo>
                    <a:lnTo>
                      <a:pt x="26" y="102"/>
                    </a:lnTo>
                    <a:lnTo>
                      <a:pt x="40" y="95"/>
                    </a:lnTo>
                    <a:lnTo>
                      <a:pt x="51" y="87"/>
                    </a:lnTo>
                    <a:lnTo>
                      <a:pt x="64" y="79"/>
                    </a:lnTo>
                    <a:lnTo>
                      <a:pt x="75" y="70"/>
                    </a:lnTo>
                    <a:lnTo>
                      <a:pt x="86" y="61"/>
                    </a:lnTo>
                    <a:lnTo>
                      <a:pt x="97" y="50"/>
                    </a:lnTo>
                    <a:lnTo>
                      <a:pt x="106" y="39"/>
                    </a:lnTo>
                    <a:lnTo>
                      <a:pt x="117" y="28"/>
                    </a:lnTo>
                    <a:lnTo>
                      <a:pt x="117" y="28"/>
                    </a:lnTo>
                    <a:lnTo>
                      <a:pt x="131" y="8"/>
                    </a:lnTo>
                    <a:lnTo>
                      <a:pt x="134" y="2"/>
                    </a:lnTo>
                    <a:lnTo>
                      <a:pt x="134" y="2"/>
                    </a:lnTo>
                    <a:lnTo>
                      <a:pt x="134" y="1"/>
                    </a:lnTo>
                    <a:lnTo>
                      <a:pt x="134" y="1"/>
                    </a:lnTo>
                    <a:lnTo>
                      <a:pt x="133" y="0"/>
                    </a:lnTo>
                    <a:lnTo>
                      <a:pt x="67" y="0"/>
                    </a:lnTo>
                    <a:lnTo>
                      <a:pt x="66" y="1"/>
                    </a:lnTo>
                    <a:lnTo>
                      <a:pt x="66" y="1"/>
                    </a:lnTo>
                    <a:lnTo>
                      <a:pt x="51" y="16"/>
                    </a:lnTo>
                    <a:lnTo>
                      <a:pt x="36" y="29"/>
                    </a:lnTo>
                    <a:lnTo>
                      <a:pt x="19" y="42"/>
                    </a:lnTo>
                    <a:lnTo>
                      <a:pt x="0" y="53"/>
                    </a:lnTo>
                    <a:lnTo>
                      <a:pt x="0" y="53"/>
                    </a:lnTo>
                    <a:lnTo>
                      <a:pt x="7" y="62"/>
                    </a:lnTo>
                    <a:lnTo>
                      <a:pt x="7" y="62"/>
                    </a:lnTo>
                    <a:lnTo>
                      <a:pt x="26" y="51"/>
                    </a:lnTo>
                    <a:lnTo>
                      <a:pt x="42" y="39"/>
                    </a:lnTo>
                    <a:lnTo>
                      <a:pt x="58" y="26"/>
                    </a:lnTo>
                    <a:lnTo>
                      <a:pt x="73" y="11"/>
                    </a:lnTo>
                    <a:lnTo>
                      <a:pt x="114" y="11"/>
                    </a:lnTo>
                    <a:lnTo>
                      <a:pt x="114" y="11"/>
                    </a:lnTo>
                    <a:lnTo>
                      <a:pt x="108" y="20"/>
                    </a:lnTo>
                    <a:lnTo>
                      <a:pt x="108" y="20"/>
                    </a:lnTo>
                    <a:lnTo>
                      <a:pt x="98" y="32"/>
                    </a:lnTo>
                    <a:lnTo>
                      <a:pt x="89" y="42"/>
                    </a:lnTo>
                    <a:lnTo>
                      <a:pt x="79" y="51"/>
                    </a:lnTo>
                    <a:lnTo>
                      <a:pt x="68" y="61"/>
                    </a:lnTo>
                    <a:lnTo>
                      <a:pt x="57" y="70"/>
                    </a:lnTo>
                    <a:lnTo>
                      <a:pt x="45" y="78"/>
                    </a:lnTo>
                    <a:lnTo>
                      <a:pt x="34" y="85"/>
                    </a:lnTo>
                    <a:lnTo>
                      <a:pt x="21" y="92"/>
                    </a:lnTo>
                    <a:lnTo>
                      <a:pt x="26" y="102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4" name="Google Shape;34;p2"/>
              <p:cNvSpPr/>
              <p:nvPr/>
            </p:nvSpPr>
            <p:spPr>
              <a:xfrm>
                <a:off x="6546850" y="3470275"/>
                <a:ext cx="180975" cy="36513"/>
              </a:xfrm>
              <a:custGeom>
                <a:rect b="b" l="l" r="r" t="t"/>
                <a:pathLst>
                  <a:path extrusionOk="0" h="48" w="228">
                    <a:moveTo>
                      <a:pt x="228" y="34"/>
                    </a:moveTo>
                    <a:lnTo>
                      <a:pt x="228" y="34"/>
                    </a:lnTo>
                    <a:lnTo>
                      <a:pt x="227" y="40"/>
                    </a:lnTo>
                    <a:lnTo>
                      <a:pt x="225" y="44"/>
                    </a:lnTo>
                    <a:lnTo>
                      <a:pt x="220" y="47"/>
                    </a:lnTo>
                    <a:lnTo>
                      <a:pt x="214" y="48"/>
                    </a:lnTo>
                    <a:lnTo>
                      <a:pt x="14" y="48"/>
                    </a:lnTo>
                    <a:lnTo>
                      <a:pt x="14" y="48"/>
                    </a:lnTo>
                    <a:lnTo>
                      <a:pt x="8" y="47"/>
                    </a:lnTo>
                    <a:lnTo>
                      <a:pt x="4" y="44"/>
                    </a:lnTo>
                    <a:lnTo>
                      <a:pt x="1" y="40"/>
                    </a:lnTo>
                    <a:lnTo>
                      <a:pt x="0" y="34"/>
                    </a:lnTo>
                    <a:lnTo>
                      <a:pt x="0" y="14"/>
                    </a:lnTo>
                    <a:lnTo>
                      <a:pt x="0" y="14"/>
                    </a:lnTo>
                    <a:lnTo>
                      <a:pt x="1" y="10"/>
                    </a:lnTo>
                    <a:lnTo>
                      <a:pt x="4" y="5"/>
                    </a:lnTo>
                    <a:lnTo>
                      <a:pt x="8" y="2"/>
                    </a:lnTo>
                    <a:lnTo>
                      <a:pt x="14" y="0"/>
                    </a:lnTo>
                    <a:lnTo>
                      <a:pt x="214" y="0"/>
                    </a:lnTo>
                    <a:lnTo>
                      <a:pt x="214" y="0"/>
                    </a:lnTo>
                    <a:lnTo>
                      <a:pt x="220" y="2"/>
                    </a:lnTo>
                    <a:lnTo>
                      <a:pt x="225" y="5"/>
                    </a:lnTo>
                    <a:lnTo>
                      <a:pt x="227" y="10"/>
                    </a:lnTo>
                    <a:lnTo>
                      <a:pt x="228" y="14"/>
                    </a:lnTo>
                    <a:lnTo>
                      <a:pt x="228" y="34"/>
                    </a:lnTo>
                    <a:close/>
                    <a:moveTo>
                      <a:pt x="14" y="12"/>
                    </a:moveTo>
                    <a:lnTo>
                      <a:pt x="14" y="12"/>
                    </a:lnTo>
                    <a:lnTo>
                      <a:pt x="12" y="13"/>
                    </a:lnTo>
                    <a:lnTo>
                      <a:pt x="12" y="14"/>
                    </a:lnTo>
                    <a:lnTo>
                      <a:pt x="12" y="34"/>
                    </a:lnTo>
                    <a:lnTo>
                      <a:pt x="12" y="34"/>
                    </a:lnTo>
                    <a:lnTo>
                      <a:pt x="12" y="35"/>
                    </a:lnTo>
                    <a:lnTo>
                      <a:pt x="14" y="36"/>
                    </a:lnTo>
                    <a:lnTo>
                      <a:pt x="214" y="36"/>
                    </a:lnTo>
                    <a:lnTo>
                      <a:pt x="214" y="36"/>
                    </a:lnTo>
                    <a:lnTo>
                      <a:pt x="217" y="35"/>
                    </a:lnTo>
                    <a:lnTo>
                      <a:pt x="217" y="34"/>
                    </a:lnTo>
                    <a:lnTo>
                      <a:pt x="217" y="14"/>
                    </a:lnTo>
                    <a:lnTo>
                      <a:pt x="217" y="14"/>
                    </a:lnTo>
                    <a:lnTo>
                      <a:pt x="217" y="13"/>
                    </a:lnTo>
                    <a:lnTo>
                      <a:pt x="214" y="12"/>
                    </a:lnTo>
                    <a:lnTo>
                      <a:pt x="14" y="12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5" name="Google Shape;35;p2"/>
              <p:cNvSpPr/>
              <p:nvPr/>
            </p:nvSpPr>
            <p:spPr>
              <a:xfrm>
                <a:off x="6459538" y="3571875"/>
                <a:ext cx="58738" cy="58738"/>
              </a:xfrm>
              <a:custGeom>
                <a:rect b="b" l="l" r="r" t="t"/>
                <a:pathLst>
                  <a:path extrusionOk="0" h="73" w="74">
                    <a:moveTo>
                      <a:pt x="37" y="73"/>
                    </a:moveTo>
                    <a:lnTo>
                      <a:pt x="37" y="73"/>
                    </a:lnTo>
                    <a:lnTo>
                      <a:pt x="30" y="72"/>
                    </a:lnTo>
                    <a:lnTo>
                      <a:pt x="24" y="71"/>
                    </a:lnTo>
                    <a:lnTo>
                      <a:pt x="17" y="67"/>
                    </a:lnTo>
                    <a:lnTo>
                      <a:pt x="13" y="64"/>
                    </a:lnTo>
                    <a:lnTo>
                      <a:pt x="13" y="64"/>
                    </a:lnTo>
                    <a:lnTo>
                      <a:pt x="8" y="59"/>
                    </a:lnTo>
                    <a:lnTo>
                      <a:pt x="4" y="55"/>
                    </a:lnTo>
                    <a:lnTo>
                      <a:pt x="2" y="49"/>
                    </a:lnTo>
                    <a:lnTo>
                      <a:pt x="1" y="43"/>
                    </a:lnTo>
                    <a:lnTo>
                      <a:pt x="1" y="43"/>
                    </a:lnTo>
                    <a:lnTo>
                      <a:pt x="0" y="36"/>
                    </a:lnTo>
                    <a:lnTo>
                      <a:pt x="0" y="36"/>
                    </a:lnTo>
                    <a:lnTo>
                      <a:pt x="1" y="29"/>
                    </a:lnTo>
                    <a:lnTo>
                      <a:pt x="3" y="23"/>
                    </a:lnTo>
                    <a:lnTo>
                      <a:pt x="7" y="16"/>
                    </a:lnTo>
                    <a:lnTo>
                      <a:pt x="10" y="11"/>
                    </a:lnTo>
                    <a:lnTo>
                      <a:pt x="16" y="6"/>
                    </a:lnTo>
                    <a:lnTo>
                      <a:pt x="23" y="3"/>
                    </a:lnTo>
                    <a:lnTo>
                      <a:pt x="30" y="1"/>
                    </a:lnTo>
                    <a:lnTo>
                      <a:pt x="37" y="0"/>
                    </a:lnTo>
                    <a:lnTo>
                      <a:pt x="37" y="0"/>
                    </a:lnTo>
                    <a:lnTo>
                      <a:pt x="46" y="1"/>
                    </a:lnTo>
                    <a:lnTo>
                      <a:pt x="54" y="4"/>
                    </a:lnTo>
                    <a:lnTo>
                      <a:pt x="61" y="9"/>
                    </a:lnTo>
                    <a:lnTo>
                      <a:pt x="67" y="16"/>
                    </a:lnTo>
                    <a:lnTo>
                      <a:pt x="67" y="16"/>
                    </a:lnTo>
                    <a:lnTo>
                      <a:pt x="69" y="20"/>
                    </a:lnTo>
                    <a:lnTo>
                      <a:pt x="71" y="26"/>
                    </a:lnTo>
                    <a:lnTo>
                      <a:pt x="72" y="31"/>
                    </a:lnTo>
                    <a:lnTo>
                      <a:pt x="74" y="36"/>
                    </a:lnTo>
                    <a:lnTo>
                      <a:pt x="74" y="36"/>
                    </a:lnTo>
                    <a:lnTo>
                      <a:pt x="74" y="39"/>
                    </a:lnTo>
                    <a:lnTo>
                      <a:pt x="74" y="39"/>
                    </a:lnTo>
                    <a:lnTo>
                      <a:pt x="72" y="46"/>
                    </a:lnTo>
                    <a:lnTo>
                      <a:pt x="70" y="51"/>
                    </a:lnTo>
                    <a:lnTo>
                      <a:pt x="67" y="58"/>
                    </a:lnTo>
                    <a:lnTo>
                      <a:pt x="62" y="63"/>
                    </a:lnTo>
                    <a:lnTo>
                      <a:pt x="56" y="67"/>
                    </a:lnTo>
                    <a:lnTo>
                      <a:pt x="51" y="71"/>
                    </a:lnTo>
                    <a:lnTo>
                      <a:pt x="44" y="72"/>
                    </a:lnTo>
                    <a:lnTo>
                      <a:pt x="37" y="73"/>
                    </a:lnTo>
                    <a:lnTo>
                      <a:pt x="37" y="73"/>
                    </a:lnTo>
                    <a:close/>
                    <a:moveTo>
                      <a:pt x="37" y="11"/>
                    </a:moveTo>
                    <a:lnTo>
                      <a:pt x="37" y="11"/>
                    </a:lnTo>
                    <a:lnTo>
                      <a:pt x="32" y="12"/>
                    </a:lnTo>
                    <a:lnTo>
                      <a:pt x="26" y="13"/>
                    </a:lnTo>
                    <a:lnTo>
                      <a:pt x="23" y="16"/>
                    </a:lnTo>
                    <a:lnTo>
                      <a:pt x="19" y="19"/>
                    </a:lnTo>
                    <a:lnTo>
                      <a:pt x="16" y="23"/>
                    </a:lnTo>
                    <a:lnTo>
                      <a:pt x="14" y="27"/>
                    </a:lnTo>
                    <a:lnTo>
                      <a:pt x="13" y="32"/>
                    </a:lnTo>
                    <a:lnTo>
                      <a:pt x="11" y="36"/>
                    </a:lnTo>
                    <a:lnTo>
                      <a:pt x="11" y="36"/>
                    </a:lnTo>
                    <a:lnTo>
                      <a:pt x="13" y="41"/>
                    </a:lnTo>
                    <a:lnTo>
                      <a:pt x="13" y="41"/>
                    </a:lnTo>
                    <a:lnTo>
                      <a:pt x="15" y="49"/>
                    </a:lnTo>
                    <a:lnTo>
                      <a:pt x="19" y="55"/>
                    </a:lnTo>
                    <a:lnTo>
                      <a:pt x="19" y="55"/>
                    </a:lnTo>
                    <a:lnTo>
                      <a:pt x="24" y="58"/>
                    </a:lnTo>
                    <a:lnTo>
                      <a:pt x="28" y="59"/>
                    </a:lnTo>
                    <a:lnTo>
                      <a:pt x="32" y="62"/>
                    </a:lnTo>
                    <a:lnTo>
                      <a:pt x="37" y="62"/>
                    </a:lnTo>
                    <a:lnTo>
                      <a:pt x="37" y="62"/>
                    </a:lnTo>
                    <a:lnTo>
                      <a:pt x="41" y="61"/>
                    </a:lnTo>
                    <a:lnTo>
                      <a:pt x="46" y="59"/>
                    </a:lnTo>
                    <a:lnTo>
                      <a:pt x="51" y="57"/>
                    </a:lnTo>
                    <a:lnTo>
                      <a:pt x="54" y="55"/>
                    </a:lnTo>
                    <a:lnTo>
                      <a:pt x="57" y="51"/>
                    </a:lnTo>
                    <a:lnTo>
                      <a:pt x="60" y="47"/>
                    </a:lnTo>
                    <a:lnTo>
                      <a:pt x="61" y="42"/>
                    </a:lnTo>
                    <a:lnTo>
                      <a:pt x="62" y="38"/>
                    </a:lnTo>
                    <a:lnTo>
                      <a:pt x="62" y="38"/>
                    </a:lnTo>
                    <a:lnTo>
                      <a:pt x="62" y="36"/>
                    </a:lnTo>
                    <a:lnTo>
                      <a:pt x="62" y="36"/>
                    </a:lnTo>
                    <a:lnTo>
                      <a:pt x="61" y="29"/>
                    </a:lnTo>
                    <a:lnTo>
                      <a:pt x="57" y="23"/>
                    </a:lnTo>
                    <a:lnTo>
                      <a:pt x="57" y="23"/>
                    </a:lnTo>
                    <a:lnTo>
                      <a:pt x="53" y="18"/>
                    </a:lnTo>
                    <a:lnTo>
                      <a:pt x="48" y="14"/>
                    </a:lnTo>
                    <a:lnTo>
                      <a:pt x="43" y="12"/>
                    </a:lnTo>
                    <a:lnTo>
                      <a:pt x="37" y="11"/>
                    </a:lnTo>
                    <a:lnTo>
                      <a:pt x="37" y="1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" name="Google Shape;36;p2"/>
              <p:cNvSpPr/>
              <p:nvPr/>
            </p:nvSpPr>
            <p:spPr>
              <a:xfrm>
                <a:off x="6372225" y="3157538"/>
                <a:ext cx="112713" cy="120650"/>
              </a:xfrm>
              <a:custGeom>
                <a:rect b="b" l="l" r="r" t="t"/>
                <a:pathLst>
                  <a:path extrusionOk="0" h="154" w="142">
                    <a:moveTo>
                      <a:pt x="135" y="105"/>
                    </a:moveTo>
                    <a:lnTo>
                      <a:pt x="135" y="105"/>
                    </a:lnTo>
                    <a:lnTo>
                      <a:pt x="130" y="112"/>
                    </a:lnTo>
                    <a:lnTo>
                      <a:pt x="126" y="119"/>
                    </a:lnTo>
                    <a:lnTo>
                      <a:pt x="120" y="125"/>
                    </a:lnTo>
                    <a:lnTo>
                      <a:pt x="114" y="129"/>
                    </a:lnTo>
                    <a:lnTo>
                      <a:pt x="107" y="134"/>
                    </a:lnTo>
                    <a:lnTo>
                      <a:pt x="99" y="138"/>
                    </a:lnTo>
                    <a:lnTo>
                      <a:pt x="92" y="140"/>
                    </a:lnTo>
                    <a:lnTo>
                      <a:pt x="84" y="141"/>
                    </a:lnTo>
                    <a:lnTo>
                      <a:pt x="84" y="141"/>
                    </a:lnTo>
                    <a:lnTo>
                      <a:pt x="72" y="142"/>
                    </a:lnTo>
                    <a:lnTo>
                      <a:pt x="60" y="140"/>
                    </a:lnTo>
                    <a:lnTo>
                      <a:pt x="50" y="136"/>
                    </a:lnTo>
                    <a:lnTo>
                      <a:pt x="39" y="129"/>
                    </a:lnTo>
                    <a:lnTo>
                      <a:pt x="39" y="129"/>
                    </a:lnTo>
                    <a:lnTo>
                      <a:pt x="31" y="124"/>
                    </a:lnTo>
                    <a:lnTo>
                      <a:pt x="24" y="116"/>
                    </a:lnTo>
                    <a:lnTo>
                      <a:pt x="19" y="106"/>
                    </a:lnTo>
                    <a:lnTo>
                      <a:pt x="14" y="96"/>
                    </a:lnTo>
                    <a:lnTo>
                      <a:pt x="14" y="96"/>
                    </a:lnTo>
                    <a:lnTo>
                      <a:pt x="12" y="85"/>
                    </a:lnTo>
                    <a:lnTo>
                      <a:pt x="12" y="85"/>
                    </a:lnTo>
                    <a:lnTo>
                      <a:pt x="12" y="71"/>
                    </a:lnTo>
                    <a:lnTo>
                      <a:pt x="14" y="58"/>
                    </a:lnTo>
                    <a:lnTo>
                      <a:pt x="19" y="46"/>
                    </a:lnTo>
                    <a:lnTo>
                      <a:pt x="26" y="36"/>
                    </a:lnTo>
                    <a:lnTo>
                      <a:pt x="34" y="27"/>
                    </a:lnTo>
                    <a:lnTo>
                      <a:pt x="44" y="20"/>
                    </a:lnTo>
                    <a:lnTo>
                      <a:pt x="56" y="15"/>
                    </a:lnTo>
                    <a:lnTo>
                      <a:pt x="68" y="12"/>
                    </a:lnTo>
                    <a:lnTo>
                      <a:pt x="68" y="12"/>
                    </a:lnTo>
                    <a:lnTo>
                      <a:pt x="76" y="12"/>
                    </a:lnTo>
                    <a:lnTo>
                      <a:pt x="84" y="12"/>
                    </a:lnTo>
                    <a:lnTo>
                      <a:pt x="77" y="0"/>
                    </a:lnTo>
                    <a:lnTo>
                      <a:pt x="77" y="0"/>
                    </a:lnTo>
                    <a:lnTo>
                      <a:pt x="67" y="0"/>
                    </a:lnTo>
                    <a:lnTo>
                      <a:pt x="67" y="0"/>
                    </a:lnTo>
                    <a:lnTo>
                      <a:pt x="60" y="2"/>
                    </a:lnTo>
                    <a:lnTo>
                      <a:pt x="52" y="4"/>
                    </a:lnTo>
                    <a:lnTo>
                      <a:pt x="45" y="6"/>
                    </a:lnTo>
                    <a:lnTo>
                      <a:pt x="38" y="10"/>
                    </a:lnTo>
                    <a:lnTo>
                      <a:pt x="33" y="14"/>
                    </a:lnTo>
                    <a:lnTo>
                      <a:pt x="27" y="19"/>
                    </a:lnTo>
                    <a:lnTo>
                      <a:pt x="21" y="23"/>
                    </a:lnTo>
                    <a:lnTo>
                      <a:pt x="16" y="29"/>
                    </a:lnTo>
                    <a:lnTo>
                      <a:pt x="12" y="35"/>
                    </a:lnTo>
                    <a:lnTo>
                      <a:pt x="8" y="42"/>
                    </a:lnTo>
                    <a:lnTo>
                      <a:pt x="5" y="49"/>
                    </a:lnTo>
                    <a:lnTo>
                      <a:pt x="3" y="56"/>
                    </a:lnTo>
                    <a:lnTo>
                      <a:pt x="1" y="63"/>
                    </a:lnTo>
                    <a:lnTo>
                      <a:pt x="0" y="71"/>
                    </a:lnTo>
                    <a:lnTo>
                      <a:pt x="0" y="78"/>
                    </a:lnTo>
                    <a:lnTo>
                      <a:pt x="0" y="86"/>
                    </a:lnTo>
                    <a:lnTo>
                      <a:pt x="0" y="86"/>
                    </a:lnTo>
                    <a:lnTo>
                      <a:pt x="1" y="93"/>
                    </a:lnTo>
                    <a:lnTo>
                      <a:pt x="4" y="100"/>
                    </a:lnTo>
                    <a:lnTo>
                      <a:pt x="4" y="100"/>
                    </a:lnTo>
                    <a:lnTo>
                      <a:pt x="8" y="111"/>
                    </a:lnTo>
                    <a:lnTo>
                      <a:pt x="14" y="123"/>
                    </a:lnTo>
                    <a:lnTo>
                      <a:pt x="23" y="132"/>
                    </a:lnTo>
                    <a:lnTo>
                      <a:pt x="33" y="140"/>
                    </a:lnTo>
                    <a:lnTo>
                      <a:pt x="33" y="140"/>
                    </a:lnTo>
                    <a:lnTo>
                      <a:pt x="43" y="146"/>
                    </a:lnTo>
                    <a:lnTo>
                      <a:pt x="53" y="150"/>
                    </a:lnTo>
                    <a:lnTo>
                      <a:pt x="65" y="153"/>
                    </a:lnTo>
                    <a:lnTo>
                      <a:pt x="76" y="154"/>
                    </a:lnTo>
                    <a:lnTo>
                      <a:pt x="76" y="154"/>
                    </a:lnTo>
                    <a:lnTo>
                      <a:pt x="86" y="153"/>
                    </a:lnTo>
                    <a:lnTo>
                      <a:pt x="86" y="153"/>
                    </a:lnTo>
                    <a:lnTo>
                      <a:pt x="94" y="151"/>
                    </a:lnTo>
                    <a:lnTo>
                      <a:pt x="102" y="149"/>
                    </a:lnTo>
                    <a:lnTo>
                      <a:pt x="110" y="146"/>
                    </a:lnTo>
                    <a:lnTo>
                      <a:pt x="118" y="141"/>
                    </a:lnTo>
                    <a:lnTo>
                      <a:pt x="125" y="136"/>
                    </a:lnTo>
                    <a:lnTo>
                      <a:pt x="130" y="131"/>
                    </a:lnTo>
                    <a:lnTo>
                      <a:pt x="136" y="124"/>
                    </a:lnTo>
                    <a:lnTo>
                      <a:pt x="142" y="117"/>
                    </a:lnTo>
                    <a:lnTo>
                      <a:pt x="135" y="10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7" name="Google Shape;37;p2"/>
              <p:cNvSpPr/>
              <p:nvPr/>
            </p:nvSpPr>
            <p:spPr>
              <a:xfrm>
                <a:off x="6403975" y="3189288"/>
                <a:ext cx="58738" cy="57150"/>
              </a:xfrm>
              <a:custGeom>
                <a:rect b="b" l="l" r="r" t="t"/>
                <a:pathLst>
                  <a:path extrusionOk="0" h="72" w="74">
                    <a:moveTo>
                      <a:pt x="37" y="72"/>
                    </a:moveTo>
                    <a:lnTo>
                      <a:pt x="37" y="72"/>
                    </a:lnTo>
                    <a:lnTo>
                      <a:pt x="32" y="72"/>
                    </a:lnTo>
                    <a:lnTo>
                      <a:pt x="26" y="70"/>
                    </a:lnTo>
                    <a:lnTo>
                      <a:pt x="21" y="69"/>
                    </a:lnTo>
                    <a:lnTo>
                      <a:pt x="17" y="65"/>
                    </a:lnTo>
                    <a:lnTo>
                      <a:pt x="17" y="65"/>
                    </a:lnTo>
                    <a:lnTo>
                      <a:pt x="12" y="62"/>
                    </a:lnTo>
                    <a:lnTo>
                      <a:pt x="7" y="57"/>
                    </a:lnTo>
                    <a:lnTo>
                      <a:pt x="5" y="53"/>
                    </a:lnTo>
                    <a:lnTo>
                      <a:pt x="3" y="47"/>
                    </a:lnTo>
                    <a:lnTo>
                      <a:pt x="3" y="47"/>
                    </a:lnTo>
                    <a:lnTo>
                      <a:pt x="2" y="40"/>
                    </a:lnTo>
                    <a:lnTo>
                      <a:pt x="2" y="40"/>
                    </a:lnTo>
                    <a:lnTo>
                      <a:pt x="0" y="33"/>
                    </a:lnTo>
                    <a:lnTo>
                      <a:pt x="3" y="26"/>
                    </a:lnTo>
                    <a:lnTo>
                      <a:pt x="5" y="19"/>
                    </a:lnTo>
                    <a:lnTo>
                      <a:pt x="9" y="14"/>
                    </a:lnTo>
                    <a:lnTo>
                      <a:pt x="9" y="14"/>
                    </a:lnTo>
                    <a:lnTo>
                      <a:pt x="13" y="8"/>
                    </a:lnTo>
                    <a:lnTo>
                      <a:pt x="20" y="4"/>
                    </a:lnTo>
                    <a:lnTo>
                      <a:pt x="26" y="1"/>
                    </a:lnTo>
                    <a:lnTo>
                      <a:pt x="33" y="0"/>
                    </a:lnTo>
                    <a:lnTo>
                      <a:pt x="33" y="0"/>
                    </a:lnTo>
                    <a:lnTo>
                      <a:pt x="42" y="0"/>
                    </a:lnTo>
                    <a:lnTo>
                      <a:pt x="50" y="2"/>
                    </a:lnTo>
                    <a:lnTo>
                      <a:pt x="58" y="5"/>
                    </a:lnTo>
                    <a:lnTo>
                      <a:pt x="65" y="11"/>
                    </a:lnTo>
                    <a:lnTo>
                      <a:pt x="65" y="11"/>
                    </a:lnTo>
                    <a:lnTo>
                      <a:pt x="68" y="16"/>
                    </a:lnTo>
                    <a:lnTo>
                      <a:pt x="71" y="20"/>
                    </a:lnTo>
                    <a:lnTo>
                      <a:pt x="73" y="26"/>
                    </a:lnTo>
                    <a:lnTo>
                      <a:pt x="74" y="31"/>
                    </a:lnTo>
                    <a:lnTo>
                      <a:pt x="74" y="31"/>
                    </a:lnTo>
                    <a:lnTo>
                      <a:pt x="74" y="33"/>
                    </a:lnTo>
                    <a:lnTo>
                      <a:pt x="74" y="33"/>
                    </a:lnTo>
                    <a:lnTo>
                      <a:pt x="74" y="40"/>
                    </a:lnTo>
                    <a:lnTo>
                      <a:pt x="72" y="47"/>
                    </a:lnTo>
                    <a:lnTo>
                      <a:pt x="70" y="54"/>
                    </a:lnTo>
                    <a:lnTo>
                      <a:pt x="66" y="59"/>
                    </a:lnTo>
                    <a:lnTo>
                      <a:pt x="60" y="64"/>
                    </a:lnTo>
                    <a:lnTo>
                      <a:pt x="55" y="68"/>
                    </a:lnTo>
                    <a:lnTo>
                      <a:pt x="49" y="70"/>
                    </a:lnTo>
                    <a:lnTo>
                      <a:pt x="42" y="72"/>
                    </a:lnTo>
                    <a:lnTo>
                      <a:pt x="42" y="72"/>
                    </a:lnTo>
                    <a:lnTo>
                      <a:pt x="37" y="72"/>
                    </a:lnTo>
                    <a:lnTo>
                      <a:pt x="37" y="72"/>
                    </a:lnTo>
                    <a:close/>
                    <a:moveTo>
                      <a:pt x="37" y="10"/>
                    </a:moveTo>
                    <a:lnTo>
                      <a:pt x="37" y="10"/>
                    </a:lnTo>
                    <a:lnTo>
                      <a:pt x="35" y="11"/>
                    </a:lnTo>
                    <a:lnTo>
                      <a:pt x="35" y="11"/>
                    </a:lnTo>
                    <a:lnTo>
                      <a:pt x="29" y="12"/>
                    </a:lnTo>
                    <a:lnTo>
                      <a:pt x="25" y="14"/>
                    </a:lnTo>
                    <a:lnTo>
                      <a:pt x="21" y="17"/>
                    </a:lnTo>
                    <a:lnTo>
                      <a:pt x="18" y="20"/>
                    </a:lnTo>
                    <a:lnTo>
                      <a:pt x="18" y="20"/>
                    </a:lnTo>
                    <a:lnTo>
                      <a:pt x="15" y="24"/>
                    </a:lnTo>
                    <a:lnTo>
                      <a:pt x="13" y="29"/>
                    </a:lnTo>
                    <a:lnTo>
                      <a:pt x="12" y="33"/>
                    </a:lnTo>
                    <a:lnTo>
                      <a:pt x="12" y="39"/>
                    </a:lnTo>
                    <a:lnTo>
                      <a:pt x="12" y="39"/>
                    </a:lnTo>
                    <a:lnTo>
                      <a:pt x="13" y="44"/>
                    </a:lnTo>
                    <a:lnTo>
                      <a:pt x="13" y="44"/>
                    </a:lnTo>
                    <a:lnTo>
                      <a:pt x="18" y="50"/>
                    </a:lnTo>
                    <a:lnTo>
                      <a:pt x="23" y="56"/>
                    </a:lnTo>
                    <a:lnTo>
                      <a:pt x="23" y="56"/>
                    </a:lnTo>
                    <a:lnTo>
                      <a:pt x="27" y="59"/>
                    </a:lnTo>
                    <a:lnTo>
                      <a:pt x="32" y="60"/>
                    </a:lnTo>
                    <a:lnTo>
                      <a:pt x="36" y="61"/>
                    </a:lnTo>
                    <a:lnTo>
                      <a:pt x="41" y="61"/>
                    </a:lnTo>
                    <a:lnTo>
                      <a:pt x="41" y="61"/>
                    </a:lnTo>
                    <a:lnTo>
                      <a:pt x="45" y="60"/>
                    </a:lnTo>
                    <a:lnTo>
                      <a:pt x="50" y="57"/>
                    </a:lnTo>
                    <a:lnTo>
                      <a:pt x="53" y="55"/>
                    </a:lnTo>
                    <a:lnTo>
                      <a:pt x="57" y="52"/>
                    </a:lnTo>
                    <a:lnTo>
                      <a:pt x="59" y="48"/>
                    </a:lnTo>
                    <a:lnTo>
                      <a:pt x="62" y="44"/>
                    </a:lnTo>
                    <a:lnTo>
                      <a:pt x="63" y="39"/>
                    </a:lnTo>
                    <a:lnTo>
                      <a:pt x="63" y="34"/>
                    </a:lnTo>
                    <a:lnTo>
                      <a:pt x="63" y="34"/>
                    </a:lnTo>
                    <a:lnTo>
                      <a:pt x="63" y="33"/>
                    </a:lnTo>
                    <a:lnTo>
                      <a:pt x="63" y="33"/>
                    </a:lnTo>
                    <a:lnTo>
                      <a:pt x="60" y="25"/>
                    </a:lnTo>
                    <a:lnTo>
                      <a:pt x="56" y="19"/>
                    </a:lnTo>
                    <a:lnTo>
                      <a:pt x="56" y="19"/>
                    </a:lnTo>
                    <a:lnTo>
                      <a:pt x="52" y="16"/>
                    </a:lnTo>
                    <a:lnTo>
                      <a:pt x="48" y="12"/>
                    </a:lnTo>
                    <a:lnTo>
                      <a:pt x="43" y="11"/>
                    </a:lnTo>
                    <a:lnTo>
                      <a:pt x="37" y="10"/>
                    </a:lnTo>
                    <a:lnTo>
                      <a:pt x="37" y="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" name="Google Shape;38;p2"/>
              <p:cNvSpPr/>
              <p:nvPr/>
            </p:nvSpPr>
            <p:spPr>
              <a:xfrm>
                <a:off x="6584950" y="3360738"/>
                <a:ext cx="41275" cy="34925"/>
              </a:xfrm>
              <a:custGeom>
                <a:rect b="b" l="l" r="r" t="t"/>
                <a:pathLst>
                  <a:path extrusionOk="0" h="45" w="53">
                    <a:moveTo>
                      <a:pt x="10" y="17"/>
                    </a:moveTo>
                    <a:lnTo>
                      <a:pt x="18" y="34"/>
                    </a:lnTo>
                    <a:lnTo>
                      <a:pt x="18" y="34"/>
                    </a:lnTo>
                    <a:lnTo>
                      <a:pt x="19" y="34"/>
                    </a:lnTo>
                    <a:lnTo>
                      <a:pt x="19" y="34"/>
                    </a:lnTo>
                    <a:lnTo>
                      <a:pt x="20" y="34"/>
                    </a:lnTo>
                    <a:lnTo>
                      <a:pt x="40" y="23"/>
                    </a:lnTo>
                    <a:lnTo>
                      <a:pt x="40" y="23"/>
                    </a:lnTo>
                    <a:lnTo>
                      <a:pt x="41" y="21"/>
                    </a:lnTo>
                    <a:lnTo>
                      <a:pt x="32" y="5"/>
                    </a:lnTo>
                    <a:lnTo>
                      <a:pt x="42" y="0"/>
                    </a:lnTo>
                    <a:lnTo>
                      <a:pt x="50" y="15"/>
                    </a:lnTo>
                    <a:lnTo>
                      <a:pt x="50" y="15"/>
                    </a:lnTo>
                    <a:lnTo>
                      <a:pt x="53" y="21"/>
                    </a:lnTo>
                    <a:lnTo>
                      <a:pt x="51" y="26"/>
                    </a:lnTo>
                    <a:lnTo>
                      <a:pt x="49" y="30"/>
                    </a:lnTo>
                    <a:lnTo>
                      <a:pt x="46" y="32"/>
                    </a:lnTo>
                    <a:lnTo>
                      <a:pt x="25" y="44"/>
                    </a:lnTo>
                    <a:lnTo>
                      <a:pt x="25" y="44"/>
                    </a:lnTo>
                    <a:lnTo>
                      <a:pt x="23" y="45"/>
                    </a:lnTo>
                    <a:lnTo>
                      <a:pt x="19" y="45"/>
                    </a:lnTo>
                    <a:lnTo>
                      <a:pt x="19" y="45"/>
                    </a:lnTo>
                    <a:lnTo>
                      <a:pt x="16" y="45"/>
                    </a:lnTo>
                    <a:lnTo>
                      <a:pt x="16" y="45"/>
                    </a:lnTo>
                    <a:lnTo>
                      <a:pt x="11" y="43"/>
                    </a:lnTo>
                    <a:lnTo>
                      <a:pt x="9" y="39"/>
                    </a:lnTo>
                    <a:lnTo>
                      <a:pt x="0" y="23"/>
                    </a:lnTo>
                    <a:lnTo>
                      <a:pt x="10" y="17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9" name="Google Shape;39;p2"/>
              <p:cNvSpPr/>
              <p:nvPr/>
            </p:nvSpPr>
            <p:spPr>
              <a:xfrm>
                <a:off x="6410325" y="3073400"/>
                <a:ext cx="222250" cy="311150"/>
              </a:xfrm>
              <a:custGeom>
                <a:rect b="b" l="l" r="r" t="t"/>
                <a:pathLst>
                  <a:path extrusionOk="0" h="392" w="278">
                    <a:moveTo>
                      <a:pt x="199" y="392"/>
                    </a:moveTo>
                    <a:lnTo>
                      <a:pt x="199" y="392"/>
                    </a:lnTo>
                    <a:lnTo>
                      <a:pt x="199" y="392"/>
                    </a:lnTo>
                    <a:lnTo>
                      <a:pt x="193" y="391"/>
                    </a:lnTo>
                    <a:lnTo>
                      <a:pt x="187" y="389"/>
                    </a:lnTo>
                    <a:lnTo>
                      <a:pt x="182" y="384"/>
                    </a:lnTo>
                    <a:lnTo>
                      <a:pt x="178" y="379"/>
                    </a:lnTo>
                    <a:lnTo>
                      <a:pt x="0" y="53"/>
                    </a:lnTo>
                    <a:lnTo>
                      <a:pt x="98" y="0"/>
                    </a:lnTo>
                    <a:lnTo>
                      <a:pt x="275" y="325"/>
                    </a:lnTo>
                    <a:lnTo>
                      <a:pt x="275" y="325"/>
                    </a:lnTo>
                    <a:lnTo>
                      <a:pt x="277" y="330"/>
                    </a:lnTo>
                    <a:lnTo>
                      <a:pt x="278" y="335"/>
                    </a:lnTo>
                    <a:lnTo>
                      <a:pt x="278" y="340"/>
                    </a:lnTo>
                    <a:lnTo>
                      <a:pt x="277" y="344"/>
                    </a:lnTo>
                    <a:lnTo>
                      <a:pt x="276" y="348"/>
                    </a:lnTo>
                    <a:lnTo>
                      <a:pt x="273" y="353"/>
                    </a:lnTo>
                    <a:lnTo>
                      <a:pt x="270" y="356"/>
                    </a:lnTo>
                    <a:lnTo>
                      <a:pt x="266" y="359"/>
                    </a:lnTo>
                    <a:lnTo>
                      <a:pt x="210" y="389"/>
                    </a:lnTo>
                    <a:lnTo>
                      <a:pt x="210" y="389"/>
                    </a:lnTo>
                    <a:lnTo>
                      <a:pt x="206" y="391"/>
                    </a:lnTo>
                    <a:lnTo>
                      <a:pt x="199" y="392"/>
                    </a:lnTo>
                    <a:lnTo>
                      <a:pt x="199" y="392"/>
                    </a:lnTo>
                    <a:close/>
                    <a:moveTo>
                      <a:pt x="16" y="58"/>
                    </a:moveTo>
                    <a:lnTo>
                      <a:pt x="189" y="374"/>
                    </a:lnTo>
                    <a:lnTo>
                      <a:pt x="189" y="374"/>
                    </a:lnTo>
                    <a:lnTo>
                      <a:pt x="190" y="376"/>
                    </a:lnTo>
                    <a:lnTo>
                      <a:pt x="193" y="378"/>
                    </a:lnTo>
                    <a:lnTo>
                      <a:pt x="196" y="379"/>
                    </a:lnTo>
                    <a:lnTo>
                      <a:pt x="199" y="381"/>
                    </a:lnTo>
                    <a:lnTo>
                      <a:pt x="199" y="381"/>
                    </a:lnTo>
                    <a:lnTo>
                      <a:pt x="199" y="381"/>
                    </a:lnTo>
                    <a:lnTo>
                      <a:pt x="202" y="379"/>
                    </a:lnTo>
                    <a:lnTo>
                      <a:pt x="206" y="378"/>
                    </a:lnTo>
                    <a:lnTo>
                      <a:pt x="260" y="348"/>
                    </a:lnTo>
                    <a:lnTo>
                      <a:pt x="260" y="348"/>
                    </a:lnTo>
                    <a:lnTo>
                      <a:pt x="265" y="345"/>
                    </a:lnTo>
                    <a:lnTo>
                      <a:pt x="267" y="341"/>
                    </a:lnTo>
                    <a:lnTo>
                      <a:pt x="267" y="336"/>
                    </a:lnTo>
                    <a:lnTo>
                      <a:pt x="266" y="331"/>
                    </a:lnTo>
                    <a:lnTo>
                      <a:pt x="93" y="17"/>
                    </a:lnTo>
                    <a:lnTo>
                      <a:pt x="16" y="5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0" name="Google Shape;40;p2"/>
              <p:cNvSpPr/>
              <p:nvPr/>
            </p:nvSpPr>
            <p:spPr>
              <a:xfrm>
                <a:off x="6402388" y="3051175"/>
                <a:ext cx="80963" cy="57150"/>
              </a:xfrm>
              <a:custGeom>
                <a:rect b="b" l="l" r="r" t="t"/>
                <a:pathLst>
                  <a:path extrusionOk="0" h="70" w="104">
                    <a:moveTo>
                      <a:pt x="6" y="70"/>
                    </a:moveTo>
                    <a:lnTo>
                      <a:pt x="4" y="66"/>
                    </a:lnTo>
                    <a:lnTo>
                      <a:pt x="4" y="66"/>
                    </a:lnTo>
                    <a:lnTo>
                      <a:pt x="1" y="61"/>
                    </a:lnTo>
                    <a:lnTo>
                      <a:pt x="1" y="56"/>
                    </a:lnTo>
                    <a:lnTo>
                      <a:pt x="0" y="52"/>
                    </a:lnTo>
                    <a:lnTo>
                      <a:pt x="1" y="47"/>
                    </a:lnTo>
                    <a:lnTo>
                      <a:pt x="1" y="47"/>
                    </a:lnTo>
                    <a:lnTo>
                      <a:pt x="4" y="43"/>
                    </a:lnTo>
                    <a:lnTo>
                      <a:pt x="6" y="38"/>
                    </a:lnTo>
                    <a:lnTo>
                      <a:pt x="9" y="36"/>
                    </a:lnTo>
                    <a:lnTo>
                      <a:pt x="13" y="32"/>
                    </a:lnTo>
                    <a:lnTo>
                      <a:pt x="68" y="2"/>
                    </a:lnTo>
                    <a:lnTo>
                      <a:pt x="68" y="2"/>
                    </a:lnTo>
                    <a:lnTo>
                      <a:pt x="74" y="0"/>
                    </a:lnTo>
                    <a:lnTo>
                      <a:pt x="80" y="0"/>
                    </a:lnTo>
                    <a:lnTo>
                      <a:pt x="80" y="0"/>
                    </a:lnTo>
                    <a:lnTo>
                      <a:pt x="87" y="0"/>
                    </a:lnTo>
                    <a:lnTo>
                      <a:pt x="92" y="2"/>
                    </a:lnTo>
                    <a:lnTo>
                      <a:pt x="97" y="7"/>
                    </a:lnTo>
                    <a:lnTo>
                      <a:pt x="102" y="11"/>
                    </a:lnTo>
                    <a:lnTo>
                      <a:pt x="104" y="17"/>
                    </a:lnTo>
                    <a:lnTo>
                      <a:pt x="6" y="70"/>
                    </a:lnTo>
                    <a:close/>
                    <a:moveTo>
                      <a:pt x="80" y="11"/>
                    </a:moveTo>
                    <a:lnTo>
                      <a:pt x="80" y="11"/>
                    </a:lnTo>
                    <a:lnTo>
                      <a:pt x="76" y="11"/>
                    </a:lnTo>
                    <a:lnTo>
                      <a:pt x="74" y="13"/>
                    </a:lnTo>
                    <a:lnTo>
                      <a:pt x="19" y="43"/>
                    </a:lnTo>
                    <a:lnTo>
                      <a:pt x="19" y="43"/>
                    </a:lnTo>
                    <a:lnTo>
                      <a:pt x="15" y="46"/>
                    </a:lnTo>
                    <a:lnTo>
                      <a:pt x="13" y="51"/>
                    </a:lnTo>
                    <a:lnTo>
                      <a:pt x="13" y="51"/>
                    </a:lnTo>
                    <a:lnTo>
                      <a:pt x="12" y="54"/>
                    </a:lnTo>
                    <a:lnTo>
                      <a:pt x="87" y="13"/>
                    </a:lnTo>
                    <a:lnTo>
                      <a:pt x="87" y="13"/>
                    </a:lnTo>
                    <a:lnTo>
                      <a:pt x="83" y="11"/>
                    </a:lnTo>
                    <a:lnTo>
                      <a:pt x="80" y="11"/>
                    </a:lnTo>
                    <a:lnTo>
                      <a:pt x="80" y="1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1" name="Google Shape;41;p2"/>
              <p:cNvSpPr/>
              <p:nvPr/>
            </p:nvSpPr>
            <p:spPr>
              <a:xfrm>
                <a:off x="6575425" y="3451225"/>
                <a:ext cx="125413" cy="26988"/>
              </a:xfrm>
              <a:custGeom>
                <a:rect b="b" l="l" r="r" t="t"/>
                <a:pathLst>
                  <a:path extrusionOk="0" h="35" w="158">
                    <a:moveTo>
                      <a:pt x="12" y="23"/>
                    </a:moveTo>
                    <a:lnTo>
                      <a:pt x="146" y="23"/>
                    </a:lnTo>
                    <a:lnTo>
                      <a:pt x="146" y="12"/>
                    </a:lnTo>
                    <a:lnTo>
                      <a:pt x="12" y="12"/>
                    </a:lnTo>
                    <a:lnTo>
                      <a:pt x="12" y="23"/>
                    </a:lnTo>
                    <a:close/>
                    <a:moveTo>
                      <a:pt x="158" y="35"/>
                    </a:moveTo>
                    <a:lnTo>
                      <a:pt x="0" y="35"/>
                    </a:lnTo>
                    <a:lnTo>
                      <a:pt x="0" y="23"/>
                    </a:lnTo>
                    <a:lnTo>
                      <a:pt x="0" y="7"/>
                    </a:lnTo>
                    <a:lnTo>
                      <a:pt x="0" y="7"/>
                    </a:lnTo>
                    <a:lnTo>
                      <a:pt x="1" y="4"/>
                    </a:lnTo>
                    <a:lnTo>
                      <a:pt x="2" y="3"/>
                    </a:lnTo>
                    <a:lnTo>
                      <a:pt x="5" y="0"/>
                    </a:lnTo>
                    <a:lnTo>
                      <a:pt x="7" y="0"/>
                    </a:lnTo>
                    <a:lnTo>
                      <a:pt x="151" y="0"/>
                    </a:lnTo>
                    <a:lnTo>
                      <a:pt x="151" y="0"/>
                    </a:lnTo>
                    <a:lnTo>
                      <a:pt x="153" y="0"/>
                    </a:lnTo>
                    <a:lnTo>
                      <a:pt x="156" y="3"/>
                    </a:lnTo>
                    <a:lnTo>
                      <a:pt x="157" y="4"/>
                    </a:lnTo>
                    <a:lnTo>
                      <a:pt x="158" y="7"/>
                    </a:lnTo>
                    <a:lnTo>
                      <a:pt x="158" y="23"/>
                    </a:lnTo>
                    <a:lnTo>
                      <a:pt x="158" y="3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2" name="Google Shape;42;p2"/>
              <p:cNvSpPr/>
              <p:nvPr/>
            </p:nvSpPr>
            <p:spPr>
              <a:xfrm>
                <a:off x="6283325" y="3235325"/>
                <a:ext cx="136525" cy="363538"/>
              </a:xfrm>
              <a:custGeom>
                <a:rect b="b" l="l" r="r" t="t"/>
                <a:pathLst>
                  <a:path extrusionOk="0" h="459" w="173">
                    <a:moveTo>
                      <a:pt x="147" y="459"/>
                    </a:moveTo>
                    <a:lnTo>
                      <a:pt x="147" y="459"/>
                    </a:lnTo>
                    <a:lnTo>
                      <a:pt x="129" y="449"/>
                    </a:lnTo>
                    <a:lnTo>
                      <a:pt x="112" y="437"/>
                    </a:lnTo>
                    <a:lnTo>
                      <a:pt x="96" y="424"/>
                    </a:lnTo>
                    <a:lnTo>
                      <a:pt x="81" y="409"/>
                    </a:lnTo>
                    <a:lnTo>
                      <a:pt x="81" y="409"/>
                    </a:lnTo>
                    <a:lnTo>
                      <a:pt x="63" y="390"/>
                    </a:lnTo>
                    <a:lnTo>
                      <a:pt x="46" y="368"/>
                    </a:lnTo>
                    <a:lnTo>
                      <a:pt x="33" y="344"/>
                    </a:lnTo>
                    <a:lnTo>
                      <a:pt x="21" y="320"/>
                    </a:lnTo>
                    <a:lnTo>
                      <a:pt x="12" y="294"/>
                    </a:lnTo>
                    <a:lnTo>
                      <a:pt x="5" y="268"/>
                    </a:lnTo>
                    <a:lnTo>
                      <a:pt x="2" y="241"/>
                    </a:lnTo>
                    <a:lnTo>
                      <a:pt x="0" y="212"/>
                    </a:lnTo>
                    <a:lnTo>
                      <a:pt x="0" y="212"/>
                    </a:lnTo>
                    <a:lnTo>
                      <a:pt x="2" y="185"/>
                    </a:lnTo>
                    <a:lnTo>
                      <a:pt x="5" y="158"/>
                    </a:lnTo>
                    <a:lnTo>
                      <a:pt x="12" y="132"/>
                    </a:lnTo>
                    <a:lnTo>
                      <a:pt x="21" y="106"/>
                    </a:lnTo>
                    <a:lnTo>
                      <a:pt x="33" y="82"/>
                    </a:lnTo>
                    <a:lnTo>
                      <a:pt x="46" y="58"/>
                    </a:lnTo>
                    <a:lnTo>
                      <a:pt x="63" y="36"/>
                    </a:lnTo>
                    <a:lnTo>
                      <a:pt x="81" y="16"/>
                    </a:lnTo>
                    <a:lnTo>
                      <a:pt x="81" y="16"/>
                    </a:lnTo>
                    <a:lnTo>
                      <a:pt x="97" y="2"/>
                    </a:lnTo>
                    <a:lnTo>
                      <a:pt x="97" y="2"/>
                    </a:lnTo>
                    <a:lnTo>
                      <a:pt x="99" y="0"/>
                    </a:lnTo>
                    <a:lnTo>
                      <a:pt x="103" y="0"/>
                    </a:lnTo>
                    <a:lnTo>
                      <a:pt x="103" y="0"/>
                    </a:lnTo>
                    <a:lnTo>
                      <a:pt x="105" y="2"/>
                    </a:lnTo>
                    <a:lnTo>
                      <a:pt x="106" y="4"/>
                    </a:lnTo>
                    <a:lnTo>
                      <a:pt x="106" y="4"/>
                    </a:lnTo>
                    <a:lnTo>
                      <a:pt x="106" y="4"/>
                    </a:lnTo>
                    <a:lnTo>
                      <a:pt x="110" y="14"/>
                    </a:lnTo>
                    <a:lnTo>
                      <a:pt x="116" y="23"/>
                    </a:lnTo>
                    <a:lnTo>
                      <a:pt x="121" y="33"/>
                    </a:lnTo>
                    <a:lnTo>
                      <a:pt x="128" y="41"/>
                    </a:lnTo>
                    <a:lnTo>
                      <a:pt x="128" y="41"/>
                    </a:lnTo>
                    <a:lnTo>
                      <a:pt x="128" y="41"/>
                    </a:lnTo>
                    <a:lnTo>
                      <a:pt x="129" y="43"/>
                    </a:lnTo>
                    <a:lnTo>
                      <a:pt x="131" y="45"/>
                    </a:lnTo>
                    <a:lnTo>
                      <a:pt x="131" y="45"/>
                    </a:lnTo>
                    <a:lnTo>
                      <a:pt x="129" y="48"/>
                    </a:lnTo>
                    <a:lnTo>
                      <a:pt x="128" y="49"/>
                    </a:lnTo>
                    <a:lnTo>
                      <a:pt x="128" y="49"/>
                    </a:lnTo>
                    <a:lnTo>
                      <a:pt x="128" y="49"/>
                    </a:lnTo>
                    <a:lnTo>
                      <a:pt x="112" y="66"/>
                    </a:lnTo>
                    <a:lnTo>
                      <a:pt x="97" y="83"/>
                    </a:lnTo>
                    <a:lnTo>
                      <a:pt x="86" y="103"/>
                    </a:lnTo>
                    <a:lnTo>
                      <a:pt x="75" y="124"/>
                    </a:lnTo>
                    <a:lnTo>
                      <a:pt x="67" y="144"/>
                    </a:lnTo>
                    <a:lnTo>
                      <a:pt x="60" y="167"/>
                    </a:lnTo>
                    <a:lnTo>
                      <a:pt x="57" y="189"/>
                    </a:lnTo>
                    <a:lnTo>
                      <a:pt x="56" y="212"/>
                    </a:lnTo>
                    <a:lnTo>
                      <a:pt x="56" y="212"/>
                    </a:lnTo>
                    <a:lnTo>
                      <a:pt x="57" y="228"/>
                    </a:lnTo>
                    <a:lnTo>
                      <a:pt x="58" y="243"/>
                    </a:lnTo>
                    <a:lnTo>
                      <a:pt x="60" y="258"/>
                    </a:lnTo>
                    <a:lnTo>
                      <a:pt x="64" y="272"/>
                    </a:lnTo>
                    <a:lnTo>
                      <a:pt x="68" y="287"/>
                    </a:lnTo>
                    <a:lnTo>
                      <a:pt x="74" y="301"/>
                    </a:lnTo>
                    <a:lnTo>
                      <a:pt x="80" y="314"/>
                    </a:lnTo>
                    <a:lnTo>
                      <a:pt x="87" y="326"/>
                    </a:lnTo>
                    <a:lnTo>
                      <a:pt x="95" y="339"/>
                    </a:lnTo>
                    <a:lnTo>
                      <a:pt x="104" y="351"/>
                    </a:lnTo>
                    <a:lnTo>
                      <a:pt x="113" y="362"/>
                    </a:lnTo>
                    <a:lnTo>
                      <a:pt x="124" y="373"/>
                    </a:lnTo>
                    <a:lnTo>
                      <a:pt x="135" y="383"/>
                    </a:lnTo>
                    <a:lnTo>
                      <a:pt x="147" y="392"/>
                    </a:lnTo>
                    <a:lnTo>
                      <a:pt x="159" y="401"/>
                    </a:lnTo>
                    <a:lnTo>
                      <a:pt x="173" y="408"/>
                    </a:lnTo>
                    <a:lnTo>
                      <a:pt x="172" y="408"/>
                    </a:lnTo>
                    <a:lnTo>
                      <a:pt x="165" y="417"/>
                    </a:lnTo>
                    <a:lnTo>
                      <a:pt x="165" y="417"/>
                    </a:lnTo>
                    <a:lnTo>
                      <a:pt x="165" y="417"/>
                    </a:lnTo>
                    <a:lnTo>
                      <a:pt x="152" y="409"/>
                    </a:lnTo>
                    <a:lnTo>
                      <a:pt x="139" y="401"/>
                    </a:lnTo>
                    <a:lnTo>
                      <a:pt x="127" y="391"/>
                    </a:lnTo>
                    <a:lnTo>
                      <a:pt x="116" y="381"/>
                    </a:lnTo>
                    <a:lnTo>
                      <a:pt x="104" y="369"/>
                    </a:lnTo>
                    <a:lnTo>
                      <a:pt x="95" y="358"/>
                    </a:lnTo>
                    <a:lnTo>
                      <a:pt x="86" y="345"/>
                    </a:lnTo>
                    <a:lnTo>
                      <a:pt x="76" y="332"/>
                    </a:lnTo>
                    <a:lnTo>
                      <a:pt x="70" y="318"/>
                    </a:lnTo>
                    <a:lnTo>
                      <a:pt x="63" y="305"/>
                    </a:lnTo>
                    <a:lnTo>
                      <a:pt x="58" y="290"/>
                    </a:lnTo>
                    <a:lnTo>
                      <a:pt x="53" y="276"/>
                    </a:lnTo>
                    <a:lnTo>
                      <a:pt x="49" y="260"/>
                    </a:lnTo>
                    <a:lnTo>
                      <a:pt x="46" y="245"/>
                    </a:lnTo>
                    <a:lnTo>
                      <a:pt x="45" y="228"/>
                    </a:lnTo>
                    <a:lnTo>
                      <a:pt x="44" y="212"/>
                    </a:lnTo>
                    <a:lnTo>
                      <a:pt x="44" y="212"/>
                    </a:lnTo>
                    <a:lnTo>
                      <a:pt x="45" y="189"/>
                    </a:lnTo>
                    <a:lnTo>
                      <a:pt x="49" y="166"/>
                    </a:lnTo>
                    <a:lnTo>
                      <a:pt x="56" y="143"/>
                    </a:lnTo>
                    <a:lnTo>
                      <a:pt x="64" y="121"/>
                    </a:lnTo>
                    <a:lnTo>
                      <a:pt x="73" y="101"/>
                    </a:lnTo>
                    <a:lnTo>
                      <a:pt x="86" y="81"/>
                    </a:lnTo>
                    <a:lnTo>
                      <a:pt x="99" y="61"/>
                    </a:lnTo>
                    <a:lnTo>
                      <a:pt x="117" y="44"/>
                    </a:lnTo>
                    <a:lnTo>
                      <a:pt x="117" y="44"/>
                    </a:lnTo>
                    <a:lnTo>
                      <a:pt x="111" y="38"/>
                    </a:lnTo>
                    <a:lnTo>
                      <a:pt x="106" y="31"/>
                    </a:lnTo>
                    <a:lnTo>
                      <a:pt x="102" y="23"/>
                    </a:lnTo>
                    <a:lnTo>
                      <a:pt x="98" y="15"/>
                    </a:lnTo>
                    <a:lnTo>
                      <a:pt x="98" y="15"/>
                    </a:lnTo>
                    <a:lnTo>
                      <a:pt x="89" y="25"/>
                    </a:lnTo>
                    <a:lnTo>
                      <a:pt x="89" y="25"/>
                    </a:lnTo>
                    <a:lnTo>
                      <a:pt x="72" y="44"/>
                    </a:lnTo>
                    <a:lnTo>
                      <a:pt x="56" y="65"/>
                    </a:lnTo>
                    <a:lnTo>
                      <a:pt x="43" y="87"/>
                    </a:lnTo>
                    <a:lnTo>
                      <a:pt x="31" y="111"/>
                    </a:lnTo>
                    <a:lnTo>
                      <a:pt x="22" y="135"/>
                    </a:lnTo>
                    <a:lnTo>
                      <a:pt x="17" y="161"/>
                    </a:lnTo>
                    <a:lnTo>
                      <a:pt x="13" y="186"/>
                    </a:lnTo>
                    <a:lnTo>
                      <a:pt x="12" y="212"/>
                    </a:lnTo>
                    <a:lnTo>
                      <a:pt x="12" y="212"/>
                    </a:lnTo>
                    <a:lnTo>
                      <a:pt x="13" y="240"/>
                    </a:lnTo>
                    <a:lnTo>
                      <a:pt x="17" y="265"/>
                    </a:lnTo>
                    <a:lnTo>
                      <a:pt x="22" y="291"/>
                    </a:lnTo>
                    <a:lnTo>
                      <a:pt x="31" y="315"/>
                    </a:lnTo>
                    <a:lnTo>
                      <a:pt x="43" y="339"/>
                    </a:lnTo>
                    <a:lnTo>
                      <a:pt x="56" y="361"/>
                    </a:lnTo>
                    <a:lnTo>
                      <a:pt x="72" y="382"/>
                    </a:lnTo>
                    <a:lnTo>
                      <a:pt x="89" y="401"/>
                    </a:lnTo>
                    <a:lnTo>
                      <a:pt x="89" y="401"/>
                    </a:lnTo>
                    <a:lnTo>
                      <a:pt x="104" y="415"/>
                    </a:lnTo>
                    <a:lnTo>
                      <a:pt x="119" y="428"/>
                    </a:lnTo>
                    <a:lnTo>
                      <a:pt x="135" y="438"/>
                    </a:lnTo>
                    <a:lnTo>
                      <a:pt x="151" y="449"/>
                    </a:lnTo>
                    <a:lnTo>
                      <a:pt x="163" y="423"/>
                    </a:lnTo>
                    <a:lnTo>
                      <a:pt x="163" y="423"/>
                    </a:lnTo>
                    <a:lnTo>
                      <a:pt x="165" y="417"/>
                    </a:lnTo>
                    <a:lnTo>
                      <a:pt x="165" y="417"/>
                    </a:lnTo>
                    <a:lnTo>
                      <a:pt x="147" y="45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43" name="Google Shape;43;p2"/>
          <p:cNvGrpSpPr/>
          <p:nvPr/>
        </p:nvGrpSpPr>
        <p:grpSpPr>
          <a:xfrm>
            <a:off x="7092950" y="2859782"/>
            <a:ext cx="808038" cy="809625"/>
            <a:chOff x="7092950" y="2954338"/>
            <a:chExt cx="808038" cy="809625"/>
          </a:xfrm>
        </p:grpSpPr>
        <p:sp>
          <p:nvSpPr>
            <p:cNvPr id="44" name="Google Shape;44;p2"/>
            <p:cNvSpPr/>
            <p:nvPr/>
          </p:nvSpPr>
          <p:spPr>
            <a:xfrm>
              <a:off x="7092950" y="2954338"/>
              <a:ext cx="808038" cy="809625"/>
            </a:xfrm>
            <a:custGeom>
              <a:rect b="b" l="l" r="r" t="t"/>
              <a:pathLst>
                <a:path extrusionOk="0" h="1018" w="1017">
                  <a:moveTo>
                    <a:pt x="1017" y="509"/>
                  </a:moveTo>
                  <a:lnTo>
                    <a:pt x="1017" y="509"/>
                  </a:lnTo>
                  <a:lnTo>
                    <a:pt x="1016" y="536"/>
                  </a:lnTo>
                  <a:lnTo>
                    <a:pt x="1015" y="561"/>
                  </a:lnTo>
                  <a:lnTo>
                    <a:pt x="1012" y="586"/>
                  </a:lnTo>
                  <a:lnTo>
                    <a:pt x="1007" y="612"/>
                  </a:lnTo>
                  <a:lnTo>
                    <a:pt x="1001" y="636"/>
                  </a:lnTo>
                  <a:lnTo>
                    <a:pt x="994" y="660"/>
                  </a:lnTo>
                  <a:lnTo>
                    <a:pt x="986" y="684"/>
                  </a:lnTo>
                  <a:lnTo>
                    <a:pt x="977" y="707"/>
                  </a:lnTo>
                  <a:lnTo>
                    <a:pt x="967" y="729"/>
                  </a:lnTo>
                  <a:lnTo>
                    <a:pt x="955" y="751"/>
                  </a:lnTo>
                  <a:lnTo>
                    <a:pt x="944" y="773"/>
                  </a:lnTo>
                  <a:lnTo>
                    <a:pt x="930" y="794"/>
                  </a:lnTo>
                  <a:lnTo>
                    <a:pt x="916" y="813"/>
                  </a:lnTo>
                  <a:lnTo>
                    <a:pt x="901" y="833"/>
                  </a:lnTo>
                  <a:lnTo>
                    <a:pt x="885" y="851"/>
                  </a:lnTo>
                  <a:lnTo>
                    <a:pt x="868" y="869"/>
                  </a:lnTo>
                  <a:lnTo>
                    <a:pt x="850" y="886"/>
                  </a:lnTo>
                  <a:lnTo>
                    <a:pt x="832" y="902"/>
                  </a:lnTo>
                  <a:lnTo>
                    <a:pt x="812" y="917"/>
                  </a:lnTo>
                  <a:lnTo>
                    <a:pt x="793" y="931"/>
                  </a:lnTo>
                  <a:lnTo>
                    <a:pt x="772" y="945"/>
                  </a:lnTo>
                  <a:lnTo>
                    <a:pt x="751" y="956"/>
                  </a:lnTo>
                  <a:lnTo>
                    <a:pt x="729" y="968"/>
                  </a:lnTo>
                  <a:lnTo>
                    <a:pt x="706" y="978"/>
                  </a:lnTo>
                  <a:lnTo>
                    <a:pt x="683" y="987"/>
                  </a:lnTo>
                  <a:lnTo>
                    <a:pt x="660" y="995"/>
                  </a:lnTo>
                  <a:lnTo>
                    <a:pt x="636" y="1002"/>
                  </a:lnTo>
                  <a:lnTo>
                    <a:pt x="611" y="1008"/>
                  </a:lnTo>
                  <a:lnTo>
                    <a:pt x="585" y="1011"/>
                  </a:lnTo>
                  <a:lnTo>
                    <a:pt x="560" y="1015"/>
                  </a:lnTo>
                  <a:lnTo>
                    <a:pt x="535" y="1017"/>
                  </a:lnTo>
                  <a:lnTo>
                    <a:pt x="508" y="1018"/>
                  </a:lnTo>
                  <a:lnTo>
                    <a:pt x="508" y="1018"/>
                  </a:lnTo>
                  <a:lnTo>
                    <a:pt x="482" y="1017"/>
                  </a:lnTo>
                  <a:lnTo>
                    <a:pt x="456" y="1015"/>
                  </a:lnTo>
                  <a:lnTo>
                    <a:pt x="431" y="1011"/>
                  </a:lnTo>
                  <a:lnTo>
                    <a:pt x="406" y="1008"/>
                  </a:lnTo>
                  <a:lnTo>
                    <a:pt x="381" y="1002"/>
                  </a:lnTo>
                  <a:lnTo>
                    <a:pt x="357" y="995"/>
                  </a:lnTo>
                  <a:lnTo>
                    <a:pt x="333" y="987"/>
                  </a:lnTo>
                  <a:lnTo>
                    <a:pt x="310" y="978"/>
                  </a:lnTo>
                  <a:lnTo>
                    <a:pt x="288" y="968"/>
                  </a:lnTo>
                  <a:lnTo>
                    <a:pt x="266" y="956"/>
                  </a:lnTo>
                  <a:lnTo>
                    <a:pt x="244" y="945"/>
                  </a:lnTo>
                  <a:lnTo>
                    <a:pt x="224" y="931"/>
                  </a:lnTo>
                  <a:lnTo>
                    <a:pt x="204" y="917"/>
                  </a:lnTo>
                  <a:lnTo>
                    <a:pt x="184" y="902"/>
                  </a:lnTo>
                  <a:lnTo>
                    <a:pt x="166" y="886"/>
                  </a:lnTo>
                  <a:lnTo>
                    <a:pt x="149" y="869"/>
                  </a:lnTo>
                  <a:lnTo>
                    <a:pt x="131" y="851"/>
                  </a:lnTo>
                  <a:lnTo>
                    <a:pt x="115" y="833"/>
                  </a:lnTo>
                  <a:lnTo>
                    <a:pt x="100" y="813"/>
                  </a:lnTo>
                  <a:lnTo>
                    <a:pt x="86" y="794"/>
                  </a:lnTo>
                  <a:lnTo>
                    <a:pt x="73" y="773"/>
                  </a:lnTo>
                  <a:lnTo>
                    <a:pt x="61" y="751"/>
                  </a:lnTo>
                  <a:lnTo>
                    <a:pt x="50" y="729"/>
                  </a:lnTo>
                  <a:lnTo>
                    <a:pt x="39" y="707"/>
                  </a:lnTo>
                  <a:lnTo>
                    <a:pt x="30" y="684"/>
                  </a:lnTo>
                  <a:lnTo>
                    <a:pt x="22" y="660"/>
                  </a:lnTo>
                  <a:lnTo>
                    <a:pt x="15" y="636"/>
                  </a:lnTo>
                  <a:lnTo>
                    <a:pt x="10" y="612"/>
                  </a:lnTo>
                  <a:lnTo>
                    <a:pt x="6" y="586"/>
                  </a:lnTo>
                  <a:lnTo>
                    <a:pt x="2" y="561"/>
                  </a:lnTo>
                  <a:lnTo>
                    <a:pt x="0" y="536"/>
                  </a:lnTo>
                  <a:lnTo>
                    <a:pt x="0" y="509"/>
                  </a:lnTo>
                  <a:lnTo>
                    <a:pt x="0" y="509"/>
                  </a:lnTo>
                  <a:lnTo>
                    <a:pt x="0" y="483"/>
                  </a:lnTo>
                  <a:lnTo>
                    <a:pt x="2" y="457"/>
                  </a:lnTo>
                  <a:lnTo>
                    <a:pt x="6" y="432"/>
                  </a:lnTo>
                  <a:lnTo>
                    <a:pt x="10" y="407"/>
                  </a:lnTo>
                  <a:lnTo>
                    <a:pt x="15" y="382"/>
                  </a:lnTo>
                  <a:lnTo>
                    <a:pt x="22" y="358"/>
                  </a:lnTo>
                  <a:lnTo>
                    <a:pt x="30" y="334"/>
                  </a:lnTo>
                  <a:lnTo>
                    <a:pt x="39" y="311"/>
                  </a:lnTo>
                  <a:lnTo>
                    <a:pt x="50" y="288"/>
                  </a:lnTo>
                  <a:lnTo>
                    <a:pt x="61" y="266"/>
                  </a:lnTo>
                  <a:lnTo>
                    <a:pt x="73" y="245"/>
                  </a:lnTo>
                  <a:lnTo>
                    <a:pt x="86" y="224"/>
                  </a:lnTo>
                  <a:lnTo>
                    <a:pt x="100" y="205"/>
                  </a:lnTo>
                  <a:lnTo>
                    <a:pt x="115" y="185"/>
                  </a:lnTo>
                  <a:lnTo>
                    <a:pt x="131" y="167"/>
                  </a:lnTo>
                  <a:lnTo>
                    <a:pt x="149" y="150"/>
                  </a:lnTo>
                  <a:lnTo>
                    <a:pt x="166" y="132"/>
                  </a:lnTo>
                  <a:lnTo>
                    <a:pt x="184" y="116"/>
                  </a:lnTo>
                  <a:lnTo>
                    <a:pt x="204" y="101"/>
                  </a:lnTo>
                  <a:lnTo>
                    <a:pt x="224" y="87"/>
                  </a:lnTo>
                  <a:lnTo>
                    <a:pt x="244" y="74"/>
                  </a:lnTo>
                  <a:lnTo>
                    <a:pt x="266" y="62"/>
                  </a:lnTo>
                  <a:lnTo>
                    <a:pt x="288" y="50"/>
                  </a:lnTo>
                  <a:lnTo>
                    <a:pt x="310" y="40"/>
                  </a:lnTo>
                  <a:lnTo>
                    <a:pt x="333" y="31"/>
                  </a:lnTo>
                  <a:lnTo>
                    <a:pt x="357" y="23"/>
                  </a:lnTo>
                  <a:lnTo>
                    <a:pt x="381" y="16"/>
                  </a:lnTo>
                  <a:lnTo>
                    <a:pt x="406" y="10"/>
                  </a:lnTo>
                  <a:lnTo>
                    <a:pt x="431" y="6"/>
                  </a:lnTo>
                  <a:lnTo>
                    <a:pt x="456" y="3"/>
                  </a:lnTo>
                  <a:lnTo>
                    <a:pt x="482" y="1"/>
                  </a:lnTo>
                  <a:lnTo>
                    <a:pt x="508" y="0"/>
                  </a:lnTo>
                  <a:lnTo>
                    <a:pt x="508" y="0"/>
                  </a:lnTo>
                  <a:lnTo>
                    <a:pt x="535" y="1"/>
                  </a:lnTo>
                  <a:lnTo>
                    <a:pt x="560" y="3"/>
                  </a:lnTo>
                  <a:lnTo>
                    <a:pt x="585" y="6"/>
                  </a:lnTo>
                  <a:lnTo>
                    <a:pt x="611" y="10"/>
                  </a:lnTo>
                  <a:lnTo>
                    <a:pt x="636" y="16"/>
                  </a:lnTo>
                  <a:lnTo>
                    <a:pt x="660" y="23"/>
                  </a:lnTo>
                  <a:lnTo>
                    <a:pt x="683" y="31"/>
                  </a:lnTo>
                  <a:lnTo>
                    <a:pt x="706" y="40"/>
                  </a:lnTo>
                  <a:lnTo>
                    <a:pt x="729" y="50"/>
                  </a:lnTo>
                  <a:lnTo>
                    <a:pt x="751" y="62"/>
                  </a:lnTo>
                  <a:lnTo>
                    <a:pt x="772" y="74"/>
                  </a:lnTo>
                  <a:lnTo>
                    <a:pt x="793" y="87"/>
                  </a:lnTo>
                  <a:lnTo>
                    <a:pt x="812" y="101"/>
                  </a:lnTo>
                  <a:lnTo>
                    <a:pt x="832" y="116"/>
                  </a:lnTo>
                  <a:lnTo>
                    <a:pt x="850" y="132"/>
                  </a:lnTo>
                  <a:lnTo>
                    <a:pt x="868" y="150"/>
                  </a:lnTo>
                  <a:lnTo>
                    <a:pt x="885" y="167"/>
                  </a:lnTo>
                  <a:lnTo>
                    <a:pt x="901" y="185"/>
                  </a:lnTo>
                  <a:lnTo>
                    <a:pt x="916" y="205"/>
                  </a:lnTo>
                  <a:lnTo>
                    <a:pt x="930" y="224"/>
                  </a:lnTo>
                  <a:lnTo>
                    <a:pt x="944" y="245"/>
                  </a:lnTo>
                  <a:lnTo>
                    <a:pt x="955" y="266"/>
                  </a:lnTo>
                  <a:lnTo>
                    <a:pt x="967" y="288"/>
                  </a:lnTo>
                  <a:lnTo>
                    <a:pt x="977" y="311"/>
                  </a:lnTo>
                  <a:lnTo>
                    <a:pt x="986" y="334"/>
                  </a:lnTo>
                  <a:lnTo>
                    <a:pt x="994" y="358"/>
                  </a:lnTo>
                  <a:lnTo>
                    <a:pt x="1001" y="382"/>
                  </a:lnTo>
                  <a:lnTo>
                    <a:pt x="1007" y="407"/>
                  </a:lnTo>
                  <a:lnTo>
                    <a:pt x="1012" y="432"/>
                  </a:lnTo>
                  <a:lnTo>
                    <a:pt x="1015" y="457"/>
                  </a:lnTo>
                  <a:lnTo>
                    <a:pt x="1016" y="483"/>
                  </a:lnTo>
                  <a:lnTo>
                    <a:pt x="1017" y="509"/>
                  </a:lnTo>
                  <a:lnTo>
                    <a:pt x="1017" y="509"/>
                  </a:lnTo>
                  <a:close/>
                </a:path>
              </a:pathLst>
            </a:custGeom>
            <a:solidFill>
              <a:srgbClr val="4FC1E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5" name="Google Shape;45;p2"/>
            <p:cNvGrpSpPr/>
            <p:nvPr/>
          </p:nvGrpSpPr>
          <p:grpSpPr>
            <a:xfrm>
              <a:off x="7321550" y="3025775"/>
              <a:ext cx="349250" cy="635000"/>
              <a:chOff x="7321550" y="3025775"/>
              <a:chExt cx="349250" cy="635000"/>
            </a:xfrm>
          </p:grpSpPr>
          <p:sp>
            <p:nvSpPr>
              <p:cNvPr id="46" name="Google Shape;46;p2"/>
              <p:cNvSpPr/>
              <p:nvPr/>
            </p:nvSpPr>
            <p:spPr>
              <a:xfrm>
                <a:off x="7486650" y="3044825"/>
                <a:ext cx="71438" cy="71438"/>
              </a:xfrm>
              <a:custGeom>
                <a:rect b="b" l="l" r="r" t="t"/>
                <a:pathLst>
                  <a:path extrusionOk="0" h="90" w="89">
                    <a:moveTo>
                      <a:pt x="45" y="90"/>
                    </a:moveTo>
                    <a:lnTo>
                      <a:pt x="45" y="90"/>
                    </a:lnTo>
                    <a:lnTo>
                      <a:pt x="54" y="89"/>
                    </a:lnTo>
                    <a:lnTo>
                      <a:pt x="62" y="86"/>
                    </a:lnTo>
                    <a:lnTo>
                      <a:pt x="70" y="82"/>
                    </a:lnTo>
                    <a:lnTo>
                      <a:pt x="76" y="77"/>
                    </a:lnTo>
                    <a:lnTo>
                      <a:pt x="81" y="70"/>
                    </a:lnTo>
                    <a:lnTo>
                      <a:pt x="86" y="62"/>
                    </a:lnTo>
                    <a:lnTo>
                      <a:pt x="88" y="54"/>
                    </a:lnTo>
                    <a:lnTo>
                      <a:pt x="89" y="45"/>
                    </a:lnTo>
                    <a:lnTo>
                      <a:pt x="89" y="45"/>
                    </a:lnTo>
                    <a:lnTo>
                      <a:pt x="88" y="36"/>
                    </a:lnTo>
                    <a:lnTo>
                      <a:pt x="86" y="27"/>
                    </a:lnTo>
                    <a:lnTo>
                      <a:pt x="81" y="21"/>
                    </a:lnTo>
                    <a:lnTo>
                      <a:pt x="76" y="14"/>
                    </a:lnTo>
                    <a:lnTo>
                      <a:pt x="70" y="8"/>
                    </a:lnTo>
                    <a:lnTo>
                      <a:pt x="62" y="3"/>
                    </a:lnTo>
                    <a:lnTo>
                      <a:pt x="54" y="1"/>
                    </a:lnTo>
                    <a:lnTo>
                      <a:pt x="45" y="0"/>
                    </a:lnTo>
                    <a:lnTo>
                      <a:pt x="45" y="0"/>
                    </a:lnTo>
                    <a:lnTo>
                      <a:pt x="35" y="1"/>
                    </a:lnTo>
                    <a:lnTo>
                      <a:pt x="27" y="3"/>
                    </a:lnTo>
                    <a:lnTo>
                      <a:pt x="19" y="8"/>
                    </a:lnTo>
                    <a:lnTo>
                      <a:pt x="13" y="14"/>
                    </a:lnTo>
                    <a:lnTo>
                      <a:pt x="8" y="21"/>
                    </a:lnTo>
                    <a:lnTo>
                      <a:pt x="3" y="27"/>
                    </a:lnTo>
                    <a:lnTo>
                      <a:pt x="1" y="36"/>
                    </a:lnTo>
                    <a:lnTo>
                      <a:pt x="0" y="45"/>
                    </a:lnTo>
                    <a:lnTo>
                      <a:pt x="0" y="45"/>
                    </a:lnTo>
                    <a:lnTo>
                      <a:pt x="1" y="54"/>
                    </a:lnTo>
                    <a:lnTo>
                      <a:pt x="3" y="62"/>
                    </a:lnTo>
                    <a:lnTo>
                      <a:pt x="8" y="70"/>
                    </a:lnTo>
                    <a:lnTo>
                      <a:pt x="13" y="77"/>
                    </a:lnTo>
                    <a:lnTo>
                      <a:pt x="19" y="82"/>
                    </a:lnTo>
                    <a:lnTo>
                      <a:pt x="27" y="86"/>
                    </a:lnTo>
                    <a:lnTo>
                      <a:pt x="35" y="89"/>
                    </a:lnTo>
                    <a:lnTo>
                      <a:pt x="45" y="90"/>
                    </a:lnTo>
                    <a:lnTo>
                      <a:pt x="45" y="90"/>
                    </a:lnTo>
                    <a:close/>
                    <a:moveTo>
                      <a:pt x="45" y="15"/>
                    </a:moveTo>
                    <a:lnTo>
                      <a:pt x="45" y="15"/>
                    </a:lnTo>
                    <a:lnTo>
                      <a:pt x="50" y="15"/>
                    </a:lnTo>
                    <a:lnTo>
                      <a:pt x="56" y="17"/>
                    </a:lnTo>
                    <a:lnTo>
                      <a:pt x="62" y="19"/>
                    </a:lnTo>
                    <a:lnTo>
                      <a:pt x="66" y="24"/>
                    </a:lnTo>
                    <a:lnTo>
                      <a:pt x="70" y="27"/>
                    </a:lnTo>
                    <a:lnTo>
                      <a:pt x="72" y="33"/>
                    </a:lnTo>
                    <a:lnTo>
                      <a:pt x="74" y="39"/>
                    </a:lnTo>
                    <a:lnTo>
                      <a:pt x="76" y="45"/>
                    </a:lnTo>
                    <a:lnTo>
                      <a:pt x="76" y="45"/>
                    </a:lnTo>
                    <a:lnTo>
                      <a:pt x="74" y="51"/>
                    </a:lnTo>
                    <a:lnTo>
                      <a:pt x="72" y="56"/>
                    </a:lnTo>
                    <a:lnTo>
                      <a:pt x="70" y="62"/>
                    </a:lnTo>
                    <a:lnTo>
                      <a:pt x="66" y="67"/>
                    </a:lnTo>
                    <a:lnTo>
                      <a:pt x="62" y="70"/>
                    </a:lnTo>
                    <a:lnTo>
                      <a:pt x="56" y="74"/>
                    </a:lnTo>
                    <a:lnTo>
                      <a:pt x="50" y="75"/>
                    </a:lnTo>
                    <a:lnTo>
                      <a:pt x="45" y="76"/>
                    </a:lnTo>
                    <a:lnTo>
                      <a:pt x="45" y="76"/>
                    </a:lnTo>
                    <a:lnTo>
                      <a:pt x="39" y="75"/>
                    </a:lnTo>
                    <a:lnTo>
                      <a:pt x="33" y="74"/>
                    </a:lnTo>
                    <a:lnTo>
                      <a:pt x="27" y="70"/>
                    </a:lnTo>
                    <a:lnTo>
                      <a:pt x="23" y="67"/>
                    </a:lnTo>
                    <a:lnTo>
                      <a:pt x="19" y="62"/>
                    </a:lnTo>
                    <a:lnTo>
                      <a:pt x="17" y="56"/>
                    </a:lnTo>
                    <a:lnTo>
                      <a:pt x="15" y="51"/>
                    </a:lnTo>
                    <a:lnTo>
                      <a:pt x="15" y="45"/>
                    </a:lnTo>
                    <a:lnTo>
                      <a:pt x="15" y="45"/>
                    </a:lnTo>
                    <a:lnTo>
                      <a:pt x="15" y="39"/>
                    </a:lnTo>
                    <a:lnTo>
                      <a:pt x="17" y="33"/>
                    </a:lnTo>
                    <a:lnTo>
                      <a:pt x="19" y="27"/>
                    </a:lnTo>
                    <a:lnTo>
                      <a:pt x="23" y="24"/>
                    </a:lnTo>
                    <a:lnTo>
                      <a:pt x="27" y="19"/>
                    </a:lnTo>
                    <a:lnTo>
                      <a:pt x="33" y="17"/>
                    </a:lnTo>
                    <a:lnTo>
                      <a:pt x="39" y="15"/>
                    </a:lnTo>
                    <a:lnTo>
                      <a:pt x="45" y="15"/>
                    </a:lnTo>
                    <a:lnTo>
                      <a:pt x="45" y="1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" name="Google Shape;47;p2"/>
              <p:cNvSpPr/>
              <p:nvPr/>
            </p:nvSpPr>
            <p:spPr>
              <a:xfrm>
                <a:off x="7429500" y="3081338"/>
                <a:ext cx="33338" cy="33338"/>
              </a:xfrm>
              <a:custGeom>
                <a:rect b="b" l="l" r="r" t="t"/>
                <a:pathLst>
                  <a:path extrusionOk="0" h="42" w="43">
                    <a:moveTo>
                      <a:pt x="21" y="42"/>
                    </a:moveTo>
                    <a:lnTo>
                      <a:pt x="21" y="42"/>
                    </a:lnTo>
                    <a:lnTo>
                      <a:pt x="25" y="41"/>
                    </a:lnTo>
                    <a:lnTo>
                      <a:pt x="29" y="40"/>
                    </a:lnTo>
                    <a:lnTo>
                      <a:pt x="32" y="38"/>
                    </a:lnTo>
                    <a:lnTo>
                      <a:pt x="36" y="35"/>
                    </a:lnTo>
                    <a:lnTo>
                      <a:pt x="38" y="32"/>
                    </a:lnTo>
                    <a:lnTo>
                      <a:pt x="40" y="29"/>
                    </a:lnTo>
                    <a:lnTo>
                      <a:pt x="41" y="25"/>
                    </a:lnTo>
                    <a:lnTo>
                      <a:pt x="43" y="21"/>
                    </a:lnTo>
                    <a:lnTo>
                      <a:pt x="43" y="21"/>
                    </a:lnTo>
                    <a:lnTo>
                      <a:pt x="41" y="16"/>
                    </a:lnTo>
                    <a:lnTo>
                      <a:pt x="40" y="12"/>
                    </a:lnTo>
                    <a:lnTo>
                      <a:pt x="38" y="9"/>
                    </a:lnTo>
                    <a:lnTo>
                      <a:pt x="36" y="6"/>
                    </a:lnTo>
                    <a:lnTo>
                      <a:pt x="32" y="3"/>
                    </a:lnTo>
                    <a:lnTo>
                      <a:pt x="29" y="1"/>
                    </a:lnTo>
                    <a:lnTo>
                      <a:pt x="25" y="0"/>
                    </a:lnTo>
                    <a:lnTo>
                      <a:pt x="21" y="0"/>
                    </a:lnTo>
                    <a:lnTo>
                      <a:pt x="21" y="0"/>
                    </a:lnTo>
                    <a:lnTo>
                      <a:pt x="16" y="0"/>
                    </a:lnTo>
                    <a:lnTo>
                      <a:pt x="13" y="1"/>
                    </a:lnTo>
                    <a:lnTo>
                      <a:pt x="9" y="3"/>
                    </a:lnTo>
                    <a:lnTo>
                      <a:pt x="6" y="6"/>
                    </a:lnTo>
                    <a:lnTo>
                      <a:pt x="3" y="9"/>
                    </a:lnTo>
                    <a:lnTo>
                      <a:pt x="1" y="12"/>
                    </a:lnTo>
                    <a:lnTo>
                      <a:pt x="0" y="16"/>
                    </a:lnTo>
                    <a:lnTo>
                      <a:pt x="0" y="21"/>
                    </a:lnTo>
                    <a:lnTo>
                      <a:pt x="0" y="21"/>
                    </a:lnTo>
                    <a:lnTo>
                      <a:pt x="0" y="25"/>
                    </a:lnTo>
                    <a:lnTo>
                      <a:pt x="1" y="29"/>
                    </a:lnTo>
                    <a:lnTo>
                      <a:pt x="3" y="32"/>
                    </a:lnTo>
                    <a:lnTo>
                      <a:pt x="6" y="35"/>
                    </a:lnTo>
                    <a:lnTo>
                      <a:pt x="9" y="38"/>
                    </a:lnTo>
                    <a:lnTo>
                      <a:pt x="13" y="40"/>
                    </a:lnTo>
                    <a:lnTo>
                      <a:pt x="16" y="41"/>
                    </a:lnTo>
                    <a:lnTo>
                      <a:pt x="21" y="42"/>
                    </a:lnTo>
                    <a:lnTo>
                      <a:pt x="21" y="42"/>
                    </a:lnTo>
                    <a:close/>
                    <a:moveTo>
                      <a:pt x="21" y="8"/>
                    </a:moveTo>
                    <a:lnTo>
                      <a:pt x="21" y="8"/>
                    </a:lnTo>
                    <a:lnTo>
                      <a:pt x="25" y="9"/>
                    </a:lnTo>
                    <a:lnTo>
                      <a:pt x="30" y="12"/>
                    </a:lnTo>
                    <a:lnTo>
                      <a:pt x="32" y="16"/>
                    </a:lnTo>
                    <a:lnTo>
                      <a:pt x="33" y="21"/>
                    </a:lnTo>
                    <a:lnTo>
                      <a:pt x="33" y="21"/>
                    </a:lnTo>
                    <a:lnTo>
                      <a:pt x="32" y="25"/>
                    </a:lnTo>
                    <a:lnTo>
                      <a:pt x="30" y="30"/>
                    </a:lnTo>
                    <a:lnTo>
                      <a:pt x="25" y="32"/>
                    </a:lnTo>
                    <a:lnTo>
                      <a:pt x="21" y="33"/>
                    </a:lnTo>
                    <a:lnTo>
                      <a:pt x="21" y="33"/>
                    </a:lnTo>
                    <a:lnTo>
                      <a:pt x="21" y="33"/>
                    </a:lnTo>
                    <a:lnTo>
                      <a:pt x="16" y="32"/>
                    </a:lnTo>
                    <a:lnTo>
                      <a:pt x="13" y="30"/>
                    </a:lnTo>
                    <a:lnTo>
                      <a:pt x="9" y="25"/>
                    </a:lnTo>
                    <a:lnTo>
                      <a:pt x="9" y="21"/>
                    </a:lnTo>
                    <a:lnTo>
                      <a:pt x="9" y="21"/>
                    </a:lnTo>
                    <a:lnTo>
                      <a:pt x="9" y="16"/>
                    </a:lnTo>
                    <a:lnTo>
                      <a:pt x="13" y="12"/>
                    </a:lnTo>
                    <a:lnTo>
                      <a:pt x="16" y="9"/>
                    </a:lnTo>
                    <a:lnTo>
                      <a:pt x="21" y="8"/>
                    </a:lnTo>
                    <a:lnTo>
                      <a:pt x="21" y="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" name="Google Shape;48;p2"/>
              <p:cNvSpPr/>
              <p:nvPr/>
            </p:nvSpPr>
            <p:spPr>
              <a:xfrm>
                <a:off x="7454900" y="3025775"/>
                <a:ext cx="28575" cy="28575"/>
              </a:xfrm>
              <a:custGeom>
                <a:rect b="b" l="l" r="r" t="t"/>
                <a:pathLst>
                  <a:path extrusionOk="0" h="34" w="36">
                    <a:moveTo>
                      <a:pt x="18" y="34"/>
                    </a:moveTo>
                    <a:lnTo>
                      <a:pt x="18" y="34"/>
                    </a:lnTo>
                    <a:lnTo>
                      <a:pt x="21" y="34"/>
                    </a:lnTo>
                    <a:lnTo>
                      <a:pt x="24" y="33"/>
                    </a:lnTo>
                    <a:lnTo>
                      <a:pt x="30" y="30"/>
                    </a:lnTo>
                    <a:lnTo>
                      <a:pt x="34" y="24"/>
                    </a:lnTo>
                    <a:lnTo>
                      <a:pt x="35" y="20"/>
                    </a:lnTo>
                    <a:lnTo>
                      <a:pt x="36" y="17"/>
                    </a:lnTo>
                    <a:lnTo>
                      <a:pt x="36" y="17"/>
                    </a:lnTo>
                    <a:lnTo>
                      <a:pt x="35" y="13"/>
                    </a:lnTo>
                    <a:lnTo>
                      <a:pt x="34" y="10"/>
                    </a:lnTo>
                    <a:lnTo>
                      <a:pt x="30" y="4"/>
                    </a:lnTo>
                    <a:lnTo>
                      <a:pt x="24" y="1"/>
                    </a:lnTo>
                    <a:lnTo>
                      <a:pt x="21" y="0"/>
                    </a:lnTo>
                    <a:lnTo>
                      <a:pt x="18" y="0"/>
                    </a:lnTo>
                    <a:lnTo>
                      <a:pt x="18" y="0"/>
                    </a:lnTo>
                    <a:lnTo>
                      <a:pt x="14" y="0"/>
                    </a:lnTo>
                    <a:lnTo>
                      <a:pt x="12" y="1"/>
                    </a:lnTo>
                    <a:lnTo>
                      <a:pt x="6" y="4"/>
                    </a:lnTo>
                    <a:lnTo>
                      <a:pt x="3" y="10"/>
                    </a:lnTo>
                    <a:lnTo>
                      <a:pt x="1" y="13"/>
                    </a:lnTo>
                    <a:lnTo>
                      <a:pt x="0" y="17"/>
                    </a:lnTo>
                    <a:lnTo>
                      <a:pt x="0" y="17"/>
                    </a:lnTo>
                    <a:lnTo>
                      <a:pt x="1" y="20"/>
                    </a:lnTo>
                    <a:lnTo>
                      <a:pt x="3" y="24"/>
                    </a:lnTo>
                    <a:lnTo>
                      <a:pt x="6" y="30"/>
                    </a:lnTo>
                    <a:lnTo>
                      <a:pt x="12" y="33"/>
                    </a:lnTo>
                    <a:lnTo>
                      <a:pt x="14" y="34"/>
                    </a:lnTo>
                    <a:lnTo>
                      <a:pt x="18" y="34"/>
                    </a:lnTo>
                    <a:lnTo>
                      <a:pt x="18" y="34"/>
                    </a:lnTo>
                    <a:close/>
                    <a:moveTo>
                      <a:pt x="18" y="7"/>
                    </a:moveTo>
                    <a:lnTo>
                      <a:pt x="18" y="7"/>
                    </a:lnTo>
                    <a:lnTo>
                      <a:pt x="22" y="8"/>
                    </a:lnTo>
                    <a:lnTo>
                      <a:pt x="26" y="10"/>
                    </a:lnTo>
                    <a:lnTo>
                      <a:pt x="27" y="12"/>
                    </a:lnTo>
                    <a:lnTo>
                      <a:pt x="28" y="17"/>
                    </a:lnTo>
                    <a:lnTo>
                      <a:pt x="28" y="17"/>
                    </a:lnTo>
                    <a:lnTo>
                      <a:pt x="27" y="20"/>
                    </a:lnTo>
                    <a:lnTo>
                      <a:pt x="26" y="24"/>
                    </a:lnTo>
                    <a:lnTo>
                      <a:pt x="22" y="26"/>
                    </a:lnTo>
                    <a:lnTo>
                      <a:pt x="18" y="27"/>
                    </a:lnTo>
                    <a:lnTo>
                      <a:pt x="18" y="27"/>
                    </a:lnTo>
                    <a:lnTo>
                      <a:pt x="14" y="26"/>
                    </a:lnTo>
                    <a:lnTo>
                      <a:pt x="11" y="24"/>
                    </a:lnTo>
                    <a:lnTo>
                      <a:pt x="8" y="20"/>
                    </a:lnTo>
                    <a:lnTo>
                      <a:pt x="8" y="17"/>
                    </a:lnTo>
                    <a:lnTo>
                      <a:pt x="8" y="17"/>
                    </a:lnTo>
                    <a:lnTo>
                      <a:pt x="8" y="12"/>
                    </a:lnTo>
                    <a:lnTo>
                      <a:pt x="11" y="10"/>
                    </a:lnTo>
                    <a:lnTo>
                      <a:pt x="14" y="8"/>
                    </a:lnTo>
                    <a:lnTo>
                      <a:pt x="18" y="7"/>
                    </a:lnTo>
                    <a:lnTo>
                      <a:pt x="18" y="7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" name="Google Shape;49;p2"/>
              <p:cNvSpPr/>
              <p:nvPr/>
            </p:nvSpPr>
            <p:spPr>
              <a:xfrm>
                <a:off x="7321550" y="3152775"/>
                <a:ext cx="349250" cy="508000"/>
              </a:xfrm>
              <a:custGeom>
                <a:rect b="b" l="l" r="r" t="t"/>
                <a:pathLst>
                  <a:path extrusionOk="0" h="639" w="440">
                    <a:moveTo>
                      <a:pt x="437" y="383"/>
                    </a:moveTo>
                    <a:lnTo>
                      <a:pt x="437" y="383"/>
                    </a:lnTo>
                    <a:lnTo>
                      <a:pt x="437" y="381"/>
                    </a:lnTo>
                    <a:lnTo>
                      <a:pt x="437" y="381"/>
                    </a:lnTo>
                    <a:lnTo>
                      <a:pt x="433" y="365"/>
                    </a:lnTo>
                    <a:lnTo>
                      <a:pt x="429" y="350"/>
                    </a:lnTo>
                    <a:lnTo>
                      <a:pt x="423" y="335"/>
                    </a:lnTo>
                    <a:lnTo>
                      <a:pt x="417" y="320"/>
                    </a:lnTo>
                    <a:lnTo>
                      <a:pt x="409" y="306"/>
                    </a:lnTo>
                    <a:lnTo>
                      <a:pt x="400" y="292"/>
                    </a:lnTo>
                    <a:lnTo>
                      <a:pt x="391" y="280"/>
                    </a:lnTo>
                    <a:lnTo>
                      <a:pt x="380" y="268"/>
                    </a:lnTo>
                    <a:lnTo>
                      <a:pt x="369" y="257"/>
                    </a:lnTo>
                    <a:lnTo>
                      <a:pt x="357" y="246"/>
                    </a:lnTo>
                    <a:lnTo>
                      <a:pt x="345" y="237"/>
                    </a:lnTo>
                    <a:lnTo>
                      <a:pt x="331" y="229"/>
                    </a:lnTo>
                    <a:lnTo>
                      <a:pt x="316" y="221"/>
                    </a:lnTo>
                    <a:lnTo>
                      <a:pt x="301" y="214"/>
                    </a:lnTo>
                    <a:lnTo>
                      <a:pt x="286" y="208"/>
                    </a:lnTo>
                    <a:lnTo>
                      <a:pt x="270" y="205"/>
                    </a:lnTo>
                    <a:lnTo>
                      <a:pt x="270" y="38"/>
                    </a:lnTo>
                    <a:lnTo>
                      <a:pt x="270" y="38"/>
                    </a:lnTo>
                    <a:lnTo>
                      <a:pt x="313" y="10"/>
                    </a:lnTo>
                    <a:lnTo>
                      <a:pt x="313" y="10"/>
                    </a:lnTo>
                    <a:lnTo>
                      <a:pt x="316" y="8"/>
                    </a:lnTo>
                    <a:lnTo>
                      <a:pt x="316" y="4"/>
                    </a:lnTo>
                    <a:lnTo>
                      <a:pt x="316" y="4"/>
                    </a:lnTo>
                    <a:lnTo>
                      <a:pt x="313" y="1"/>
                    </a:lnTo>
                    <a:lnTo>
                      <a:pt x="310" y="0"/>
                    </a:lnTo>
                    <a:lnTo>
                      <a:pt x="220" y="0"/>
                    </a:lnTo>
                    <a:lnTo>
                      <a:pt x="220" y="0"/>
                    </a:lnTo>
                    <a:lnTo>
                      <a:pt x="220" y="0"/>
                    </a:lnTo>
                    <a:lnTo>
                      <a:pt x="130" y="0"/>
                    </a:lnTo>
                    <a:lnTo>
                      <a:pt x="130" y="0"/>
                    </a:lnTo>
                    <a:lnTo>
                      <a:pt x="127" y="1"/>
                    </a:lnTo>
                    <a:lnTo>
                      <a:pt x="124" y="4"/>
                    </a:lnTo>
                    <a:lnTo>
                      <a:pt x="124" y="4"/>
                    </a:lnTo>
                    <a:lnTo>
                      <a:pt x="126" y="8"/>
                    </a:lnTo>
                    <a:lnTo>
                      <a:pt x="128" y="10"/>
                    </a:lnTo>
                    <a:lnTo>
                      <a:pt x="128" y="10"/>
                    </a:lnTo>
                    <a:lnTo>
                      <a:pt x="171" y="38"/>
                    </a:lnTo>
                    <a:lnTo>
                      <a:pt x="171" y="205"/>
                    </a:lnTo>
                    <a:lnTo>
                      <a:pt x="171" y="205"/>
                    </a:lnTo>
                    <a:lnTo>
                      <a:pt x="153" y="210"/>
                    </a:lnTo>
                    <a:lnTo>
                      <a:pt x="137" y="215"/>
                    </a:lnTo>
                    <a:lnTo>
                      <a:pt x="121" y="222"/>
                    </a:lnTo>
                    <a:lnTo>
                      <a:pt x="106" y="231"/>
                    </a:lnTo>
                    <a:lnTo>
                      <a:pt x="91" y="241"/>
                    </a:lnTo>
                    <a:lnTo>
                      <a:pt x="78" y="252"/>
                    </a:lnTo>
                    <a:lnTo>
                      <a:pt x="66" y="264"/>
                    </a:lnTo>
                    <a:lnTo>
                      <a:pt x="53" y="276"/>
                    </a:lnTo>
                    <a:lnTo>
                      <a:pt x="43" y="289"/>
                    </a:lnTo>
                    <a:lnTo>
                      <a:pt x="33" y="304"/>
                    </a:lnTo>
                    <a:lnTo>
                      <a:pt x="24" y="319"/>
                    </a:lnTo>
                    <a:lnTo>
                      <a:pt x="17" y="334"/>
                    </a:lnTo>
                    <a:lnTo>
                      <a:pt x="12" y="351"/>
                    </a:lnTo>
                    <a:lnTo>
                      <a:pt x="7" y="367"/>
                    </a:lnTo>
                    <a:lnTo>
                      <a:pt x="4" y="385"/>
                    </a:lnTo>
                    <a:lnTo>
                      <a:pt x="1" y="402"/>
                    </a:lnTo>
                    <a:lnTo>
                      <a:pt x="1" y="402"/>
                    </a:lnTo>
                    <a:lnTo>
                      <a:pt x="1" y="404"/>
                    </a:lnTo>
                    <a:lnTo>
                      <a:pt x="1" y="404"/>
                    </a:lnTo>
                    <a:lnTo>
                      <a:pt x="0" y="419"/>
                    </a:lnTo>
                    <a:lnTo>
                      <a:pt x="0" y="419"/>
                    </a:lnTo>
                    <a:lnTo>
                      <a:pt x="1" y="441"/>
                    </a:lnTo>
                    <a:lnTo>
                      <a:pt x="5" y="463"/>
                    </a:lnTo>
                    <a:lnTo>
                      <a:pt x="10" y="484"/>
                    </a:lnTo>
                    <a:lnTo>
                      <a:pt x="17" y="504"/>
                    </a:lnTo>
                    <a:lnTo>
                      <a:pt x="27" y="524"/>
                    </a:lnTo>
                    <a:lnTo>
                      <a:pt x="38" y="541"/>
                    </a:lnTo>
                    <a:lnTo>
                      <a:pt x="51" y="559"/>
                    </a:lnTo>
                    <a:lnTo>
                      <a:pt x="65" y="575"/>
                    </a:lnTo>
                    <a:lnTo>
                      <a:pt x="81" y="589"/>
                    </a:lnTo>
                    <a:lnTo>
                      <a:pt x="98" y="601"/>
                    </a:lnTo>
                    <a:lnTo>
                      <a:pt x="115" y="612"/>
                    </a:lnTo>
                    <a:lnTo>
                      <a:pt x="135" y="622"/>
                    </a:lnTo>
                    <a:lnTo>
                      <a:pt x="156" y="629"/>
                    </a:lnTo>
                    <a:lnTo>
                      <a:pt x="176" y="635"/>
                    </a:lnTo>
                    <a:lnTo>
                      <a:pt x="198" y="638"/>
                    </a:lnTo>
                    <a:lnTo>
                      <a:pt x="220" y="639"/>
                    </a:lnTo>
                    <a:lnTo>
                      <a:pt x="220" y="639"/>
                    </a:lnTo>
                    <a:lnTo>
                      <a:pt x="243" y="638"/>
                    </a:lnTo>
                    <a:lnTo>
                      <a:pt x="265" y="635"/>
                    </a:lnTo>
                    <a:lnTo>
                      <a:pt x="286" y="629"/>
                    </a:lnTo>
                    <a:lnTo>
                      <a:pt x="305" y="622"/>
                    </a:lnTo>
                    <a:lnTo>
                      <a:pt x="325" y="612"/>
                    </a:lnTo>
                    <a:lnTo>
                      <a:pt x="343" y="601"/>
                    </a:lnTo>
                    <a:lnTo>
                      <a:pt x="361" y="589"/>
                    </a:lnTo>
                    <a:lnTo>
                      <a:pt x="376" y="575"/>
                    </a:lnTo>
                    <a:lnTo>
                      <a:pt x="389" y="559"/>
                    </a:lnTo>
                    <a:lnTo>
                      <a:pt x="402" y="541"/>
                    </a:lnTo>
                    <a:lnTo>
                      <a:pt x="414" y="524"/>
                    </a:lnTo>
                    <a:lnTo>
                      <a:pt x="423" y="504"/>
                    </a:lnTo>
                    <a:lnTo>
                      <a:pt x="430" y="484"/>
                    </a:lnTo>
                    <a:lnTo>
                      <a:pt x="436" y="463"/>
                    </a:lnTo>
                    <a:lnTo>
                      <a:pt x="439" y="441"/>
                    </a:lnTo>
                    <a:lnTo>
                      <a:pt x="440" y="419"/>
                    </a:lnTo>
                    <a:lnTo>
                      <a:pt x="440" y="419"/>
                    </a:lnTo>
                    <a:lnTo>
                      <a:pt x="439" y="401"/>
                    </a:lnTo>
                    <a:lnTo>
                      <a:pt x="437" y="383"/>
                    </a:lnTo>
                    <a:lnTo>
                      <a:pt x="437" y="383"/>
                    </a:lnTo>
                    <a:close/>
                    <a:moveTo>
                      <a:pt x="177" y="215"/>
                    </a:moveTo>
                    <a:lnTo>
                      <a:pt x="177" y="215"/>
                    </a:lnTo>
                    <a:lnTo>
                      <a:pt x="181" y="213"/>
                    </a:lnTo>
                    <a:lnTo>
                      <a:pt x="182" y="211"/>
                    </a:lnTo>
                    <a:lnTo>
                      <a:pt x="182" y="210"/>
                    </a:lnTo>
                    <a:lnTo>
                      <a:pt x="182" y="34"/>
                    </a:lnTo>
                    <a:lnTo>
                      <a:pt x="182" y="34"/>
                    </a:lnTo>
                    <a:lnTo>
                      <a:pt x="182" y="32"/>
                    </a:lnTo>
                    <a:lnTo>
                      <a:pt x="181" y="31"/>
                    </a:lnTo>
                    <a:lnTo>
                      <a:pt x="173" y="25"/>
                    </a:lnTo>
                    <a:lnTo>
                      <a:pt x="173" y="25"/>
                    </a:lnTo>
                    <a:lnTo>
                      <a:pt x="157" y="15"/>
                    </a:lnTo>
                    <a:lnTo>
                      <a:pt x="157" y="15"/>
                    </a:lnTo>
                    <a:lnTo>
                      <a:pt x="151" y="11"/>
                    </a:lnTo>
                    <a:lnTo>
                      <a:pt x="220" y="11"/>
                    </a:lnTo>
                    <a:lnTo>
                      <a:pt x="220" y="11"/>
                    </a:lnTo>
                    <a:lnTo>
                      <a:pt x="220" y="11"/>
                    </a:lnTo>
                    <a:lnTo>
                      <a:pt x="289" y="11"/>
                    </a:lnTo>
                    <a:lnTo>
                      <a:pt x="289" y="11"/>
                    </a:lnTo>
                    <a:lnTo>
                      <a:pt x="283" y="15"/>
                    </a:lnTo>
                    <a:lnTo>
                      <a:pt x="283" y="15"/>
                    </a:lnTo>
                    <a:lnTo>
                      <a:pt x="268" y="25"/>
                    </a:lnTo>
                    <a:lnTo>
                      <a:pt x="268" y="25"/>
                    </a:lnTo>
                    <a:lnTo>
                      <a:pt x="259" y="31"/>
                    </a:lnTo>
                    <a:lnTo>
                      <a:pt x="258" y="32"/>
                    </a:lnTo>
                    <a:lnTo>
                      <a:pt x="258" y="34"/>
                    </a:lnTo>
                    <a:lnTo>
                      <a:pt x="258" y="210"/>
                    </a:lnTo>
                    <a:lnTo>
                      <a:pt x="258" y="210"/>
                    </a:lnTo>
                    <a:lnTo>
                      <a:pt x="258" y="211"/>
                    </a:lnTo>
                    <a:lnTo>
                      <a:pt x="259" y="213"/>
                    </a:lnTo>
                    <a:lnTo>
                      <a:pt x="263" y="215"/>
                    </a:lnTo>
                    <a:lnTo>
                      <a:pt x="263" y="215"/>
                    </a:lnTo>
                    <a:lnTo>
                      <a:pt x="278" y="219"/>
                    </a:lnTo>
                    <a:lnTo>
                      <a:pt x="293" y="223"/>
                    </a:lnTo>
                    <a:lnTo>
                      <a:pt x="306" y="229"/>
                    </a:lnTo>
                    <a:lnTo>
                      <a:pt x="320" y="236"/>
                    </a:lnTo>
                    <a:lnTo>
                      <a:pt x="333" y="244"/>
                    </a:lnTo>
                    <a:lnTo>
                      <a:pt x="346" y="252"/>
                    </a:lnTo>
                    <a:lnTo>
                      <a:pt x="357" y="261"/>
                    </a:lnTo>
                    <a:lnTo>
                      <a:pt x="368" y="272"/>
                    </a:lnTo>
                    <a:lnTo>
                      <a:pt x="378" y="283"/>
                    </a:lnTo>
                    <a:lnTo>
                      <a:pt x="387" y="295"/>
                    </a:lnTo>
                    <a:lnTo>
                      <a:pt x="395" y="306"/>
                    </a:lnTo>
                    <a:lnTo>
                      <a:pt x="403" y="320"/>
                    </a:lnTo>
                    <a:lnTo>
                      <a:pt x="410" y="333"/>
                    </a:lnTo>
                    <a:lnTo>
                      <a:pt x="416" y="347"/>
                    </a:lnTo>
                    <a:lnTo>
                      <a:pt x="421" y="362"/>
                    </a:lnTo>
                    <a:lnTo>
                      <a:pt x="424" y="375"/>
                    </a:lnTo>
                    <a:lnTo>
                      <a:pt x="424" y="375"/>
                    </a:lnTo>
                    <a:lnTo>
                      <a:pt x="406" y="373"/>
                    </a:lnTo>
                    <a:lnTo>
                      <a:pt x="387" y="372"/>
                    </a:lnTo>
                    <a:lnTo>
                      <a:pt x="368" y="371"/>
                    </a:lnTo>
                    <a:lnTo>
                      <a:pt x="347" y="372"/>
                    </a:lnTo>
                    <a:lnTo>
                      <a:pt x="325" y="374"/>
                    </a:lnTo>
                    <a:lnTo>
                      <a:pt x="303" y="380"/>
                    </a:lnTo>
                    <a:lnTo>
                      <a:pt x="280" y="387"/>
                    </a:lnTo>
                    <a:lnTo>
                      <a:pt x="256" y="397"/>
                    </a:lnTo>
                    <a:lnTo>
                      <a:pt x="256" y="397"/>
                    </a:lnTo>
                    <a:lnTo>
                      <a:pt x="240" y="404"/>
                    </a:lnTo>
                    <a:lnTo>
                      <a:pt x="224" y="411"/>
                    </a:lnTo>
                    <a:lnTo>
                      <a:pt x="207" y="417"/>
                    </a:lnTo>
                    <a:lnTo>
                      <a:pt x="191" y="422"/>
                    </a:lnTo>
                    <a:lnTo>
                      <a:pt x="175" y="425"/>
                    </a:lnTo>
                    <a:lnTo>
                      <a:pt x="160" y="427"/>
                    </a:lnTo>
                    <a:lnTo>
                      <a:pt x="144" y="428"/>
                    </a:lnTo>
                    <a:lnTo>
                      <a:pt x="129" y="430"/>
                    </a:lnTo>
                    <a:lnTo>
                      <a:pt x="113" y="430"/>
                    </a:lnTo>
                    <a:lnTo>
                      <a:pt x="98" y="428"/>
                    </a:lnTo>
                    <a:lnTo>
                      <a:pt x="83" y="426"/>
                    </a:lnTo>
                    <a:lnTo>
                      <a:pt x="69" y="423"/>
                    </a:lnTo>
                    <a:lnTo>
                      <a:pt x="54" y="418"/>
                    </a:lnTo>
                    <a:lnTo>
                      <a:pt x="40" y="413"/>
                    </a:lnTo>
                    <a:lnTo>
                      <a:pt x="27" y="408"/>
                    </a:lnTo>
                    <a:lnTo>
                      <a:pt x="13" y="401"/>
                    </a:lnTo>
                    <a:lnTo>
                      <a:pt x="13" y="401"/>
                    </a:lnTo>
                    <a:lnTo>
                      <a:pt x="15" y="383"/>
                    </a:lnTo>
                    <a:lnTo>
                      <a:pt x="18" y="367"/>
                    </a:lnTo>
                    <a:lnTo>
                      <a:pt x="23" y="351"/>
                    </a:lnTo>
                    <a:lnTo>
                      <a:pt x="30" y="336"/>
                    </a:lnTo>
                    <a:lnTo>
                      <a:pt x="37" y="321"/>
                    </a:lnTo>
                    <a:lnTo>
                      <a:pt x="45" y="307"/>
                    </a:lnTo>
                    <a:lnTo>
                      <a:pt x="54" y="294"/>
                    </a:lnTo>
                    <a:lnTo>
                      <a:pt x="65" y="281"/>
                    </a:lnTo>
                    <a:lnTo>
                      <a:pt x="76" y="269"/>
                    </a:lnTo>
                    <a:lnTo>
                      <a:pt x="89" y="258"/>
                    </a:lnTo>
                    <a:lnTo>
                      <a:pt x="101" y="248"/>
                    </a:lnTo>
                    <a:lnTo>
                      <a:pt x="115" y="239"/>
                    </a:lnTo>
                    <a:lnTo>
                      <a:pt x="130" y="231"/>
                    </a:lnTo>
                    <a:lnTo>
                      <a:pt x="145" y="224"/>
                    </a:lnTo>
                    <a:lnTo>
                      <a:pt x="161" y="219"/>
                    </a:lnTo>
                    <a:lnTo>
                      <a:pt x="177" y="215"/>
                    </a:lnTo>
                    <a:lnTo>
                      <a:pt x="177" y="215"/>
                    </a:lnTo>
                    <a:close/>
                    <a:moveTo>
                      <a:pt x="220" y="628"/>
                    </a:moveTo>
                    <a:lnTo>
                      <a:pt x="220" y="628"/>
                    </a:lnTo>
                    <a:lnTo>
                      <a:pt x="199" y="627"/>
                    </a:lnTo>
                    <a:lnTo>
                      <a:pt x="179" y="623"/>
                    </a:lnTo>
                    <a:lnTo>
                      <a:pt x="158" y="617"/>
                    </a:lnTo>
                    <a:lnTo>
                      <a:pt x="139" y="610"/>
                    </a:lnTo>
                    <a:lnTo>
                      <a:pt x="121" y="602"/>
                    </a:lnTo>
                    <a:lnTo>
                      <a:pt x="104" y="592"/>
                    </a:lnTo>
                    <a:lnTo>
                      <a:pt x="88" y="579"/>
                    </a:lnTo>
                    <a:lnTo>
                      <a:pt x="73" y="566"/>
                    </a:lnTo>
                    <a:lnTo>
                      <a:pt x="60" y="552"/>
                    </a:lnTo>
                    <a:lnTo>
                      <a:pt x="47" y="536"/>
                    </a:lnTo>
                    <a:lnTo>
                      <a:pt x="37" y="518"/>
                    </a:lnTo>
                    <a:lnTo>
                      <a:pt x="29" y="500"/>
                    </a:lnTo>
                    <a:lnTo>
                      <a:pt x="22" y="480"/>
                    </a:lnTo>
                    <a:lnTo>
                      <a:pt x="16" y="461"/>
                    </a:lnTo>
                    <a:lnTo>
                      <a:pt x="13" y="440"/>
                    </a:lnTo>
                    <a:lnTo>
                      <a:pt x="12" y="419"/>
                    </a:lnTo>
                    <a:lnTo>
                      <a:pt x="12" y="419"/>
                    </a:lnTo>
                    <a:lnTo>
                      <a:pt x="13" y="413"/>
                    </a:lnTo>
                    <a:lnTo>
                      <a:pt x="13" y="413"/>
                    </a:lnTo>
                    <a:lnTo>
                      <a:pt x="25" y="419"/>
                    </a:lnTo>
                    <a:lnTo>
                      <a:pt x="39" y="425"/>
                    </a:lnTo>
                    <a:lnTo>
                      <a:pt x="53" y="431"/>
                    </a:lnTo>
                    <a:lnTo>
                      <a:pt x="67" y="434"/>
                    </a:lnTo>
                    <a:lnTo>
                      <a:pt x="82" y="438"/>
                    </a:lnTo>
                    <a:lnTo>
                      <a:pt x="96" y="439"/>
                    </a:lnTo>
                    <a:lnTo>
                      <a:pt x="111" y="441"/>
                    </a:lnTo>
                    <a:lnTo>
                      <a:pt x="126" y="441"/>
                    </a:lnTo>
                    <a:lnTo>
                      <a:pt x="126" y="441"/>
                    </a:lnTo>
                    <a:lnTo>
                      <a:pt x="142" y="441"/>
                    </a:lnTo>
                    <a:lnTo>
                      <a:pt x="159" y="439"/>
                    </a:lnTo>
                    <a:lnTo>
                      <a:pt x="175" y="436"/>
                    </a:lnTo>
                    <a:lnTo>
                      <a:pt x="192" y="433"/>
                    </a:lnTo>
                    <a:lnTo>
                      <a:pt x="210" y="428"/>
                    </a:lnTo>
                    <a:lnTo>
                      <a:pt x="227" y="423"/>
                    </a:lnTo>
                    <a:lnTo>
                      <a:pt x="244" y="416"/>
                    </a:lnTo>
                    <a:lnTo>
                      <a:pt x="262" y="408"/>
                    </a:lnTo>
                    <a:lnTo>
                      <a:pt x="262" y="408"/>
                    </a:lnTo>
                    <a:lnTo>
                      <a:pt x="285" y="397"/>
                    </a:lnTo>
                    <a:lnTo>
                      <a:pt x="308" y="390"/>
                    </a:lnTo>
                    <a:lnTo>
                      <a:pt x="330" y="386"/>
                    </a:lnTo>
                    <a:lnTo>
                      <a:pt x="350" y="383"/>
                    </a:lnTo>
                    <a:lnTo>
                      <a:pt x="371" y="382"/>
                    </a:lnTo>
                    <a:lnTo>
                      <a:pt x="389" y="383"/>
                    </a:lnTo>
                    <a:lnTo>
                      <a:pt x="408" y="386"/>
                    </a:lnTo>
                    <a:lnTo>
                      <a:pt x="426" y="388"/>
                    </a:lnTo>
                    <a:lnTo>
                      <a:pt x="426" y="388"/>
                    </a:lnTo>
                    <a:lnTo>
                      <a:pt x="427" y="403"/>
                    </a:lnTo>
                    <a:lnTo>
                      <a:pt x="429" y="419"/>
                    </a:lnTo>
                    <a:lnTo>
                      <a:pt x="429" y="419"/>
                    </a:lnTo>
                    <a:lnTo>
                      <a:pt x="427" y="440"/>
                    </a:lnTo>
                    <a:lnTo>
                      <a:pt x="424" y="461"/>
                    </a:lnTo>
                    <a:lnTo>
                      <a:pt x="419" y="480"/>
                    </a:lnTo>
                    <a:lnTo>
                      <a:pt x="412" y="500"/>
                    </a:lnTo>
                    <a:lnTo>
                      <a:pt x="403" y="518"/>
                    </a:lnTo>
                    <a:lnTo>
                      <a:pt x="393" y="536"/>
                    </a:lnTo>
                    <a:lnTo>
                      <a:pt x="381" y="552"/>
                    </a:lnTo>
                    <a:lnTo>
                      <a:pt x="368" y="566"/>
                    </a:lnTo>
                    <a:lnTo>
                      <a:pt x="353" y="579"/>
                    </a:lnTo>
                    <a:lnTo>
                      <a:pt x="336" y="592"/>
                    </a:lnTo>
                    <a:lnTo>
                      <a:pt x="319" y="602"/>
                    </a:lnTo>
                    <a:lnTo>
                      <a:pt x="301" y="610"/>
                    </a:lnTo>
                    <a:lnTo>
                      <a:pt x="282" y="617"/>
                    </a:lnTo>
                    <a:lnTo>
                      <a:pt x="263" y="623"/>
                    </a:lnTo>
                    <a:lnTo>
                      <a:pt x="242" y="627"/>
                    </a:lnTo>
                    <a:lnTo>
                      <a:pt x="220" y="628"/>
                    </a:lnTo>
                    <a:lnTo>
                      <a:pt x="220" y="62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50" name="Google Shape;50;p2"/>
          <p:cNvSpPr txBox="1"/>
          <p:nvPr>
            <p:ph idx="10" type="dt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rgbClr val="A5A5A5"/>
                </a:solidFill>
              </a:defRPr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51" name="Google Shape;51;p2"/>
          <p:cNvSpPr txBox="1"/>
          <p:nvPr>
            <p:ph idx="11" type="ftr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rgbClr val="A5A5A5"/>
                </a:solidFill>
              </a:defRPr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52" name="Google Shape;52;p2"/>
          <p:cNvSpPr txBox="1"/>
          <p:nvPr>
            <p:ph idx="12" type="sldNum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algn="r">
              <a:spcBef>
                <a:spcPts val="0"/>
              </a:spcBef>
              <a:buNone/>
              <a:defRPr b="0" i="0" sz="1200" u="none" cap="none" strike="noStrike">
                <a:solidFill>
                  <a:srgbClr val="A5A5A5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algn="r">
              <a:spcBef>
                <a:spcPts val="0"/>
              </a:spcBef>
              <a:buNone/>
              <a:defRPr b="0" i="0" sz="1200" u="none" cap="none" strike="noStrike">
                <a:solidFill>
                  <a:srgbClr val="A5A5A5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algn="r">
              <a:spcBef>
                <a:spcPts val="0"/>
              </a:spcBef>
              <a:buNone/>
              <a:defRPr b="0" i="0" sz="1200" u="none" cap="none" strike="noStrike">
                <a:solidFill>
                  <a:srgbClr val="A5A5A5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algn="r">
              <a:spcBef>
                <a:spcPts val="0"/>
              </a:spcBef>
              <a:buNone/>
              <a:defRPr b="0" i="0" sz="1200" u="none" cap="none" strike="noStrike">
                <a:solidFill>
                  <a:srgbClr val="A5A5A5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algn="r">
              <a:spcBef>
                <a:spcPts val="0"/>
              </a:spcBef>
              <a:buNone/>
              <a:defRPr b="0" i="0" sz="1200" u="none" cap="none" strike="noStrike">
                <a:solidFill>
                  <a:srgbClr val="A5A5A5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algn="r">
              <a:spcBef>
                <a:spcPts val="0"/>
              </a:spcBef>
              <a:buNone/>
              <a:defRPr b="0" i="0" sz="1200" u="none" cap="none" strike="noStrike">
                <a:solidFill>
                  <a:srgbClr val="A5A5A5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algn="r">
              <a:spcBef>
                <a:spcPts val="0"/>
              </a:spcBef>
              <a:buNone/>
              <a:defRPr b="0" i="0" sz="1200" u="none" cap="none" strike="noStrike">
                <a:solidFill>
                  <a:srgbClr val="A5A5A5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algn="r">
              <a:spcBef>
                <a:spcPts val="0"/>
              </a:spcBef>
              <a:buNone/>
              <a:defRPr b="0" i="0" sz="1200" u="none" cap="none" strike="noStrike">
                <a:solidFill>
                  <a:srgbClr val="A5A5A5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algn="r">
              <a:spcBef>
                <a:spcPts val="0"/>
              </a:spcBef>
              <a:buNone/>
              <a:defRPr b="0" i="0" sz="1200" u="none" cap="none" strike="noStrike">
                <a:solidFill>
                  <a:srgbClr val="A5A5A5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  <p:sp>
        <p:nvSpPr>
          <p:cNvPr id="53" name="Google Shape;53;p2"/>
          <p:cNvSpPr txBox="1"/>
          <p:nvPr>
            <p:ph type="title"/>
          </p:nvPr>
        </p:nvSpPr>
        <p:spPr>
          <a:xfrm>
            <a:off x="5133115" y="1608376"/>
            <a:ext cx="3771160" cy="85725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Font typeface="Calibri"/>
              <a:buNone/>
              <a:defRPr sz="4800">
                <a:solidFill>
                  <a:schemeClr val="lt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54" name="Google Shape;54;p2"/>
          <p:cNvSpPr txBox="1"/>
          <p:nvPr>
            <p:ph idx="1" type="body"/>
          </p:nvPr>
        </p:nvSpPr>
        <p:spPr>
          <a:xfrm>
            <a:off x="5220072" y="2256448"/>
            <a:ext cx="3672408" cy="45243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-228600" lvl="0" marL="457200" algn="l">
              <a:spcBef>
                <a:spcPts val="36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  <a:defRPr sz="18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342900" lvl="1" marL="914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2pPr>
            <a:lvl3pPr indent="-342900" lvl="2" marL="1371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3pPr>
            <a:lvl4pPr indent="-342900" lvl="3" marL="1828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4pPr>
            <a:lvl5pPr indent="-342900" lvl="4" marL="22860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»"/>
              <a:defRPr/>
            </a:lvl5pPr>
            <a:lvl6pPr indent="-342900" lvl="5" marL="27432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6pPr>
            <a:lvl7pPr indent="-342900" lvl="6" marL="3200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7pPr>
            <a:lvl8pPr indent="-342900" lvl="7" marL="3657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8pPr>
            <a:lvl9pPr indent="-342900" lvl="8" marL="4114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hemistry PPT 3">
  <p:cSld name="Chemistry PPT 3">
    <p:spTree>
      <p:nvGrpSpPr>
        <p:cNvPr id="55" name="Shape 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Google Shape;56;p3"/>
          <p:cNvSpPr/>
          <p:nvPr/>
        </p:nvSpPr>
        <p:spPr>
          <a:xfrm rot="5400000">
            <a:off x="-1642851" y="1642852"/>
            <a:ext cx="5143500" cy="1857796"/>
          </a:xfrm>
          <a:custGeom>
            <a:rect b="b" l="l" r="r" t="t"/>
            <a:pathLst>
              <a:path extrusionOk="0" h="933" w="11520">
                <a:moveTo>
                  <a:pt x="11520" y="0"/>
                </a:moveTo>
                <a:lnTo>
                  <a:pt x="0" y="507"/>
                </a:lnTo>
                <a:lnTo>
                  <a:pt x="0" y="933"/>
                </a:lnTo>
                <a:lnTo>
                  <a:pt x="11520" y="933"/>
                </a:lnTo>
                <a:lnTo>
                  <a:pt x="11520" y="0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" name="Google Shape;57;p3"/>
          <p:cNvSpPr txBox="1"/>
          <p:nvPr>
            <p:ph type="title"/>
          </p:nvPr>
        </p:nvSpPr>
        <p:spPr>
          <a:xfrm>
            <a:off x="1857798" y="915566"/>
            <a:ext cx="6829002" cy="85725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Font typeface="Calibri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58" name="Google Shape;58;p3"/>
          <p:cNvSpPr txBox="1"/>
          <p:nvPr>
            <p:ph idx="10" type="dt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rgbClr val="7F7F7F"/>
                </a:solidFill>
              </a:defRPr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59" name="Google Shape;59;p3"/>
          <p:cNvSpPr txBox="1"/>
          <p:nvPr>
            <p:ph idx="11" type="ftr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rgbClr val="7F7F7F"/>
                </a:solidFill>
              </a:defRPr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60" name="Google Shape;60;p3"/>
          <p:cNvSpPr txBox="1"/>
          <p:nvPr>
            <p:ph idx="12" type="sldNum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algn="r">
              <a:spcBef>
                <a:spcPts val="0"/>
              </a:spcBef>
              <a:buNone/>
              <a:defRPr sz="1200">
                <a:solidFill>
                  <a:srgbClr val="7F7F7F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algn="r">
              <a:spcBef>
                <a:spcPts val="0"/>
              </a:spcBef>
              <a:buNone/>
              <a:defRPr sz="1200">
                <a:solidFill>
                  <a:srgbClr val="7F7F7F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algn="r">
              <a:spcBef>
                <a:spcPts val="0"/>
              </a:spcBef>
              <a:buNone/>
              <a:defRPr sz="1200">
                <a:solidFill>
                  <a:srgbClr val="7F7F7F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algn="r">
              <a:spcBef>
                <a:spcPts val="0"/>
              </a:spcBef>
              <a:buNone/>
              <a:defRPr sz="1200">
                <a:solidFill>
                  <a:srgbClr val="7F7F7F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algn="r">
              <a:spcBef>
                <a:spcPts val="0"/>
              </a:spcBef>
              <a:buNone/>
              <a:defRPr sz="1200">
                <a:solidFill>
                  <a:srgbClr val="7F7F7F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algn="r">
              <a:spcBef>
                <a:spcPts val="0"/>
              </a:spcBef>
              <a:buNone/>
              <a:defRPr sz="1200">
                <a:solidFill>
                  <a:srgbClr val="7F7F7F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algn="r">
              <a:spcBef>
                <a:spcPts val="0"/>
              </a:spcBef>
              <a:buNone/>
              <a:defRPr sz="1200">
                <a:solidFill>
                  <a:srgbClr val="7F7F7F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algn="r">
              <a:spcBef>
                <a:spcPts val="0"/>
              </a:spcBef>
              <a:buNone/>
              <a:defRPr sz="1200">
                <a:solidFill>
                  <a:srgbClr val="7F7F7F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algn="r">
              <a:spcBef>
                <a:spcPts val="0"/>
              </a:spcBef>
              <a:buNone/>
              <a:defRPr sz="1200">
                <a:solidFill>
                  <a:srgbClr val="7F7F7F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  <p:sp>
        <p:nvSpPr>
          <p:cNvPr id="61" name="Google Shape;61;p3"/>
          <p:cNvSpPr/>
          <p:nvPr/>
        </p:nvSpPr>
        <p:spPr>
          <a:xfrm>
            <a:off x="3175" y="4805363"/>
            <a:ext cx="4763" cy="338138"/>
          </a:xfrm>
          <a:prstGeom prst="rect">
            <a:avLst/>
          </a:prstGeom>
          <a:solidFill>
            <a:srgbClr val="E7E9EE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7F7F7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2" name="Google Shape;62;p3"/>
          <p:cNvSpPr txBox="1"/>
          <p:nvPr>
            <p:ph idx="1" type="body"/>
          </p:nvPr>
        </p:nvSpPr>
        <p:spPr>
          <a:xfrm>
            <a:off x="1857798" y="2057202"/>
            <a:ext cx="6818658" cy="244827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>
            <a:lvl1pPr indent="-228600" lvl="0" marL="457200" marR="0" algn="l">
              <a:lnSpc>
                <a:spcPct val="100000"/>
              </a:lnSpc>
              <a:spcBef>
                <a:spcPts val="44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Arial"/>
              <a:buNone/>
              <a:defRPr sz="2200">
                <a:solidFill>
                  <a:schemeClr val="dk1"/>
                </a:solidFill>
              </a:defRPr>
            </a:lvl1pPr>
            <a:lvl2pPr indent="-342900" lvl="1" marL="914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2pPr>
            <a:lvl3pPr indent="-342900" lvl="2" marL="1371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3pPr>
            <a:lvl4pPr indent="-342900" lvl="3" marL="1828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4pPr>
            <a:lvl5pPr indent="-342900" lvl="4" marL="22860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»"/>
              <a:defRPr/>
            </a:lvl5pPr>
            <a:lvl6pPr indent="-342900" lvl="5" marL="27432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6pPr>
            <a:lvl7pPr indent="-342900" lvl="6" marL="3200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7pPr>
            <a:lvl8pPr indent="-342900" lvl="7" marL="3657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8pPr>
            <a:lvl9pPr indent="-342900" lvl="8" marL="4114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9pPr>
          </a:lstStyle>
          <a:p/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hemistry PPT 2">
  <p:cSld name="Chemistry PPT 2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63" name="Shape 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4" name="Google Shape;64;p4"/>
          <p:cNvSpPr txBox="1"/>
          <p:nvPr>
            <p:ph idx="10" type="dt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rgbClr val="7F7F7F"/>
                </a:solidFill>
              </a:defRPr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65" name="Google Shape;65;p4"/>
          <p:cNvSpPr txBox="1"/>
          <p:nvPr>
            <p:ph idx="11" type="ftr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rgbClr val="7F7F7F"/>
                </a:solidFill>
              </a:defRPr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66" name="Google Shape;66;p4"/>
          <p:cNvSpPr txBox="1"/>
          <p:nvPr>
            <p:ph idx="12" type="sldNum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algn="r">
              <a:spcBef>
                <a:spcPts val="0"/>
              </a:spcBef>
              <a:buNone/>
              <a:defRPr sz="1200">
                <a:solidFill>
                  <a:srgbClr val="7F7F7F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algn="r">
              <a:spcBef>
                <a:spcPts val="0"/>
              </a:spcBef>
              <a:buNone/>
              <a:defRPr sz="1200">
                <a:solidFill>
                  <a:srgbClr val="7F7F7F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algn="r">
              <a:spcBef>
                <a:spcPts val="0"/>
              </a:spcBef>
              <a:buNone/>
              <a:defRPr sz="1200">
                <a:solidFill>
                  <a:srgbClr val="7F7F7F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algn="r">
              <a:spcBef>
                <a:spcPts val="0"/>
              </a:spcBef>
              <a:buNone/>
              <a:defRPr sz="1200">
                <a:solidFill>
                  <a:srgbClr val="7F7F7F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algn="r">
              <a:spcBef>
                <a:spcPts val="0"/>
              </a:spcBef>
              <a:buNone/>
              <a:defRPr sz="1200">
                <a:solidFill>
                  <a:srgbClr val="7F7F7F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algn="r">
              <a:spcBef>
                <a:spcPts val="0"/>
              </a:spcBef>
              <a:buNone/>
              <a:defRPr sz="1200">
                <a:solidFill>
                  <a:srgbClr val="7F7F7F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algn="r">
              <a:spcBef>
                <a:spcPts val="0"/>
              </a:spcBef>
              <a:buNone/>
              <a:defRPr sz="1200">
                <a:solidFill>
                  <a:srgbClr val="7F7F7F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algn="r">
              <a:spcBef>
                <a:spcPts val="0"/>
              </a:spcBef>
              <a:buNone/>
              <a:defRPr sz="1200">
                <a:solidFill>
                  <a:srgbClr val="7F7F7F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algn="r">
              <a:spcBef>
                <a:spcPts val="0"/>
              </a:spcBef>
              <a:buNone/>
              <a:defRPr sz="1200">
                <a:solidFill>
                  <a:srgbClr val="7F7F7F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  <p:sp>
        <p:nvSpPr>
          <p:cNvPr id="67" name="Google Shape;67;p4"/>
          <p:cNvSpPr/>
          <p:nvPr/>
        </p:nvSpPr>
        <p:spPr>
          <a:xfrm>
            <a:off x="3175" y="4805363"/>
            <a:ext cx="4763" cy="338138"/>
          </a:xfrm>
          <a:prstGeom prst="rect">
            <a:avLst/>
          </a:prstGeom>
          <a:solidFill>
            <a:srgbClr val="E7E9EE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7F7F7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68" name="Google Shape;68;p4"/>
          <p:cNvSpPr txBox="1"/>
          <p:nvPr>
            <p:ph type="title"/>
          </p:nvPr>
        </p:nvSpPr>
        <p:spPr>
          <a:xfrm>
            <a:off x="457200" y="205978"/>
            <a:ext cx="8229600" cy="85725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Font typeface="Calibri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69" name="Google Shape;69;p4"/>
          <p:cNvSpPr txBox="1"/>
          <p:nvPr>
            <p:ph idx="1" type="body"/>
          </p:nvPr>
        </p:nvSpPr>
        <p:spPr>
          <a:xfrm>
            <a:off x="3454400" y="2886754"/>
            <a:ext cx="2256946" cy="417031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-228600" lvl="0" marL="457200" algn="ctr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None/>
              <a:defRPr sz="2000">
                <a:solidFill>
                  <a:schemeClr val="dk1"/>
                </a:solidFill>
              </a:defRPr>
            </a:lvl1pPr>
            <a:lvl2pPr indent="-342900" lvl="1" marL="914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2pPr>
            <a:lvl3pPr indent="-342900" lvl="2" marL="1371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3pPr>
            <a:lvl4pPr indent="-342900" lvl="3" marL="1828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4pPr>
            <a:lvl5pPr indent="-342900" lvl="4" marL="22860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»"/>
              <a:defRPr/>
            </a:lvl5pPr>
            <a:lvl6pPr indent="-342900" lvl="5" marL="27432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6pPr>
            <a:lvl7pPr indent="-342900" lvl="6" marL="3200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7pPr>
            <a:lvl8pPr indent="-342900" lvl="7" marL="3657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8pPr>
            <a:lvl9pPr indent="-342900" lvl="8" marL="4114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9pPr>
          </a:lstStyle>
          <a:p/>
        </p:txBody>
      </p:sp>
      <p:sp>
        <p:nvSpPr>
          <p:cNvPr id="70" name="Google Shape;70;p4"/>
          <p:cNvSpPr txBox="1"/>
          <p:nvPr>
            <p:ph idx="2" type="body"/>
          </p:nvPr>
        </p:nvSpPr>
        <p:spPr>
          <a:xfrm>
            <a:off x="3454400" y="3319043"/>
            <a:ext cx="2256946" cy="1084773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Clr>
                <a:srgbClr val="A9B2BD"/>
              </a:buClr>
              <a:buSzPts val="1800"/>
              <a:buNone/>
              <a:defRPr sz="1800">
                <a:solidFill>
                  <a:srgbClr val="A9B2BD"/>
                </a:solidFill>
              </a:defRPr>
            </a:lvl1pPr>
            <a:lvl2pPr indent="-342900" lvl="1" marL="914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2pPr>
            <a:lvl3pPr indent="-342900" lvl="2" marL="1371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3pPr>
            <a:lvl4pPr indent="-342900" lvl="3" marL="1828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4pPr>
            <a:lvl5pPr indent="-342900" lvl="4" marL="22860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»"/>
              <a:defRPr/>
            </a:lvl5pPr>
            <a:lvl6pPr indent="-342900" lvl="5" marL="27432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6pPr>
            <a:lvl7pPr indent="-342900" lvl="6" marL="3200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7pPr>
            <a:lvl8pPr indent="-342900" lvl="7" marL="3657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8pPr>
            <a:lvl9pPr indent="-342900" lvl="8" marL="4114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9pPr>
          </a:lstStyle>
          <a:p/>
        </p:txBody>
      </p:sp>
      <p:sp>
        <p:nvSpPr>
          <p:cNvPr id="71" name="Google Shape;71;p4"/>
          <p:cNvSpPr txBox="1"/>
          <p:nvPr>
            <p:ph idx="3" type="body"/>
          </p:nvPr>
        </p:nvSpPr>
        <p:spPr>
          <a:xfrm>
            <a:off x="6131478" y="2886754"/>
            <a:ext cx="2256946" cy="417031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-228600" lvl="0" marL="457200" algn="ctr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None/>
              <a:defRPr sz="2000">
                <a:solidFill>
                  <a:schemeClr val="dk1"/>
                </a:solidFill>
              </a:defRPr>
            </a:lvl1pPr>
            <a:lvl2pPr indent="-342900" lvl="1" marL="914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2pPr>
            <a:lvl3pPr indent="-342900" lvl="2" marL="1371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3pPr>
            <a:lvl4pPr indent="-342900" lvl="3" marL="1828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4pPr>
            <a:lvl5pPr indent="-342900" lvl="4" marL="22860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»"/>
              <a:defRPr/>
            </a:lvl5pPr>
            <a:lvl6pPr indent="-342900" lvl="5" marL="27432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6pPr>
            <a:lvl7pPr indent="-342900" lvl="6" marL="3200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7pPr>
            <a:lvl8pPr indent="-342900" lvl="7" marL="3657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8pPr>
            <a:lvl9pPr indent="-342900" lvl="8" marL="4114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9pPr>
          </a:lstStyle>
          <a:p/>
        </p:txBody>
      </p:sp>
      <p:sp>
        <p:nvSpPr>
          <p:cNvPr id="72" name="Google Shape;72;p4"/>
          <p:cNvSpPr txBox="1"/>
          <p:nvPr>
            <p:ph idx="4" type="body"/>
          </p:nvPr>
        </p:nvSpPr>
        <p:spPr>
          <a:xfrm>
            <a:off x="6131478" y="3319043"/>
            <a:ext cx="2256946" cy="1084773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Clr>
                <a:srgbClr val="A9B2BD"/>
              </a:buClr>
              <a:buSzPts val="1800"/>
              <a:buNone/>
              <a:defRPr sz="1800">
                <a:solidFill>
                  <a:srgbClr val="A9B2BD"/>
                </a:solidFill>
              </a:defRPr>
            </a:lvl1pPr>
            <a:lvl2pPr indent="-342900" lvl="1" marL="914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2pPr>
            <a:lvl3pPr indent="-342900" lvl="2" marL="1371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3pPr>
            <a:lvl4pPr indent="-342900" lvl="3" marL="1828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4pPr>
            <a:lvl5pPr indent="-342900" lvl="4" marL="22860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»"/>
              <a:defRPr/>
            </a:lvl5pPr>
            <a:lvl6pPr indent="-342900" lvl="5" marL="27432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6pPr>
            <a:lvl7pPr indent="-342900" lvl="6" marL="3200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7pPr>
            <a:lvl8pPr indent="-342900" lvl="7" marL="3657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8pPr>
            <a:lvl9pPr indent="-342900" lvl="8" marL="4114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9pPr>
          </a:lstStyle>
          <a:p/>
        </p:txBody>
      </p:sp>
      <p:sp>
        <p:nvSpPr>
          <p:cNvPr id="73" name="Google Shape;73;p4"/>
          <p:cNvSpPr txBox="1"/>
          <p:nvPr>
            <p:ph idx="5" type="body"/>
          </p:nvPr>
        </p:nvSpPr>
        <p:spPr>
          <a:xfrm>
            <a:off x="755576" y="2886754"/>
            <a:ext cx="2256946" cy="417031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-228600" lvl="0" marL="457200" algn="ctr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None/>
              <a:defRPr sz="2000">
                <a:solidFill>
                  <a:schemeClr val="dk1"/>
                </a:solidFill>
              </a:defRPr>
            </a:lvl1pPr>
            <a:lvl2pPr indent="-342900" lvl="1" marL="914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2pPr>
            <a:lvl3pPr indent="-342900" lvl="2" marL="1371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3pPr>
            <a:lvl4pPr indent="-342900" lvl="3" marL="1828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4pPr>
            <a:lvl5pPr indent="-342900" lvl="4" marL="22860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»"/>
              <a:defRPr/>
            </a:lvl5pPr>
            <a:lvl6pPr indent="-342900" lvl="5" marL="27432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6pPr>
            <a:lvl7pPr indent="-342900" lvl="6" marL="3200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7pPr>
            <a:lvl8pPr indent="-342900" lvl="7" marL="3657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8pPr>
            <a:lvl9pPr indent="-342900" lvl="8" marL="4114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9pPr>
          </a:lstStyle>
          <a:p/>
        </p:txBody>
      </p:sp>
      <p:sp>
        <p:nvSpPr>
          <p:cNvPr id="74" name="Google Shape;74;p4"/>
          <p:cNvSpPr txBox="1"/>
          <p:nvPr>
            <p:ph idx="6" type="body"/>
          </p:nvPr>
        </p:nvSpPr>
        <p:spPr>
          <a:xfrm>
            <a:off x="755576" y="3319043"/>
            <a:ext cx="2256946" cy="1084773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-228600" lvl="0" marL="457200" algn="ctr">
              <a:spcBef>
                <a:spcPts val="360"/>
              </a:spcBef>
              <a:spcAft>
                <a:spcPts val="0"/>
              </a:spcAft>
              <a:buClr>
                <a:srgbClr val="A9B2BD"/>
              </a:buClr>
              <a:buSzPts val="1800"/>
              <a:buNone/>
              <a:defRPr sz="1800">
                <a:solidFill>
                  <a:srgbClr val="A9B2BD"/>
                </a:solidFill>
              </a:defRPr>
            </a:lvl1pPr>
            <a:lvl2pPr indent="-342900" lvl="1" marL="914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2pPr>
            <a:lvl3pPr indent="-342900" lvl="2" marL="1371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3pPr>
            <a:lvl4pPr indent="-342900" lvl="3" marL="1828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4pPr>
            <a:lvl5pPr indent="-342900" lvl="4" marL="22860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»"/>
              <a:defRPr/>
            </a:lvl5pPr>
            <a:lvl6pPr indent="-342900" lvl="5" marL="27432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6pPr>
            <a:lvl7pPr indent="-342900" lvl="6" marL="3200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7pPr>
            <a:lvl8pPr indent="-342900" lvl="7" marL="3657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8pPr>
            <a:lvl9pPr indent="-342900" lvl="8" marL="4114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9pPr>
          </a:lstStyle>
          <a:p/>
        </p:txBody>
      </p:sp>
      <p:grpSp>
        <p:nvGrpSpPr>
          <p:cNvPr id="75" name="Google Shape;75;p4"/>
          <p:cNvGrpSpPr/>
          <p:nvPr/>
        </p:nvGrpSpPr>
        <p:grpSpPr>
          <a:xfrm>
            <a:off x="1275718" y="1554162"/>
            <a:ext cx="1227138" cy="1227138"/>
            <a:chOff x="5111750" y="2954338"/>
            <a:chExt cx="808038" cy="808038"/>
          </a:xfrm>
        </p:grpSpPr>
        <p:sp>
          <p:nvSpPr>
            <p:cNvPr id="76" name="Google Shape;76;p4"/>
            <p:cNvSpPr/>
            <p:nvPr/>
          </p:nvSpPr>
          <p:spPr>
            <a:xfrm>
              <a:off x="5111750" y="2954338"/>
              <a:ext cx="808038" cy="808038"/>
            </a:xfrm>
            <a:custGeom>
              <a:rect b="b" l="l" r="r" t="t"/>
              <a:pathLst>
                <a:path extrusionOk="0" h="1017" w="1017">
                  <a:moveTo>
                    <a:pt x="1017" y="508"/>
                  </a:moveTo>
                  <a:lnTo>
                    <a:pt x="1017" y="508"/>
                  </a:lnTo>
                  <a:lnTo>
                    <a:pt x="1016" y="534"/>
                  </a:lnTo>
                  <a:lnTo>
                    <a:pt x="1015" y="560"/>
                  </a:lnTo>
                  <a:lnTo>
                    <a:pt x="1011" y="585"/>
                  </a:lnTo>
                  <a:lnTo>
                    <a:pt x="1007" y="610"/>
                  </a:lnTo>
                  <a:lnTo>
                    <a:pt x="1001" y="636"/>
                  </a:lnTo>
                  <a:lnTo>
                    <a:pt x="994" y="660"/>
                  </a:lnTo>
                  <a:lnTo>
                    <a:pt x="986" y="683"/>
                  </a:lnTo>
                  <a:lnTo>
                    <a:pt x="977" y="706"/>
                  </a:lnTo>
                  <a:lnTo>
                    <a:pt x="966" y="729"/>
                  </a:lnTo>
                  <a:lnTo>
                    <a:pt x="956" y="751"/>
                  </a:lnTo>
                  <a:lnTo>
                    <a:pt x="943" y="772"/>
                  </a:lnTo>
                  <a:lnTo>
                    <a:pt x="931" y="792"/>
                  </a:lnTo>
                  <a:lnTo>
                    <a:pt x="916" y="812"/>
                  </a:lnTo>
                  <a:lnTo>
                    <a:pt x="901" y="832"/>
                  </a:lnTo>
                  <a:lnTo>
                    <a:pt x="885" y="850"/>
                  </a:lnTo>
                  <a:lnTo>
                    <a:pt x="868" y="867"/>
                  </a:lnTo>
                  <a:lnTo>
                    <a:pt x="850" y="885"/>
                  </a:lnTo>
                  <a:lnTo>
                    <a:pt x="832" y="901"/>
                  </a:lnTo>
                  <a:lnTo>
                    <a:pt x="813" y="916"/>
                  </a:lnTo>
                  <a:lnTo>
                    <a:pt x="792" y="930"/>
                  </a:lnTo>
                  <a:lnTo>
                    <a:pt x="772" y="943"/>
                  </a:lnTo>
                  <a:lnTo>
                    <a:pt x="751" y="956"/>
                  </a:lnTo>
                  <a:lnTo>
                    <a:pt x="729" y="966"/>
                  </a:lnTo>
                  <a:lnTo>
                    <a:pt x="706" y="977"/>
                  </a:lnTo>
                  <a:lnTo>
                    <a:pt x="683" y="986"/>
                  </a:lnTo>
                  <a:lnTo>
                    <a:pt x="660" y="994"/>
                  </a:lnTo>
                  <a:lnTo>
                    <a:pt x="636" y="1001"/>
                  </a:lnTo>
                  <a:lnTo>
                    <a:pt x="610" y="1007"/>
                  </a:lnTo>
                  <a:lnTo>
                    <a:pt x="586" y="1011"/>
                  </a:lnTo>
                  <a:lnTo>
                    <a:pt x="561" y="1015"/>
                  </a:lnTo>
                  <a:lnTo>
                    <a:pt x="534" y="1016"/>
                  </a:lnTo>
                  <a:lnTo>
                    <a:pt x="508" y="1017"/>
                  </a:lnTo>
                  <a:lnTo>
                    <a:pt x="508" y="1017"/>
                  </a:lnTo>
                  <a:lnTo>
                    <a:pt x="483" y="1016"/>
                  </a:lnTo>
                  <a:lnTo>
                    <a:pt x="456" y="1015"/>
                  </a:lnTo>
                  <a:lnTo>
                    <a:pt x="431" y="1011"/>
                  </a:lnTo>
                  <a:lnTo>
                    <a:pt x="405" y="1007"/>
                  </a:lnTo>
                  <a:lnTo>
                    <a:pt x="381" y="1001"/>
                  </a:lnTo>
                  <a:lnTo>
                    <a:pt x="357" y="994"/>
                  </a:lnTo>
                  <a:lnTo>
                    <a:pt x="334" y="986"/>
                  </a:lnTo>
                  <a:lnTo>
                    <a:pt x="310" y="977"/>
                  </a:lnTo>
                  <a:lnTo>
                    <a:pt x="288" y="966"/>
                  </a:lnTo>
                  <a:lnTo>
                    <a:pt x="266" y="956"/>
                  </a:lnTo>
                  <a:lnTo>
                    <a:pt x="244" y="943"/>
                  </a:lnTo>
                  <a:lnTo>
                    <a:pt x="223" y="930"/>
                  </a:lnTo>
                  <a:lnTo>
                    <a:pt x="204" y="916"/>
                  </a:lnTo>
                  <a:lnTo>
                    <a:pt x="184" y="901"/>
                  </a:lnTo>
                  <a:lnTo>
                    <a:pt x="166" y="885"/>
                  </a:lnTo>
                  <a:lnTo>
                    <a:pt x="148" y="867"/>
                  </a:lnTo>
                  <a:lnTo>
                    <a:pt x="131" y="850"/>
                  </a:lnTo>
                  <a:lnTo>
                    <a:pt x="116" y="832"/>
                  </a:lnTo>
                  <a:lnTo>
                    <a:pt x="101" y="812"/>
                  </a:lnTo>
                  <a:lnTo>
                    <a:pt x="86" y="792"/>
                  </a:lnTo>
                  <a:lnTo>
                    <a:pt x="74" y="772"/>
                  </a:lnTo>
                  <a:lnTo>
                    <a:pt x="61" y="751"/>
                  </a:lnTo>
                  <a:lnTo>
                    <a:pt x="49" y="729"/>
                  </a:lnTo>
                  <a:lnTo>
                    <a:pt x="39" y="706"/>
                  </a:lnTo>
                  <a:lnTo>
                    <a:pt x="31" y="683"/>
                  </a:lnTo>
                  <a:lnTo>
                    <a:pt x="23" y="660"/>
                  </a:lnTo>
                  <a:lnTo>
                    <a:pt x="16" y="636"/>
                  </a:lnTo>
                  <a:lnTo>
                    <a:pt x="10" y="610"/>
                  </a:lnTo>
                  <a:lnTo>
                    <a:pt x="6" y="585"/>
                  </a:lnTo>
                  <a:lnTo>
                    <a:pt x="2" y="560"/>
                  </a:lnTo>
                  <a:lnTo>
                    <a:pt x="0" y="534"/>
                  </a:lnTo>
                  <a:lnTo>
                    <a:pt x="0" y="508"/>
                  </a:lnTo>
                  <a:lnTo>
                    <a:pt x="0" y="508"/>
                  </a:lnTo>
                  <a:lnTo>
                    <a:pt x="0" y="481"/>
                  </a:lnTo>
                  <a:lnTo>
                    <a:pt x="2" y="456"/>
                  </a:lnTo>
                  <a:lnTo>
                    <a:pt x="6" y="431"/>
                  </a:lnTo>
                  <a:lnTo>
                    <a:pt x="10" y="405"/>
                  </a:lnTo>
                  <a:lnTo>
                    <a:pt x="16" y="381"/>
                  </a:lnTo>
                  <a:lnTo>
                    <a:pt x="23" y="357"/>
                  </a:lnTo>
                  <a:lnTo>
                    <a:pt x="31" y="333"/>
                  </a:lnTo>
                  <a:lnTo>
                    <a:pt x="39" y="310"/>
                  </a:lnTo>
                  <a:lnTo>
                    <a:pt x="49" y="288"/>
                  </a:lnTo>
                  <a:lnTo>
                    <a:pt x="61" y="266"/>
                  </a:lnTo>
                  <a:lnTo>
                    <a:pt x="74" y="244"/>
                  </a:lnTo>
                  <a:lnTo>
                    <a:pt x="86" y="223"/>
                  </a:lnTo>
                  <a:lnTo>
                    <a:pt x="101" y="204"/>
                  </a:lnTo>
                  <a:lnTo>
                    <a:pt x="116" y="184"/>
                  </a:lnTo>
                  <a:lnTo>
                    <a:pt x="131" y="166"/>
                  </a:lnTo>
                  <a:lnTo>
                    <a:pt x="148" y="148"/>
                  </a:lnTo>
                  <a:lnTo>
                    <a:pt x="166" y="131"/>
                  </a:lnTo>
                  <a:lnTo>
                    <a:pt x="184" y="115"/>
                  </a:lnTo>
                  <a:lnTo>
                    <a:pt x="204" y="100"/>
                  </a:lnTo>
                  <a:lnTo>
                    <a:pt x="223" y="86"/>
                  </a:lnTo>
                  <a:lnTo>
                    <a:pt x="244" y="74"/>
                  </a:lnTo>
                  <a:lnTo>
                    <a:pt x="266" y="61"/>
                  </a:lnTo>
                  <a:lnTo>
                    <a:pt x="288" y="49"/>
                  </a:lnTo>
                  <a:lnTo>
                    <a:pt x="310" y="39"/>
                  </a:lnTo>
                  <a:lnTo>
                    <a:pt x="334" y="30"/>
                  </a:lnTo>
                  <a:lnTo>
                    <a:pt x="357" y="22"/>
                  </a:lnTo>
                  <a:lnTo>
                    <a:pt x="381" y="15"/>
                  </a:lnTo>
                  <a:lnTo>
                    <a:pt x="405" y="10"/>
                  </a:lnTo>
                  <a:lnTo>
                    <a:pt x="431" y="6"/>
                  </a:lnTo>
                  <a:lnTo>
                    <a:pt x="456" y="2"/>
                  </a:lnTo>
                  <a:lnTo>
                    <a:pt x="483" y="0"/>
                  </a:lnTo>
                  <a:lnTo>
                    <a:pt x="508" y="0"/>
                  </a:lnTo>
                  <a:lnTo>
                    <a:pt x="508" y="0"/>
                  </a:lnTo>
                  <a:lnTo>
                    <a:pt x="534" y="0"/>
                  </a:lnTo>
                  <a:lnTo>
                    <a:pt x="561" y="2"/>
                  </a:lnTo>
                  <a:lnTo>
                    <a:pt x="586" y="6"/>
                  </a:lnTo>
                  <a:lnTo>
                    <a:pt x="610" y="10"/>
                  </a:lnTo>
                  <a:lnTo>
                    <a:pt x="636" y="15"/>
                  </a:lnTo>
                  <a:lnTo>
                    <a:pt x="660" y="22"/>
                  </a:lnTo>
                  <a:lnTo>
                    <a:pt x="683" y="30"/>
                  </a:lnTo>
                  <a:lnTo>
                    <a:pt x="706" y="39"/>
                  </a:lnTo>
                  <a:lnTo>
                    <a:pt x="729" y="49"/>
                  </a:lnTo>
                  <a:lnTo>
                    <a:pt x="751" y="61"/>
                  </a:lnTo>
                  <a:lnTo>
                    <a:pt x="772" y="74"/>
                  </a:lnTo>
                  <a:lnTo>
                    <a:pt x="792" y="86"/>
                  </a:lnTo>
                  <a:lnTo>
                    <a:pt x="813" y="100"/>
                  </a:lnTo>
                  <a:lnTo>
                    <a:pt x="832" y="115"/>
                  </a:lnTo>
                  <a:lnTo>
                    <a:pt x="850" y="131"/>
                  </a:lnTo>
                  <a:lnTo>
                    <a:pt x="868" y="148"/>
                  </a:lnTo>
                  <a:lnTo>
                    <a:pt x="885" y="166"/>
                  </a:lnTo>
                  <a:lnTo>
                    <a:pt x="901" y="184"/>
                  </a:lnTo>
                  <a:lnTo>
                    <a:pt x="916" y="204"/>
                  </a:lnTo>
                  <a:lnTo>
                    <a:pt x="931" y="223"/>
                  </a:lnTo>
                  <a:lnTo>
                    <a:pt x="943" y="244"/>
                  </a:lnTo>
                  <a:lnTo>
                    <a:pt x="956" y="266"/>
                  </a:lnTo>
                  <a:lnTo>
                    <a:pt x="966" y="288"/>
                  </a:lnTo>
                  <a:lnTo>
                    <a:pt x="977" y="310"/>
                  </a:lnTo>
                  <a:lnTo>
                    <a:pt x="986" y="333"/>
                  </a:lnTo>
                  <a:lnTo>
                    <a:pt x="994" y="357"/>
                  </a:lnTo>
                  <a:lnTo>
                    <a:pt x="1001" y="381"/>
                  </a:lnTo>
                  <a:lnTo>
                    <a:pt x="1007" y="405"/>
                  </a:lnTo>
                  <a:lnTo>
                    <a:pt x="1011" y="431"/>
                  </a:lnTo>
                  <a:lnTo>
                    <a:pt x="1015" y="456"/>
                  </a:lnTo>
                  <a:lnTo>
                    <a:pt x="1016" y="481"/>
                  </a:lnTo>
                  <a:lnTo>
                    <a:pt x="1017" y="508"/>
                  </a:lnTo>
                  <a:lnTo>
                    <a:pt x="1017" y="508"/>
                  </a:lnTo>
                  <a:close/>
                </a:path>
              </a:pathLst>
            </a:custGeom>
            <a:solidFill>
              <a:srgbClr val="4FC1E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77" name="Google Shape;77;p4"/>
            <p:cNvGrpSpPr/>
            <p:nvPr/>
          </p:nvGrpSpPr>
          <p:grpSpPr>
            <a:xfrm>
              <a:off x="5316538" y="3043238"/>
              <a:ext cx="398462" cy="649288"/>
              <a:chOff x="5316538" y="3043238"/>
              <a:chExt cx="398462" cy="649288"/>
            </a:xfrm>
          </p:grpSpPr>
          <p:sp>
            <p:nvSpPr>
              <p:cNvPr id="78" name="Google Shape;78;p4"/>
              <p:cNvSpPr/>
              <p:nvPr/>
            </p:nvSpPr>
            <p:spPr>
              <a:xfrm>
                <a:off x="5465763" y="3167063"/>
                <a:ext cx="119063" cy="525463"/>
              </a:xfrm>
              <a:custGeom>
                <a:rect b="b" l="l" r="r" t="t"/>
                <a:pathLst>
                  <a:path extrusionOk="0" h="661" w="148">
                    <a:moveTo>
                      <a:pt x="143" y="0"/>
                    </a:moveTo>
                    <a:lnTo>
                      <a:pt x="5" y="0"/>
                    </a:lnTo>
                    <a:lnTo>
                      <a:pt x="5" y="0"/>
                    </a:lnTo>
                    <a:lnTo>
                      <a:pt x="2" y="1"/>
                    </a:lnTo>
                    <a:lnTo>
                      <a:pt x="0" y="4"/>
                    </a:lnTo>
                    <a:lnTo>
                      <a:pt x="0" y="4"/>
                    </a:lnTo>
                    <a:lnTo>
                      <a:pt x="0" y="7"/>
                    </a:lnTo>
                    <a:lnTo>
                      <a:pt x="1" y="10"/>
                    </a:lnTo>
                    <a:lnTo>
                      <a:pt x="1" y="10"/>
                    </a:lnTo>
                    <a:lnTo>
                      <a:pt x="28" y="35"/>
                    </a:lnTo>
                    <a:lnTo>
                      <a:pt x="28" y="615"/>
                    </a:lnTo>
                    <a:lnTo>
                      <a:pt x="28" y="615"/>
                    </a:lnTo>
                    <a:lnTo>
                      <a:pt x="28" y="617"/>
                    </a:lnTo>
                    <a:lnTo>
                      <a:pt x="28" y="617"/>
                    </a:lnTo>
                    <a:lnTo>
                      <a:pt x="30" y="625"/>
                    </a:lnTo>
                    <a:lnTo>
                      <a:pt x="32" y="634"/>
                    </a:lnTo>
                    <a:lnTo>
                      <a:pt x="37" y="641"/>
                    </a:lnTo>
                    <a:lnTo>
                      <a:pt x="42" y="648"/>
                    </a:lnTo>
                    <a:lnTo>
                      <a:pt x="49" y="653"/>
                    </a:lnTo>
                    <a:lnTo>
                      <a:pt x="56" y="658"/>
                    </a:lnTo>
                    <a:lnTo>
                      <a:pt x="65" y="660"/>
                    </a:lnTo>
                    <a:lnTo>
                      <a:pt x="75" y="661"/>
                    </a:lnTo>
                    <a:lnTo>
                      <a:pt x="75" y="661"/>
                    </a:lnTo>
                    <a:lnTo>
                      <a:pt x="84" y="660"/>
                    </a:lnTo>
                    <a:lnTo>
                      <a:pt x="92" y="657"/>
                    </a:lnTo>
                    <a:lnTo>
                      <a:pt x="100" y="653"/>
                    </a:lnTo>
                    <a:lnTo>
                      <a:pt x="107" y="648"/>
                    </a:lnTo>
                    <a:lnTo>
                      <a:pt x="113" y="641"/>
                    </a:lnTo>
                    <a:lnTo>
                      <a:pt x="117" y="633"/>
                    </a:lnTo>
                    <a:lnTo>
                      <a:pt x="119" y="625"/>
                    </a:lnTo>
                    <a:lnTo>
                      <a:pt x="121" y="615"/>
                    </a:lnTo>
                    <a:lnTo>
                      <a:pt x="121" y="615"/>
                    </a:lnTo>
                    <a:lnTo>
                      <a:pt x="121" y="612"/>
                    </a:lnTo>
                    <a:lnTo>
                      <a:pt x="121" y="35"/>
                    </a:lnTo>
                    <a:lnTo>
                      <a:pt x="121" y="35"/>
                    </a:lnTo>
                    <a:lnTo>
                      <a:pt x="147" y="10"/>
                    </a:lnTo>
                    <a:lnTo>
                      <a:pt x="147" y="10"/>
                    </a:lnTo>
                    <a:lnTo>
                      <a:pt x="148" y="7"/>
                    </a:lnTo>
                    <a:lnTo>
                      <a:pt x="148" y="4"/>
                    </a:lnTo>
                    <a:lnTo>
                      <a:pt x="148" y="4"/>
                    </a:lnTo>
                    <a:lnTo>
                      <a:pt x="146" y="1"/>
                    </a:lnTo>
                    <a:lnTo>
                      <a:pt x="143" y="0"/>
                    </a:lnTo>
                    <a:lnTo>
                      <a:pt x="143" y="0"/>
                    </a:lnTo>
                    <a:close/>
                    <a:moveTo>
                      <a:pt x="124" y="14"/>
                    </a:moveTo>
                    <a:lnTo>
                      <a:pt x="124" y="14"/>
                    </a:lnTo>
                    <a:lnTo>
                      <a:pt x="110" y="28"/>
                    </a:lnTo>
                    <a:lnTo>
                      <a:pt x="108" y="30"/>
                    </a:lnTo>
                    <a:lnTo>
                      <a:pt x="108" y="31"/>
                    </a:lnTo>
                    <a:lnTo>
                      <a:pt x="108" y="612"/>
                    </a:lnTo>
                    <a:lnTo>
                      <a:pt x="108" y="615"/>
                    </a:lnTo>
                    <a:lnTo>
                      <a:pt x="108" y="615"/>
                    </a:lnTo>
                    <a:lnTo>
                      <a:pt x="108" y="615"/>
                    </a:lnTo>
                    <a:lnTo>
                      <a:pt x="108" y="615"/>
                    </a:lnTo>
                    <a:lnTo>
                      <a:pt x="107" y="622"/>
                    </a:lnTo>
                    <a:lnTo>
                      <a:pt x="106" y="628"/>
                    </a:lnTo>
                    <a:lnTo>
                      <a:pt x="102" y="634"/>
                    </a:lnTo>
                    <a:lnTo>
                      <a:pt x="98" y="640"/>
                    </a:lnTo>
                    <a:lnTo>
                      <a:pt x="93" y="643"/>
                    </a:lnTo>
                    <a:lnTo>
                      <a:pt x="87" y="646"/>
                    </a:lnTo>
                    <a:lnTo>
                      <a:pt x="81" y="648"/>
                    </a:lnTo>
                    <a:lnTo>
                      <a:pt x="75" y="649"/>
                    </a:lnTo>
                    <a:lnTo>
                      <a:pt x="75" y="649"/>
                    </a:lnTo>
                    <a:lnTo>
                      <a:pt x="68" y="648"/>
                    </a:lnTo>
                    <a:lnTo>
                      <a:pt x="61" y="646"/>
                    </a:lnTo>
                    <a:lnTo>
                      <a:pt x="55" y="643"/>
                    </a:lnTo>
                    <a:lnTo>
                      <a:pt x="50" y="638"/>
                    </a:lnTo>
                    <a:lnTo>
                      <a:pt x="46" y="634"/>
                    </a:lnTo>
                    <a:lnTo>
                      <a:pt x="43" y="628"/>
                    </a:lnTo>
                    <a:lnTo>
                      <a:pt x="41" y="622"/>
                    </a:lnTo>
                    <a:lnTo>
                      <a:pt x="40" y="615"/>
                    </a:lnTo>
                    <a:lnTo>
                      <a:pt x="40" y="615"/>
                    </a:lnTo>
                    <a:lnTo>
                      <a:pt x="40" y="614"/>
                    </a:lnTo>
                    <a:lnTo>
                      <a:pt x="40" y="31"/>
                    </a:lnTo>
                    <a:lnTo>
                      <a:pt x="40" y="31"/>
                    </a:lnTo>
                    <a:lnTo>
                      <a:pt x="40" y="30"/>
                    </a:lnTo>
                    <a:lnTo>
                      <a:pt x="38" y="28"/>
                    </a:lnTo>
                    <a:lnTo>
                      <a:pt x="24" y="14"/>
                    </a:lnTo>
                    <a:lnTo>
                      <a:pt x="24" y="14"/>
                    </a:lnTo>
                    <a:lnTo>
                      <a:pt x="22" y="12"/>
                    </a:lnTo>
                    <a:lnTo>
                      <a:pt x="128" y="12"/>
                    </a:lnTo>
                    <a:lnTo>
                      <a:pt x="128" y="12"/>
                    </a:lnTo>
                    <a:lnTo>
                      <a:pt x="124" y="14"/>
                    </a:lnTo>
                    <a:lnTo>
                      <a:pt x="124" y="14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9" name="Google Shape;79;p4"/>
              <p:cNvSpPr/>
              <p:nvPr/>
            </p:nvSpPr>
            <p:spPr>
              <a:xfrm>
                <a:off x="5610225" y="3198813"/>
                <a:ext cx="104775" cy="460375"/>
              </a:xfrm>
              <a:custGeom>
                <a:rect b="b" l="l" r="r" t="t"/>
                <a:pathLst>
                  <a:path extrusionOk="0" h="580" w="131">
                    <a:moveTo>
                      <a:pt x="129" y="11"/>
                    </a:moveTo>
                    <a:lnTo>
                      <a:pt x="129" y="11"/>
                    </a:lnTo>
                    <a:lnTo>
                      <a:pt x="131" y="8"/>
                    </a:lnTo>
                    <a:lnTo>
                      <a:pt x="131" y="4"/>
                    </a:lnTo>
                    <a:lnTo>
                      <a:pt x="131" y="4"/>
                    </a:lnTo>
                    <a:lnTo>
                      <a:pt x="129" y="2"/>
                    </a:lnTo>
                    <a:lnTo>
                      <a:pt x="125" y="0"/>
                    </a:lnTo>
                    <a:lnTo>
                      <a:pt x="5" y="0"/>
                    </a:lnTo>
                    <a:lnTo>
                      <a:pt x="5" y="0"/>
                    </a:lnTo>
                    <a:lnTo>
                      <a:pt x="2" y="2"/>
                    </a:lnTo>
                    <a:lnTo>
                      <a:pt x="0" y="4"/>
                    </a:lnTo>
                    <a:lnTo>
                      <a:pt x="0" y="4"/>
                    </a:lnTo>
                    <a:lnTo>
                      <a:pt x="0" y="8"/>
                    </a:lnTo>
                    <a:lnTo>
                      <a:pt x="1" y="11"/>
                    </a:lnTo>
                    <a:lnTo>
                      <a:pt x="1" y="11"/>
                    </a:lnTo>
                    <a:lnTo>
                      <a:pt x="24" y="32"/>
                    </a:lnTo>
                    <a:lnTo>
                      <a:pt x="24" y="540"/>
                    </a:lnTo>
                    <a:lnTo>
                      <a:pt x="24" y="540"/>
                    </a:lnTo>
                    <a:lnTo>
                      <a:pt x="24" y="540"/>
                    </a:lnTo>
                    <a:lnTo>
                      <a:pt x="24" y="540"/>
                    </a:lnTo>
                    <a:lnTo>
                      <a:pt x="25" y="548"/>
                    </a:lnTo>
                    <a:lnTo>
                      <a:pt x="27" y="556"/>
                    </a:lnTo>
                    <a:lnTo>
                      <a:pt x="32" y="563"/>
                    </a:lnTo>
                    <a:lnTo>
                      <a:pt x="37" y="568"/>
                    </a:lnTo>
                    <a:lnTo>
                      <a:pt x="42" y="573"/>
                    </a:lnTo>
                    <a:lnTo>
                      <a:pt x="49" y="577"/>
                    </a:lnTo>
                    <a:lnTo>
                      <a:pt x="57" y="579"/>
                    </a:lnTo>
                    <a:lnTo>
                      <a:pt x="65" y="580"/>
                    </a:lnTo>
                    <a:lnTo>
                      <a:pt x="65" y="580"/>
                    </a:lnTo>
                    <a:lnTo>
                      <a:pt x="73" y="579"/>
                    </a:lnTo>
                    <a:lnTo>
                      <a:pt x="81" y="577"/>
                    </a:lnTo>
                    <a:lnTo>
                      <a:pt x="88" y="573"/>
                    </a:lnTo>
                    <a:lnTo>
                      <a:pt x="94" y="568"/>
                    </a:lnTo>
                    <a:lnTo>
                      <a:pt x="99" y="562"/>
                    </a:lnTo>
                    <a:lnTo>
                      <a:pt x="103" y="555"/>
                    </a:lnTo>
                    <a:lnTo>
                      <a:pt x="106" y="548"/>
                    </a:lnTo>
                    <a:lnTo>
                      <a:pt x="107" y="540"/>
                    </a:lnTo>
                    <a:lnTo>
                      <a:pt x="107" y="540"/>
                    </a:lnTo>
                    <a:lnTo>
                      <a:pt x="106" y="537"/>
                    </a:lnTo>
                    <a:lnTo>
                      <a:pt x="106" y="32"/>
                    </a:lnTo>
                    <a:lnTo>
                      <a:pt x="106" y="32"/>
                    </a:lnTo>
                    <a:lnTo>
                      <a:pt x="129" y="11"/>
                    </a:lnTo>
                    <a:lnTo>
                      <a:pt x="129" y="11"/>
                    </a:lnTo>
                    <a:close/>
                    <a:moveTo>
                      <a:pt x="94" y="29"/>
                    </a:moveTo>
                    <a:lnTo>
                      <a:pt x="94" y="537"/>
                    </a:lnTo>
                    <a:lnTo>
                      <a:pt x="94" y="540"/>
                    </a:lnTo>
                    <a:lnTo>
                      <a:pt x="94" y="540"/>
                    </a:lnTo>
                    <a:lnTo>
                      <a:pt x="94" y="540"/>
                    </a:lnTo>
                    <a:lnTo>
                      <a:pt x="94" y="540"/>
                    </a:lnTo>
                    <a:lnTo>
                      <a:pt x="93" y="545"/>
                    </a:lnTo>
                    <a:lnTo>
                      <a:pt x="92" y="551"/>
                    </a:lnTo>
                    <a:lnTo>
                      <a:pt x="90" y="556"/>
                    </a:lnTo>
                    <a:lnTo>
                      <a:pt x="85" y="559"/>
                    </a:lnTo>
                    <a:lnTo>
                      <a:pt x="81" y="563"/>
                    </a:lnTo>
                    <a:lnTo>
                      <a:pt x="77" y="566"/>
                    </a:lnTo>
                    <a:lnTo>
                      <a:pt x="71" y="567"/>
                    </a:lnTo>
                    <a:lnTo>
                      <a:pt x="65" y="568"/>
                    </a:lnTo>
                    <a:lnTo>
                      <a:pt x="65" y="568"/>
                    </a:lnTo>
                    <a:lnTo>
                      <a:pt x="60" y="567"/>
                    </a:lnTo>
                    <a:lnTo>
                      <a:pt x="54" y="566"/>
                    </a:lnTo>
                    <a:lnTo>
                      <a:pt x="49" y="563"/>
                    </a:lnTo>
                    <a:lnTo>
                      <a:pt x="45" y="559"/>
                    </a:lnTo>
                    <a:lnTo>
                      <a:pt x="41" y="556"/>
                    </a:lnTo>
                    <a:lnTo>
                      <a:pt x="39" y="550"/>
                    </a:lnTo>
                    <a:lnTo>
                      <a:pt x="37" y="545"/>
                    </a:lnTo>
                    <a:lnTo>
                      <a:pt x="37" y="540"/>
                    </a:lnTo>
                    <a:lnTo>
                      <a:pt x="37" y="540"/>
                    </a:lnTo>
                    <a:lnTo>
                      <a:pt x="37" y="538"/>
                    </a:lnTo>
                    <a:lnTo>
                      <a:pt x="37" y="29"/>
                    </a:lnTo>
                    <a:lnTo>
                      <a:pt x="37" y="29"/>
                    </a:lnTo>
                    <a:lnTo>
                      <a:pt x="35" y="27"/>
                    </a:lnTo>
                    <a:lnTo>
                      <a:pt x="34" y="25"/>
                    </a:lnTo>
                    <a:lnTo>
                      <a:pt x="22" y="13"/>
                    </a:lnTo>
                    <a:lnTo>
                      <a:pt x="20" y="13"/>
                    </a:lnTo>
                    <a:lnTo>
                      <a:pt x="109" y="13"/>
                    </a:lnTo>
                    <a:lnTo>
                      <a:pt x="109" y="13"/>
                    </a:lnTo>
                    <a:lnTo>
                      <a:pt x="96" y="26"/>
                    </a:lnTo>
                    <a:lnTo>
                      <a:pt x="94" y="28"/>
                    </a:lnTo>
                    <a:lnTo>
                      <a:pt x="94" y="29"/>
                    </a:lnTo>
                    <a:lnTo>
                      <a:pt x="94" y="2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" name="Google Shape;80;p4"/>
              <p:cNvSpPr/>
              <p:nvPr/>
            </p:nvSpPr>
            <p:spPr>
              <a:xfrm>
                <a:off x="5340350" y="3198813"/>
                <a:ext cx="104775" cy="460375"/>
              </a:xfrm>
              <a:custGeom>
                <a:rect b="b" l="l" r="r" t="t"/>
                <a:pathLst>
                  <a:path extrusionOk="0" h="580" w="132">
                    <a:moveTo>
                      <a:pt x="126" y="0"/>
                    </a:moveTo>
                    <a:lnTo>
                      <a:pt x="5" y="0"/>
                    </a:lnTo>
                    <a:lnTo>
                      <a:pt x="5" y="0"/>
                    </a:lnTo>
                    <a:lnTo>
                      <a:pt x="2" y="2"/>
                    </a:lnTo>
                    <a:lnTo>
                      <a:pt x="0" y="4"/>
                    </a:lnTo>
                    <a:lnTo>
                      <a:pt x="0" y="4"/>
                    </a:lnTo>
                    <a:lnTo>
                      <a:pt x="0" y="8"/>
                    </a:lnTo>
                    <a:lnTo>
                      <a:pt x="2" y="11"/>
                    </a:lnTo>
                    <a:lnTo>
                      <a:pt x="2" y="11"/>
                    </a:lnTo>
                    <a:lnTo>
                      <a:pt x="25" y="32"/>
                    </a:lnTo>
                    <a:lnTo>
                      <a:pt x="25" y="540"/>
                    </a:lnTo>
                    <a:lnTo>
                      <a:pt x="25" y="540"/>
                    </a:lnTo>
                    <a:lnTo>
                      <a:pt x="25" y="540"/>
                    </a:lnTo>
                    <a:lnTo>
                      <a:pt x="25" y="540"/>
                    </a:lnTo>
                    <a:lnTo>
                      <a:pt x="26" y="548"/>
                    </a:lnTo>
                    <a:lnTo>
                      <a:pt x="28" y="556"/>
                    </a:lnTo>
                    <a:lnTo>
                      <a:pt x="32" y="563"/>
                    </a:lnTo>
                    <a:lnTo>
                      <a:pt x="38" y="568"/>
                    </a:lnTo>
                    <a:lnTo>
                      <a:pt x="43" y="573"/>
                    </a:lnTo>
                    <a:lnTo>
                      <a:pt x="50" y="577"/>
                    </a:lnTo>
                    <a:lnTo>
                      <a:pt x="58" y="579"/>
                    </a:lnTo>
                    <a:lnTo>
                      <a:pt x="66" y="580"/>
                    </a:lnTo>
                    <a:lnTo>
                      <a:pt x="66" y="580"/>
                    </a:lnTo>
                    <a:lnTo>
                      <a:pt x="75" y="579"/>
                    </a:lnTo>
                    <a:lnTo>
                      <a:pt x="81" y="577"/>
                    </a:lnTo>
                    <a:lnTo>
                      <a:pt x="88" y="573"/>
                    </a:lnTo>
                    <a:lnTo>
                      <a:pt x="95" y="568"/>
                    </a:lnTo>
                    <a:lnTo>
                      <a:pt x="100" y="562"/>
                    </a:lnTo>
                    <a:lnTo>
                      <a:pt x="103" y="555"/>
                    </a:lnTo>
                    <a:lnTo>
                      <a:pt x="106" y="548"/>
                    </a:lnTo>
                    <a:lnTo>
                      <a:pt x="107" y="540"/>
                    </a:lnTo>
                    <a:lnTo>
                      <a:pt x="107" y="540"/>
                    </a:lnTo>
                    <a:lnTo>
                      <a:pt x="107" y="537"/>
                    </a:lnTo>
                    <a:lnTo>
                      <a:pt x="107" y="32"/>
                    </a:lnTo>
                    <a:lnTo>
                      <a:pt x="107" y="32"/>
                    </a:lnTo>
                    <a:lnTo>
                      <a:pt x="130" y="11"/>
                    </a:lnTo>
                    <a:lnTo>
                      <a:pt x="130" y="11"/>
                    </a:lnTo>
                    <a:lnTo>
                      <a:pt x="132" y="8"/>
                    </a:lnTo>
                    <a:lnTo>
                      <a:pt x="132" y="4"/>
                    </a:lnTo>
                    <a:lnTo>
                      <a:pt x="132" y="4"/>
                    </a:lnTo>
                    <a:lnTo>
                      <a:pt x="130" y="2"/>
                    </a:lnTo>
                    <a:lnTo>
                      <a:pt x="126" y="0"/>
                    </a:lnTo>
                    <a:lnTo>
                      <a:pt x="126" y="0"/>
                    </a:lnTo>
                    <a:close/>
                    <a:moveTo>
                      <a:pt x="95" y="29"/>
                    </a:moveTo>
                    <a:lnTo>
                      <a:pt x="95" y="537"/>
                    </a:lnTo>
                    <a:lnTo>
                      <a:pt x="95" y="540"/>
                    </a:lnTo>
                    <a:lnTo>
                      <a:pt x="95" y="540"/>
                    </a:lnTo>
                    <a:lnTo>
                      <a:pt x="95" y="540"/>
                    </a:lnTo>
                    <a:lnTo>
                      <a:pt x="95" y="540"/>
                    </a:lnTo>
                    <a:lnTo>
                      <a:pt x="94" y="545"/>
                    </a:lnTo>
                    <a:lnTo>
                      <a:pt x="93" y="551"/>
                    </a:lnTo>
                    <a:lnTo>
                      <a:pt x="90" y="556"/>
                    </a:lnTo>
                    <a:lnTo>
                      <a:pt x="86" y="559"/>
                    </a:lnTo>
                    <a:lnTo>
                      <a:pt x="81" y="563"/>
                    </a:lnTo>
                    <a:lnTo>
                      <a:pt x="77" y="566"/>
                    </a:lnTo>
                    <a:lnTo>
                      <a:pt x="72" y="567"/>
                    </a:lnTo>
                    <a:lnTo>
                      <a:pt x="66" y="568"/>
                    </a:lnTo>
                    <a:lnTo>
                      <a:pt x="66" y="568"/>
                    </a:lnTo>
                    <a:lnTo>
                      <a:pt x="61" y="567"/>
                    </a:lnTo>
                    <a:lnTo>
                      <a:pt x="55" y="566"/>
                    </a:lnTo>
                    <a:lnTo>
                      <a:pt x="50" y="563"/>
                    </a:lnTo>
                    <a:lnTo>
                      <a:pt x="46" y="559"/>
                    </a:lnTo>
                    <a:lnTo>
                      <a:pt x="42" y="556"/>
                    </a:lnTo>
                    <a:lnTo>
                      <a:pt x="39" y="550"/>
                    </a:lnTo>
                    <a:lnTo>
                      <a:pt x="38" y="545"/>
                    </a:lnTo>
                    <a:lnTo>
                      <a:pt x="37" y="540"/>
                    </a:lnTo>
                    <a:lnTo>
                      <a:pt x="37" y="540"/>
                    </a:lnTo>
                    <a:lnTo>
                      <a:pt x="37" y="538"/>
                    </a:lnTo>
                    <a:lnTo>
                      <a:pt x="37" y="29"/>
                    </a:lnTo>
                    <a:lnTo>
                      <a:pt x="37" y="29"/>
                    </a:lnTo>
                    <a:lnTo>
                      <a:pt x="37" y="28"/>
                    </a:lnTo>
                    <a:lnTo>
                      <a:pt x="35" y="26"/>
                    </a:lnTo>
                    <a:lnTo>
                      <a:pt x="22" y="13"/>
                    </a:lnTo>
                    <a:lnTo>
                      <a:pt x="110" y="13"/>
                    </a:lnTo>
                    <a:lnTo>
                      <a:pt x="110" y="13"/>
                    </a:lnTo>
                    <a:lnTo>
                      <a:pt x="96" y="26"/>
                    </a:lnTo>
                    <a:lnTo>
                      <a:pt x="95" y="28"/>
                    </a:lnTo>
                    <a:lnTo>
                      <a:pt x="95" y="29"/>
                    </a:lnTo>
                    <a:lnTo>
                      <a:pt x="95" y="2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1" name="Google Shape;81;p4"/>
              <p:cNvSpPr/>
              <p:nvPr/>
            </p:nvSpPr>
            <p:spPr>
              <a:xfrm>
                <a:off x="5519738" y="3062288"/>
                <a:ext cx="65088" cy="65088"/>
              </a:xfrm>
              <a:custGeom>
                <a:rect b="b" l="l" r="r" t="t"/>
                <a:pathLst>
                  <a:path extrusionOk="0" h="81" w="81">
                    <a:moveTo>
                      <a:pt x="40" y="0"/>
                    </a:moveTo>
                    <a:lnTo>
                      <a:pt x="40" y="0"/>
                    </a:lnTo>
                    <a:lnTo>
                      <a:pt x="32" y="0"/>
                    </a:lnTo>
                    <a:lnTo>
                      <a:pt x="24" y="3"/>
                    </a:lnTo>
                    <a:lnTo>
                      <a:pt x="17" y="6"/>
                    </a:lnTo>
                    <a:lnTo>
                      <a:pt x="11" y="11"/>
                    </a:lnTo>
                    <a:lnTo>
                      <a:pt x="7" y="17"/>
                    </a:lnTo>
                    <a:lnTo>
                      <a:pt x="3" y="24"/>
                    </a:lnTo>
                    <a:lnTo>
                      <a:pt x="1" y="32"/>
                    </a:lnTo>
                    <a:lnTo>
                      <a:pt x="0" y="40"/>
                    </a:lnTo>
                    <a:lnTo>
                      <a:pt x="0" y="40"/>
                    </a:lnTo>
                    <a:lnTo>
                      <a:pt x="1" y="48"/>
                    </a:lnTo>
                    <a:lnTo>
                      <a:pt x="3" y="56"/>
                    </a:lnTo>
                    <a:lnTo>
                      <a:pt x="7" y="63"/>
                    </a:lnTo>
                    <a:lnTo>
                      <a:pt x="11" y="69"/>
                    </a:lnTo>
                    <a:lnTo>
                      <a:pt x="17" y="74"/>
                    </a:lnTo>
                    <a:lnTo>
                      <a:pt x="24" y="78"/>
                    </a:lnTo>
                    <a:lnTo>
                      <a:pt x="32" y="80"/>
                    </a:lnTo>
                    <a:lnTo>
                      <a:pt x="40" y="81"/>
                    </a:lnTo>
                    <a:lnTo>
                      <a:pt x="40" y="81"/>
                    </a:lnTo>
                    <a:lnTo>
                      <a:pt x="48" y="80"/>
                    </a:lnTo>
                    <a:lnTo>
                      <a:pt x="56" y="78"/>
                    </a:lnTo>
                    <a:lnTo>
                      <a:pt x="63" y="74"/>
                    </a:lnTo>
                    <a:lnTo>
                      <a:pt x="69" y="69"/>
                    </a:lnTo>
                    <a:lnTo>
                      <a:pt x="75" y="63"/>
                    </a:lnTo>
                    <a:lnTo>
                      <a:pt x="78" y="56"/>
                    </a:lnTo>
                    <a:lnTo>
                      <a:pt x="80" y="48"/>
                    </a:lnTo>
                    <a:lnTo>
                      <a:pt x="81" y="40"/>
                    </a:lnTo>
                    <a:lnTo>
                      <a:pt x="81" y="40"/>
                    </a:lnTo>
                    <a:lnTo>
                      <a:pt x="80" y="32"/>
                    </a:lnTo>
                    <a:lnTo>
                      <a:pt x="78" y="24"/>
                    </a:lnTo>
                    <a:lnTo>
                      <a:pt x="75" y="17"/>
                    </a:lnTo>
                    <a:lnTo>
                      <a:pt x="69" y="11"/>
                    </a:lnTo>
                    <a:lnTo>
                      <a:pt x="63" y="6"/>
                    </a:lnTo>
                    <a:lnTo>
                      <a:pt x="56" y="3"/>
                    </a:lnTo>
                    <a:lnTo>
                      <a:pt x="48" y="0"/>
                    </a:lnTo>
                    <a:lnTo>
                      <a:pt x="40" y="0"/>
                    </a:lnTo>
                    <a:lnTo>
                      <a:pt x="40" y="0"/>
                    </a:lnTo>
                    <a:close/>
                    <a:moveTo>
                      <a:pt x="40" y="68"/>
                    </a:moveTo>
                    <a:lnTo>
                      <a:pt x="40" y="68"/>
                    </a:lnTo>
                    <a:lnTo>
                      <a:pt x="34" y="68"/>
                    </a:lnTo>
                    <a:lnTo>
                      <a:pt x="30" y="65"/>
                    </a:lnTo>
                    <a:lnTo>
                      <a:pt x="25" y="63"/>
                    </a:lnTo>
                    <a:lnTo>
                      <a:pt x="20" y="59"/>
                    </a:lnTo>
                    <a:lnTo>
                      <a:pt x="17" y="56"/>
                    </a:lnTo>
                    <a:lnTo>
                      <a:pt x="15" y="51"/>
                    </a:lnTo>
                    <a:lnTo>
                      <a:pt x="13" y="46"/>
                    </a:lnTo>
                    <a:lnTo>
                      <a:pt x="12" y="40"/>
                    </a:lnTo>
                    <a:lnTo>
                      <a:pt x="12" y="40"/>
                    </a:lnTo>
                    <a:lnTo>
                      <a:pt x="13" y="34"/>
                    </a:lnTo>
                    <a:lnTo>
                      <a:pt x="15" y="30"/>
                    </a:lnTo>
                    <a:lnTo>
                      <a:pt x="17" y="25"/>
                    </a:lnTo>
                    <a:lnTo>
                      <a:pt x="20" y="20"/>
                    </a:lnTo>
                    <a:lnTo>
                      <a:pt x="25" y="17"/>
                    </a:lnTo>
                    <a:lnTo>
                      <a:pt x="30" y="15"/>
                    </a:lnTo>
                    <a:lnTo>
                      <a:pt x="34" y="13"/>
                    </a:lnTo>
                    <a:lnTo>
                      <a:pt x="40" y="12"/>
                    </a:lnTo>
                    <a:lnTo>
                      <a:pt x="40" y="12"/>
                    </a:lnTo>
                    <a:lnTo>
                      <a:pt x="46" y="13"/>
                    </a:lnTo>
                    <a:lnTo>
                      <a:pt x="51" y="15"/>
                    </a:lnTo>
                    <a:lnTo>
                      <a:pt x="56" y="17"/>
                    </a:lnTo>
                    <a:lnTo>
                      <a:pt x="60" y="20"/>
                    </a:lnTo>
                    <a:lnTo>
                      <a:pt x="63" y="25"/>
                    </a:lnTo>
                    <a:lnTo>
                      <a:pt x="65" y="30"/>
                    </a:lnTo>
                    <a:lnTo>
                      <a:pt x="68" y="34"/>
                    </a:lnTo>
                    <a:lnTo>
                      <a:pt x="68" y="40"/>
                    </a:lnTo>
                    <a:lnTo>
                      <a:pt x="68" y="40"/>
                    </a:lnTo>
                    <a:lnTo>
                      <a:pt x="68" y="46"/>
                    </a:lnTo>
                    <a:lnTo>
                      <a:pt x="65" y="51"/>
                    </a:lnTo>
                    <a:lnTo>
                      <a:pt x="63" y="56"/>
                    </a:lnTo>
                    <a:lnTo>
                      <a:pt x="60" y="59"/>
                    </a:lnTo>
                    <a:lnTo>
                      <a:pt x="56" y="63"/>
                    </a:lnTo>
                    <a:lnTo>
                      <a:pt x="51" y="65"/>
                    </a:lnTo>
                    <a:lnTo>
                      <a:pt x="46" y="68"/>
                    </a:lnTo>
                    <a:lnTo>
                      <a:pt x="40" y="68"/>
                    </a:lnTo>
                    <a:lnTo>
                      <a:pt x="40" y="6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2" name="Google Shape;82;p4"/>
              <p:cNvSpPr/>
              <p:nvPr/>
            </p:nvSpPr>
            <p:spPr>
              <a:xfrm>
                <a:off x="5675313" y="3094038"/>
                <a:ext cx="30163" cy="30163"/>
              </a:xfrm>
              <a:custGeom>
                <a:rect b="b" l="l" r="r" t="t"/>
                <a:pathLst>
                  <a:path extrusionOk="0" h="38" w="39">
                    <a:moveTo>
                      <a:pt x="20" y="38"/>
                    </a:moveTo>
                    <a:lnTo>
                      <a:pt x="20" y="38"/>
                    </a:lnTo>
                    <a:lnTo>
                      <a:pt x="23" y="38"/>
                    </a:lnTo>
                    <a:lnTo>
                      <a:pt x="27" y="37"/>
                    </a:lnTo>
                    <a:lnTo>
                      <a:pt x="30" y="36"/>
                    </a:lnTo>
                    <a:lnTo>
                      <a:pt x="34" y="33"/>
                    </a:lnTo>
                    <a:lnTo>
                      <a:pt x="36" y="30"/>
                    </a:lnTo>
                    <a:lnTo>
                      <a:pt x="37" y="26"/>
                    </a:lnTo>
                    <a:lnTo>
                      <a:pt x="38" y="23"/>
                    </a:lnTo>
                    <a:lnTo>
                      <a:pt x="39" y="19"/>
                    </a:lnTo>
                    <a:lnTo>
                      <a:pt x="39" y="19"/>
                    </a:lnTo>
                    <a:lnTo>
                      <a:pt x="38" y="15"/>
                    </a:lnTo>
                    <a:lnTo>
                      <a:pt x="37" y="11"/>
                    </a:lnTo>
                    <a:lnTo>
                      <a:pt x="36" y="8"/>
                    </a:lnTo>
                    <a:lnTo>
                      <a:pt x="34" y="6"/>
                    </a:lnTo>
                    <a:lnTo>
                      <a:pt x="30" y="3"/>
                    </a:lnTo>
                    <a:lnTo>
                      <a:pt x="27" y="1"/>
                    </a:lnTo>
                    <a:lnTo>
                      <a:pt x="23" y="0"/>
                    </a:lnTo>
                    <a:lnTo>
                      <a:pt x="20" y="0"/>
                    </a:lnTo>
                    <a:lnTo>
                      <a:pt x="20" y="0"/>
                    </a:lnTo>
                    <a:lnTo>
                      <a:pt x="15" y="0"/>
                    </a:lnTo>
                    <a:lnTo>
                      <a:pt x="12" y="1"/>
                    </a:lnTo>
                    <a:lnTo>
                      <a:pt x="8" y="3"/>
                    </a:lnTo>
                    <a:lnTo>
                      <a:pt x="6" y="6"/>
                    </a:lnTo>
                    <a:lnTo>
                      <a:pt x="4" y="8"/>
                    </a:lnTo>
                    <a:lnTo>
                      <a:pt x="1" y="11"/>
                    </a:lnTo>
                    <a:lnTo>
                      <a:pt x="0" y="15"/>
                    </a:lnTo>
                    <a:lnTo>
                      <a:pt x="0" y="19"/>
                    </a:lnTo>
                    <a:lnTo>
                      <a:pt x="0" y="19"/>
                    </a:lnTo>
                    <a:lnTo>
                      <a:pt x="0" y="23"/>
                    </a:lnTo>
                    <a:lnTo>
                      <a:pt x="1" y="26"/>
                    </a:lnTo>
                    <a:lnTo>
                      <a:pt x="4" y="30"/>
                    </a:lnTo>
                    <a:lnTo>
                      <a:pt x="6" y="33"/>
                    </a:lnTo>
                    <a:lnTo>
                      <a:pt x="8" y="36"/>
                    </a:lnTo>
                    <a:lnTo>
                      <a:pt x="12" y="37"/>
                    </a:lnTo>
                    <a:lnTo>
                      <a:pt x="15" y="38"/>
                    </a:lnTo>
                    <a:lnTo>
                      <a:pt x="20" y="38"/>
                    </a:lnTo>
                    <a:lnTo>
                      <a:pt x="20" y="38"/>
                    </a:lnTo>
                    <a:close/>
                    <a:moveTo>
                      <a:pt x="20" y="8"/>
                    </a:moveTo>
                    <a:lnTo>
                      <a:pt x="20" y="8"/>
                    </a:lnTo>
                    <a:lnTo>
                      <a:pt x="25" y="9"/>
                    </a:lnTo>
                    <a:lnTo>
                      <a:pt x="28" y="11"/>
                    </a:lnTo>
                    <a:lnTo>
                      <a:pt x="30" y="15"/>
                    </a:lnTo>
                    <a:lnTo>
                      <a:pt x="31" y="19"/>
                    </a:lnTo>
                    <a:lnTo>
                      <a:pt x="31" y="19"/>
                    </a:lnTo>
                    <a:lnTo>
                      <a:pt x="30" y="23"/>
                    </a:lnTo>
                    <a:lnTo>
                      <a:pt x="28" y="26"/>
                    </a:lnTo>
                    <a:lnTo>
                      <a:pt x="25" y="30"/>
                    </a:lnTo>
                    <a:lnTo>
                      <a:pt x="20" y="30"/>
                    </a:lnTo>
                    <a:lnTo>
                      <a:pt x="20" y="30"/>
                    </a:lnTo>
                    <a:lnTo>
                      <a:pt x="15" y="30"/>
                    </a:lnTo>
                    <a:lnTo>
                      <a:pt x="12" y="26"/>
                    </a:lnTo>
                    <a:lnTo>
                      <a:pt x="10" y="23"/>
                    </a:lnTo>
                    <a:lnTo>
                      <a:pt x="8" y="19"/>
                    </a:lnTo>
                    <a:lnTo>
                      <a:pt x="8" y="19"/>
                    </a:lnTo>
                    <a:lnTo>
                      <a:pt x="10" y="15"/>
                    </a:lnTo>
                    <a:lnTo>
                      <a:pt x="12" y="11"/>
                    </a:lnTo>
                    <a:lnTo>
                      <a:pt x="15" y="9"/>
                    </a:lnTo>
                    <a:lnTo>
                      <a:pt x="20" y="8"/>
                    </a:lnTo>
                    <a:lnTo>
                      <a:pt x="20" y="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" name="Google Shape;83;p4"/>
              <p:cNvSpPr/>
              <p:nvPr/>
            </p:nvSpPr>
            <p:spPr>
              <a:xfrm>
                <a:off x="5599113" y="3043238"/>
                <a:ext cx="23813" cy="25400"/>
              </a:xfrm>
              <a:custGeom>
                <a:rect b="b" l="l" r="r" t="t"/>
                <a:pathLst>
                  <a:path extrusionOk="0" h="32" w="31">
                    <a:moveTo>
                      <a:pt x="31" y="16"/>
                    </a:moveTo>
                    <a:lnTo>
                      <a:pt x="31" y="16"/>
                    </a:lnTo>
                    <a:lnTo>
                      <a:pt x="30" y="9"/>
                    </a:lnTo>
                    <a:lnTo>
                      <a:pt x="26" y="4"/>
                    </a:lnTo>
                    <a:lnTo>
                      <a:pt x="22" y="1"/>
                    </a:lnTo>
                    <a:lnTo>
                      <a:pt x="15" y="0"/>
                    </a:lnTo>
                    <a:lnTo>
                      <a:pt x="15" y="0"/>
                    </a:lnTo>
                    <a:lnTo>
                      <a:pt x="9" y="1"/>
                    </a:lnTo>
                    <a:lnTo>
                      <a:pt x="4" y="4"/>
                    </a:lnTo>
                    <a:lnTo>
                      <a:pt x="1" y="9"/>
                    </a:lnTo>
                    <a:lnTo>
                      <a:pt x="0" y="16"/>
                    </a:lnTo>
                    <a:lnTo>
                      <a:pt x="0" y="16"/>
                    </a:lnTo>
                    <a:lnTo>
                      <a:pt x="1" y="21"/>
                    </a:lnTo>
                    <a:lnTo>
                      <a:pt x="4" y="27"/>
                    </a:lnTo>
                    <a:lnTo>
                      <a:pt x="9" y="29"/>
                    </a:lnTo>
                    <a:lnTo>
                      <a:pt x="15" y="32"/>
                    </a:lnTo>
                    <a:lnTo>
                      <a:pt x="15" y="32"/>
                    </a:lnTo>
                    <a:lnTo>
                      <a:pt x="22" y="29"/>
                    </a:lnTo>
                    <a:lnTo>
                      <a:pt x="26" y="27"/>
                    </a:lnTo>
                    <a:lnTo>
                      <a:pt x="30" y="21"/>
                    </a:lnTo>
                    <a:lnTo>
                      <a:pt x="31" y="16"/>
                    </a:lnTo>
                    <a:lnTo>
                      <a:pt x="31" y="16"/>
                    </a:lnTo>
                    <a:close/>
                    <a:moveTo>
                      <a:pt x="7" y="16"/>
                    </a:moveTo>
                    <a:lnTo>
                      <a:pt x="7" y="16"/>
                    </a:lnTo>
                    <a:lnTo>
                      <a:pt x="7" y="12"/>
                    </a:lnTo>
                    <a:lnTo>
                      <a:pt x="9" y="9"/>
                    </a:lnTo>
                    <a:lnTo>
                      <a:pt x="11" y="6"/>
                    </a:lnTo>
                    <a:lnTo>
                      <a:pt x="15" y="6"/>
                    </a:lnTo>
                    <a:lnTo>
                      <a:pt x="15" y="6"/>
                    </a:lnTo>
                    <a:lnTo>
                      <a:pt x="19" y="6"/>
                    </a:lnTo>
                    <a:lnTo>
                      <a:pt x="22" y="9"/>
                    </a:lnTo>
                    <a:lnTo>
                      <a:pt x="24" y="12"/>
                    </a:lnTo>
                    <a:lnTo>
                      <a:pt x="24" y="16"/>
                    </a:lnTo>
                    <a:lnTo>
                      <a:pt x="24" y="16"/>
                    </a:lnTo>
                    <a:lnTo>
                      <a:pt x="24" y="19"/>
                    </a:lnTo>
                    <a:lnTo>
                      <a:pt x="22" y="21"/>
                    </a:lnTo>
                    <a:lnTo>
                      <a:pt x="19" y="24"/>
                    </a:lnTo>
                    <a:lnTo>
                      <a:pt x="15" y="25"/>
                    </a:lnTo>
                    <a:lnTo>
                      <a:pt x="15" y="25"/>
                    </a:lnTo>
                    <a:lnTo>
                      <a:pt x="11" y="24"/>
                    </a:lnTo>
                    <a:lnTo>
                      <a:pt x="9" y="21"/>
                    </a:lnTo>
                    <a:lnTo>
                      <a:pt x="7" y="19"/>
                    </a:lnTo>
                    <a:lnTo>
                      <a:pt x="7" y="16"/>
                    </a:lnTo>
                    <a:lnTo>
                      <a:pt x="7" y="16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" name="Google Shape;84;p4"/>
              <p:cNvSpPr/>
              <p:nvPr/>
            </p:nvSpPr>
            <p:spPr>
              <a:xfrm>
                <a:off x="5395913" y="3094038"/>
                <a:ext cx="30163" cy="30163"/>
              </a:xfrm>
              <a:custGeom>
                <a:rect b="b" l="l" r="r" t="t"/>
                <a:pathLst>
                  <a:path extrusionOk="0" h="38" w="38">
                    <a:moveTo>
                      <a:pt x="20" y="38"/>
                    </a:moveTo>
                    <a:lnTo>
                      <a:pt x="20" y="38"/>
                    </a:lnTo>
                    <a:lnTo>
                      <a:pt x="23" y="38"/>
                    </a:lnTo>
                    <a:lnTo>
                      <a:pt x="26" y="37"/>
                    </a:lnTo>
                    <a:lnTo>
                      <a:pt x="30" y="36"/>
                    </a:lnTo>
                    <a:lnTo>
                      <a:pt x="33" y="33"/>
                    </a:lnTo>
                    <a:lnTo>
                      <a:pt x="36" y="30"/>
                    </a:lnTo>
                    <a:lnTo>
                      <a:pt x="37" y="26"/>
                    </a:lnTo>
                    <a:lnTo>
                      <a:pt x="38" y="23"/>
                    </a:lnTo>
                    <a:lnTo>
                      <a:pt x="38" y="19"/>
                    </a:lnTo>
                    <a:lnTo>
                      <a:pt x="38" y="19"/>
                    </a:lnTo>
                    <a:lnTo>
                      <a:pt x="38" y="15"/>
                    </a:lnTo>
                    <a:lnTo>
                      <a:pt x="37" y="11"/>
                    </a:lnTo>
                    <a:lnTo>
                      <a:pt x="36" y="8"/>
                    </a:lnTo>
                    <a:lnTo>
                      <a:pt x="33" y="6"/>
                    </a:lnTo>
                    <a:lnTo>
                      <a:pt x="30" y="3"/>
                    </a:lnTo>
                    <a:lnTo>
                      <a:pt x="26" y="1"/>
                    </a:lnTo>
                    <a:lnTo>
                      <a:pt x="23" y="0"/>
                    </a:lnTo>
                    <a:lnTo>
                      <a:pt x="20" y="0"/>
                    </a:lnTo>
                    <a:lnTo>
                      <a:pt x="20" y="0"/>
                    </a:lnTo>
                    <a:lnTo>
                      <a:pt x="15" y="0"/>
                    </a:lnTo>
                    <a:lnTo>
                      <a:pt x="11" y="1"/>
                    </a:lnTo>
                    <a:lnTo>
                      <a:pt x="8" y="3"/>
                    </a:lnTo>
                    <a:lnTo>
                      <a:pt x="6" y="6"/>
                    </a:lnTo>
                    <a:lnTo>
                      <a:pt x="3" y="8"/>
                    </a:lnTo>
                    <a:lnTo>
                      <a:pt x="1" y="11"/>
                    </a:lnTo>
                    <a:lnTo>
                      <a:pt x="0" y="15"/>
                    </a:lnTo>
                    <a:lnTo>
                      <a:pt x="0" y="19"/>
                    </a:lnTo>
                    <a:lnTo>
                      <a:pt x="0" y="19"/>
                    </a:lnTo>
                    <a:lnTo>
                      <a:pt x="0" y="23"/>
                    </a:lnTo>
                    <a:lnTo>
                      <a:pt x="1" y="26"/>
                    </a:lnTo>
                    <a:lnTo>
                      <a:pt x="3" y="30"/>
                    </a:lnTo>
                    <a:lnTo>
                      <a:pt x="6" y="33"/>
                    </a:lnTo>
                    <a:lnTo>
                      <a:pt x="8" y="36"/>
                    </a:lnTo>
                    <a:lnTo>
                      <a:pt x="11" y="37"/>
                    </a:lnTo>
                    <a:lnTo>
                      <a:pt x="15" y="38"/>
                    </a:lnTo>
                    <a:lnTo>
                      <a:pt x="20" y="38"/>
                    </a:lnTo>
                    <a:lnTo>
                      <a:pt x="20" y="38"/>
                    </a:lnTo>
                    <a:close/>
                    <a:moveTo>
                      <a:pt x="20" y="8"/>
                    </a:moveTo>
                    <a:lnTo>
                      <a:pt x="20" y="8"/>
                    </a:lnTo>
                    <a:lnTo>
                      <a:pt x="23" y="9"/>
                    </a:lnTo>
                    <a:lnTo>
                      <a:pt x="26" y="11"/>
                    </a:lnTo>
                    <a:lnTo>
                      <a:pt x="30" y="15"/>
                    </a:lnTo>
                    <a:lnTo>
                      <a:pt x="30" y="19"/>
                    </a:lnTo>
                    <a:lnTo>
                      <a:pt x="30" y="19"/>
                    </a:lnTo>
                    <a:lnTo>
                      <a:pt x="30" y="23"/>
                    </a:lnTo>
                    <a:lnTo>
                      <a:pt x="26" y="26"/>
                    </a:lnTo>
                    <a:lnTo>
                      <a:pt x="23" y="30"/>
                    </a:lnTo>
                    <a:lnTo>
                      <a:pt x="20" y="30"/>
                    </a:lnTo>
                    <a:lnTo>
                      <a:pt x="20" y="30"/>
                    </a:lnTo>
                    <a:lnTo>
                      <a:pt x="15" y="30"/>
                    </a:lnTo>
                    <a:lnTo>
                      <a:pt x="11" y="26"/>
                    </a:lnTo>
                    <a:lnTo>
                      <a:pt x="9" y="23"/>
                    </a:lnTo>
                    <a:lnTo>
                      <a:pt x="8" y="19"/>
                    </a:lnTo>
                    <a:lnTo>
                      <a:pt x="8" y="19"/>
                    </a:lnTo>
                    <a:lnTo>
                      <a:pt x="9" y="15"/>
                    </a:lnTo>
                    <a:lnTo>
                      <a:pt x="11" y="11"/>
                    </a:lnTo>
                    <a:lnTo>
                      <a:pt x="15" y="9"/>
                    </a:lnTo>
                    <a:lnTo>
                      <a:pt x="20" y="8"/>
                    </a:lnTo>
                    <a:lnTo>
                      <a:pt x="20" y="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" name="Google Shape;85;p4"/>
              <p:cNvSpPr/>
              <p:nvPr/>
            </p:nvSpPr>
            <p:spPr>
              <a:xfrm>
                <a:off x="5316538" y="3043238"/>
                <a:ext cx="25400" cy="25400"/>
              </a:xfrm>
              <a:custGeom>
                <a:rect b="b" l="l" r="r" t="t"/>
                <a:pathLst>
                  <a:path extrusionOk="0" h="32" w="31">
                    <a:moveTo>
                      <a:pt x="15" y="0"/>
                    </a:moveTo>
                    <a:lnTo>
                      <a:pt x="15" y="0"/>
                    </a:lnTo>
                    <a:lnTo>
                      <a:pt x="9" y="1"/>
                    </a:lnTo>
                    <a:lnTo>
                      <a:pt x="4" y="4"/>
                    </a:lnTo>
                    <a:lnTo>
                      <a:pt x="1" y="9"/>
                    </a:lnTo>
                    <a:lnTo>
                      <a:pt x="0" y="16"/>
                    </a:lnTo>
                    <a:lnTo>
                      <a:pt x="0" y="16"/>
                    </a:lnTo>
                    <a:lnTo>
                      <a:pt x="1" y="21"/>
                    </a:lnTo>
                    <a:lnTo>
                      <a:pt x="4" y="27"/>
                    </a:lnTo>
                    <a:lnTo>
                      <a:pt x="9" y="29"/>
                    </a:lnTo>
                    <a:lnTo>
                      <a:pt x="15" y="32"/>
                    </a:lnTo>
                    <a:lnTo>
                      <a:pt x="15" y="32"/>
                    </a:lnTo>
                    <a:lnTo>
                      <a:pt x="22" y="29"/>
                    </a:lnTo>
                    <a:lnTo>
                      <a:pt x="26" y="27"/>
                    </a:lnTo>
                    <a:lnTo>
                      <a:pt x="30" y="21"/>
                    </a:lnTo>
                    <a:lnTo>
                      <a:pt x="31" y="16"/>
                    </a:lnTo>
                    <a:lnTo>
                      <a:pt x="31" y="16"/>
                    </a:lnTo>
                    <a:lnTo>
                      <a:pt x="30" y="9"/>
                    </a:lnTo>
                    <a:lnTo>
                      <a:pt x="26" y="4"/>
                    </a:lnTo>
                    <a:lnTo>
                      <a:pt x="22" y="1"/>
                    </a:lnTo>
                    <a:lnTo>
                      <a:pt x="15" y="0"/>
                    </a:lnTo>
                    <a:lnTo>
                      <a:pt x="15" y="0"/>
                    </a:lnTo>
                    <a:close/>
                    <a:moveTo>
                      <a:pt x="15" y="25"/>
                    </a:moveTo>
                    <a:lnTo>
                      <a:pt x="15" y="25"/>
                    </a:lnTo>
                    <a:lnTo>
                      <a:pt x="11" y="24"/>
                    </a:lnTo>
                    <a:lnTo>
                      <a:pt x="9" y="21"/>
                    </a:lnTo>
                    <a:lnTo>
                      <a:pt x="7" y="19"/>
                    </a:lnTo>
                    <a:lnTo>
                      <a:pt x="6" y="16"/>
                    </a:lnTo>
                    <a:lnTo>
                      <a:pt x="6" y="16"/>
                    </a:lnTo>
                    <a:lnTo>
                      <a:pt x="7" y="12"/>
                    </a:lnTo>
                    <a:lnTo>
                      <a:pt x="9" y="9"/>
                    </a:lnTo>
                    <a:lnTo>
                      <a:pt x="11" y="6"/>
                    </a:lnTo>
                    <a:lnTo>
                      <a:pt x="15" y="6"/>
                    </a:lnTo>
                    <a:lnTo>
                      <a:pt x="15" y="6"/>
                    </a:lnTo>
                    <a:lnTo>
                      <a:pt x="19" y="6"/>
                    </a:lnTo>
                    <a:lnTo>
                      <a:pt x="22" y="9"/>
                    </a:lnTo>
                    <a:lnTo>
                      <a:pt x="24" y="12"/>
                    </a:lnTo>
                    <a:lnTo>
                      <a:pt x="24" y="16"/>
                    </a:lnTo>
                    <a:lnTo>
                      <a:pt x="24" y="16"/>
                    </a:lnTo>
                    <a:lnTo>
                      <a:pt x="24" y="19"/>
                    </a:lnTo>
                    <a:lnTo>
                      <a:pt x="22" y="21"/>
                    </a:lnTo>
                    <a:lnTo>
                      <a:pt x="19" y="24"/>
                    </a:lnTo>
                    <a:lnTo>
                      <a:pt x="15" y="25"/>
                    </a:lnTo>
                    <a:lnTo>
                      <a:pt x="15" y="2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6" name="Google Shape;86;p4"/>
          <p:cNvGrpSpPr/>
          <p:nvPr/>
        </p:nvGrpSpPr>
        <p:grpSpPr>
          <a:xfrm>
            <a:off x="3956853" y="1554162"/>
            <a:ext cx="1227138" cy="1227138"/>
            <a:chOff x="6100763" y="2954338"/>
            <a:chExt cx="808038" cy="808038"/>
          </a:xfrm>
        </p:grpSpPr>
        <p:sp>
          <p:nvSpPr>
            <p:cNvPr id="87" name="Google Shape;87;p4"/>
            <p:cNvSpPr/>
            <p:nvPr/>
          </p:nvSpPr>
          <p:spPr>
            <a:xfrm>
              <a:off x="6100763" y="2954338"/>
              <a:ext cx="808038" cy="808038"/>
            </a:xfrm>
            <a:custGeom>
              <a:rect b="b" l="l" r="r" t="t"/>
              <a:pathLst>
                <a:path extrusionOk="0" h="1017" w="1019">
                  <a:moveTo>
                    <a:pt x="1019" y="508"/>
                  </a:moveTo>
                  <a:lnTo>
                    <a:pt x="1019" y="508"/>
                  </a:lnTo>
                  <a:lnTo>
                    <a:pt x="1017" y="534"/>
                  </a:lnTo>
                  <a:lnTo>
                    <a:pt x="1015" y="560"/>
                  </a:lnTo>
                  <a:lnTo>
                    <a:pt x="1012" y="585"/>
                  </a:lnTo>
                  <a:lnTo>
                    <a:pt x="1008" y="610"/>
                  </a:lnTo>
                  <a:lnTo>
                    <a:pt x="1002" y="636"/>
                  </a:lnTo>
                  <a:lnTo>
                    <a:pt x="995" y="660"/>
                  </a:lnTo>
                  <a:lnTo>
                    <a:pt x="987" y="683"/>
                  </a:lnTo>
                  <a:lnTo>
                    <a:pt x="978" y="706"/>
                  </a:lnTo>
                  <a:lnTo>
                    <a:pt x="968" y="729"/>
                  </a:lnTo>
                  <a:lnTo>
                    <a:pt x="956" y="751"/>
                  </a:lnTo>
                  <a:lnTo>
                    <a:pt x="945" y="772"/>
                  </a:lnTo>
                  <a:lnTo>
                    <a:pt x="931" y="792"/>
                  </a:lnTo>
                  <a:lnTo>
                    <a:pt x="917" y="812"/>
                  </a:lnTo>
                  <a:lnTo>
                    <a:pt x="902" y="832"/>
                  </a:lnTo>
                  <a:lnTo>
                    <a:pt x="886" y="850"/>
                  </a:lnTo>
                  <a:lnTo>
                    <a:pt x="869" y="867"/>
                  </a:lnTo>
                  <a:lnTo>
                    <a:pt x="851" y="885"/>
                  </a:lnTo>
                  <a:lnTo>
                    <a:pt x="833" y="901"/>
                  </a:lnTo>
                  <a:lnTo>
                    <a:pt x="813" y="916"/>
                  </a:lnTo>
                  <a:lnTo>
                    <a:pt x="794" y="930"/>
                  </a:lnTo>
                  <a:lnTo>
                    <a:pt x="773" y="943"/>
                  </a:lnTo>
                  <a:lnTo>
                    <a:pt x="751" y="956"/>
                  </a:lnTo>
                  <a:lnTo>
                    <a:pt x="729" y="966"/>
                  </a:lnTo>
                  <a:lnTo>
                    <a:pt x="707" y="977"/>
                  </a:lnTo>
                  <a:lnTo>
                    <a:pt x="684" y="986"/>
                  </a:lnTo>
                  <a:lnTo>
                    <a:pt x="660" y="994"/>
                  </a:lnTo>
                  <a:lnTo>
                    <a:pt x="636" y="1001"/>
                  </a:lnTo>
                  <a:lnTo>
                    <a:pt x="612" y="1007"/>
                  </a:lnTo>
                  <a:lnTo>
                    <a:pt x="587" y="1011"/>
                  </a:lnTo>
                  <a:lnTo>
                    <a:pt x="561" y="1015"/>
                  </a:lnTo>
                  <a:lnTo>
                    <a:pt x="536" y="1016"/>
                  </a:lnTo>
                  <a:lnTo>
                    <a:pt x="509" y="1017"/>
                  </a:lnTo>
                  <a:lnTo>
                    <a:pt x="509" y="1017"/>
                  </a:lnTo>
                  <a:lnTo>
                    <a:pt x="483" y="1016"/>
                  </a:lnTo>
                  <a:lnTo>
                    <a:pt x="457" y="1015"/>
                  </a:lnTo>
                  <a:lnTo>
                    <a:pt x="432" y="1011"/>
                  </a:lnTo>
                  <a:lnTo>
                    <a:pt x="407" y="1007"/>
                  </a:lnTo>
                  <a:lnTo>
                    <a:pt x="383" y="1001"/>
                  </a:lnTo>
                  <a:lnTo>
                    <a:pt x="358" y="994"/>
                  </a:lnTo>
                  <a:lnTo>
                    <a:pt x="334" y="986"/>
                  </a:lnTo>
                  <a:lnTo>
                    <a:pt x="311" y="977"/>
                  </a:lnTo>
                  <a:lnTo>
                    <a:pt x="288" y="966"/>
                  </a:lnTo>
                  <a:lnTo>
                    <a:pt x="266" y="956"/>
                  </a:lnTo>
                  <a:lnTo>
                    <a:pt x="246" y="943"/>
                  </a:lnTo>
                  <a:lnTo>
                    <a:pt x="225" y="930"/>
                  </a:lnTo>
                  <a:lnTo>
                    <a:pt x="205" y="916"/>
                  </a:lnTo>
                  <a:lnTo>
                    <a:pt x="186" y="901"/>
                  </a:lnTo>
                  <a:lnTo>
                    <a:pt x="167" y="885"/>
                  </a:lnTo>
                  <a:lnTo>
                    <a:pt x="150" y="867"/>
                  </a:lnTo>
                  <a:lnTo>
                    <a:pt x="133" y="850"/>
                  </a:lnTo>
                  <a:lnTo>
                    <a:pt x="116" y="832"/>
                  </a:lnTo>
                  <a:lnTo>
                    <a:pt x="102" y="812"/>
                  </a:lnTo>
                  <a:lnTo>
                    <a:pt x="88" y="792"/>
                  </a:lnTo>
                  <a:lnTo>
                    <a:pt x="74" y="772"/>
                  </a:lnTo>
                  <a:lnTo>
                    <a:pt x="62" y="751"/>
                  </a:lnTo>
                  <a:lnTo>
                    <a:pt x="51" y="729"/>
                  </a:lnTo>
                  <a:lnTo>
                    <a:pt x="40" y="706"/>
                  </a:lnTo>
                  <a:lnTo>
                    <a:pt x="31" y="683"/>
                  </a:lnTo>
                  <a:lnTo>
                    <a:pt x="23" y="660"/>
                  </a:lnTo>
                  <a:lnTo>
                    <a:pt x="16" y="636"/>
                  </a:lnTo>
                  <a:lnTo>
                    <a:pt x="11" y="610"/>
                  </a:lnTo>
                  <a:lnTo>
                    <a:pt x="6" y="585"/>
                  </a:lnTo>
                  <a:lnTo>
                    <a:pt x="4" y="560"/>
                  </a:lnTo>
                  <a:lnTo>
                    <a:pt x="1" y="534"/>
                  </a:lnTo>
                  <a:lnTo>
                    <a:pt x="0" y="508"/>
                  </a:lnTo>
                  <a:lnTo>
                    <a:pt x="0" y="508"/>
                  </a:lnTo>
                  <a:lnTo>
                    <a:pt x="1" y="481"/>
                  </a:lnTo>
                  <a:lnTo>
                    <a:pt x="4" y="456"/>
                  </a:lnTo>
                  <a:lnTo>
                    <a:pt x="6" y="431"/>
                  </a:lnTo>
                  <a:lnTo>
                    <a:pt x="11" y="405"/>
                  </a:lnTo>
                  <a:lnTo>
                    <a:pt x="16" y="381"/>
                  </a:lnTo>
                  <a:lnTo>
                    <a:pt x="23" y="357"/>
                  </a:lnTo>
                  <a:lnTo>
                    <a:pt x="31" y="333"/>
                  </a:lnTo>
                  <a:lnTo>
                    <a:pt x="40" y="310"/>
                  </a:lnTo>
                  <a:lnTo>
                    <a:pt x="51" y="288"/>
                  </a:lnTo>
                  <a:lnTo>
                    <a:pt x="62" y="266"/>
                  </a:lnTo>
                  <a:lnTo>
                    <a:pt x="74" y="244"/>
                  </a:lnTo>
                  <a:lnTo>
                    <a:pt x="88" y="223"/>
                  </a:lnTo>
                  <a:lnTo>
                    <a:pt x="102" y="204"/>
                  </a:lnTo>
                  <a:lnTo>
                    <a:pt x="116" y="184"/>
                  </a:lnTo>
                  <a:lnTo>
                    <a:pt x="133" y="166"/>
                  </a:lnTo>
                  <a:lnTo>
                    <a:pt x="150" y="148"/>
                  </a:lnTo>
                  <a:lnTo>
                    <a:pt x="167" y="131"/>
                  </a:lnTo>
                  <a:lnTo>
                    <a:pt x="186" y="115"/>
                  </a:lnTo>
                  <a:lnTo>
                    <a:pt x="205" y="100"/>
                  </a:lnTo>
                  <a:lnTo>
                    <a:pt x="225" y="86"/>
                  </a:lnTo>
                  <a:lnTo>
                    <a:pt x="246" y="74"/>
                  </a:lnTo>
                  <a:lnTo>
                    <a:pt x="266" y="61"/>
                  </a:lnTo>
                  <a:lnTo>
                    <a:pt x="288" y="49"/>
                  </a:lnTo>
                  <a:lnTo>
                    <a:pt x="311" y="39"/>
                  </a:lnTo>
                  <a:lnTo>
                    <a:pt x="334" y="30"/>
                  </a:lnTo>
                  <a:lnTo>
                    <a:pt x="358" y="22"/>
                  </a:lnTo>
                  <a:lnTo>
                    <a:pt x="383" y="15"/>
                  </a:lnTo>
                  <a:lnTo>
                    <a:pt x="407" y="10"/>
                  </a:lnTo>
                  <a:lnTo>
                    <a:pt x="432" y="6"/>
                  </a:lnTo>
                  <a:lnTo>
                    <a:pt x="457" y="2"/>
                  </a:lnTo>
                  <a:lnTo>
                    <a:pt x="483" y="0"/>
                  </a:lnTo>
                  <a:lnTo>
                    <a:pt x="509" y="0"/>
                  </a:lnTo>
                  <a:lnTo>
                    <a:pt x="509" y="0"/>
                  </a:lnTo>
                  <a:lnTo>
                    <a:pt x="536" y="0"/>
                  </a:lnTo>
                  <a:lnTo>
                    <a:pt x="561" y="2"/>
                  </a:lnTo>
                  <a:lnTo>
                    <a:pt x="587" y="6"/>
                  </a:lnTo>
                  <a:lnTo>
                    <a:pt x="612" y="10"/>
                  </a:lnTo>
                  <a:lnTo>
                    <a:pt x="636" y="15"/>
                  </a:lnTo>
                  <a:lnTo>
                    <a:pt x="660" y="22"/>
                  </a:lnTo>
                  <a:lnTo>
                    <a:pt x="684" y="30"/>
                  </a:lnTo>
                  <a:lnTo>
                    <a:pt x="707" y="39"/>
                  </a:lnTo>
                  <a:lnTo>
                    <a:pt x="729" y="49"/>
                  </a:lnTo>
                  <a:lnTo>
                    <a:pt x="751" y="61"/>
                  </a:lnTo>
                  <a:lnTo>
                    <a:pt x="773" y="74"/>
                  </a:lnTo>
                  <a:lnTo>
                    <a:pt x="794" y="86"/>
                  </a:lnTo>
                  <a:lnTo>
                    <a:pt x="813" y="100"/>
                  </a:lnTo>
                  <a:lnTo>
                    <a:pt x="833" y="115"/>
                  </a:lnTo>
                  <a:lnTo>
                    <a:pt x="851" y="131"/>
                  </a:lnTo>
                  <a:lnTo>
                    <a:pt x="869" y="148"/>
                  </a:lnTo>
                  <a:lnTo>
                    <a:pt x="886" y="166"/>
                  </a:lnTo>
                  <a:lnTo>
                    <a:pt x="902" y="184"/>
                  </a:lnTo>
                  <a:lnTo>
                    <a:pt x="917" y="204"/>
                  </a:lnTo>
                  <a:lnTo>
                    <a:pt x="931" y="223"/>
                  </a:lnTo>
                  <a:lnTo>
                    <a:pt x="945" y="244"/>
                  </a:lnTo>
                  <a:lnTo>
                    <a:pt x="956" y="266"/>
                  </a:lnTo>
                  <a:lnTo>
                    <a:pt x="968" y="288"/>
                  </a:lnTo>
                  <a:lnTo>
                    <a:pt x="978" y="310"/>
                  </a:lnTo>
                  <a:lnTo>
                    <a:pt x="987" y="333"/>
                  </a:lnTo>
                  <a:lnTo>
                    <a:pt x="995" y="357"/>
                  </a:lnTo>
                  <a:lnTo>
                    <a:pt x="1002" y="381"/>
                  </a:lnTo>
                  <a:lnTo>
                    <a:pt x="1008" y="405"/>
                  </a:lnTo>
                  <a:lnTo>
                    <a:pt x="1012" y="431"/>
                  </a:lnTo>
                  <a:lnTo>
                    <a:pt x="1015" y="456"/>
                  </a:lnTo>
                  <a:lnTo>
                    <a:pt x="1017" y="481"/>
                  </a:lnTo>
                  <a:lnTo>
                    <a:pt x="1019" y="508"/>
                  </a:lnTo>
                  <a:lnTo>
                    <a:pt x="1019" y="508"/>
                  </a:lnTo>
                  <a:close/>
                </a:path>
              </a:pathLst>
            </a:custGeom>
            <a:solidFill>
              <a:srgbClr val="4FC1E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8" name="Google Shape;88;p4"/>
            <p:cNvGrpSpPr/>
            <p:nvPr/>
          </p:nvGrpSpPr>
          <p:grpSpPr>
            <a:xfrm>
              <a:off x="6283325" y="3051175"/>
              <a:ext cx="444500" cy="627063"/>
              <a:chOff x="6283325" y="3051175"/>
              <a:chExt cx="444500" cy="627063"/>
            </a:xfrm>
          </p:grpSpPr>
          <p:sp>
            <p:nvSpPr>
              <p:cNvPr id="89" name="Google Shape;89;p4"/>
              <p:cNvSpPr/>
              <p:nvPr/>
            </p:nvSpPr>
            <p:spPr>
              <a:xfrm>
                <a:off x="6362700" y="3544888"/>
                <a:ext cx="252413" cy="133350"/>
              </a:xfrm>
              <a:custGeom>
                <a:rect b="b" l="l" r="r" t="t"/>
                <a:pathLst>
                  <a:path extrusionOk="0" h="167" w="318">
                    <a:moveTo>
                      <a:pt x="318" y="167"/>
                    </a:moveTo>
                    <a:lnTo>
                      <a:pt x="0" y="167"/>
                    </a:lnTo>
                    <a:lnTo>
                      <a:pt x="61" y="32"/>
                    </a:lnTo>
                    <a:lnTo>
                      <a:pt x="61" y="32"/>
                    </a:lnTo>
                    <a:lnTo>
                      <a:pt x="64" y="25"/>
                    </a:lnTo>
                    <a:lnTo>
                      <a:pt x="69" y="20"/>
                    </a:lnTo>
                    <a:lnTo>
                      <a:pt x="75" y="14"/>
                    </a:lnTo>
                    <a:lnTo>
                      <a:pt x="82" y="9"/>
                    </a:lnTo>
                    <a:lnTo>
                      <a:pt x="88" y="5"/>
                    </a:lnTo>
                    <a:lnTo>
                      <a:pt x="95" y="2"/>
                    </a:lnTo>
                    <a:lnTo>
                      <a:pt x="103" y="1"/>
                    </a:lnTo>
                    <a:lnTo>
                      <a:pt x="112" y="0"/>
                    </a:lnTo>
                    <a:lnTo>
                      <a:pt x="206" y="0"/>
                    </a:lnTo>
                    <a:lnTo>
                      <a:pt x="206" y="0"/>
                    </a:lnTo>
                    <a:lnTo>
                      <a:pt x="214" y="1"/>
                    </a:lnTo>
                    <a:lnTo>
                      <a:pt x="222" y="2"/>
                    </a:lnTo>
                    <a:lnTo>
                      <a:pt x="229" y="5"/>
                    </a:lnTo>
                    <a:lnTo>
                      <a:pt x="236" y="9"/>
                    </a:lnTo>
                    <a:lnTo>
                      <a:pt x="243" y="14"/>
                    </a:lnTo>
                    <a:lnTo>
                      <a:pt x="247" y="20"/>
                    </a:lnTo>
                    <a:lnTo>
                      <a:pt x="252" y="25"/>
                    </a:lnTo>
                    <a:lnTo>
                      <a:pt x="257" y="32"/>
                    </a:lnTo>
                    <a:lnTo>
                      <a:pt x="318" y="167"/>
                    </a:lnTo>
                    <a:close/>
                    <a:moveTo>
                      <a:pt x="17" y="155"/>
                    </a:moveTo>
                    <a:lnTo>
                      <a:pt x="299" y="155"/>
                    </a:lnTo>
                    <a:lnTo>
                      <a:pt x="246" y="37"/>
                    </a:lnTo>
                    <a:lnTo>
                      <a:pt x="246" y="37"/>
                    </a:lnTo>
                    <a:lnTo>
                      <a:pt x="243" y="31"/>
                    </a:lnTo>
                    <a:lnTo>
                      <a:pt x="239" y="26"/>
                    </a:lnTo>
                    <a:lnTo>
                      <a:pt x="235" y="22"/>
                    </a:lnTo>
                    <a:lnTo>
                      <a:pt x="230" y="18"/>
                    </a:lnTo>
                    <a:lnTo>
                      <a:pt x="224" y="16"/>
                    </a:lnTo>
                    <a:lnTo>
                      <a:pt x="219" y="14"/>
                    </a:lnTo>
                    <a:lnTo>
                      <a:pt x="213" y="11"/>
                    </a:lnTo>
                    <a:lnTo>
                      <a:pt x="206" y="11"/>
                    </a:lnTo>
                    <a:lnTo>
                      <a:pt x="112" y="11"/>
                    </a:lnTo>
                    <a:lnTo>
                      <a:pt x="112" y="11"/>
                    </a:lnTo>
                    <a:lnTo>
                      <a:pt x="105" y="11"/>
                    </a:lnTo>
                    <a:lnTo>
                      <a:pt x="99" y="14"/>
                    </a:lnTo>
                    <a:lnTo>
                      <a:pt x="93" y="16"/>
                    </a:lnTo>
                    <a:lnTo>
                      <a:pt x="87" y="18"/>
                    </a:lnTo>
                    <a:lnTo>
                      <a:pt x="83" y="22"/>
                    </a:lnTo>
                    <a:lnTo>
                      <a:pt x="78" y="26"/>
                    </a:lnTo>
                    <a:lnTo>
                      <a:pt x="75" y="31"/>
                    </a:lnTo>
                    <a:lnTo>
                      <a:pt x="71" y="37"/>
                    </a:lnTo>
                    <a:lnTo>
                      <a:pt x="17" y="15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" name="Google Shape;90;p4"/>
              <p:cNvSpPr/>
              <p:nvPr/>
            </p:nvSpPr>
            <p:spPr>
              <a:xfrm>
                <a:off x="6559550" y="3517900"/>
                <a:ext cx="106363" cy="82550"/>
              </a:xfrm>
              <a:custGeom>
                <a:rect b="b" l="l" r="r" t="t"/>
                <a:pathLst>
                  <a:path extrusionOk="0" h="102" w="134">
                    <a:moveTo>
                      <a:pt x="26" y="102"/>
                    </a:moveTo>
                    <a:lnTo>
                      <a:pt x="26" y="102"/>
                    </a:lnTo>
                    <a:lnTo>
                      <a:pt x="40" y="95"/>
                    </a:lnTo>
                    <a:lnTo>
                      <a:pt x="51" y="87"/>
                    </a:lnTo>
                    <a:lnTo>
                      <a:pt x="64" y="79"/>
                    </a:lnTo>
                    <a:lnTo>
                      <a:pt x="75" y="70"/>
                    </a:lnTo>
                    <a:lnTo>
                      <a:pt x="86" y="61"/>
                    </a:lnTo>
                    <a:lnTo>
                      <a:pt x="97" y="50"/>
                    </a:lnTo>
                    <a:lnTo>
                      <a:pt x="106" y="39"/>
                    </a:lnTo>
                    <a:lnTo>
                      <a:pt x="117" y="28"/>
                    </a:lnTo>
                    <a:lnTo>
                      <a:pt x="117" y="28"/>
                    </a:lnTo>
                    <a:lnTo>
                      <a:pt x="131" y="8"/>
                    </a:lnTo>
                    <a:lnTo>
                      <a:pt x="134" y="2"/>
                    </a:lnTo>
                    <a:lnTo>
                      <a:pt x="134" y="2"/>
                    </a:lnTo>
                    <a:lnTo>
                      <a:pt x="134" y="1"/>
                    </a:lnTo>
                    <a:lnTo>
                      <a:pt x="134" y="1"/>
                    </a:lnTo>
                    <a:lnTo>
                      <a:pt x="133" y="0"/>
                    </a:lnTo>
                    <a:lnTo>
                      <a:pt x="67" y="0"/>
                    </a:lnTo>
                    <a:lnTo>
                      <a:pt x="66" y="1"/>
                    </a:lnTo>
                    <a:lnTo>
                      <a:pt x="66" y="1"/>
                    </a:lnTo>
                    <a:lnTo>
                      <a:pt x="51" y="16"/>
                    </a:lnTo>
                    <a:lnTo>
                      <a:pt x="36" y="29"/>
                    </a:lnTo>
                    <a:lnTo>
                      <a:pt x="19" y="42"/>
                    </a:lnTo>
                    <a:lnTo>
                      <a:pt x="0" y="53"/>
                    </a:lnTo>
                    <a:lnTo>
                      <a:pt x="0" y="53"/>
                    </a:lnTo>
                    <a:lnTo>
                      <a:pt x="7" y="62"/>
                    </a:lnTo>
                    <a:lnTo>
                      <a:pt x="7" y="62"/>
                    </a:lnTo>
                    <a:lnTo>
                      <a:pt x="26" y="51"/>
                    </a:lnTo>
                    <a:lnTo>
                      <a:pt x="42" y="39"/>
                    </a:lnTo>
                    <a:lnTo>
                      <a:pt x="58" y="26"/>
                    </a:lnTo>
                    <a:lnTo>
                      <a:pt x="73" y="11"/>
                    </a:lnTo>
                    <a:lnTo>
                      <a:pt x="114" y="11"/>
                    </a:lnTo>
                    <a:lnTo>
                      <a:pt x="114" y="11"/>
                    </a:lnTo>
                    <a:lnTo>
                      <a:pt x="108" y="20"/>
                    </a:lnTo>
                    <a:lnTo>
                      <a:pt x="108" y="20"/>
                    </a:lnTo>
                    <a:lnTo>
                      <a:pt x="98" y="32"/>
                    </a:lnTo>
                    <a:lnTo>
                      <a:pt x="89" y="42"/>
                    </a:lnTo>
                    <a:lnTo>
                      <a:pt x="79" y="51"/>
                    </a:lnTo>
                    <a:lnTo>
                      <a:pt x="68" y="61"/>
                    </a:lnTo>
                    <a:lnTo>
                      <a:pt x="57" y="70"/>
                    </a:lnTo>
                    <a:lnTo>
                      <a:pt x="45" y="78"/>
                    </a:lnTo>
                    <a:lnTo>
                      <a:pt x="34" y="85"/>
                    </a:lnTo>
                    <a:lnTo>
                      <a:pt x="21" y="92"/>
                    </a:lnTo>
                    <a:lnTo>
                      <a:pt x="26" y="102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" name="Google Shape;91;p4"/>
              <p:cNvSpPr/>
              <p:nvPr/>
            </p:nvSpPr>
            <p:spPr>
              <a:xfrm>
                <a:off x="6546850" y="3470275"/>
                <a:ext cx="180975" cy="36513"/>
              </a:xfrm>
              <a:custGeom>
                <a:rect b="b" l="l" r="r" t="t"/>
                <a:pathLst>
                  <a:path extrusionOk="0" h="48" w="228">
                    <a:moveTo>
                      <a:pt x="228" y="34"/>
                    </a:moveTo>
                    <a:lnTo>
                      <a:pt x="228" y="34"/>
                    </a:lnTo>
                    <a:lnTo>
                      <a:pt x="227" y="40"/>
                    </a:lnTo>
                    <a:lnTo>
                      <a:pt x="225" y="44"/>
                    </a:lnTo>
                    <a:lnTo>
                      <a:pt x="220" y="47"/>
                    </a:lnTo>
                    <a:lnTo>
                      <a:pt x="214" y="48"/>
                    </a:lnTo>
                    <a:lnTo>
                      <a:pt x="14" y="48"/>
                    </a:lnTo>
                    <a:lnTo>
                      <a:pt x="14" y="48"/>
                    </a:lnTo>
                    <a:lnTo>
                      <a:pt x="8" y="47"/>
                    </a:lnTo>
                    <a:lnTo>
                      <a:pt x="4" y="44"/>
                    </a:lnTo>
                    <a:lnTo>
                      <a:pt x="1" y="40"/>
                    </a:lnTo>
                    <a:lnTo>
                      <a:pt x="0" y="34"/>
                    </a:lnTo>
                    <a:lnTo>
                      <a:pt x="0" y="14"/>
                    </a:lnTo>
                    <a:lnTo>
                      <a:pt x="0" y="14"/>
                    </a:lnTo>
                    <a:lnTo>
                      <a:pt x="1" y="10"/>
                    </a:lnTo>
                    <a:lnTo>
                      <a:pt x="4" y="5"/>
                    </a:lnTo>
                    <a:lnTo>
                      <a:pt x="8" y="2"/>
                    </a:lnTo>
                    <a:lnTo>
                      <a:pt x="14" y="0"/>
                    </a:lnTo>
                    <a:lnTo>
                      <a:pt x="214" y="0"/>
                    </a:lnTo>
                    <a:lnTo>
                      <a:pt x="214" y="0"/>
                    </a:lnTo>
                    <a:lnTo>
                      <a:pt x="220" y="2"/>
                    </a:lnTo>
                    <a:lnTo>
                      <a:pt x="225" y="5"/>
                    </a:lnTo>
                    <a:lnTo>
                      <a:pt x="227" y="10"/>
                    </a:lnTo>
                    <a:lnTo>
                      <a:pt x="228" y="14"/>
                    </a:lnTo>
                    <a:lnTo>
                      <a:pt x="228" y="34"/>
                    </a:lnTo>
                    <a:close/>
                    <a:moveTo>
                      <a:pt x="14" y="12"/>
                    </a:moveTo>
                    <a:lnTo>
                      <a:pt x="14" y="12"/>
                    </a:lnTo>
                    <a:lnTo>
                      <a:pt x="12" y="13"/>
                    </a:lnTo>
                    <a:lnTo>
                      <a:pt x="12" y="14"/>
                    </a:lnTo>
                    <a:lnTo>
                      <a:pt x="12" y="34"/>
                    </a:lnTo>
                    <a:lnTo>
                      <a:pt x="12" y="34"/>
                    </a:lnTo>
                    <a:lnTo>
                      <a:pt x="12" y="35"/>
                    </a:lnTo>
                    <a:lnTo>
                      <a:pt x="14" y="36"/>
                    </a:lnTo>
                    <a:lnTo>
                      <a:pt x="214" y="36"/>
                    </a:lnTo>
                    <a:lnTo>
                      <a:pt x="214" y="36"/>
                    </a:lnTo>
                    <a:lnTo>
                      <a:pt x="217" y="35"/>
                    </a:lnTo>
                    <a:lnTo>
                      <a:pt x="217" y="34"/>
                    </a:lnTo>
                    <a:lnTo>
                      <a:pt x="217" y="14"/>
                    </a:lnTo>
                    <a:lnTo>
                      <a:pt x="217" y="14"/>
                    </a:lnTo>
                    <a:lnTo>
                      <a:pt x="217" y="13"/>
                    </a:lnTo>
                    <a:lnTo>
                      <a:pt x="214" y="12"/>
                    </a:lnTo>
                    <a:lnTo>
                      <a:pt x="14" y="12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" name="Google Shape;92;p4"/>
              <p:cNvSpPr/>
              <p:nvPr/>
            </p:nvSpPr>
            <p:spPr>
              <a:xfrm>
                <a:off x="6459538" y="3571875"/>
                <a:ext cx="58738" cy="58738"/>
              </a:xfrm>
              <a:custGeom>
                <a:rect b="b" l="l" r="r" t="t"/>
                <a:pathLst>
                  <a:path extrusionOk="0" h="73" w="74">
                    <a:moveTo>
                      <a:pt x="37" y="73"/>
                    </a:moveTo>
                    <a:lnTo>
                      <a:pt x="37" y="73"/>
                    </a:lnTo>
                    <a:lnTo>
                      <a:pt x="30" y="72"/>
                    </a:lnTo>
                    <a:lnTo>
                      <a:pt x="24" y="71"/>
                    </a:lnTo>
                    <a:lnTo>
                      <a:pt x="17" y="67"/>
                    </a:lnTo>
                    <a:lnTo>
                      <a:pt x="13" y="64"/>
                    </a:lnTo>
                    <a:lnTo>
                      <a:pt x="13" y="64"/>
                    </a:lnTo>
                    <a:lnTo>
                      <a:pt x="8" y="59"/>
                    </a:lnTo>
                    <a:lnTo>
                      <a:pt x="4" y="55"/>
                    </a:lnTo>
                    <a:lnTo>
                      <a:pt x="2" y="49"/>
                    </a:lnTo>
                    <a:lnTo>
                      <a:pt x="1" y="43"/>
                    </a:lnTo>
                    <a:lnTo>
                      <a:pt x="1" y="43"/>
                    </a:lnTo>
                    <a:lnTo>
                      <a:pt x="0" y="36"/>
                    </a:lnTo>
                    <a:lnTo>
                      <a:pt x="0" y="36"/>
                    </a:lnTo>
                    <a:lnTo>
                      <a:pt x="1" y="29"/>
                    </a:lnTo>
                    <a:lnTo>
                      <a:pt x="3" y="23"/>
                    </a:lnTo>
                    <a:lnTo>
                      <a:pt x="7" y="16"/>
                    </a:lnTo>
                    <a:lnTo>
                      <a:pt x="10" y="11"/>
                    </a:lnTo>
                    <a:lnTo>
                      <a:pt x="16" y="6"/>
                    </a:lnTo>
                    <a:lnTo>
                      <a:pt x="23" y="3"/>
                    </a:lnTo>
                    <a:lnTo>
                      <a:pt x="30" y="1"/>
                    </a:lnTo>
                    <a:lnTo>
                      <a:pt x="37" y="0"/>
                    </a:lnTo>
                    <a:lnTo>
                      <a:pt x="37" y="0"/>
                    </a:lnTo>
                    <a:lnTo>
                      <a:pt x="46" y="1"/>
                    </a:lnTo>
                    <a:lnTo>
                      <a:pt x="54" y="4"/>
                    </a:lnTo>
                    <a:lnTo>
                      <a:pt x="61" y="9"/>
                    </a:lnTo>
                    <a:lnTo>
                      <a:pt x="67" y="16"/>
                    </a:lnTo>
                    <a:lnTo>
                      <a:pt x="67" y="16"/>
                    </a:lnTo>
                    <a:lnTo>
                      <a:pt x="69" y="20"/>
                    </a:lnTo>
                    <a:lnTo>
                      <a:pt x="71" y="26"/>
                    </a:lnTo>
                    <a:lnTo>
                      <a:pt x="72" y="31"/>
                    </a:lnTo>
                    <a:lnTo>
                      <a:pt x="74" y="36"/>
                    </a:lnTo>
                    <a:lnTo>
                      <a:pt x="74" y="36"/>
                    </a:lnTo>
                    <a:lnTo>
                      <a:pt x="74" y="39"/>
                    </a:lnTo>
                    <a:lnTo>
                      <a:pt x="74" y="39"/>
                    </a:lnTo>
                    <a:lnTo>
                      <a:pt x="72" y="46"/>
                    </a:lnTo>
                    <a:lnTo>
                      <a:pt x="70" y="51"/>
                    </a:lnTo>
                    <a:lnTo>
                      <a:pt x="67" y="58"/>
                    </a:lnTo>
                    <a:lnTo>
                      <a:pt x="62" y="63"/>
                    </a:lnTo>
                    <a:lnTo>
                      <a:pt x="56" y="67"/>
                    </a:lnTo>
                    <a:lnTo>
                      <a:pt x="51" y="71"/>
                    </a:lnTo>
                    <a:lnTo>
                      <a:pt x="44" y="72"/>
                    </a:lnTo>
                    <a:lnTo>
                      <a:pt x="37" y="73"/>
                    </a:lnTo>
                    <a:lnTo>
                      <a:pt x="37" y="73"/>
                    </a:lnTo>
                    <a:close/>
                    <a:moveTo>
                      <a:pt x="37" y="11"/>
                    </a:moveTo>
                    <a:lnTo>
                      <a:pt x="37" y="11"/>
                    </a:lnTo>
                    <a:lnTo>
                      <a:pt x="32" y="12"/>
                    </a:lnTo>
                    <a:lnTo>
                      <a:pt x="26" y="13"/>
                    </a:lnTo>
                    <a:lnTo>
                      <a:pt x="23" y="16"/>
                    </a:lnTo>
                    <a:lnTo>
                      <a:pt x="19" y="19"/>
                    </a:lnTo>
                    <a:lnTo>
                      <a:pt x="16" y="23"/>
                    </a:lnTo>
                    <a:lnTo>
                      <a:pt x="14" y="27"/>
                    </a:lnTo>
                    <a:lnTo>
                      <a:pt x="13" y="32"/>
                    </a:lnTo>
                    <a:lnTo>
                      <a:pt x="11" y="36"/>
                    </a:lnTo>
                    <a:lnTo>
                      <a:pt x="11" y="36"/>
                    </a:lnTo>
                    <a:lnTo>
                      <a:pt x="13" y="41"/>
                    </a:lnTo>
                    <a:lnTo>
                      <a:pt x="13" y="41"/>
                    </a:lnTo>
                    <a:lnTo>
                      <a:pt x="15" y="49"/>
                    </a:lnTo>
                    <a:lnTo>
                      <a:pt x="19" y="55"/>
                    </a:lnTo>
                    <a:lnTo>
                      <a:pt x="19" y="55"/>
                    </a:lnTo>
                    <a:lnTo>
                      <a:pt x="24" y="58"/>
                    </a:lnTo>
                    <a:lnTo>
                      <a:pt x="28" y="59"/>
                    </a:lnTo>
                    <a:lnTo>
                      <a:pt x="32" y="62"/>
                    </a:lnTo>
                    <a:lnTo>
                      <a:pt x="37" y="62"/>
                    </a:lnTo>
                    <a:lnTo>
                      <a:pt x="37" y="62"/>
                    </a:lnTo>
                    <a:lnTo>
                      <a:pt x="41" y="61"/>
                    </a:lnTo>
                    <a:lnTo>
                      <a:pt x="46" y="59"/>
                    </a:lnTo>
                    <a:lnTo>
                      <a:pt x="51" y="57"/>
                    </a:lnTo>
                    <a:lnTo>
                      <a:pt x="54" y="55"/>
                    </a:lnTo>
                    <a:lnTo>
                      <a:pt x="57" y="51"/>
                    </a:lnTo>
                    <a:lnTo>
                      <a:pt x="60" y="47"/>
                    </a:lnTo>
                    <a:lnTo>
                      <a:pt x="61" y="42"/>
                    </a:lnTo>
                    <a:lnTo>
                      <a:pt x="62" y="38"/>
                    </a:lnTo>
                    <a:lnTo>
                      <a:pt x="62" y="38"/>
                    </a:lnTo>
                    <a:lnTo>
                      <a:pt x="62" y="36"/>
                    </a:lnTo>
                    <a:lnTo>
                      <a:pt x="62" y="36"/>
                    </a:lnTo>
                    <a:lnTo>
                      <a:pt x="61" y="29"/>
                    </a:lnTo>
                    <a:lnTo>
                      <a:pt x="57" y="23"/>
                    </a:lnTo>
                    <a:lnTo>
                      <a:pt x="57" y="23"/>
                    </a:lnTo>
                    <a:lnTo>
                      <a:pt x="53" y="18"/>
                    </a:lnTo>
                    <a:lnTo>
                      <a:pt x="48" y="14"/>
                    </a:lnTo>
                    <a:lnTo>
                      <a:pt x="43" y="12"/>
                    </a:lnTo>
                    <a:lnTo>
                      <a:pt x="37" y="11"/>
                    </a:lnTo>
                    <a:lnTo>
                      <a:pt x="37" y="1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" name="Google Shape;93;p4"/>
              <p:cNvSpPr/>
              <p:nvPr/>
            </p:nvSpPr>
            <p:spPr>
              <a:xfrm>
                <a:off x="6372225" y="3157538"/>
                <a:ext cx="112713" cy="120650"/>
              </a:xfrm>
              <a:custGeom>
                <a:rect b="b" l="l" r="r" t="t"/>
                <a:pathLst>
                  <a:path extrusionOk="0" h="154" w="142">
                    <a:moveTo>
                      <a:pt x="135" y="105"/>
                    </a:moveTo>
                    <a:lnTo>
                      <a:pt x="135" y="105"/>
                    </a:lnTo>
                    <a:lnTo>
                      <a:pt x="130" y="112"/>
                    </a:lnTo>
                    <a:lnTo>
                      <a:pt x="126" y="119"/>
                    </a:lnTo>
                    <a:lnTo>
                      <a:pt x="120" y="125"/>
                    </a:lnTo>
                    <a:lnTo>
                      <a:pt x="114" y="129"/>
                    </a:lnTo>
                    <a:lnTo>
                      <a:pt x="107" y="134"/>
                    </a:lnTo>
                    <a:lnTo>
                      <a:pt x="99" y="138"/>
                    </a:lnTo>
                    <a:lnTo>
                      <a:pt x="92" y="140"/>
                    </a:lnTo>
                    <a:lnTo>
                      <a:pt x="84" y="141"/>
                    </a:lnTo>
                    <a:lnTo>
                      <a:pt x="84" y="141"/>
                    </a:lnTo>
                    <a:lnTo>
                      <a:pt x="72" y="142"/>
                    </a:lnTo>
                    <a:lnTo>
                      <a:pt x="60" y="140"/>
                    </a:lnTo>
                    <a:lnTo>
                      <a:pt x="50" y="136"/>
                    </a:lnTo>
                    <a:lnTo>
                      <a:pt x="39" y="129"/>
                    </a:lnTo>
                    <a:lnTo>
                      <a:pt x="39" y="129"/>
                    </a:lnTo>
                    <a:lnTo>
                      <a:pt x="31" y="124"/>
                    </a:lnTo>
                    <a:lnTo>
                      <a:pt x="24" y="116"/>
                    </a:lnTo>
                    <a:lnTo>
                      <a:pt x="19" y="106"/>
                    </a:lnTo>
                    <a:lnTo>
                      <a:pt x="14" y="96"/>
                    </a:lnTo>
                    <a:lnTo>
                      <a:pt x="14" y="96"/>
                    </a:lnTo>
                    <a:lnTo>
                      <a:pt x="12" y="85"/>
                    </a:lnTo>
                    <a:lnTo>
                      <a:pt x="12" y="85"/>
                    </a:lnTo>
                    <a:lnTo>
                      <a:pt x="12" y="71"/>
                    </a:lnTo>
                    <a:lnTo>
                      <a:pt x="14" y="58"/>
                    </a:lnTo>
                    <a:lnTo>
                      <a:pt x="19" y="46"/>
                    </a:lnTo>
                    <a:lnTo>
                      <a:pt x="26" y="36"/>
                    </a:lnTo>
                    <a:lnTo>
                      <a:pt x="34" y="27"/>
                    </a:lnTo>
                    <a:lnTo>
                      <a:pt x="44" y="20"/>
                    </a:lnTo>
                    <a:lnTo>
                      <a:pt x="56" y="15"/>
                    </a:lnTo>
                    <a:lnTo>
                      <a:pt x="68" y="12"/>
                    </a:lnTo>
                    <a:lnTo>
                      <a:pt x="68" y="12"/>
                    </a:lnTo>
                    <a:lnTo>
                      <a:pt x="76" y="12"/>
                    </a:lnTo>
                    <a:lnTo>
                      <a:pt x="84" y="12"/>
                    </a:lnTo>
                    <a:lnTo>
                      <a:pt x="77" y="0"/>
                    </a:lnTo>
                    <a:lnTo>
                      <a:pt x="77" y="0"/>
                    </a:lnTo>
                    <a:lnTo>
                      <a:pt x="67" y="0"/>
                    </a:lnTo>
                    <a:lnTo>
                      <a:pt x="67" y="0"/>
                    </a:lnTo>
                    <a:lnTo>
                      <a:pt x="60" y="2"/>
                    </a:lnTo>
                    <a:lnTo>
                      <a:pt x="52" y="4"/>
                    </a:lnTo>
                    <a:lnTo>
                      <a:pt x="45" y="6"/>
                    </a:lnTo>
                    <a:lnTo>
                      <a:pt x="38" y="10"/>
                    </a:lnTo>
                    <a:lnTo>
                      <a:pt x="33" y="14"/>
                    </a:lnTo>
                    <a:lnTo>
                      <a:pt x="27" y="19"/>
                    </a:lnTo>
                    <a:lnTo>
                      <a:pt x="21" y="23"/>
                    </a:lnTo>
                    <a:lnTo>
                      <a:pt x="16" y="29"/>
                    </a:lnTo>
                    <a:lnTo>
                      <a:pt x="12" y="35"/>
                    </a:lnTo>
                    <a:lnTo>
                      <a:pt x="8" y="42"/>
                    </a:lnTo>
                    <a:lnTo>
                      <a:pt x="5" y="49"/>
                    </a:lnTo>
                    <a:lnTo>
                      <a:pt x="3" y="56"/>
                    </a:lnTo>
                    <a:lnTo>
                      <a:pt x="1" y="63"/>
                    </a:lnTo>
                    <a:lnTo>
                      <a:pt x="0" y="71"/>
                    </a:lnTo>
                    <a:lnTo>
                      <a:pt x="0" y="78"/>
                    </a:lnTo>
                    <a:lnTo>
                      <a:pt x="0" y="86"/>
                    </a:lnTo>
                    <a:lnTo>
                      <a:pt x="0" y="86"/>
                    </a:lnTo>
                    <a:lnTo>
                      <a:pt x="1" y="93"/>
                    </a:lnTo>
                    <a:lnTo>
                      <a:pt x="4" y="100"/>
                    </a:lnTo>
                    <a:lnTo>
                      <a:pt x="4" y="100"/>
                    </a:lnTo>
                    <a:lnTo>
                      <a:pt x="8" y="111"/>
                    </a:lnTo>
                    <a:lnTo>
                      <a:pt x="14" y="123"/>
                    </a:lnTo>
                    <a:lnTo>
                      <a:pt x="23" y="132"/>
                    </a:lnTo>
                    <a:lnTo>
                      <a:pt x="33" y="140"/>
                    </a:lnTo>
                    <a:lnTo>
                      <a:pt x="33" y="140"/>
                    </a:lnTo>
                    <a:lnTo>
                      <a:pt x="43" y="146"/>
                    </a:lnTo>
                    <a:lnTo>
                      <a:pt x="53" y="150"/>
                    </a:lnTo>
                    <a:lnTo>
                      <a:pt x="65" y="153"/>
                    </a:lnTo>
                    <a:lnTo>
                      <a:pt x="76" y="154"/>
                    </a:lnTo>
                    <a:lnTo>
                      <a:pt x="76" y="154"/>
                    </a:lnTo>
                    <a:lnTo>
                      <a:pt x="86" y="153"/>
                    </a:lnTo>
                    <a:lnTo>
                      <a:pt x="86" y="153"/>
                    </a:lnTo>
                    <a:lnTo>
                      <a:pt x="94" y="151"/>
                    </a:lnTo>
                    <a:lnTo>
                      <a:pt x="102" y="149"/>
                    </a:lnTo>
                    <a:lnTo>
                      <a:pt x="110" y="146"/>
                    </a:lnTo>
                    <a:lnTo>
                      <a:pt x="118" y="141"/>
                    </a:lnTo>
                    <a:lnTo>
                      <a:pt x="125" y="136"/>
                    </a:lnTo>
                    <a:lnTo>
                      <a:pt x="130" y="131"/>
                    </a:lnTo>
                    <a:lnTo>
                      <a:pt x="136" y="124"/>
                    </a:lnTo>
                    <a:lnTo>
                      <a:pt x="142" y="117"/>
                    </a:lnTo>
                    <a:lnTo>
                      <a:pt x="135" y="10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4" name="Google Shape;94;p4"/>
              <p:cNvSpPr/>
              <p:nvPr/>
            </p:nvSpPr>
            <p:spPr>
              <a:xfrm>
                <a:off x="6403975" y="3189288"/>
                <a:ext cx="58738" cy="57150"/>
              </a:xfrm>
              <a:custGeom>
                <a:rect b="b" l="l" r="r" t="t"/>
                <a:pathLst>
                  <a:path extrusionOk="0" h="72" w="74">
                    <a:moveTo>
                      <a:pt x="37" y="72"/>
                    </a:moveTo>
                    <a:lnTo>
                      <a:pt x="37" y="72"/>
                    </a:lnTo>
                    <a:lnTo>
                      <a:pt x="32" y="72"/>
                    </a:lnTo>
                    <a:lnTo>
                      <a:pt x="26" y="70"/>
                    </a:lnTo>
                    <a:lnTo>
                      <a:pt x="21" y="69"/>
                    </a:lnTo>
                    <a:lnTo>
                      <a:pt x="17" y="65"/>
                    </a:lnTo>
                    <a:lnTo>
                      <a:pt x="17" y="65"/>
                    </a:lnTo>
                    <a:lnTo>
                      <a:pt x="12" y="62"/>
                    </a:lnTo>
                    <a:lnTo>
                      <a:pt x="7" y="57"/>
                    </a:lnTo>
                    <a:lnTo>
                      <a:pt x="5" y="53"/>
                    </a:lnTo>
                    <a:lnTo>
                      <a:pt x="3" y="47"/>
                    </a:lnTo>
                    <a:lnTo>
                      <a:pt x="3" y="47"/>
                    </a:lnTo>
                    <a:lnTo>
                      <a:pt x="2" y="40"/>
                    </a:lnTo>
                    <a:lnTo>
                      <a:pt x="2" y="40"/>
                    </a:lnTo>
                    <a:lnTo>
                      <a:pt x="0" y="33"/>
                    </a:lnTo>
                    <a:lnTo>
                      <a:pt x="3" y="26"/>
                    </a:lnTo>
                    <a:lnTo>
                      <a:pt x="5" y="19"/>
                    </a:lnTo>
                    <a:lnTo>
                      <a:pt x="9" y="14"/>
                    </a:lnTo>
                    <a:lnTo>
                      <a:pt x="9" y="14"/>
                    </a:lnTo>
                    <a:lnTo>
                      <a:pt x="13" y="8"/>
                    </a:lnTo>
                    <a:lnTo>
                      <a:pt x="20" y="4"/>
                    </a:lnTo>
                    <a:lnTo>
                      <a:pt x="26" y="1"/>
                    </a:lnTo>
                    <a:lnTo>
                      <a:pt x="33" y="0"/>
                    </a:lnTo>
                    <a:lnTo>
                      <a:pt x="33" y="0"/>
                    </a:lnTo>
                    <a:lnTo>
                      <a:pt x="42" y="0"/>
                    </a:lnTo>
                    <a:lnTo>
                      <a:pt x="50" y="2"/>
                    </a:lnTo>
                    <a:lnTo>
                      <a:pt x="58" y="5"/>
                    </a:lnTo>
                    <a:lnTo>
                      <a:pt x="65" y="11"/>
                    </a:lnTo>
                    <a:lnTo>
                      <a:pt x="65" y="11"/>
                    </a:lnTo>
                    <a:lnTo>
                      <a:pt x="68" y="16"/>
                    </a:lnTo>
                    <a:lnTo>
                      <a:pt x="71" y="20"/>
                    </a:lnTo>
                    <a:lnTo>
                      <a:pt x="73" y="26"/>
                    </a:lnTo>
                    <a:lnTo>
                      <a:pt x="74" y="31"/>
                    </a:lnTo>
                    <a:lnTo>
                      <a:pt x="74" y="31"/>
                    </a:lnTo>
                    <a:lnTo>
                      <a:pt x="74" y="33"/>
                    </a:lnTo>
                    <a:lnTo>
                      <a:pt x="74" y="33"/>
                    </a:lnTo>
                    <a:lnTo>
                      <a:pt x="74" y="40"/>
                    </a:lnTo>
                    <a:lnTo>
                      <a:pt x="72" y="47"/>
                    </a:lnTo>
                    <a:lnTo>
                      <a:pt x="70" y="54"/>
                    </a:lnTo>
                    <a:lnTo>
                      <a:pt x="66" y="59"/>
                    </a:lnTo>
                    <a:lnTo>
                      <a:pt x="60" y="64"/>
                    </a:lnTo>
                    <a:lnTo>
                      <a:pt x="55" y="68"/>
                    </a:lnTo>
                    <a:lnTo>
                      <a:pt x="49" y="70"/>
                    </a:lnTo>
                    <a:lnTo>
                      <a:pt x="42" y="72"/>
                    </a:lnTo>
                    <a:lnTo>
                      <a:pt x="42" y="72"/>
                    </a:lnTo>
                    <a:lnTo>
                      <a:pt x="37" y="72"/>
                    </a:lnTo>
                    <a:lnTo>
                      <a:pt x="37" y="72"/>
                    </a:lnTo>
                    <a:close/>
                    <a:moveTo>
                      <a:pt x="37" y="10"/>
                    </a:moveTo>
                    <a:lnTo>
                      <a:pt x="37" y="10"/>
                    </a:lnTo>
                    <a:lnTo>
                      <a:pt x="35" y="11"/>
                    </a:lnTo>
                    <a:lnTo>
                      <a:pt x="35" y="11"/>
                    </a:lnTo>
                    <a:lnTo>
                      <a:pt x="29" y="12"/>
                    </a:lnTo>
                    <a:lnTo>
                      <a:pt x="25" y="14"/>
                    </a:lnTo>
                    <a:lnTo>
                      <a:pt x="21" y="17"/>
                    </a:lnTo>
                    <a:lnTo>
                      <a:pt x="18" y="20"/>
                    </a:lnTo>
                    <a:lnTo>
                      <a:pt x="18" y="20"/>
                    </a:lnTo>
                    <a:lnTo>
                      <a:pt x="15" y="24"/>
                    </a:lnTo>
                    <a:lnTo>
                      <a:pt x="13" y="29"/>
                    </a:lnTo>
                    <a:lnTo>
                      <a:pt x="12" y="33"/>
                    </a:lnTo>
                    <a:lnTo>
                      <a:pt x="12" y="39"/>
                    </a:lnTo>
                    <a:lnTo>
                      <a:pt x="12" y="39"/>
                    </a:lnTo>
                    <a:lnTo>
                      <a:pt x="13" y="44"/>
                    </a:lnTo>
                    <a:lnTo>
                      <a:pt x="13" y="44"/>
                    </a:lnTo>
                    <a:lnTo>
                      <a:pt x="18" y="50"/>
                    </a:lnTo>
                    <a:lnTo>
                      <a:pt x="23" y="56"/>
                    </a:lnTo>
                    <a:lnTo>
                      <a:pt x="23" y="56"/>
                    </a:lnTo>
                    <a:lnTo>
                      <a:pt x="27" y="59"/>
                    </a:lnTo>
                    <a:lnTo>
                      <a:pt x="32" y="60"/>
                    </a:lnTo>
                    <a:lnTo>
                      <a:pt x="36" y="61"/>
                    </a:lnTo>
                    <a:lnTo>
                      <a:pt x="41" y="61"/>
                    </a:lnTo>
                    <a:lnTo>
                      <a:pt x="41" y="61"/>
                    </a:lnTo>
                    <a:lnTo>
                      <a:pt x="45" y="60"/>
                    </a:lnTo>
                    <a:lnTo>
                      <a:pt x="50" y="57"/>
                    </a:lnTo>
                    <a:lnTo>
                      <a:pt x="53" y="55"/>
                    </a:lnTo>
                    <a:lnTo>
                      <a:pt x="57" y="52"/>
                    </a:lnTo>
                    <a:lnTo>
                      <a:pt x="59" y="48"/>
                    </a:lnTo>
                    <a:lnTo>
                      <a:pt x="62" y="44"/>
                    </a:lnTo>
                    <a:lnTo>
                      <a:pt x="63" y="39"/>
                    </a:lnTo>
                    <a:lnTo>
                      <a:pt x="63" y="34"/>
                    </a:lnTo>
                    <a:lnTo>
                      <a:pt x="63" y="34"/>
                    </a:lnTo>
                    <a:lnTo>
                      <a:pt x="63" y="33"/>
                    </a:lnTo>
                    <a:lnTo>
                      <a:pt x="63" y="33"/>
                    </a:lnTo>
                    <a:lnTo>
                      <a:pt x="60" y="25"/>
                    </a:lnTo>
                    <a:lnTo>
                      <a:pt x="56" y="19"/>
                    </a:lnTo>
                    <a:lnTo>
                      <a:pt x="56" y="19"/>
                    </a:lnTo>
                    <a:lnTo>
                      <a:pt x="52" y="16"/>
                    </a:lnTo>
                    <a:lnTo>
                      <a:pt x="48" y="12"/>
                    </a:lnTo>
                    <a:lnTo>
                      <a:pt x="43" y="11"/>
                    </a:lnTo>
                    <a:lnTo>
                      <a:pt x="37" y="10"/>
                    </a:lnTo>
                    <a:lnTo>
                      <a:pt x="37" y="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5" name="Google Shape;95;p4"/>
              <p:cNvSpPr/>
              <p:nvPr/>
            </p:nvSpPr>
            <p:spPr>
              <a:xfrm>
                <a:off x="6584950" y="3360738"/>
                <a:ext cx="41275" cy="34925"/>
              </a:xfrm>
              <a:custGeom>
                <a:rect b="b" l="l" r="r" t="t"/>
                <a:pathLst>
                  <a:path extrusionOk="0" h="45" w="53">
                    <a:moveTo>
                      <a:pt x="10" y="17"/>
                    </a:moveTo>
                    <a:lnTo>
                      <a:pt x="18" y="34"/>
                    </a:lnTo>
                    <a:lnTo>
                      <a:pt x="18" y="34"/>
                    </a:lnTo>
                    <a:lnTo>
                      <a:pt x="19" y="34"/>
                    </a:lnTo>
                    <a:lnTo>
                      <a:pt x="19" y="34"/>
                    </a:lnTo>
                    <a:lnTo>
                      <a:pt x="20" y="34"/>
                    </a:lnTo>
                    <a:lnTo>
                      <a:pt x="40" y="23"/>
                    </a:lnTo>
                    <a:lnTo>
                      <a:pt x="40" y="23"/>
                    </a:lnTo>
                    <a:lnTo>
                      <a:pt x="41" y="21"/>
                    </a:lnTo>
                    <a:lnTo>
                      <a:pt x="32" y="5"/>
                    </a:lnTo>
                    <a:lnTo>
                      <a:pt x="42" y="0"/>
                    </a:lnTo>
                    <a:lnTo>
                      <a:pt x="50" y="15"/>
                    </a:lnTo>
                    <a:lnTo>
                      <a:pt x="50" y="15"/>
                    </a:lnTo>
                    <a:lnTo>
                      <a:pt x="53" y="21"/>
                    </a:lnTo>
                    <a:lnTo>
                      <a:pt x="51" y="26"/>
                    </a:lnTo>
                    <a:lnTo>
                      <a:pt x="49" y="30"/>
                    </a:lnTo>
                    <a:lnTo>
                      <a:pt x="46" y="32"/>
                    </a:lnTo>
                    <a:lnTo>
                      <a:pt x="25" y="44"/>
                    </a:lnTo>
                    <a:lnTo>
                      <a:pt x="25" y="44"/>
                    </a:lnTo>
                    <a:lnTo>
                      <a:pt x="23" y="45"/>
                    </a:lnTo>
                    <a:lnTo>
                      <a:pt x="19" y="45"/>
                    </a:lnTo>
                    <a:lnTo>
                      <a:pt x="19" y="45"/>
                    </a:lnTo>
                    <a:lnTo>
                      <a:pt x="16" y="45"/>
                    </a:lnTo>
                    <a:lnTo>
                      <a:pt x="16" y="45"/>
                    </a:lnTo>
                    <a:lnTo>
                      <a:pt x="11" y="43"/>
                    </a:lnTo>
                    <a:lnTo>
                      <a:pt x="9" y="39"/>
                    </a:lnTo>
                    <a:lnTo>
                      <a:pt x="0" y="23"/>
                    </a:lnTo>
                    <a:lnTo>
                      <a:pt x="10" y="17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" name="Google Shape;96;p4"/>
              <p:cNvSpPr/>
              <p:nvPr/>
            </p:nvSpPr>
            <p:spPr>
              <a:xfrm>
                <a:off x="6410325" y="3073400"/>
                <a:ext cx="222250" cy="311150"/>
              </a:xfrm>
              <a:custGeom>
                <a:rect b="b" l="l" r="r" t="t"/>
                <a:pathLst>
                  <a:path extrusionOk="0" h="392" w="278">
                    <a:moveTo>
                      <a:pt x="199" y="392"/>
                    </a:moveTo>
                    <a:lnTo>
                      <a:pt x="199" y="392"/>
                    </a:lnTo>
                    <a:lnTo>
                      <a:pt x="199" y="392"/>
                    </a:lnTo>
                    <a:lnTo>
                      <a:pt x="193" y="391"/>
                    </a:lnTo>
                    <a:lnTo>
                      <a:pt x="187" y="389"/>
                    </a:lnTo>
                    <a:lnTo>
                      <a:pt x="182" y="384"/>
                    </a:lnTo>
                    <a:lnTo>
                      <a:pt x="178" y="379"/>
                    </a:lnTo>
                    <a:lnTo>
                      <a:pt x="0" y="53"/>
                    </a:lnTo>
                    <a:lnTo>
                      <a:pt x="98" y="0"/>
                    </a:lnTo>
                    <a:lnTo>
                      <a:pt x="275" y="325"/>
                    </a:lnTo>
                    <a:lnTo>
                      <a:pt x="275" y="325"/>
                    </a:lnTo>
                    <a:lnTo>
                      <a:pt x="277" y="330"/>
                    </a:lnTo>
                    <a:lnTo>
                      <a:pt x="278" y="335"/>
                    </a:lnTo>
                    <a:lnTo>
                      <a:pt x="278" y="340"/>
                    </a:lnTo>
                    <a:lnTo>
                      <a:pt x="277" y="344"/>
                    </a:lnTo>
                    <a:lnTo>
                      <a:pt x="276" y="348"/>
                    </a:lnTo>
                    <a:lnTo>
                      <a:pt x="273" y="353"/>
                    </a:lnTo>
                    <a:lnTo>
                      <a:pt x="270" y="356"/>
                    </a:lnTo>
                    <a:lnTo>
                      <a:pt x="266" y="359"/>
                    </a:lnTo>
                    <a:lnTo>
                      <a:pt x="210" y="389"/>
                    </a:lnTo>
                    <a:lnTo>
                      <a:pt x="210" y="389"/>
                    </a:lnTo>
                    <a:lnTo>
                      <a:pt x="206" y="391"/>
                    </a:lnTo>
                    <a:lnTo>
                      <a:pt x="199" y="392"/>
                    </a:lnTo>
                    <a:lnTo>
                      <a:pt x="199" y="392"/>
                    </a:lnTo>
                    <a:close/>
                    <a:moveTo>
                      <a:pt x="16" y="58"/>
                    </a:moveTo>
                    <a:lnTo>
                      <a:pt x="189" y="374"/>
                    </a:lnTo>
                    <a:lnTo>
                      <a:pt x="189" y="374"/>
                    </a:lnTo>
                    <a:lnTo>
                      <a:pt x="190" y="376"/>
                    </a:lnTo>
                    <a:lnTo>
                      <a:pt x="193" y="378"/>
                    </a:lnTo>
                    <a:lnTo>
                      <a:pt x="196" y="379"/>
                    </a:lnTo>
                    <a:lnTo>
                      <a:pt x="199" y="381"/>
                    </a:lnTo>
                    <a:lnTo>
                      <a:pt x="199" y="381"/>
                    </a:lnTo>
                    <a:lnTo>
                      <a:pt x="199" y="381"/>
                    </a:lnTo>
                    <a:lnTo>
                      <a:pt x="202" y="379"/>
                    </a:lnTo>
                    <a:lnTo>
                      <a:pt x="206" y="378"/>
                    </a:lnTo>
                    <a:lnTo>
                      <a:pt x="260" y="348"/>
                    </a:lnTo>
                    <a:lnTo>
                      <a:pt x="260" y="348"/>
                    </a:lnTo>
                    <a:lnTo>
                      <a:pt x="265" y="345"/>
                    </a:lnTo>
                    <a:lnTo>
                      <a:pt x="267" y="341"/>
                    </a:lnTo>
                    <a:lnTo>
                      <a:pt x="267" y="336"/>
                    </a:lnTo>
                    <a:lnTo>
                      <a:pt x="266" y="331"/>
                    </a:lnTo>
                    <a:lnTo>
                      <a:pt x="93" y="17"/>
                    </a:lnTo>
                    <a:lnTo>
                      <a:pt x="16" y="5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7" name="Google Shape;97;p4"/>
              <p:cNvSpPr/>
              <p:nvPr/>
            </p:nvSpPr>
            <p:spPr>
              <a:xfrm>
                <a:off x="6402388" y="3051175"/>
                <a:ext cx="80963" cy="57150"/>
              </a:xfrm>
              <a:custGeom>
                <a:rect b="b" l="l" r="r" t="t"/>
                <a:pathLst>
                  <a:path extrusionOk="0" h="70" w="104">
                    <a:moveTo>
                      <a:pt x="6" y="70"/>
                    </a:moveTo>
                    <a:lnTo>
                      <a:pt x="4" y="66"/>
                    </a:lnTo>
                    <a:lnTo>
                      <a:pt x="4" y="66"/>
                    </a:lnTo>
                    <a:lnTo>
                      <a:pt x="1" y="61"/>
                    </a:lnTo>
                    <a:lnTo>
                      <a:pt x="1" y="56"/>
                    </a:lnTo>
                    <a:lnTo>
                      <a:pt x="0" y="52"/>
                    </a:lnTo>
                    <a:lnTo>
                      <a:pt x="1" y="47"/>
                    </a:lnTo>
                    <a:lnTo>
                      <a:pt x="1" y="47"/>
                    </a:lnTo>
                    <a:lnTo>
                      <a:pt x="4" y="43"/>
                    </a:lnTo>
                    <a:lnTo>
                      <a:pt x="6" y="38"/>
                    </a:lnTo>
                    <a:lnTo>
                      <a:pt x="9" y="36"/>
                    </a:lnTo>
                    <a:lnTo>
                      <a:pt x="13" y="32"/>
                    </a:lnTo>
                    <a:lnTo>
                      <a:pt x="68" y="2"/>
                    </a:lnTo>
                    <a:lnTo>
                      <a:pt x="68" y="2"/>
                    </a:lnTo>
                    <a:lnTo>
                      <a:pt x="74" y="0"/>
                    </a:lnTo>
                    <a:lnTo>
                      <a:pt x="80" y="0"/>
                    </a:lnTo>
                    <a:lnTo>
                      <a:pt x="80" y="0"/>
                    </a:lnTo>
                    <a:lnTo>
                      <a:pt x="87" y="0"/>
                    </a:lnTo>
                    <a:lnTo>
                      <a:pt x="92" y="2"/>
                    </a:lnTo>
                    <a:lnTo>
                      <a:pt x="97" y="7"/>
                    </a:lnTo>
                    <a:lnTo>
                      <a:pt x="102" y="11"/>
                    </a:lnTo>
                    <a:lnTo>
                      <a:pt x="104" y="17"/>
                    </a:lnTo>
                    <a:lnTo>
                      <a:pt x="6" y="70"/>
                    </a:lnTo>
                    <a:close/>
                    <a:moveTo>
                      <a:pt x="80" y="11"/>
                    </a:moveTo>
                    <a:lnTo>
                      <a:pt x="80" y="11"/>
                    </a:lnTo>
                    <a:lnTo>
                      <a:pt x="76" y="11"/>
                    </a:lnTo>
                    <a:lnTo>
                      <a:pt x="74" y="13"/>
                    </a:lnTo>
                    <a:lnTo>
                      <a:pt x="19" y="43"/>
                    </a:lnTo>
                    <a:lnTo>
                      <a:pt x="19" y="43"/>
                    </a:lnTo>
                    <a:lnTo>
                      <a:pt x="15" y="46"/>
                    </a:lnTo>
                    <a:lnTo>
                      <a:pt x="13" y="51"/>
                    </a:lnTo>
                    <a:lnTo>
                      <a:pt x="13" y="51"/>
                    </a:lnTo>
                    <a:lnTo>
                      <a:pt x="12" y="54"/>
                    </a:lnTo>
                    <a:lnTo>
                      <a:pt x="87" y="13"/>
                    </a:lnTo>
                    <a:lnTo>
                      <a:pt x="87" y="13"/>
                    </a:lnTo>
                    <a:lnTo>
                      <a:pt x="83" y="11"/>
                    </a:lnTo>
                    <a:lnTo>
                      <a:pt x="80" y="11"/>
                    </a:lnTo>
                    <a:lnTo>
                      <a:pt x="80" y="1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8" name="Google Shape;98;p4"/>
              <p:cNvSpPr/>
              <p:nvPr/>
            </p:nvSpPr>
            <p:spPr>
              <a:xfrm>
                <a:off x="6575425" y="3451225"/>
                <a:ext cx="125413" cy="26988"/>
              </a:xfrm>
              <a:custGeom>
                <a:rect b="b" l="l" r="r" t="t"/>
                <a:pathLst>
                  <a:path extrusionOk="0" h="35" w="158">
                    <a:moveTo>
                      <a:pt x="12" y="23"/>
                    </a:moveTo>
                    <a:lnTo>
                      <a:pt x="146" y="23"/>
                    </a:lnTo>
                    <a:lnTo>
                      <a:pt x="146" y="12"/>
                    </a:lnTo>
                    <a:lnTo>
                      <a:pt x="12" y="12"/>
                    </a:lnTo>
                    <a:lnTo>
                      <a:pt x="12" y="23"/>
                    </a:lnTo>
                    <a:close/>
                    <a:moveTo>
                      <a:pt x="158" y="35"/>
                    </a:moveTo>
                    <a:lnTo>
                      <a:pt x="0" y="35"/>
                    </a:lnTo>
                    <a:lnTo>
                      <a:pt x="0" y="23"/>
                    </a:lnTo>
                    <a:lnTo>
                      <a:pt x="0" y="7"/>
                    </a:lnTo>
                    <a:lnTo>
                      <a:pt x="0" y="7"/>
                    </a:lnTo>
                    <a:lnTo>
                      <a:pt x="1" y="4"/>
                    </a:lnTo>
                    <a:lnTo>
                      <a:pt x="2" y="3"/>
                    </a:lnTo>
                    <a:lnTo>
                      <a:pt x="5" y="0"/>
                    </a:lnTo>
                    <a:lnTo>
                      <a:pt x="7" y="0"/>
                    </a:lnTo>
                    <a:lnTo>
                      <a:pt x="151" y="0"/>
                    </a:lnTo>
                    <a:lnTo>
                      <a:pt x="151" y="0"/>
                    </a:lnTo>
                    <a:lnTo>
                      <a:pt x="153" y="0"/>
                    </a:lnTo>
                    <a:lnTo>
                      <a:pt x="156" y="3"/>
                    </a:lnTo>
                    <a:lnTo>
                      <a:pt x="157" y="4"/>
                    </a:lnTo>
                    <a:lnTo>
                      <a:pt x="158" y="7"/>
                    </a:lnTo>
                    <a:lnTo>
                      <a:pt x="158" y="23"/>
                    </a:lnTo>
                    <a:lnTo>
                      <a:pt x="158" y="3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9" name="Google Shape;99;p4"/>
              <p:cNvSpPr/>
              <p:nvPr/>
            </p:nvSpPr>
            <p:spPr>
              <a:xfrm>
                <a:off x="6283325" y="3235325"/>
                <a:ext cx="136525" cy="363538"/>
              </a:xfrm>
              <a:custGeom>
                <a:rect b="b" l="l" r="r" t="t"/>
                <a:pathLst>
                  <a:path extrusionOk="0" h="459" w="173">
                    <a:moveTo>
                      <a:pt x="147" y="459"/>
                    </a:moveTo>
                    <a:lnTo>
                      <a:pt x="147" y="459"/>
                    </a:lnTo>
                    <a:lnTo>
                      <a:pt x="129" y="449"/>
                    </a:lnTo>
                    <a:lnTo>
                      <a:pt x="112" y="437"/>
                    </a:lnTo>
                    <a:lnTo>
                      <a:pt x="96" y="424"/>
                    </a:lnTo>
                    <a:lnTo>
                      <a:pt x="81" y="409"/>
                    </a:lnTo>
                    <a:lnTo>
                      <a:pt x="81" y="409"/>
                    </a:lnTo>
                    <a:lnTo>
                      <a:pt x="63" y="390"/>
                    </a:lnTo>
                    <a:lnTo>
                      <a:pt x="46" y="368"/>
                    </a:lnTo>
                    <a:lnTo>
                      <a:pt x="33" y="344"/>
                    </a:lnTo>
                    <a:lnTo>
                      <a:pt x="21" y="320"/>
                    </a:lnTo>
                    <a:lnTo>
                      <a:pt x="12" y="294"/>
                    </a:lnTo>
                    <a:lnTo>
                      <a:pt x="5" y="268"/>
                    </a:lnTo>
                    <a:lnTo>
                      <a:pt x="2" y="241"/>
                    </a:lnTo>
                    <a:lnTo>
                      <a:pt x="0" y="212"/>
                    </a:lnTo>
                    <a:lnTo>
                      <a:pt x="0" y="212"/>
                    </a:lnTo>
                    <a:lnTo>
                      <a:pt x="2" y="185"/>
                    </a:lnTo>
                    <a:lnTo>
                      <a:pt x="5" y="158"/>
                    </a:lnTo>
                    <a:lnTo>
                      <a:pt x="12" y="132"/>
                    </a:lnTo>
                    <a:lnTo>
                      <a:pt x="21" y="106"/>
                    </a:lnTo>
                    <a:lnTo>
                      <a:pt x="33" y="82"/>
                    </a:lnTo>
                    <a:lnTo>
                      <a:pt x="46" y="58"/>
                    </a:lnTo>
                    <a:lnTo>
                      <a:pt x="63" y="36"/>
                    </a:lnTo>
                    <a:lnTo>
                      <a:pt x="81" y="16"/>
                    </a:lnTo>
                    <a:lnTo>
                      <a:pt x="81" y="16"/>
                    </a:lnTo>
                    <a:lnTo>
                      <a:pt x="97" y="2"/>
                    </a:lnTo>
                    <a:lnTo>
                      <a:pt x="97" y="2"/>
                    </a:lnTo>
                    <a:lnTo>
                      <a:pt x="99" y="0"/>
                    </a:lnTo>
                    <a:lnTo>
                      <a:pt x="103" y="0"/>
                    </a:lnTo>
                    <a:lnTo>
                      <a:pt x="103" y="0"/>
                    </a:lnTo>
                    <a:lnTo>
                      <a:pt x="105" y="2"/>
                    </a:lnTo>
                    <a:lnTo>
                      <a:pt x="106" y="4"/>
                    </a:lnTo>
                    <a:lnTo>
                      <a:pt x="106" y="4"/>
                    </a:lnTo>
                    <a:lnTo>
                      <a:pt x="106" y="4"/>
                    </a:lnTo>
                    <a:lnTo>
                      <a:pt x="110" y="14"/>
                    </a:lnTo>
                    <a:lnTo>
                      <a:pt x="116" y="23"/>
                    </a:lnTo>
                    <a:lnTo>
                      <a:pt x="121" y="33"/>
                    </a:lnTo>
                    <a:lnTo>
                      <a:pt x="128" y="41"/>
                    </a:lnTo>
                    <a:lnTo>
                      <a:pt x="128" y="41"/>
                    </a:lnTo>
                    <a:lnTo>
                      <a:pt x="128" y="41"/>
                    </a:lnTo>
                    <a:lnTo>
                      <a:pt x="129" y="43"/>
                    </a:lnTo>
                    <a:lnTo>
                      <a:pt x="131" y="45"/>
                    </a:lnTo>
                    <a:lnTo>
                      <a:pt x="131" y="45"/>
                    </a:lnTo>
                    <a:lnTo>
                      <a:pt x="129" y="48"/>
                    </a:lnTo>
                    <a:lnTo>
                      <a:pt x="128" y="49"/>
                    </a:lnTo>
                    <a:lnTo>
                      <a:pt x="128" y="49"/>
                    </a:lnTo>
                    <a:lnTo>
                      <a:pt x="128" y="49"/>
                    </a:lnTo>
                    <a:lnTo>
                      <a:pt x="112" y="66"/>
                    </a:lnTo>
                    <a:lnTo>
                      <a:pt x="97" y="83"/>
                    </a:lnTo>
                    <a:lnTo>
                      <a:pt x="86" y="103"/>
                    </a:lnTo>
                    <a:lnTo>
                      <a:pt x="75" y="124"/>
                    </a:lnTo>
                    <a:lnTo>
                      <a:pt x="67" y="144"/>
                    </a:lnTo>
                    <a:lnTo>
                      <a:pt x="60" y="167"/>
                    </a:lnTo>
                    <a:lnTo>
                      <a:pt x="57" y="189"/>
                    </a:lnTo>
                    <a:lnTo>
                      <a:pt x="56" y="212"/>
                    </a:lnTo>
                    <a:lnTo>
                      <a:pt x="56" y="212"/>
                    </a:lnTo>
                    <a:lnTo>
                      <a:pt x="57" y="228"/>
                    </a:lnTo>
                    <a:lnTo>
                      <a:pt x="58" y="243"/>
                    </a:lnTo>
                    <a:lnTo>
                      <a:pt x="60" y="258"/>
                    </a:lnTo>
                    <a:lnTo>
                      <a:pt x="64" y="272"/>
                    </a:lnTo>
                    <a:lnTo>
                      <a:pt x="68" y="287"/>
                    </a:lnTo>
                    <a:lnTo>
                      <a:pt x="74" y="301"/>
                    </a:lnTo>
                    <a:lnTo>
                      <a:pt x="80" y="314"/>
                    </a:lnTo>
                    <a:lnTo>
                      <a:pt x="87" y="326"/>
                    </a:lnTo>
                    <a:lnTo>
                      <a:pt x="95" y="339"/>
                    </a:lnTo>
                    <a:lnTo>
                      <a:pt x="104" y="351"/>
                    </a:lnTo>
                    <a:lnTo>
                      <a:pt x="113" y="362"/>
                    </a:lnTo>
                    <a:lnTo>
                      <a:pt x="124" y="373"/>
                    </a:lnTo>
                    <a:lnTo>
                      <a:pt x="135" y="383"/>
                    </a:lnTo>
                    <a:lnTo>
                      <a:pt x="147" y="392"/>
                    </a:lnTo>
                    <a:lnTo>
                      <a:pt x="159" y="401"/>
                    </a:lnTo>
                    <a:lnTo>
                      <a:pt x="173" y="408"/>
                    </a:lnTo>
                    <a:lnTo>
                      <a:pt x="172" y="408"/>
                    </a:lnTo>
                    <a:lnTo>
                      <a:pt x="165" y="417"/>
                    </a:lnTo>
                    <a:lnTo>
                      <a:pt x="165" y="417"/>
                    </a:lnTo>
                    <a:lnTo>
                      <a:pt x="165" y="417"/>
                    </a:lnTo>
                    <a:lnTo>
                      <a:pt x="152" y="409"/>
                    </a:lnTo>
                    <a:lnTo>
                      <a:pt x="139" y="401"/>
                    </a:lnTo>
                    <a:lnTo>
                      <a:pt x="127" y="391"/>
                    </a:lnTo>
                    <a:lnTo>
                      <a:pt x="116" y="381"/>
                    </a:lnTo>
                    <a:lnTo>
                      <a:pt x="104" y="369"/>
                    </a:lnTo>
                    <a:lnTo>
                      <a:pt x="95" y="358"/>
                    </a:lnTo>
                    <a:lnTo>
                      <a:pt x="86" y="345"/>
                    </a:lnTo>
                    <a:lnTo>
                      <a:pt x="76" y="332"/>
                    </a:lnTo>
                    <a:lnTo>
                      <a:pt x="70" y="318"/>
                    </a:lnTo>
                    <a:lnTo>
                      <a:pt x="63" y="305"/>
                    </a:lnTo>
                    <a:lnTo>
                      <a:pt x="58" y="290"/>
                    </a:lnTo>
                    <a:lnTo>
                      <a:pt x="53" y="276"/>
                    </a:lnTo>
                    <a:lnTo>
                      <a:pt x="49" y="260"/>
                    </a:lnTo>
                    <a:lnTo>
                      <a:pt x="46" y="245"/>
                    </a:lnTo>
                    <a:lnTo>
                      <a:pt x="45" y="228"/>
                    </a:lnTo>
                    <a:lnTo>
                      <a:pt x="44" y="212"/>
                    </a:lnTo>
                    <a:lnTo>
                      <a:pt x="44" y="212"/>
                    </a:lnTo>
                    <a:lnTo>
                      <a:pt x="45" y="189"/>
                    </a:lnTo>
                    <a:lnTo>
                      <a:pt x="49" y="166"/>
                    </a:lnTo>
                    <a:lnTo>
                      <a:pt x="56" y="143"/>
                    </a:lnTo>
                    <a:lnTo>
                      <a:pt x="64" y="121"/>
                    </a:lnTo>
                    <a:lnTo>
                      <a:pt x="73" y="101"/>
                    </a:lnTo>
                    <a:lnTo>
                      <a:pt x="86" y="81"/>
                    </a:lnTo>
                    <a:lnTo>
                      <a:pt x="99" y="61"/>
                    </a:lnTo>
                    <a:lnTo>
                      <a:pt x="117" y="44"/>
                    </a:lnTo>
                    <a:lnTo>
                      <a:pt x="117" y="44"/>
                    </a:lnTo>
                    <a:lnTo>
                      <a:pt x="111" y="38"/>
                    </a:lnTo>
                    <a:lnTo>
                      <a:pt x="106" y="31"/>
                    </a:lnTo>
                    <a:lnTo>
                      <a:pt x="102" y="23"/>
                    </a:lnTo>
                    <a:lnTo>
                      <a:pt x="98" y="15"/>
                    </a:lnTo>
                    <a:lnTo>
                      <a:pt x="98" y="15"/>
                    </a:lnTo>
                    <a:lnTo>
                      <a:pt x="89" y="25"/>
                    </a:lnTo>
                    <a:lnTo>
                      <a:pt x="89" y="25"/>
                    </a:lnTo>
                    <a:lnTo>
                      <a:pt x="72" y="44"/>
                    </a:lnTo>
                    <a:lnTo>
                      <a:pt x="56" y="65"/>
                    </a:lnTo>
                    <a:lnTo>
                      <a:pt x="43" y="87"/>
                    </a:lnTo>
                    <a:lnTo>
                      <a:pt x="31" y="111"/>
                    </a:lnTo>
                    <a:lnTo>
                      <a:pt x="22" y="135"/>
                    </a:lnTo>
                    <a:lnTo>
                      <a:pt x="17" y="161"/>
                    </a:lnTo>
                    <a:lnTo>
                      <a:pt x="13" y="186"/>
                    </a:lnTo>
                    <a:lnTo>
                      <a:pt x="12" y="212"/>
                    </a:lnTo>
                    <a:lnTo>
                      <a:pt x="12" y="212"/>
                    </a:lnTo>
                    <a:lnTo>
                      <a:pt x="13" y="240"/>
                    </a:lnTo>
                    <a:lnTo>
                      <a:pt x="17" y="265"/>
                    </a:lnTo>
                    <a:lnTo>
                      <a:pt x="22" y="291"/>
                    </a:lnTo>
                    <a:lnTo>
                      <a:pt x="31" y="315"/>
                    </a:lnTo>
                    <a:lnTo>
                      <a:pt x="43" y="339"/>
                    </a:lnTo>
                    <a:lnTo>
                      <a:pt x="56" y="361"/>
                    </a:lnTo>
                    <a:lnTo>
                      <a:pt x="72" y="382"/>
                    </a:lnTo>
                    <a:lnTo>
                      <a:pt x="89" y="401"/>
                    </a:lnTo>
                    <a:lnTo>
                      <a:pt x="89" y="401"/>
                    </a:lnTo>
                    <a:lnTo>
                      <a:pt x="104" y="415"/>
                    </a:lnTo>
                    <a:lnTo>
                      <a:pt x="119" y="428"/>
                    </a:lnTo>
                    <a:lnTo>
                      <a:pt x="135" y="438"/>
                    </a:lnTo>
                    <a:lnTo>
                      <a:pt x="151" y="449"/>
                    </a:lnTo>
                    <a:lnTo>
                      <a:pt x="163" y="423"/>
                    </a:lnTo>
                    <a:lnTo>
                      <a:pt x="163" y="423"/>
                    </a:lnTo>
                    <a:lnTo>
                      <a:pt x="165" y="417"/>
                    </a:lnTo>
                    <a:lnTo>
                      <a:pt x="165" y="417"/>
                    </a:lnTo>
                    <a:lnTo>
                      <a:pt x="147" y="459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0" name="Google Shape;100;p4"/>
          <p:cNvGrpSpPr/>
          <p:nvPr/>
        </p:nvGrpSpPr>
        <p:grpSpPr>
          <a:xfrm>
            <a:off x="6646382" y="1553750"/>
            <a:ext cx="1227138" cy="1229550"/>
            <a:chOff x="7092950" y="2954338"/>
            <a:chExt cx="808038" cy="809625"/>
          </a:xfrm>
        </p:grpSpPr>
        <p:sp>
          <p:nvSpPr>
            <p:cNvPr id="101" name="Google Shape;101;p4"/>
            <p:cNvSpPr/>
            <p:nvPr/>
          </p:nvSpPr>
          <p:spPr>
            <a:xfrm>
              <a:off x="7092950" y="2954338"/>
              <a:ext cx="808038" cy="809625"/>
            </a:xfrm>
            <a:custGeom>
              <a:rect b="b" l="l" r="r" t="t"/>
              <a:pathLst>
                <a:path extrusionOk="0" h="1018" w="1017">
                  <a:moveTo>
                    <a:pt x="1017" y="509"/>
                  </a:moveTo>
                  <a:lnTo>
                    <a:pt x="1017" y="509"/>
                  </a:lnTo>
                  <a:lnTo>
                    <a:pt x="1016" y="536"/>
                  </a:lnTo>
                  <a:lnTo>
                    <a:pt x="1015" y="561"/>
                  </a:lnTo>
                  <a:lnTo>
                    <a:pt x="1012" y="586"/>
                  </a:lnTo>
                  <a:lnTo>
                    <a:pt x="1007" y="612"/>
                  </a:lnTo>
                  <a:lnTo>
                    <a:pt x="1001" y="636"/>
                  </a:lnTo>
                  <a:lnTo>
                    <a:pt x="994" y="660"/>
                  </a:lnTo>
                  <a:lnTo>
                    <a:pt x="986" y="684"/>
                  </a:lnTo>
                  <a:lnTo>
                    <a:pt x="977" y="707"/>
                  </a:lnTo>
                  <a:lnTo>
                    <a:pt x="967" y="729"/>
                  </a:lnTo>
                  <a:lnTo>
                    <a:pt x="955" y="751"/>
                  </a:lnTo>
                  <a:lnTo>
                    <a:pt x="944" y="773"/>
                  </a:lnTo>
                  <a:lnTo>
                    <a:pt x="930" y="794"/>
                  </a:lnTo>
                  <a:lnTo>
                    <a:pt x="916" y="813"/>
                  </a:lnTo>
                  <a:lnTo>
                    <a:pt x="901" y="833"/>
                  </a:lnTo>
                  <a:lnTo>
                    <a:pt x="885" y="851"/>
                  </a:lnTo>
                  <a:lnTo>
                    <a:pt x="868" y="869"/>
                  </a:lnTo>
                  <a:lnTo>
                    <a:pt x="850" y="886"/>
                  </a:lnTo>
                  <a:lnTo>
                    <a:pt x="832" y="902"/>
                  </a:lnTo>
                  <a:lnTo>
                    <a:pt x="812" y="917"/>
                  </a:lnTo>
                  <a:lnTo>
                    <a:pt x="793" y="931"/>
                  </a:lnTo>
                  <a:lnTo>
                    <a:pt x="772" y="945"/>
                  </a:lnTo>
                  <a:lnTo>
                    <a:pt x="751" y="956"/>
                  </a:lnTo>
                  <a:lnTo>
                    <a:pt x="729" y="968"/>
                  </a:lnTo>
                  <a:lnTo>
                    <a:pt x="706" y="978"/>
                  </a:lnTo>
                  <a:lnTo>
                    <a:pt x="683" y="987"/>
                  </a:lnTo>
                  <a:lnTo>
                    <a:pt x="660" y="995"/>
                  </a:lnTo>
                  <a:lnTo>
                    <a:pt x="636" y="1002"/>
                  </a:lnTo>
                  <a:lnTo>
                    <a:pt x="611" y="1008"/>
                  </a:lnTo>
                  <a:lnTo>
                    <a:pt x="585" y="1011"/>
                  </a:lnTo>
                  <a:lnTo>
                    <a:pt x="560" y="1015"/>
                  </a:lnTo>
                  <a:lnTo>
                    <a:pt x="535" y="1017"/>
                  </a:lnTo>
                  <a:lnTo>
                    <a:pt x="508" y="1018"/>
                  </a:lnTo>
                  <a:lnTo>
                    <a:pt x="508" y="1018"/>
                  </a:lnTo>
                  <a:lnTo>
                    <a:pt x="482" y="1017"/>
                  </a:lnTo>
                  <a:lnTo>
                    <a:pt x="456" y="1015"/>
                  </a:lnTo>
                  <a:lnTo>
                    <a:pt x="431" y="1011"/>
                  </a:lnTo>
                  <a:lnTo>
                    <a:pt x="406" y="1008"/>
                  </a:lnTo>
                  <a:lnTo>
                    <a:pt x="381" y="1002"/>
                  </a:lnTo>
                  <a:lnTo>
                    <a:pt x="357" y="995"/>
                  </a:lnTo>
                  <a:lnTo>
                    <a:pt x="333" y="987"/>
                  </a:lnTo>
                  <a:lnTo>
                    <a:pt x="310" y="978"/>
                  </a:lnTo>
                  <a:lnTo>
                    <a:pt x="288" y="968"/>
                  </a:lnTo>
                  <a:lnTo>
                    <a:pt x="266" y="956"/>
                  </a:lnTo>
                  <a:lnTo>
                    <a:pt x="244" y="945"/>
                  </a:lnTo>
                  <a:lnTo>
                    <a:pt x="224" y="931"/>
                  </a:lnTo>
                  <a:lnTo>
                    <a:pt x="204" y="917"/>
                  </a:lnTo>
                  <a:lnTo>
                    <a:pt x="184" y="902"/>
                  </a:lnTo>
                  <a:lnTo>
                    <a:pt x="166" y="886"/>
                  </a:lnTo>
                  <a:lnTo>
                    <a:pt x="149" y="869"/>
                  </a:lnTo>
                  <a:lnTo>
                    <a:pt x="131" y="851"/>
                  </a:lnTo>
                  <a:lnTo>
                    <a:pt x="115" y="833"/>
                  </a:lnTo>
                  <a:lnTo>
                    <a:pt x="100" y="813"/>
                  </a:lnTo>
                  <a:lnTo>
                    <a:pt x="86" y="794"/>
                  </a:lnTo>
                  <a:lnTo>
                    <a:pt x="73" y="773"/>
                  </a:lnTo>
                  <a:lnTo>
                    <a:pt x="61" y="751"/>
                  </a:lnTo>
                  <a:lnTo>
                    <a:pt x="50" y="729"/>
                  </a:lnTo>
                  <a:lnTo>
                    <a:pt x="39" y="707"/>
                  </a:lnTo>
                  <a:lnTo>
                    <a:pt x="30" y="684"/>
                  </a:lnTo>
                  <a:lnTo>
                    <a:pt x="22" y="660"/>
                  </a:lnTo>
                  <a:lnTo>
                    <a:pt x="15" y="636"/>
                  </a:lnTo>
                  <a:lnTo>
                    <a:pt x="10" y="612"/>
                  </a:lnTo>
                  <a:lnTo>
                    <a:pt x="6" y="586"/>
                  </a:lnTo>
                  <a:lnTo>
                    <a:pt x="2" y="561"/>
                  </a:lnTo>
                  <a:lnTo>
                    <a:pt x="0" y="536"/>
                  </a:lnTo>
                  <a:lnTo>
                    <a:pt x="0" y="509"/>
                  </a:lnTo>
                  <a:lnTo>
                    <a:pt x="0" y="509"/>
                  </a:lnTo>
                  <a:lnTo>
                    <a:pt x="0" y="483"/>
                  </a:lnTo>
                  <a:lnTo>
                    <a:pt x="2" y="457"/>
                  </a:lnTo>
                  <a:lnTo>
                    <a:pt x="6" y="432"/>
                  </a:lnTo>
                  <a:lnTo>
                    <a:pt x="10" y="407"/>
                  </a:lnTo>
                  <a:lnTo>
                    <a:pt x="15" y="382"/>
                  </a:lnTo>
                  <a:lnTo>
                    <a:pt x="22" y="358"/>
                  </a:lnTo>
                  <a:lnTo>
                    <a:pt x="30" y="334"/>
                  </a:lnTo>
                  <a:lnTo>
                    <a:pt x="39" y="311"/>
                  </a:lnTo>
                  <a:lnTo>
                    <a:pt x="50" y="288"/>
                  </a:lnTo>
                  <a:lnTo>
                    <a:pt x="61" y="266"/>
                  </a:lnTo>
                  <a:lnTo>
                    <a:pt x="73" y="245"/>
                  </a:lnTo>
                  <a:lnTo>
                    <a:pt x="86" y="224"/>
                  </a:lnTo>
                  <a:lnTo>
                    <a:pt x="100" y="205"/>
                  </a:lnTo>
                  <a:lnTo>
                    <a:pt x="115" y="185"/>
                  </a:lnTo>
                  <a:lnTo>
                    <a:pt x="131" y="167"/>
                  </a:lnTo>
                  <a:lnTo>
                    <a:pt x="149" y="150"/>
                  </a:lnTo>
                  <a:lnTo>
                    <a:pt x="166" y="132"/>
                  </a:lnTo>
                  <a:lnTo>
                    <a:pt x="184" y="116"/>
                  </a:lnTo>
                  <a:lnTo>
                    <a:pt x="204" y="101"/>
                  </a:lnTo>
                  <a:lnTo>
                    <a:pt x="224" y="87"/>
                  </a:lnTo>
                  <a:lnTo>
                    <a:pt x="244" y="74"/>
                  </a:lnTo>
                  <a:lnTo>
                    <a:pt x="266" y="62"/>
                  </a:lnTo>
                  <a:lnTo>
                    <a:pt x="288" y="50"/>
                  </a:lnTo>
                  <a:lnTo>
                    <a:pt x="310" y="40"/>
                  </a:lnTo>
                  <a:lnTo>
                    <a:pt x="333" y="31"/>
                  </a:lnTo>
                  <a:lnTo>
                    <a:pt x="357" y="23"/>
                  </a:lnTo>
                  <a:lnTo>
                    <a:pt x="381" y="16"/>
                  </a:lnTo>
                  <a:lnTo>
                    <a:pt x="406" y="10"/>
                  </a:lnTo>
                  <a:lnTo>
                    <a:pt x="431" y="6"/>
                  </a:lnTo>
                  <a:lnTo>
                    <a:pt x="456" y="3"/>
                  </a:lnTo>
                  <a:lnTo>
                    <a:pt x="482" y="1"/>
                  </a:lnTo>
                  <a:lnTo>
                    <a:pt x="508" y="0"/>
                  </a:lnTo>
                  <a:lnTo>
                    <a:pt x="508" y="0"/>
                  </a:lnTo>
                  <a:lnTo>
                    <a:pt x="535" y="1"/>
                  </a:lnTo>
                  <a:lnTo>
                    <a:pt x="560" y="3"/>
                  </a:lnTo>
                  <a:lnTo>
                    <a:pt x="585" y="6"/>
                  </a:lnTo>
                  <a:lnTo>
                    <a:pt x="611" y="10"/>
                  </a:lnTo>
                  <a:lnTo>
                    <a:pt x="636" y="16"/>
                  </a:lnTo>
                  <a:lnTo>
                    <a:pt x="660" y="23"/>
                  </a:lnTo>
                  <a:lnTo>
                    <a:pt x="683" y="31"/>
                  </a:lnTo>
                  <a:lnTo>
                    <a:pt x="706" y="40"/>
                  </a:lnTo>
                  <a:lnTo>
                    <a:pt x="729" y="50"/>
                  </a:lnTo>
                  <a:lnTo>
                    <a:pt x="751" y="62"/>
                  </a:lnTo>
                  <a:lnTo>
                    <a:pt x="772" y="74"/>
                  </a:lnTo>
                  <a:lnTo>
                    <a:pt x="793" y="87"/>
                  </a:lnTo>
                  <a:lnTo>
                    <a:pt x="812" y="101"/>
                  </a:lnTo>
                  <a:lnTo>
                    <a:pt x="832" y="116"/>
                  </a:lnTo>
                  <a:lnTo>
                    <a:pt x="850" y="132"/>
                  </a:lnTo>
                  <a:lnTo>
                    <a:pt x="868" y="150"/>
                  </a:lnTo>
                  <a:lnTo>
                    <a:pt x="885" y="167"/>
                  </a:lnTo>
                  <a:lnTo>
                    <a:pt x="901" y="185"/>
                  </a:lnTo>
                  <a:lnTo>
                    <a:pt x="916" y="205"/>
                  </a:lnTo>
                  <a:lnTo>
                    <a:pt x="930" y="224"/>
                  </a:lnTo>
                  <a:lnTo>
                    <a:pt x="944" y="245"/>
                  </a:lnTo>
                  <a:lnTo>
                    <a:pt x="955" y="266"/>
                  </a:lnTo>
                  <a:lnTo>
                    <a:pt x="967" y="288"/>
                  </a:lnTo>
                  <a:lnTo>
                    <a:pt x="977" y="311"/>
                  </a:lnTo>
                  <a:lnTo>
                    <a:pt x="986" y="334"/>
                  </a:lnTo>
                  <a:lnTo>
                    <a:pt x="994" y="358"/>
                  </a:lnTo>
                  <a:lnTo>
                    <a:pt x="1001" y="382"/>
                  </a:lnTo>
                  <a:lnTo>
                    <a:pt x="1007" y="407"/>
                  </a:lnTo>
                  <a:lnTo>
                    <a:pt x="1012" y="432"/>
                  </a:lnTo>
                  <a:lnTo>
                    <a:pt x="1015" y="457"/>
                  </a:lnTo>
                  <a:lnTo>
                    <a:pt x="1016" y="483"/>
                  </a:lnTo>
                  <a:lnTo>
                    <a:pt x="1017" y="509"/>
                  </a:lnTo>
                  <a:lnTo>
                    <a:pt x="1017" y="509"/>
                  </a:lnTo>
                  <a:close/>
                </a:path>
              </a:pathLst>
            </a:custGeom>
            <a:solidFill>
              <a:srgbClr val="4FC1E9"/>
            </a:solidFill>
            <a:ln>
              <a:noFill/>
            </a:ln>
          </p:spPr>
          <p:txBody>
            <a:bodyPr anchorCtr="0" anchor="t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02" name="Google Shape;102;p4"/>
            <p:cNvGrpSpPr/>
            <p:nvPr/>
          </p:nvGrpSpPr>
          <p:grpSpPr>
            <a:xfrm>
              <a:off x="7321550" y="3025775"/>
              <a:ext cx="349250" cy="635000"/>
              <a:chOff x="7321550" y="3025775"/>
              <a:chExt cx="349250" cy="635000"/>
            </a:xfrm>
          </p:grpSpPr>
          <p:sp>
            <p:nvSpPr>
              <p:cNvPr id="103" name="Google Shape;103;p4"/>
              <p:cNvSpPr/>
              <p:nvPr/>
            </p:nvSpPr>
            <p:spPr>
              <a:xfrm>
                <a:off x="7486650" y="3044825"/>
                <a:ext cx="71438" cy="71438"/>
              </a:xfrm>
              <a:custGeom>
                <a:rect b="b" l="l" r="r" t="t"/>
                <a:pathLst>
                  <a:path extrusionOk="0" h="90" w="89">
                    <a:moveTo>
                      <a:pt x="45" y="90"/>
                    </a:moveTo>
                    <a:lnTo>
                      <a:pt x="45" y="90"/>
                    </a:lnTo>
                    <a:lnTo>
                      <a:pt x="54" y="89"/>
                    </a:lnTo>
                    <a:lnTo>
                      <a:pt x="62" y="86"/>
                    </a:lnTo>
                    <a:lnTo>
                      <a:pt x="70" y="82"/>
                    </a:lnTo>
                    <a:lnTo>
                      <a:pt x="76" y="77"/>
                    </a:lnTo>
                    <a:lnTo>
                      <a:pt x="81" y="70"/>
                    </a:lnTo>
                    <a:lnTo>
                      <a:pt x="86" y="62"/>
                    </a:lnTo>
                    <a:lnTo>
                      <a:pt x="88" y="54"/>
                    </a:lnTo>
                    <a:lnTo>
                      <a:pt x="89" y="45"/>
                    </a:lnTo>
                    <a:lnTo>
                      <a:pt x="89" y="45"/>
                    </a:lnTo>
                    <a:lnTo>
                      <a:pt x="88" y="36"/>
                    </a:lnTo>
                    <a:lnTo>
                      <a:pt x="86" y="27"/>
                    </a:lnTo>
                    <a:lnTo>
                      <a:pt x="81" y="21"/>
                    </a:lnTo>
                    <a:lnTo>
                      <a:pt x="76" y="14"/>
                    </a:lnTo>
                    <a:lnTo>
                      <a:pt x="70" y="8"/>
                    </a:lnTo>
                    <a:lnTo>
                      <a:pt x="62" y="3"/>
                    </a:lnTo>
                    <a:lnTo>
                      <a:pt x="54" y="1"/>
                    </a:lnTo>
                    <a:lnTo>
                      <a:pt x="45" y="0"/>
                    </a:lnTo>
                    <a:lnTo>
                      <a:pt x="45" y="0"/>
                    </a:lnTo>
                    <a:lnTo>
                      <a:pt x="35" y="1"/>
                    </a:lnTo>
                    <a:lnTo>
                      <a:pt x="27" y="3"/>
                    </a:lnTo>
                    <a:lnTo>
                      <a:pt x="19" y="8"/>
                    </a:lnTo>
                    <a:lnTo>
                      <a:pt x="13" y="14"/>
                    </a:lnTo>
                    <a:lnTo>
                      <a:pt x="8" y="21"/>
                    </a:lnTo>
                    <a:lnTo>
                      <a:pt x="3" y="27"/>
                    </a:lnTo>
                    <a:lnTo>
                      <a:pt x="1" y="36"/>
                    </a:lnTo>
                    <a:lnTo>
                      <a:pt x="0" y="45"/>
                    </a:lnTo>
                    <a:lnTo>
                      <a:pt x="0" y="45"/>
                    </a:lnTo>
                    <a:lnTo>
                      <a:pt x="1" y="54"/>
                    </a:lnTo>
                    <a:lnTo>
                      <a:pt x="3" y="62"/>
                    </a:lnTo>
                    <a:lnTo>
                      <a:pt x="8" y="70"/>
                    </a:lnTo>
                    <a:lnTo>
                      <a:pt x="13" y="77"/>
                    </a:lnTo>
                    <a:lnTo>
                      <a:pt x="19" y="82"/>
                    </a:lnTo>
                    <a:lnTo>
                      <a:pt x="27" y="86"/>
                    </a:lnTo>
                    <a:lnTo>
                      <a:pt x="35" y="89"/>
                    </a:lnTo>
                    <a:lnTo>
                      <a:pt x="45" y="90"/>
                    </a:lnTo>
                    <a:lnTo>
                      <a:pt x="45" y="90"/>
                    </a:lnTo>
                    <a:close/>
                    <a:moveTo>
                      <a:pt x="45" y="15"/>
                    </a:moveTo>
                    <a:lnTo>
                      <a:pt x="45" y="15"/>
                    </a:lnTo>
                    <a:lnTo>
                      <a:pt x="50" y="15"/>
                    </a:lnTo>
                    <a:lnTo>
                      <a:pt x="56" y="17"/>
                    </a:lnTo>
                    <a:lnTo>
                      <a:pt x="62" y="19"/>
                    </a:lnTo>
                    <a:lnTo>
                      <a:pt x="66" y="24"/>
                    </a:lnTo>
                    <a:lnTo>
                      <a:pt x="70" y="27"/>
                    </a:lnTo>
                    <a:lnTo>
                      <a:pt x="72" y="33"/>
                    </a:lnTo>
                    <a:lnTo>
                      <a:pt x="74" y="39"/>
                    </a:lnTo>
                    <a:lnTo>
                      <a:pt x="76" y="45"/>
                    </a:lnTo>
                    <a:lnTo>
                      <a:pt x="76" y="45"/>
                    </a:lnTo>
                    <a:lnTo>
                      <a:pt x="74" y="51"/>
                    </a:lnTo>
                    <a:lnTo>
                      <a:pt x="72" y="56"/>
                    </a:lnTo>
                    <a:lnTo>
                      <a:pt x="70" y="62"/>
                    </a:lnTo>
                    <a:lnTo>
                      <a:pt x="66" y="67"/>
                    </a:lnTo>
                    <a:lnTo>
                      <a:pt x="62" y="70"/>
                    </a:lnTo>
                    <a:lnTo>
                      <a:pt x="56" y="74"/>
                    </a:lnTo>
                    <a:lnTo>
                      <a:pt x="50" y="75"/>
                    </a:lnTo>
                    <a:lnTo>
                      <a:pt x="45" y="76"/>
                    </a:lnTo>
                    <a:lnTo>
                      <a:pt x="45" y="76"/>
                    </a:lnTo>
                    <a:lnTo>
                      <a:pt x="39" y="75"/>
                    </a:lnTo>
                    <a:lnTo>
                      <a:pt x="33" y="74"/>
                    </a:lnTo>
                    <a:lnTo>
                      <a:pt x="27" y="70"/>
                    </a:lnTo>
                    <a:lnTo>
                      <a:pt x="23" y="67"/>
                    </a:lnTo>
                    <a:lnTo>
                      <a:pt x="19" y="62"/>
                    </a:lnTo>
                    <a:lnTo>
                      <a:pt x="17" y="56"/>
                    </a:lnTo>
                    <a:lnTo>
                      <a:pt x="15" y="51"/>
                    </a:lnTo>
                    <a:lnTo>
                      <a:pt x="15" y="45"/>
                    </a:lnTo>
                    <a:lnTo>
                      <a:pt x="15" y="45"/>
                    </a:lnTo>
                    <a:lnTo>
                      <a:pt x="15" y="39"/>
                    </a:lnTo>
                    <a:lnTo>
                      <a:pt x="17" y="33"/>
                    </a:lnTo>
                    <a:lnTo>
                      <a:pt x="19" y="27"/>
                    </a:lnTo>
                    <a:lnTo>
                      <a:pt x="23" y="24"/>
                    </a:lnTo>
                    <a:lnTo>
                      <a:pt x="27" y="19"/>
                    </a:lnTo>
                    <a:lnTo>
                      <a:pt x="33" y="17"/>
                    </a:lnTo>
                    <a:lnTo>
                      <a:pt x="39" y="15"/>
                    </a:lnTo>
                    <a:lnTo>
                      <a:pt x="45" y="15"/>
                    </a:lnTo>
                    <a:lnTo>
                      <a:pt x="45" y="15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" name="Google Shape;104;p4"/>
              <p:cNvSpPr/>
              <p:nvPr/>
            </p:nvSpPr>
            <p:spPr>
              <a:xfrm>
                <a:off x="7429500" y="3081338"/>
                <a:ext cx="33338" cy="33338"/>
              </a:xfrm>
              <a:custGeom>
                <a:rect b="b" l="l" r="r" t="t"/>
                <a:pathLst>
                  <a:path extrusionOk="0" h="42" w="43">
                    <a:moveTo>
                      <a:pt x="21" y="42"/>
                    </a:moveTo>
                    <a:lnTo>
                      <a:pt x="21" y="42"/>
                    </a:lnTo>
                    <a:lnTo>
                      <a:pt x="25" y="41"/>
                    </a:lnTo>
                    <a:lnTo>
                      <a:pt x="29" y="40"/>
                    </a:lnTo>
                    <a:lnTo>
                      <a:pt x="32" y="38"/>
                    </a:lnTo>
                    <a:lnTo>
                      <a:pt x="36" y="35"/>
                    </a:lnTo>
                    <a:lnTo>
                      <a:pt x="38" y="32"/>
                    </a:lnTo>
                    <a:lnTo>
                      <a:pt x="40" y="29"/>
                    </a:lnTo>
                    <a:lnTo>
                      <a:pt x="41" y="25"/>
                    </a:lnTo>
                    <a:lnTo>
                      <a:pt x="43" y="21"/>
                    </a:lnTo>
                    <a:lnTo>
                      <a:pt x="43" y="21"/>
                    </a:lnTo>
                    <a:lnTo>
                      <a:pt x="41" y="16"/>
                    </a:lnTo>
                    <a:lnTo>
                      <a:pt x="40" y="12"/>
                    </a:lnTo>
                    <a:lnTo>
                      <a:pt x="38" y="9"/>
                    </a:lnTo>
                    <a:lnTo>
                      <a:pt x="36" y="6"/>
                    </a:lnTo>
                    <a:lnTo>
                      <a:pt x="32" y="3"/>
                    </a:lnTo>
                    <a:lnTo>
                      <a:pt x="29" y="1"/>
                    </a:lnTo>
                    <a:lnTo>
                      <a:pt x="25" y="0"/>
                    </a:lnTo>
                    <a:lnTo>
                      <a:pt x="21" y="0"/>
                    </a:lnTo>
                    <a:lnTo>
                      <a:pt x="21" y="0"/>
                    </a:lnTo>
                    <a:lnTo>
                      <a:pt x="16" y="0"/>
                    </a:lnTo>
                    <a:lnTo>
                      <a:pt x="13" y="1"/>
                    </a:lnTo>
                    <a:lnTo>
                      <a:pt x="9" y="3"/>
                    </a:lnTo>
                    <a:lnTo>
                      <a:pt x="6" y="6"/>
                    </a:lnTo>
                    <a:lnTo>
                      <a:pt x="3" y="9"/>
                    </a:lnTo>
                    <a:lnTo>
                      <a:pt x="1" y="12"/>
                    </a:lnTo>
                    <a:lnTo>
                      <a:pt x="0" y="16"/>
                    </a:lnTo>
                    <a:lnTo>
                      <a:pt x="0" y="21"/>
                    </a:lnTo>
                    <a:lnTo>
                      <a:pt x="0" y="21"/>
                    </a:lnTo>
                    <a:lnTo>
                      <a:pt x="0" y="25"/>
                    </a:lnTo>
                    <a:lnTo>
                      <a:pt x="1" y="29"/>
                    </a:lnTo>
                    <a:lnTo>
                      <a:pt x="3" y="32"/>
                    </a:lnTo>
                    <a:lnTo>
                      <a:pt x="6" y="35"/>
                    </a:lnTo>
                    <a:lnTo>
                      <a:pt x="9" y="38"/>
                    </a:lnTo>
                    <a:lnTo>
                      <a:pt x="13" y="40"/>
                    </a:lnTo>
                    <a:lnTo>
                      <a:pt x="16" y="41"/>
                    </a:lnTo>
                    <a:lnTo>
                      <a:pt x="21" y="42"/>
                    </a:lnTo>
                    <a:lnTo>
                      <a:pt x="21" y="42"/>
                    </a:lnTo>
                    <a:close/>
                    <a:moveTo>
                      <a:pt x="21" y="8"/>
                    </a:moveTo>
                    <a:lnTo>
                      <a:pt x="21" y="8"/>
                    </a:lnTo>
                    <a:lnTo>
                      <a:pt x="25" y="9"/>
                    </a:lnTo>
                    <a:lnTo>
                      <a:pt x="30" y="12"/>
                    </a:lnTo>
                    <a:lnTo>
                      <a:pt x="32" y="16"/>
                    </a:lnTo>
                    <a:lnTo>
                      <a:pt x="33" y="21"/>
                    </a:lnTo>
                    <a:lnTo>
                      <a:pt x="33" y="21"/>
                    </a:lnTo>
                    <a:lnTo>
                      <a:pt x="32" y="25"/>
                    </a:lnTo>
                    <a:lnTo>
                      <a:pt x="30" y="30"/>
                    </a:lnTo>
                    <a:lnTo>
                      <a:pt x="25" y="32"/>
                    </a:lnTo>
                    <a:lnTo>
                      <a:pt x="21" y="33"/>
                    </a:lnTo>
                    <a:lnTo>
                      <a:pt x="21" y="33"/>
                    </a:lnTo>
                    <a:lnTo>
                      <a:pt x="21" y="33"/>
                    </a:lnTo>
                    <a:lnTo>
                      <a:pt x="16" y="32"/>
                    </a:lnTo>
                    <a:lnTo>
                      <a:pt x="13" y="30"/>
                    </a:lnTo>
                    <a:lnTo>
                      <a:pt x="9" y="25"/>
                    </a:lnTo>
                    <a:lnTo>
                      <a:pt x="9" y="21"/>
                    </a:lnTo>
                    <a:lnTo>
                      <a:pt x="9" y="21"/>
                    </a:lnTo>
                    <a:lnTo>
                      <a:pt x="9" y="16"/>
                    </a:lnTo>
                    <a:lnTo>
                      <a:pt x="13" y="12"/>
                    </a:lnTo>
                    <a:lnTo>
                      <a:pt x="16" y="9"/>
                    </a:lnTo>
                    <a:lnTo>
                      <a:pt x="21" y="8"/>
                    </a:lnTo>
                    <a:lnTo>
                      <a:pt x="21" y="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5" name="Google Shape;105;p4"/>
              <p:cNvSpPr/>
              <p:nvPr/>
            </p:nvSpPr>
            <p:spPr>
              <a:xfrm>
                <a:off x="7454900" y="3025775"/>
                <a:ext cx="28575" cy="28575"/>
              </a:xfrm>
              <a:custGeom>
                <a:rect b="b" l="l" r="r" t="t"/>
                <a:pathLst>
                  <a:path extrusionOk="0" h="34" w="36">
                    <a:moveTo>
                      <a:pt x="18" y="34"/>
                    </a:moveTo>
                    <a:lnTo>
                      <a:pt x="18" y="34"/>
                    </a:lnTo>
                    <a:lnTo>
                      <a:pt x="21" y="34"/>
                    </a:lnTo>
                    <a:lnTo>
                      <a:pt x="24" y="33"/>
                    </a:lnTo>
                    <a:lnTo>
                      <a:pt x="30" y="30"/>
                    </a:lnTo>
                    <a:lnTo>
                      <a:pt x="34" y="24"/>
                    </a:lnTo>
                    <a:lnTo>
                      <a:pt x="35" y="20"/>
                    </a:lnTo>
                    <a:lnTo>
                      <a:pt x="36" y="17"/>
                    </a:lnTo>
                    <a:lnTo>
                      <a:pt x="36" y="17"/>
                    </a:lnTo>
                    <a:lnTo>
                      <a:pt x="35" y="13"/>
                    </a:lnTo>
                    <a:lnTo>
                      <a:pt x="34" y="10"/>
                    </a:lnTo>
                    <a:lnTo>
                      <a:pt x="30" y="4"/>
                    </a:lnTo>
                    <a:lnTo>
                      <a:pt x="24" y="1"/>
                    </a:lnTo>
                    <a:lnTo>
                      <a:pt x="21" y="0"/>
                    </a:lnTo>
                    <a:lnTo>
                      <a:pt x="18" y="0"/>
                    </a:lnTo>
                    <a:lnTo>
                      <a:pt x="18" y="0"/>
                    </a:lnTo>
                    <a:lnTo>
                      <a:pt x="14" y="0"/>
                    </a:lnTo>
                    <a:lnTo>
                      <a:pt x="12" y="1"/>
                    </a:lnTo>
                    <a:lnTo>
                      <a:pt x="6" y="4"/>
                    </a:lnTo>
                    <a:lnTo>
                      <a:pt x="3" y="10"/>
                    </a:lnTo>
                    <a:lnTo>
                      <a:pt x="1" y="13"/>
                    </a:lnTo>
                    <a:lnTo>
                      <a:pt x="0" y="17"/>
                    </a:lnTo>
                    <a:lnTo>
                      <a:pt x="0" y="17"/>
                    </a:lnTo>
                    <a:lnTo>
                      <a:pt x="1" y="20"/>
                    </a:lnTo>
                    <a:lnTo>
                      <a:pt x="3" y="24"/>
                    </a:lnTo>
                    <a:lnTo>
                      <a:pt x="6" y="30"/>
                    </a:lnTo>
                    <a:lnTo>
                      <a:pt x="12" y="33"/>
                    </a:lnTo>
                    <a:lnTo>
                      <a:pt x="14" y="34"/>
                    </a:lnTo>
                    <a:lnTo>
                      <a:pt x="18" y="34"/>
                    </a:lnTo>
                    <a:lnTo>
                      <a:pt x="18" y="34"/>
                    </a:lnTo>
                    <a:close/>
                    <a:moveTo>
                      <a:pt x="18" y="7"/>
                    </a:moveTo>
                    <a:lnTo>
                      <a:pt x="18" y="7"/>
                    </a:lnTo>
                    <a:lnTo>
                      <a:pt x="22" y="8"/>
                    </a:lnTo>
                    <a:lnTo>
                      <a:pt x="26" y="10"/>
                    </a:lnTo>
                    <a:lnTo>
                      <a:pt x="27" y="12"/>
                    </a:lnTo>
                    <a:lnTo>
                      <a:pt x="28" y="17"/>
                    </a:lnTo>
                    <a:lnTo>
                      <a:pt x="28" y="17"/>
                    </a:lnTo>
                    <a:lnTo>
                      <a:pt x="27" y="20"/>
                    </a:lnTo>
                    <a:lnTo>
                      <a:pt x="26" y="24"/>
                    </a:lnTo>
                    <a:lnTo>
                      <a:pt x="22" y="26"/>
                    </a:lnTo>
                    <a:lnTo>
                      <a:pt x="18" y="27"/>
                    </a:lnTo>
                    <a:lnTo>
                      <a:pt x="18" y="27"/>
                    </a:lnTo>
                    <a:lnTo>
                      <a:pt x="14" y="26"/>
                    </a:lnTo>
                    <a:lnTo>
                      <a:pt x="11" y="24"/>
                    </a:lnTo>
                    <a:lnTo>
                      <a:pt x="8" y="20"/>
                    </a:lnTo>
                    <a:lnTo>
                      <a:pt x="8" y="17"/>
                    </a:lnTo>
                    <a:lnTo>
                      <a:pt x="8" y="17"/>
                    </a:lnTo>
                    <a:lnTo>
                      <a:pt x="8" y="12"/>
                    </a:lnTo>
                    <a:lnTo>
                      <a:pt x="11" y="10"/>
                    </a:lnTo>
                    <a:lnTo>
                      <a:pt x="14" y="8"/>
                    </a:lnTo>
                    <a:lnTo>
                      <a:pt x="18" y="7"/>
                    </a:lnTo>
                    <a:lnTo>
                      <a:pt x="18" y="7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" name="Google Shape;106;p4"/>
              <p:cNvSpPr/>
              <p:nvPr/>
            </p:nvSpPr>
            <p:spPr>
              <a:xfrm>
                <a:off x="7321550" y="3152775"/>
                <a:ext cx="349250" cy="508000"/>
              </a:xfrm>
              <a:custGeom>
                <a:rect b="b" l="l" r="r" t="t"/>
                <a:pathLst>
                  <a:path extrusionOk="0" h="639" w="440">
                    <a:moveTo>
                      <a:pt x="437" y="383"/>
                    </a:moveTo>
                    <a:lnTo>
                      <a:pt x="437" y="383"/>
                    </a:lnTo>
                    <a:lnTo>
                      <a:pt x="437" y="381"/>
                    </a:lnTo>
                    <a:lnTo>
                      <a:pt x="437" y="381"/>
                    </a:lnTo>
                    <a:lnTo>
                      <a:pt x="433" y="365"/>
                    </a:lnTo>
                    <a:lnTo>
                      <a:pt x="429" y="350"/>
                    </a:lnTo>
                    <a:lnTo>
                      <a:pt x="423" y="335"/>
                    </a:lnTo>
                    <a:lnTo>
                      <a:pt x="417" y="320"/>
                    </a:lnTo>
                    <a:lnTo>
                      <a:pt x="409" y="306"/>
                    </a:lnTo>
                    <a:lnTo>
                      <a:pt x="400" y="292"/>
                    </a:lnTo>
                    <a:lnTo>
                      <a:pt x="391" y="280"/>
                    </a:lnTo>
                    <a:lnTo>
                      <a:pt x="380" y="268"/>
                    </a:lnTo>
                    <a:lnTo>
                      <a:pt x="369" y="257"/>
                    </a:lnTo>
                    <a:lnTo>
                      <a:pt x="357" y="246"/>
                    </a:lnTo>
                    <a:lnTo>
                      <a:pt x="345" y="237"/>
                    </a:lnTo>
                    <a:lnTo>
                      <a:pt x="331" y="229"/>
                    </a:lnTo>
                    <a:lnTo>
                      <a:pt x="316" y="221"/>
                    </a:lnTo>
                    <a:lnTo>
                      <a:pt x="301" y="214"/>
                    </a:lnTo>
                    <a:lnTo>
                      <a:pt x="286" y="208"/>
                    </a:lnTo>
                    <a:lnTo>
                      <a:pt x="270" y="205"/>
                    </a:lnTo>
                    <a:lnTo>
                      <a:pt x="270" y="38"/>
                    </a:lnTo>
                    <a:lnTo>
                      <a:pt x="270" y="38"/>
                    </a:lnTo>
                    <a:lnTo>
                      <a:pt x="313" y="10"/>
                    </a:lnTo>
                    <a:lnTo>
                      <a:pt x="313" y="10"/>
                    </a:lnTo>
                    <a:lnTo>
                      <a:pt x="316" y="8"/>
                    </a:lnTo>
                    <a:lnTo>
                      <a:pt x="316" y="4"/>
                    </a:lnTo>
                    <a:lnTo>
                      <a:pt x="316" y="4"/>
                    </a:lnTo>
                    <a:lnTo>
                      <a:pt x="313" y="1"/>
                    </a:lnTo>
                    <a:lnTo>
                      <a:pt x="310" y="0"/>
                    </a:lnTo>
                    <a:lnTo>
                      <a:pt x="220" y="0"/>
                    </a:lnTo>
                    <a:lnTo>
                      <a:pt x="220" y="0"/>
                    </a:lnTo>
                    <a:lnTo>
                      <a:pt x="220" y="0"/>
                    </a:lnTo>
                    <a:lnTo>
                      <a:pt x="130" y="0"/>
                    </a:lnTo>
                    <a:lnTo>
                      <a:pt x="130" y="0"/>
                    </a:lnTo>
                    <a:lnTo>
                      <a:pt x="127" y="1"/>
                    </a:lnTo>
                    <a:lnTo>
                      <a:pt x="124" y="4"/>
                    </a:lnTo>
                    <a:lnTo>
                      <a:pt x="124" y="4"/>
                    </a:lnTo>
                    <a:lnTo>
                      <a:pt x="126" y="8"/>
                    </a:lnTo>
                    <a:lnTo>
                      <a:pt x="128" y="10"/>
                    </a:lnTo>
                    <a:lnTo>
                      <a:pt x="128" y="10"/>
                    </a:lnTo>
                    <a:lnTo>
                      <a:pt x="171" y="38"/>
                    </a:lnTo>
                    <a:lnTo>
                      <a:pt x="171" y="205"/>
                    </a:lnTo>
                    <a:lnTo>
                      <a:pt x="171" y="205"/>
                    </a:lnTo>
                    <a:lnTo>
                      <a:pt x="153" y="210"/>
                    </a:lnTo>
                    <a:lnTo>
                      <a:pt x="137" y="215"/>
                    </a:lnTo>
                    <a:lnTo>
                      <a:pt x="121" y="222"/>
                    </a:lnTo>
                    <a:lnTo>
                      <a:pt x="106" y="231"/>
                    </a:lnTo>
                    <a:lnTo>
                      <a:pt x="91" y="241"/>
                    </a:lnTo>
                    <a:lnTo>
                      <a:pt x="78" y="252"/>
                    </a:lnTo>
                    <a:lnTo>
                      <a:pt x="66" y="264"/>
                    </a:lnTo>
                    <a:lnTo>
                      <a:pt x="53" y="276"/>
                    </a:lnTo>
                    <a:lnTo>
                      <a:pt x="43" y="289"/>
                    </a:lnTo>
                    <a:lnTo>
                      <a:pt x="33" y="304"/>
                    </a:lnTo>
                    <a:lnTo>
                      <a:pt x="24" y="319"/>
                    </a:lnTo>
                    <a:lnTo>
                      <a:pt x="17" y="334"/>
                    </a:lnTo>
                    <a:lnTo>
                      <a:pt x="12" y="351"/>
                    </a:lnTo>
                    <a:lnTo>
                      <a:pt x="7" y="367"/>
                    </a:lnTo>
                    <a:lnTo>
                      <a:pt x="4" y="385"/>
                    </a:lnTo>
                    <a:lnTo>
                      <a:pt x="1" y="402"/>
                    </a:lnTo>
                    <a:lnTo>
                      <a:pt x="1" y="402"/>
                    </a:lnTo>
                    <a:lnTo>
                      <a:pt x="1" y="404"/>
                    </a:lnTo>
                    <a:lnTo>
                      <a:pt x="1" y="404"/>
                    </a:lnTo>
                    <a:lnTo>
                      <a:pt x="0" y="419"/>
                    </a:lnTo>
                    <a:lnTo>
                      <a:pt x="0" y="419"/>
                    </a:lnTo>
                    <a:lnTo>
                      <a:pt x="1" y="441"/>
                    </a:lnTo>
                    <a:lnTo>
                      <a:pt x="5" y="463"/>
                    </a:lnTo>
                    <a:lnTo>
                      <a:pt x="10" y="484"/>
                    </a:lnTo>
                    <a:lnTo>
                      <a:pt x="17" y="504"/>
                    </a:lnTo>
                    <a:lnTo>
                      <a:pt x="27" y="524"/>
                    </a:lnTo>
                    <a:lnTo>
                      <a:pt x="38" y="541"/>
                    </a:lnTo>
                    <a:lnTo>
                      <a:pt x="51" y="559"/>
                    </a:lnTo>
                    <a:lnTo>
                      <a:pt x="65" y="575"/>
                    </a:lnTo>
                    <a:lnTo>
                      <a:pt x="81" y="589"/>
                    </a:lnTo>
                    <a:lnTo>
                      <a:pt x="98" y="601"/>
                    </a:lnTo>
                    <a:lnTo>
                      <a:pt x="115" y="612"/>
                    </a:lnTo>
                    <a:lnTo>
                      <a:pt x="135" y="622"/>
                    </a:lnTo>
                    <a:lnTo>
                      <a:pt x="156" y="629"/>
                    </a:lnTo>
                    <a:lnTo>
                      <a:pt x="176" y="635"/>
                    </a:lnTo>
                    <a:lnTo>
                      <a:pt x="198" y="638"/>
                    </a:lnTo>
                    <a:lnTo>
                      <a:pt x="220" y="639"/>
                    </a:lnTo>
                    <a:lnTo>
                      <a:pt x="220" y="639"/>
                    </a:lnTo>
                    <a:lnTo>
                      <a:pt x="243" y="638"/>
                    </a:lnTo>
                    <a:lnTo>
                      <a:pt x="265" y="635"/>
                    </a:lnTo>
                    <a:lnTo>
                      <a:pt x="286" y="629"/>
                    </a:lnTo>
                    <a:lnTo>
                      <a:pt x="305" y="622"/>
                    </a:lnTo>
                    <a:lnTo>
                      <a:pt x="325" y="612"/>
                    </a:lnTo>
                    <a:lnTo>
                      <a:pt x="343" y="601"/>
                    </a:lnTo>
                    <a:lnTo>
                      <a:pt x="361" y="589"/>
                    </a:lnTo>
                    <a:lnTo>
                      <a:pt x="376" y="575"/>
                    </a:lnTo>
                    <a:lnTo>
                      <a:pt x="389" y="559"/>
                    </a:lnTo>
                    <a:lnTo>
                      <a:pt x="402" y="541"/>
                    </a:lnTo>
                    <a:lnTo>
                      <a:pt x="414" y="524"/>
                    </a:lnTo>
                    <a:lnTo>
                      <a:pt x="423" y="504"/>
                    </a:lnTo>
                    <a:lnTo>
                      <a:pt x="430" y="484"/>
                    </a:lnTo>
                    <a:lnTo>
                      <a:pt x="436" y="463"/>
                    </a:lnTo>
                    <a:lnTo>
                      <a:pt x="439" y="441"/>
                    </a:lnTo>
                    <a:lnTo>
                      <a:pt x="440" y="419"/>
                    </a:lnTo>
                    <a:lnTo>
                      <a:pt x="440" y="419"/>
                    </a:lnTo>
                    <a:lnTo>
                      <a:pt x="439" y="401"/>
                    </a:lnTo>
                    <a:lnTo>
                      <a:pt x="437" y="383"/>
                    </a:lnTo>
                    <a:lnTo>
                      <a:pt x="437" y="383"/>
                    </a:lnTo>
                    <a:close/>
                    <a:moveTo>
                      <a:pt x="177" y="215"/>
                    </a:moveTo>
                    <a:lnTo>
                      <a:pt x="177" y="215"/>
                    </a:lnTo>
                    <a:lnTo>
                      <a:pt x="181" y="213"/>
                    </a:lnTo>
                    <a:lnTo>
                      <a:pt x="182" y="211"/>
                    </a:lnTo>
                    <a:lnTo>
                      <a:pt x="182" y="210"/>
                    </a:lnTo>
                    <a:lnTo>
                      <a:pt x="182" y="34"/>
                    </a:lnTo>
                    <a:lnTo>
                      <a:pt x="182" y="34"/>
                    </a:lnTo>
                    <a:lnTo>
                      <a:pt x="182" y="32"/>
                    </a:lnTo>
                    <a:lnTo>
                      <a:pt x="181" y="31"/>
                    </a:lnTo>
                    <a:lnTo>
                      <a:pt x="173" y="25"/>
                    </a:lnTo>
                    <a:lnTo>
                      <a:pt x="173" y="25"/>
                    </a:lnTo>
                    <a:lnTo>
                      <a:pt x="157" y="15"/>
                    </a:lnTo>
                    <a:lnTo>
                      <a:pt x="157" y="15"/>
                    </a:lnTo>
                    <a:lnTo>
                      <a:pt x="151" y="11"/>
                    </a:lnTo>
                    <a:lnTo>
                      <a:pt x="220" y="11"/>
                    </a:lnTo>
                    <a:lnTo>
                      <a:pt x="220" y="11"/>
                    </a:lnTo>
                    <a:lnTo>
                      <a:pt x="220" y="11"/>
                    </a:lnTo>
                    <a:lnTo>
                      <a:pt x="289" y="11"/>
                    </a:lnTo>
                    <a:lnTo>
                      <a:pt x="289" y="11"/>
                    </a:lnTo>
                    <a:lnTo>
                      <a:pt x="283" y="15"/>
                    </a:lnTo>
                    <a:lnTo>
                      <a:pt x="283" y="15"/>
                    </a:lnTo>
                    <a:lnTo>
                      <a:pt x="268" y="25"/>
                    </a:lnTo>
                    <a:lnTo>
                      <a:pt x="268" y="25"/>
                    </a:lnTo>
                    <a:lnTo>
                      <a:pt x="259" y="31"/>
                    </a:lnTo>
                    <a:lnTo>
                      <a:pt x="258" y="32"/>
                    </a:lnTo>
                    <a:lnTo>
                      <a:pt x="258" y="34"/>
                    </a:lnTo>
                    <a:lnTo>
                      <a:pt x="258" y="210"/>
                    </a:lnTo>
                    <a:lnTo>
                      <a:pt x="258" y="210"/>
                    </a:lnTo>
                    <a:lnTo>
                      <a:pt x="258" y="211"/>
                    </a:lnTo>
                    <a:lnTo>
                      <a:pt x="259" y="213"/>
                    </a:lnTo>
                    <a:lnTo>
                      <a:pt x="263" y="215"/>
                    </a:lnTo>
                    <a:lnTo>
                      <a:pt x="263" y="215"/>
                    </a:lnTo>
                    <a:lnTo>
                      <a:pt x="278" y="219"/>
                    </a:lnTo>
                    <a:lnTo>
                      <a:pt x="293" y="223"/>
                    </a:lnTo>
                    <a:lnTo>
                      <a:pt x="306" y="229"/>
                    </a:lnTo>
                    <a:lnTo>
                      <a:pt x="320" y="236"/>
                    </a:lnTo>
                    <a:lnTo>
                      <a:pt x="333" y="244"/>
                    </a:lnTo>
                    <a:lnTo>
                      <a:pt x="346" y="252"/>
                    </a:lnTo>
                    <a:lnTo>
                      <a:pt x="357" y="261"/>
                    </a:lnTo>
                    <a:lnTo>
                      <a:pt x="368" y="272"/>
                    </a:lnTo>
                    <a:lnTo>
                      <a:pt x="378" y="283"/>
                    </a:lnTo>
                    <a:lnTo>
                      <a:pt x="387" y="295"/>
                    </a:lnTo>
                    <a:lnTo>
                      <a:pt x="395" y="306"/>
                    </a:lnTo>
                    <a:lnTo>
                      <a:pt x="403" y="320"/>
                    </a:lnTo>
                    <a:lnTo>
                      <a:pt x="410" y="333"/>
                    </a:lnTo>
                    <a:lnTo>
                      <a:pt x="416" y="347"/>
                    </a:lnTo>
                    <a:lnTo>
                      <a:pt x="421" y="362"/>
                    </a:lnTo>
                    <a:lnTo>
                      <a:pt x="424" y="375"/>
                    </a:lnTo>
                    <a:lnTo>
                      <a:pt x="424" y="375"/>
                    </a:lnTo>
                    <a:lnTo>
                      <a:pt x="406" y="373"/>
                    </a:lnTo>
                    <a:lnTo>
                      <a:pt x="387" y="372"/>
                    </a:lnTo>
                    <a:lnTo>
                      <a:pt x="368" y="371"/>
                    </a:lnTo>
                    <a:lnTo>
                      <a:pt x="347" y="372"/>
                    </a:lnTo>
                    <a:lnTo>
                      <a:pt x="325" y="374"/>
                    </a:lnTo>
                    <a:lnTo>
                      <a:pt x="303" y="380"/>
                    </a:lnTo>
                    <a:lnTo>
                      <a:pt x="280" y="387"/>
                    </a:lnTo>
                    <a:lnTo>
                      <a:pt x="256" y="397"/>
                    </a:lnTo>
                    <a:lnTo>
                      <a:pt x="256" y="397"/>
                    </a:lnTo>
                    <a:lnTo>
                      <a:pt x="240" y="404"/>
                    </a:lnTo>
                    <a:lnTo>
                      <a:pt x="224" y="411"/>
                    </a:lnTo>
                    <a:lnTo>
                      <a:pt x="207" y="417"/>
                    </a:lnTo>
                    <a:lnTo>
                      <a:pt x="191" y="422"/>
                    </a:lnTo>
                    <a:lnTo>
                      <a:pt x="175" y="425"/>
                    </a:lnTo>
                    <a:lnTo>
                      <a:pt x="160" y="427"/>
                    </a:lnTo>
                    <a:lnTo>
                      <a:pt x="144" y="428"/>
                    </a:lnTo>
                    <a:lnTo>
                      <a:pt x="129" y="430"/>
                    </a:lnTo>
                    <a:lnTo>
                      <a:pt x="113" y="430"/>
                    </a:lnTo>
                    <a:lnTo>
                      <a:pt x="98" y="428"/>
                    </a:lnTo>
                    <a:lnTo>
                      <a:pt x="83" y="426"/>
                    </a:lnTo>
                    <a:lnTo>
                      <a:pt x="69" y="423"/>
                    </a:lnTo>
                    <a:lnTo>
                      <a:pt x="54" y="418"/>
                    </a:lnTo>
                    <a:lnTo>
                      <a:pt x="40" y="413"/>
                    </a:lnTo>
                    <a:lnTo>
                      <a:pt x="27" y="408"/>
                    </a:lnTo>
                    <a:lnTo>
                      <a:pt x="13" y="401"/>
                    </a:lnTo>
                    <a:lnTo>
                      <a:pt x="13" y="401"/>
                    </a:lnTo>
                    <a:lnTo>
                      <a:pt x="15" y="383"/>
                    </a:lnTo>
                    <a:lnTo>
                      <a:pt x="18" y="367"/>
                    </a:lnTo>
                    <a:lnTo>
                      <a:pt x="23" y="351"/>
                    </a:lnTo>
                    <a:lnTo>
                      <a:pt x="30" y="336"/>
                    </a:lnTo>
                    <a:lnTo>
                      <a:pt x="37" y="321"/>
                    </a:lnTo>
                    <a:lnTo>
                      <a:pt x="45" y="307"/>
                    </a:lnTo>
                    <a:lnTo>
                      <a:pt x="54" y="294"/>
                    </a:lnTo>
                    <a:lnTo>
                      <a:pt x="65" y="281"/>
                    </a:lnTo>
                    <a:lnTo>
                      <a:pt x="76" y="269"/>
                    </a:lnTo>
                    <a:lnTo>
                      <a:pt x="89" y="258"/>
                    </a:lnTo>
                    <a:lnTo>
                      <a:pt x="101" y="248"/>
                    </a:lnTo>
                    <a:lnTo>
                      <a:pt x="115" y="239"/>
                    </a:lnTo>
                    <a:lnTo>
                      <a:pt x="130" y="231"/>
                    </a:lnTo>
                    <a:lnTo>
                      <a:pt x="145" y="224"/>
                    </a:lnTo>
                    <a:lnTo>
                      <a:pt x="161" y="219"/>
                    </a:lnTo>
                    <a:lnTo>
                      <a:pt x="177" y="215"/>
                    </a:lnTo>
                    <a:lnTo>
                      <a:pt x="177" y="215"/>
                    </a:lnTo>
                    <a:close/>
                    <a:moveTo>
                      <a:pt x="220" y="628"/>
                    </a:moveTo>
                    <a:lnTo>
                      <a:pt x="220" y="628"/>
                    </a:lnTo>
                    <a:lnTo>
                      <a:pt x="199" y="627"/>
                    </a:lnTo>
                    <a:lnTo>
                      <a:pt x="179" y="623"/>
                    </a:lnTo>
                    <a:lnTo>
                      <a:pt x="158" y="617"/>
                    </a:lnTo>
                    <a:lnTo>
                      <a:pt x="139" y="610"/>
                    </a:lnTo>
                    <a:lnTo>
                      <a:pt x="121" y="602"/>
                    </a:lnTo>
                    <a:lnTo>
                      <a:pt x="104" y="592"/>
                    </a:lnTo>
                    <a:lnTo>
                      <a:pt x="88" y="579"/>
                    </a:lnTo>
                    <a:lnTo>
                      <a:pt x="73" y="566"/>
                    </a:lnTo>
                    <a:lnTo>
                      <a:pt x="60" y="552"/>
                    </a:lnTo>
                    <a:lnTo>
                      <a:pt x="47" y="536"/>
                    </a:lnTo>
                    <a:lnTo>
                      <a:pt x="37" y="518"/>
                    </a:lnTo>
                    <a:lnTo>
                      <a:pt x="29" y="500"/>
                    </a:lnTo>
                    <a:lnTo>
                      <a:pt x="22" y="480"/>
                    </a:lnTo>
                    <a:lnTo>
                      <a:pt x="16" y="461"/>
                    </a:lnTo>
                    <a:lnTo>
                      <a:pt x="13" y="440"/>
                    </a:lnTo>
                    <a:lnTo>
                      <a:pt x="12" y="419"/>
                    </a:lnTo>
                    <a:lnTo>
                      <a:pt x="12" y="419"/>
                    </a:lnTo>
                    <a:lnTo>
                      <a:pt x="13" y="413"/>
                    </a:lnTo>
                    <a:lnTo>
                      <a:pt x="13" y="413"/>
                    </a:lnTo>
                    <a:lnTo>
                      <a:pt x="25" y="419"/>
                    </a:lnTo>
                    <a:lnTo>
                      <a:pt x="39" y="425"/>
                    </a:lnTo>
                    <a:lnTo>
                      <a:pt x="53" y="431"/>
                    </a:lnTo>
                    <a:lnTo>
                      <a:pt x="67" y="434"/>
                    </a:lnTo>
                    <a:lnTo>
                      <a:pt x="82" y="438"/>
                    </a:lnTo>
                    <a:lnTo>
                      <a:pt x="96" y="439"/>
                    </a:lnTo>
                    <a:lnTo>
                      <a:pt x="111" y="441"/>
                    </a:lnTo>
                    <a:lnTo>
                      <a:pt x="126" y="441"/>
                    </a:lnTo>
                    <a:lnTo>
                      <a:pt x="126" y="441"/>
                    </a:lnTo>
                    <a:lnTo>
                      <a:pt x="142" y="441"/>
                    </a:lnTo>
                    <a:lnTo>
                      <a:pt x="159" y="439"/>
                    </a:lnTo>
                    <a:lnTo>
                      <a:pt x="175" y="436"/>
                    </a:lnTo>
                    <a:lnTo>
                      <a:pt x="192" y="433"/>
                    </a:lnTo>
                    <a:lnTo>
                      <a:pt x="210" y="428"/>
                    </a:lnTo>
                    <a:lnTo>
                      <a:pt x="227" y="423"/>
                    </a:lnTo>
                    <a:lnTo>
                      <a:pt x="244" y="416"/>
                    </a:lnTo>
                    <a:lnTo>
                      <a:pt x="262" y="408"/>
                    </a:lnTo>
                    <a:lnTo>
                      <a:pt x="262" y="408"/>
                    </a:lnTo>
                    <a:lnTo>
                      <a:pt x="285" y="397"/>
                    </a:lnTo>
                    <a:lnTo>
                      <a:pt x="308" y="390"/>
                    </a:lnTo>
                    <a:lnTo>
                      <a:pt x="330" y="386"/>
                    </a:lnTo>
                    <a:lnTo>
                      <a:pt x="350" y="383"/>
                    </a:lnTo>
                    <a:lnTo>
                      <a:pt x="371" y="382"/>
                    </a:lnTo>
                    <a:lnTo>
                      <a:pt x="389" y="383"/>
                    </a:lnTo>
                    <a:lnTo>
                      <a:pt x="408" y="386"/>
                    </a:lnTo>
                    <a:lnTo>
                      <a:pt x="426" y="388"/>
                    </a:lnTo>
                    <a:lnTo>
                      <a:pt x="426" y="388"/>
                    </a:lnTo>
                    <a:lnTo>
                      <a:pt x="427" y="403"/>
                    </a:lnTo>
                    <a:lnTo>
                      <a:pt x="429" y="419"/>
                    </a:lnTo>
                    <a:lnTo>
                      <a:pt x="429" y="419"/>
                    </a:lnTo>
                    <a:lnTo>
                      <a:pt x="427" y="440"/>
                    </a:lnTo>
                    <a:lnTo>
                      <a:pt x="424" y="461"/>
                    </a:lnTo>
                    <a:lnTo>
                      <a:pt x="419" y="480"/>
                    </a:lnTo>
                    <a:lnTo>
                      <a:pt x="412" y="500"/>
                    </a:lnTo>
                    <a:lnTo>
                      <a:pt x="403" y="518"/>
                    </a:lnTo>
                    <a:lnTo>
                      <a:pt x="393" y="536"/>
                    </a:lnTo>
                    <a:lnTo>
                      <a:pt x="381" y="552"/>
                    </a:lnTo>
                    <a:lnTo>
                      <a:pt x="368" y="566"/>
                    </a:lnTo>
                    <a:lnTo>
                      <a:pt x="353" y="579"/>
                    </a:lnTo>
                    <a:lnTo>
                      <a:pt x="336" y="592"/>
                    </a:lnTo>
                    <a:lnTo>
                      <a:pt x="319" y="602"/>
                    </a:lnTo>
                    <a:lnTo>
                      <a:pt x="301" y="610"/>
                    </a:lnTo>
                    <a:lnTo>
                      <a:pt x="282" y="617"/>
                    </a:lnTo>
                    <a:lnTo>
                      <a:pt x="263" y="623"/>
                    </a:lnTo>
                    <a:lnTo>
                      <a:pt x="242" y="627"/>
                    </a:lnTo>
                    <a:lnTo>
                      <a:pt x="220" y="628"/>
                    </a:lnTo>
                    <a:lnTo>
                      <a:pt x="220" y="62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t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hemistry PPT 4">
  <p:cSld name="Chemistry PPT 4">
    <p:bg>
      <p:bgPr>
        <a:blipFill>
          <a:blip r:embed="rId2">
            <a:alphaModFix/>
          </a:blip>
          <a:stretch>
            <a:fillRect/>
          </a:stretch>
        </a:blipFill>
      </p:bgPr>
    </p:bg>
    <p:spTree>
      <p:nvGrpSpPr>
        <p:cNvPr id="107" name="Shape 1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8" name="Google Shape;108;p5"/>
          <p:cNvSpPr/>
          <p:nvPr/>
        </p:nvSpPr>
        <p:spPr>
          <a:xfrm>
            <a:off x="769526" y="1498605"/>
            <a:ext cx="2866370" cy="2866370"/>
          </a:xfrm>
          <a:prstGeom prst="ellipse">
            <a:avLst/>
          </a:prstGeom>
          <a:solidFill>
            <a:srgbClr val="F6F7FA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l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9" name="Google Shape;109;p5"/>
          <p:cNvSpPr txBox="1"/>
          <p:nvPr>
            <p:ph idx="10" type="dt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rgbClr val="7F7F7F"/>
                </a:solidFill>
              </a:defRPr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110" name="Google Shape;110;p5"/>
          <p:cNvSpPr txBox="1"/>
          <p:nvPr>
            <p:ph idx="11" type="ftr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rgbClr val="7F7F7F"/>
                </a:solidFill>
              </a:defRPr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111" name="Google Shape;111;p5"/>
          <p:cNvSpPr txBox="1"/>
          <p:nvPr>
            <p:ph idx="12" type="sldNum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algn="r">
              <a:spcBef>
                <a:spcPts val="0"/>
              </a:spcBef>
              <a:buNone/>
              <a:defRPr sz="1200">
                <a:solidFill>
                  <a:srgbClr val="7F7F7F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algn="r">
              <a:spcBef>
                <a:spcPts val="0"/>
              </a:spcBef>
              <a:buNone/>
              <a:defRPr sz="1200">
                <a:solidFill>
                  <a:srgbClr val="7F7F7F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algn="r">
              <a:spcBef>
                <a:spcPts val="0"/>
              </a:spcBef>
              <a:buNone/>
              <a:defRPr sz="1200">
                <a:solidFill>
                  <a:srgbClr val="7F7F7F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algn="r">
              <a:spcBef>
                <a:spcPts val="0"/>
              </a:spcBef>
              <a:buNone/>
              <a:defRPr sz="1200">
                <a:solidFill>
                  <a:srgbClr val="7F7F7F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algn="r">
              <a:spcBef>
                <a:spcPts val="0"/>
              </a:spcBef>
              <a:buNone/>
              <a:defRPr sz="1200">
                <a:solidFill>
                  <a:srgbClr val="7F7F7F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algn="r">
              <a:spcBef>
                <a:spcPts val="0"/>
              </a:spcBef>
              <a:buNone/>
              <a:defRPr sz="1200">
                <a:solidFill>
                  <a:srgbClr val="7F7F7F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algn="r">
              <a:spcBef>
                <a:spcPts val="0"/>
              </a:spcBef>
              <a:buNone/>
              <a:defRPr sz="1200">
                <a:solidFill>
                  <a:srgbClr val="7F7F7F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algn="r">
              <a:spcBef>
                <a:spcPts val="0"/>
              </a:spcBef>
              <a:buNone/>
              <a:defRPr sz="1200">
                <a:solidFill>
                  <a:srgbClr val="7F7F7F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algn="r">
              <a:spcBef>
                <a:spcPts val="0"/>
              </a:spcBef>
              <a:buNone/>
              <a:defRPr sz="1200">
                <a:solidFill>
                  <a:srgbClr val="7F7F7F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  <p:sp>
        <p:nvSpPr>
          <p:cNvPr id="112" name="Google Shape;112;p5"/>
          <p:cNvSpPr/>
          <p:nvPr/>
        </p:nvSpPr>
        <p:spPr>
          <a:xfrm>
            <a:off x="3175" y="4805363"/>
            <a:ext cx="4763" cy="338138"/>
          </a:xfrm>
          <a:prstGeom prst="rect">
            <a:avLst/>
          </a:prstGeom>
          <a:solidFill>
            <a:srgbClr val="E7E9EE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7F7F7F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3" name="Google Shape;113;p5"/>
          <p:cNvSpPr txBox="1"/>
          <p:nvPr>
            <p:ph type="title"/>
          </p:nvPr>
        </p:nvSpPr>
        <p:spPr>
          <a:xfrm>
            <a:off x="457200" y="205978"/>
            <a:ext cx="8229600" cy="85725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Font typeface="Calibri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114" name="Google Shape;114;p5"/>
          <p:cNvSpPr/>
          <p:nvPr/>
        </p:nvSpPr>
        <p:spPr>
          <a:xfrm>
            <a:off x="6622372" y="2973749"/>
            <a:ext cx="297541" cy="337384"/>
          </a:xfrm>
          <a:custGeom>
            <a:rect b="b" l="l" r="r" t="t"/>
            <a:pathLst>
              <a:path extrusionOk="0" h="2400" w="1852">
                <a:moveTo>
                  <a:pt x="1852" y="786"/>
                </a:moveTo>
                <a:lnTo>
                  <a:pt x="1852" y="786"/>
                </a:lnTo>
                <a:lnTo>
                  <a:pt x="1850" y="836"/>
                </a:lnTo>
                <a:lnTo>
                  <a:pt x="1848" y="886"/>
                </a:lnTo>
                <a:lnTo>
                  <a:pt x="1844" y="934"/>
                </a:lnTo>
                <a:lnTo>
                  <a:pt x="1838" y="982"/>
                </a:lnTo>
                <a:lnTo>
                  <a:pt x="1830" y="1028"/>
                </a:lnTo>
                <a:lnTo>
                  <a:pt x="1822" y="1074"/>
                </a:lnTo>
                <a:lnTo>
                  <a:pt x="1810" y="1118"/>
                </a:lnTo>
                <a:lnTo>
                  <a:pt x="1798" y="1160"/>
                </a:lnTo>
                <a:lnTo>
                  <a:pt x="1784" y="1202"/>
                </a:lnTo>
                <a:lnTo>
                  <a:pt x="1768" y="1244"/>
                </a:lnTo>
                <a:lnTo>
                  <a:pt x="1752" y="1284"/>
                </a:lnTo>
                <a:lnTo>
                  <a:pt x="1734" y="1322"/>
                </a:lnTo>
                <a:lnTo>
                  <a:pt x="1714" y="1358"/>
                </a:lnTo>
                <a:lnTo>
                  <a:pt x="1692" y="1394"/>
                </a:lnTo>
                <a:lnTo>
                  <a:pt x="1670" y="1426"/>
                </a:lnTo>
                <a:lnTo>
                  <a:pt x="1646" y="1460"/>
                </a:lnTo>
                <a:lnTo>
                  <a:pt x="1622" y="1490"/>
                </a:lnTo>
                <a:lnTo>
                  <a:pt x="1596" y="1520"/>
                </a:lnTo>
                <a:lnTo>
                  <a:pt x="1568" y="1546"/>
                </a:lnTo>
                <a:lnTo>
                  <a:pt x="1538" y="1572"/>
                </a:lnTo>
                <a:lnTo>
                  <a:pt x="1510" y="1596"/>
                </a:lnTo>
                <a:lnTo>
                  <a:pt x="1478" y="1618"/>
                </a:lnTo>
                <a:lnTo>
                  <a:pt x="1446" y="1638"/>
                </a:lnTo>
                <a:lnTo>
                  <a:pt x="1412" y="1656"/>
                </a:lnTo>
                <a:lnTo>
                  <a:pt x="1378" y="1672"/>
                </a:lnTo>
                <a:lnTo>
                  <a:pt x="1342" y="1688"/>
                </a:lnTo>
                <a:lnTo>
                  <a:pt x="1306" y="1700"/>
                </a:lnTo>
                <a:lnTo>
                  <a:pt x="1270" y="1710"/>
                </a:lnTo>
                <a:lnTo>
                  <a:pt x="1230" y="1718"/>
                </a:lnTo>
                <a:lnTo>
                  <a:pt x="1192" y="1724"/>
                </a:lnTo>
                <a:lnTo>
                  <a:pt x="1152" y="1726"/>
                </a:lnTo>
                <a:lnTo>
                  <a:pt x="1110" y="1728"/>
                </a:lnTo>
                <a:lnTo>
                  <a:pt x="1110" y="1728"/>
                </a:lnTo>
                <a:lnTo>
                  <a:pt x="1082" y="1726"/>
                </a:lnTo>
                <a:lnTo>
                  <a:pt x="1056" y="1724"/>
                </a:lnTo>
                <a:lnTo>
                  <a:pt x="1028" y="1720"/>
                </a:lnTo>
                <a:lnTo>
                  <a:pt x="1002" y="1714"/>
                </a:lnTo>
                <a:lnTo>
                  <a:pt x="976" y="1706"/>
                </a:lnTo>
                <a:lnTo>
                  <a:pt x="952" y="1698"/>
                </a:lnTo>
                <a:lnTo>
                  <a:pt x="928" y="1688"/>
                </a:lnTo>
                <a:lnTo>
                  <a:pt x="904" y="1676"/>
                </a:lnTo>
                <a:lnTo>
                  <a:pt x="884" y="1664"/>
                </a:lnTo>
                <a:lnTo>
                  <a:pt x="862" y="1650"/>
                </a:lnTo>
                <a:lnTo>
                  <a:pt x="844" y="1636"/>
                </a:lnTo>
                <a:lnTo>
                  <a:pt x="826" y="1622"/>
                </a:lnTo>
                <a:lnTo>
                  <a:pt x="810" y="1606"/>
                </a:lnTo>
                <a:lnTo>
                  <a:pt x="796" y="1590"/>
                </a:lnTo>
                <a:lnTo>
                  <a:pt x="784" y="1574"/>
                </a:lnTo>
                <a:lnTo>
                  <a:pt x="774" y="1556"/>
                </a:lnTo>
                <a:lnTo>
                  <a:pt x="774" y="1556"/>
                </a:lnTo>
                <a:lnTo>
                  <a:pt x="732" y="1722"/>
                </a:lnTo>
                <a:lnTo>
                  <a:pt x="678" y="1934"/>
                </a:lnTo>
                <a:lnTo>
                  <a:pt x="678" y="1934"/>
                </a:lnTo>
                <a:lnTo>
                  <a:pt x="670" y="1956"/>
                </a:lnTo>
                <a:lnTo>
                  <a:pt x="658" y="1984"/>
                </a:lnTo>
                <a:lnTo>
                  <a:pt x="640" y="2016"/>
                </a:lnTo>
                <a:lnTo>
                  <a:pt x="620" y="2052"/>
                </a:lnTo>
                <a:lnTo>
                  <a:pt x="570" y="2128"/>
                </a:lnTo>
                <a:lnTo>
                  <a:pt x="518" y="2206"/>
                </a:lnTo>
                <a:lnTo>
                  <a:pt x="466" y="2280"/>
                </a:lnTo>
                <a:lnTo>
                  <a:pt x="420" y="2342"/>
                </a:lnTo>
                <a:lnTo>
                  <a:pt x="378" y="2400"/>
                </a:lnTo>
                <a:lnTo>
                  <a:pt x="378" y="2400"/>
                </a:lnTo>
                <a:lnTo>
                  <a:pt x="378" y="2330"/>
                </a:lnTo>
                <a:lnTo>
                  <a:pt x="380" y="2166"/>
                </a:lnTo>
                <a:lnTo>
                  <a:pt x="384" y="2072"/>
                </a:lnTo>
                <a:lnTo>
                  <a:pt x="388" y="1984"/>
                </a:lnTo>
                <a:lnTo>
                  <a:pt x="394" y="1908"/>
                </a:lnTo>
                <a:lnTo>
                  <a:pt x="398" y="1878"/>
                </a:lnTo>
                <a:lnTo>
                  <a:pt x="402" y="1854"/>
                </a:lnTo>
                <a:lnTo>
                  <a:pt x="402" y="1854"/>
                </a:lnTo>
                <a:lnTo>
                  <a:pt x="578" y="1106"/>
                </a:lnTo>
                <a:lnTo>
                  <a:pt x="578" y="1106"/>
                </a:lnTo>
                <a:lnTo>
                  <a:pt x="572" y="1090"/>
                </a:lnTo>
                <a:lnTo>
                  <a:pt x="564" y="1070"/>
                </a:lnTo>
                <a:lnTo>
                  <a:pt x="556" y="1046"/>
                </a:lnTo>
                <a:lnTo>
                  <a:pt x="548" y="1014"/>
                </a:lnTo>
                <a:lnTo>
                  <a:pt x="542" y="976"/>
                </a:lnTo>
                <a:lnTo>
                  <a:pt x="536" y="934"/>
                </a:lnTo>
                <a:lnTo>
                  <a:pt x="534" y="888"/>
                </a:lnTo>
                <a:lnTo>
                  <a:pt x="534" y="888"/>
                </a:lnTo>
                <a:lnTo>
                  <a:pt x="536" y="850"/>
                </a:lnTo>
                <a:lnTo>
                  <a:pt x="540" y="814"/>
                </a:lnTo>
                <a:lnTo>
                  <a:pt x="546" y="780"/>
                </a:lnTo>
                <a:lnTo>
                  <a:pt x="556" y="746"/>
                </a:lnTo>
                <a:lnTo>
                  <a:pt x="566" y="716"/>
                </a:lnTo>
                <a:lnTo>
                  <a:pt x="580" y="686"/>
                </a:lnTo>
                <a:lnTo>
                  <a:pt x="594" y="660"/>
                </a:lnTo>
                <a:lnTo>
                  <a:pt x="612" y="634"/>
                </a:lnTo>
                <a:lnTo>
                  <a:pt x="630" y="612"/>
                </a:lnTo>
                <a:lnTo>
                  <a:pt x="652" y="592"/>
                </a:lnTo>
                <a:lnTo>
                  <a:pt x="674" y="574"/>
                </a:lnTo>
                <a:lnTo>
                  <a:pt x="696" y="560"/>
                </a:lnTo>
                <a:lnTo>
                  <a:pt x="720" y="548"/>
                </a:lnTo>
                <a:lnTo>
                  <a:pt x="746" y="540"/>
                </a:lnTo>
                <a:lnTo>
                  <a:pt x="772" y="534"/>
                </a:lnTo>
                <a:lnTo>
                  <a:pt x="800" y="532"/>
                </a:lnTo>
                <a:lnTo>
                  <a:pt x="800" y="532"/>
                </a:lnTo>
                <a:lnTo>
                  <a:pt x="822" y="534"/>
                </a:lnTo>
                <a:lnTo>
                  <a:pt x="844" y="536"/>
                </a:lnTo>
                <a:lnTo>
                  <a:pt x="864" y="542"/>
                </a:lnTo>
                <a:lnTo>
                  <a:pt x="882" y="550"/>
                </a:lnTo>
                <a:lnTo>
                  <a:pt x="898" y="558"/>
                </a:lnTo>
                <a:lnTo>
                  <a:pt x="914" y="568"/>
                </a:lnTo>
                <a:lnTo>
                  <a:pt x="926" y="580"/>
                </a:lnTo>
                <a:lnTo>
                  <a:pt x="940" y="594"/>
                </a:lnTo>
                <a:lnTo>
                  <a:pt x="950" y="608"/>
                </a:lnTo>
                <a:lnTo>
                  <a:pt x="960" y="624"/>
                </a:lnTo>
                <a:lnTo>
                  <a:pt x="968" y="642"/>
                </a:lnTo>
                <a:lnTo>
                  <a:pt x="974" y="660"/>
                </a:lnTo>
                <a:lnTo>
                  <a:pt x="978" y="678"/>
                </a:lnTo>
                <a:lnTo>
                  <a:pt x="982" y="698"/>
                </a:lnTo>
                <a:lnTo>
                  <a:pt x="984" y="718"/>
                </a:lnTo>
                <a:lnTo>
                  <a:pt x="984" y="738"/>
                </a:lnTo>
                <a:lnTo>
                  <a:pt x="984" y="738"/>
                </a:lnTo>
                <a:lnTo>
                  <a:pt x="984" y="762"/>
                </a:lnTo>
                <a:lnTo>
                  <a:pt x="982" y="788"/>
                </a:lnTo>
                <a:lnTo>
                  <a:pt x="972" y="844"/>
                </a:lnTo>
                <a:lnTo>
                  <a:pt x="958" y="902"/>
                </a:lnTo>
                <a:lnTo>
                  <a:pt x="940" y="964"/>
                </a:lnTo>
                <a:lnTo>
                  <a:pt x="900" y="1094"/>
                </a:lnTo>
                <a:lnTo>
                  <a:pt x="880" y="1160"/>
                </a:lnTo>
                <a:lnTo>
                  <a:pt x="864" y="1226"/>
                </a:lnTo>
                <a:lnTo>
                  <a:pt x="864" y="1226"/>
                </a:lnTo>
                <a:lnTo>
                  <a:pt x="858" y="1254"/>
                </a:lnTo>
                <a:lnTo>
                  <a:pt x="858" y="1280"/>
                </a:lnTo>
                <a:lnTo>
                  <a:pt x="858" y="1304"/>
                </a:lnTo>
                <a:lnTo>
                  <a:pt x="862" y="1328"/>
                </a:lnTo>
                <a:lnTo>
                  <a:pt x="870" y="1352"/>
                </a:lnTo>
                <a:lnTo>
                  <a:pt x="880" y="1374"/>
                </a:lnTo>
                <a:lnTo>
                  <a:pt x="892" y="1394"/>
                </a:lnTo>
                <a:lnTo>
                  <a:pt x="906" y="1414"/>
                </a:lnTo>
                <a:lnTo>
                  <a:pt x="922" y="1430"/>
                </a:lnTo>
                <a:lnTo>
                  <a:pt x="940" y="1446"/>
                </a:lnTo>
                <a:lnTo>
                  <a:pt x="960" y="1458"/>
                </a:lnTo>
                <a:lnTo>
                  <a:pt x="980" y="1470"/>
                </a:lnTo>
                <a:lnTo>
                  <a:pt x="1004" y="1478"/>
                </a:lnTo>
                <a:lnTo>
                  <a:pt x="1028" y="1486"/>
                </a:lnTo>
                <a:lnTo>
                  <a:pt x="1054" y="1490"/>
                </a:lnTo>
                <a:lnTo>
                  <a:pt x="1080" y="1490"/>
                </a:lnTo>
                <a:lnTo>
                  <a:pt x="1080" y="1490"/>
                </a:lnTo>
                <a:lnTo>
                  <a:pt x="1104" y="1490"/>
                </a:lnTo>
                <a:lnTo>
                  <a:pt x="1128" y="1486"/>
                </a:lnTo>
                <a:lnTo>
                  <a:pt x="1152" y="1482"/>
                </a:lnTo>
                <a:lnTo>
                  <a:pt x="1174" y="1476"/>
                </a:lnTo>
                <a:lnTo>
                  <a:pt x="1196" y="1468"/>
                </a:lnTo>
                <a:lnTo>
                  <a:pt x="1218" y="1458"/>
                </a:lnTo>
                <a:lnTo>
                  <a:pt x="1238" y="1446"/>
                </a:lnTo>
                <a:lnTo>
                  <a:pt x="1258" y="1432"/>
                </a:lnTo>
                <a:lnTo>
                  <a:pt x="1278" y="1418"/>
                </a:lnTo>
                <a:lnTo>
                  <a:pt x="1296" y="1402"/>
                </a:lnTo>
                <a:lnTo>
                  <a:pt x="1314" y="1384"/>
                </a:lnTo>
                <a:lnTo>
                  <a:pt x="1332" y="1364"/>
                </a:lnTo>
                <a:lnTo>
                  <a:pt x="1350" y="1344"/>
                </a:lnTo>
                <a:lnTo>
                  <a:pt x="1366" y="1322"/>
                </a:lnTo>
                <a:lnTo>
                  <a:pt x="1380" y="1298"/>
                </a:lnTo>
                <a:lnTo>
                  <a:pt x="1396" y="1274"/>
                </a:lnTo>
                <a:lnTo>
                  <a:pt x="1410" y="1248"/>
                </a:lnTo>
                <a:lnTo>
                  <a:pt x="1422" y="1222"/>
                </a:lnTo>
                <a:lnTo>
                  <a:pt x="1446" y="1166"/>
                </a:lnTo>
                <a:lnTo>
                  <a:pt x="1468" y="1106"/>
                </a:lnTo>
                <a:lnTo>
                  <a:pt x="1484" y="1042"/>
                </a:lnTo>
                <a:lnTo>
                  <a:pt x="1498" y="974"/>
                </a:lnTo>
                <a:lnTo>
                  <a:pt x="1508" y="906"/>
                </a:lnTo>
                <a:lnTo>
                  <a:pt x="1514" y="834"/>
                </a:lnTo>
                <a:lnTo>
                  <a:pt x="1516" y="760"/>
                </a:lnTo>
                <a:lnTo>
                  <a:pt x="1516" y="760"/>
                </a:lnTo>
                <a:lnTo>
                  <a:pt x="1516" y="732"/>
                </a:lnTo>
                <a:lnTo>
                  <a:pt x="1514" y="704"/>
                </a:lnTo>
                <a:lnTo>
                  <a:pt x="1510" y="678"/>
                </a:lnTo>
                <a:lnTo>
                  <a:pt x="1506" y="652"/>
                </a:lnTo>
                <a:lnTo>
                  <a:pt x="1502" y="626"/>
                </a:lnTo>
                <a:lnTo>
                  <a:pt x="1494" y="600"/>
                </a:lnTo>
                <a:lnTo>
                  <a:pt x="1486" y="576"/>
                </a:lnTo>
                <a:lnTo>
                  <a:pt x="1478" y="552"/>
                </a:lnTo>
                <a:lnTo>
                  <a:pt x="1468" y="528"/>
                </a:lnTo>
                <a:lnTo>
                  <a:pt x="1458" y="506"/>
                </a:lnTo>
                <a:lnTo>
                  <a:pt x="1446" y="482"/>
                </a:lnTo>
                <a:lnTo>
                  <a:pt x="1432" y="462"/>
                </a:lnTo>
                <a:lnTo>
                  <a:pt x="1418" y="442"/>
                </a:lnTo>
                <a:lnTo>
                  <a:pt x="1402" y="422"/>
                </a:lnTo>
                <a:lnTo>
                  <a:pt x="1386" y="402"/>
                </a:lnTo>
                <a:lnTo>
                  <a:pt x="1368" y="384"/>
                </a:lnTo>
                <a:lnTo>
                  <a:pt x="1350" y="368"/>
                </a:lnTo>
                <a:lnTo>
                  <a:pt x="1330" y="352"/>
                </a:lnTo>
                <a:lnTo>
                  <a:pt x="1310" y="336"/>
                </a:lnTo>
                <a:lnTo>
                  <a:pt x="1288" y="322"/>
                </a:lnTo>
                <a:lnTo>
                  <a:pt x="1264" y="308"/>
                </a:lnTo>
                <a:lnTo>
                  <a:pt x="1240" y="296"/>
                </a:lnTo>
                <a:lnTo>
                  <a:pt x="1216" y="284"/>
                </a:lnTo>
                <a:lnTo>
                  <a:pt x="1190" y="274"/>
                </a:lnTo>
                <a:lnTo>
                  <a:pt x="1162" y="264"/>
                </a:lnTo>
                <a:lnTo>
                  <a:pt x="1134" y="256"/>
                </a:lnTo>
                <a:lnTo>
                  <a:pt x="1104" y="250"/>
                </a:lnTo>
                <a:lnTo>
                  <a:pt x="1074" y="244"/>
                </a:lnTo>
                <a:lnTo>
                  <a:pt x="1044" y="240"/>
                </a:lnTo>
                <a:lnTo>
                  <a:pt x="1012" y="236"/>
                </a:lnTo>
                <a:lnTo>
                  <a:pt x="978" y="234"/>
                </a:lnTo>
                <a:lnTo>
                  <a:pt x="944" y="234"/>
                </a:lnTo>
                <a:lnTo>
                  <a:pt x="944" y="234"/>
                </a:lnTo>
                <a:lnTo>
                  <a:pt x="906" y="236"/>
                </a:lnTo>
                <a:lnTo>
                  <a:pt x="868" y="238"/>
                </a:lnTo>
                <a:lnTo>
                  <a:pt x="832" y="242"/>
                </a:lnTo>
                <a:lnTo>
                  <a:pt x="796" y="248"/>
                </a:lnTo>
                <a:lnTo>
                  <a:pt x="760" y="256"/>
                </a:lnTo>
                <a:lnTo>
                  <a:pt x="728" y="266"/>
                </a:lnTo>
                <a:lnTo>
                  <a:pt x="694" y="276"/>
                </a:lnTo>
                <a:lnTo>
                  <a:pt x="662" y="288"/>
                </a:lnTo>
                <a:lnTo>
                  <a:pt x="632" y="302"/>
                </a:lnTo>
                <a:lnTo>
                  <a:pt x="602" y="316"/>
                </a:lnTo>
                <a:lnTo>
                  <a:pt x="574" y="334"/>
                </a:lnTo>
                <a:lnTo>
                  <a:pt x="548" y="350"/>
                </a:lnTo>
                <a:lnTo>
                  <a:pt x="522" y="370"/>
                </a:lnTo>
                <a:lnTo>
                  <a:pt x="496" y="390"/>
                </a:lnTo>
                <a:lnTo>
                  <a:pt x="472" y="410"/>
                </a:lnTo>
                <a:lnTo>
                  <a:pt x="450" y="432"/>
                </a:lnTo>
                <a:lnTo>
                  <a:pt x="428" y="456"/>
                </a:lnTo>
                <a:lnTo>
                  <a:pt x="408" y="480"/>
                </a:lnTo>
                <a:lnTo>
                  <a:pt x="390" y="506"/>
                </a:lnTo>
                <a:lnTo>
                  <a:pt x="372" y="532"/>
                </a:lnTo>
                <a:lnTo>
                  <a:pt x="356" y="558"/>
                </a:lnTo>
                <a:lnTo>
                  <a:pt x="342" y="586"/>
                </a:lnTo>
                <a:lnTo>
                  <a:pt x="328" y="614"/>
                </a:lnTo>
                <a:lnTo>
                  <a:pt x="316" y="642"/>
                </a:lnTo>
                <a:lnTo>
                  <a:pt x="304" y="672"/>
                </a:lnTo>
                <a:lnTo>
                  <a:pt x="294" y="702"/>
                </a:lnTo>
                <a:lnTo>
                  <a:pt x="286" y="732"/>
                </a:lnTo>
                <a:lnTo>
                  <a:pt x="280" y="764"/>
                </a:lnTo>
                <a:lnTo>
                  <a:pt x="274" y="796"/>
                </a:lnTo>
                <a:lnTo>
                  <a:pt x="272" y="828"/>
                </a:lnTo>
                <a:lnTo>
                  <a:pt x="268" y="860"/>
                </a:lnTo>
                <a:lnTo>
                  <a:pt x="268" y="892"/>
                </a:lnTo>
                <a:lnTo>
                  <a:pt x="268" y="892"/>
                </a:lnTo>
                <a:lnTo>
                  <a:pt x="270" y="936"/>
                </a:lnTo>
                <a:lnTo>
                  <a:pt x="274" y="976"/>
                </a:lnTo>
                <a:lnTo>
                  <a:pt x="282" y="1012"/>
                </a:lnTo>
                <a:lnTo>
                  <a:pt x="292" y="1046"/>
                </a:lnTo>
                <a:lnTo>
                  <a:pt x="306" y="1078"/>
                </a:lnTo>
                <a:lnTo>
                  <a:pt x="322" y="1108"/>
                </a:lnTo>
                <a:lnTo>
                  <a:pt x="338" y="1136"/>
                </a:lnTo>
                <a:lnTo>
                  <a:pt x="358" y="1162"/>
                </a:lnTo>
                <a:lnTo>
                  <a:pt x="358" y="1162"/>
                </a:lnTo>
                <a:lnTo>
                  <a:pt x="374" y="1182"/>
                </a:lnTo>
                <a:lnTo>
                  <a:pt x="378" y="1190"/>
                </a:lnTo>
                <a:lnTo>
                  <a:pt x="382" y="1198"/>
                </a:lnTo>
                <a:lnTo>
                  <a:pt x="382" y="1206"/>
                </a:lnTo>
                <a:lnTo>
                  <a:pt x="382" y="1216"/>
                </a:lnTo>
                <a:lnTo>
                  <a:pt x="378" y="1238"/>
                </a:lnTo>
                <a:lnTo>
                  <a:pt x="378" y="1238"/>
                </a:lnTo>
                <a:lnTo>
                  <a:pt x="350" y="1348"/>
                </a:lnTo>
                <a:lnTo>
                  <a:pt x="350" y="1348"/>
                </a:lnTo>
                <a:lnTo>
                  <a:pt x="346" y="1360"/>
                </a:lnTo>
                <a:lnTo>
                  <a:pt x="340" y="1370"/>
                </a:lnTo>
                <a:lnTo>
                  <a:pt x="332" y="1378"/>
                </a:lnTo>
                <a:lnTo>
                  <a:pt x="324" y="1384"/>
                </a:lnTo>
                <a:lnTo>
                  <a:pt x="314" y="1386"/>
                </a:lnTo>
                <a:lnTo>
                  <a:pt x="304" y="1388"/>
                </a:lnTo>
                <a:lnTo>
                  <a:pt x="294" y="1386"/>
                </a:lnTo>
                <a:lnTo>
                  <a:pt x="282" y="1382"/>
                </a:lnTo>
                <a:lnTo>
                  <a:pt x="282" y="1382"/>
                </a:lnTo>
                <a:lnTo>
                  <a:pt x="246" y="1366"/>
                </a:lnTo>
                <a:lnTo>
                  <a:pt x="214" y="1348"/>
                </a:lnTo>
                <a:lnTo>
                  <a:pt x="184" y="1326"/>
                </a:lnTo>
                <a:lnTo>
                  <a:pt x="156" y="1300"/>
                </a:lnTo>
                <a:lnTo>
                  <a:pt x="132" y="1274"/>
                </a:lnTo>
                <a:lnTo>
                  <a:pt x="108" y="1244"/>
                </a:lnTo>
                <a:lnTo>
                  <a:pt x="88" y="1212"/>
                </a:lnTo>
                <a:lnTo>
                  <a:pt x="70" y="1180"/>
                </a:lnTo>
                <a:lnTo>
                  <a:pt x="52" y="1144"/>
                </a:lnTo>
                <a:lnTo>
                  <a:pt x="38" y="1106"/>
                </a:lnTo>
                <a:lnTo>
                  <a:pt x="26" y="1068"/>
                </a:lnTo>
                <a:lnTo>
                  <a:pt x="18" y="1028"/>
                </a:lnTo>
                <a:lnTo>
                  <a:pt x="10" y="988"/>
                </a:lnTo>
                <a:lnTo>
                  <a:pt x="4" y="944"/>
                </a:lnTo>
                <a:lnTo>
                  <a:pt x="2" y="902"/>
                </a:lnTo>
                <a:lnTo>
                  <a:pt x="0" y="858"/>
                </a:lnTo>
                <a:lnTo>
                  <a:pt x="0" y="858"/>
                </a:lnTo>
                <a:lnTo>
                  <a:pt x="2" y="820"/>
                </a:lnTo>
                <a:lnTo>
                  <a:pt x="4" y="784"/>
                </a:lnTo>
                <a:lnTo>
                  <a:pt x="10" y="746"/>
                </a:lnTo>
                <a:lnTo>
                  <a:pt x="16" y="708"/>
                </a:lnTo>
                <a:lnTo>
                  <a:pt x="24" y="672"/>
                </a:lnTo>
                <a:lnTo>
                  <a:pt x="36" y="634"/>
                </a:lnTo>
                <a:lnTo>
                  <a:pt x="48" y="596"/>
                </a:lnTo>
                <a:lnTo>
                  <a:pt x="62" y="560"/>
                </a:lnTo>
                <a:lnTo>
                  <a:pt x="78" y="522"/>
                </a:lnTo>
                <a:lnTo>
                  <a:pt x="96" y="486"/>
                </a:lnTo>
                <a:lnTo>
                  <a:pt x="116" y="450"/>
                </a:lnTo>
                <a:lnTo>
                  <a:pt x="138" y="414"/>
                </a:lnTo>
                <a:lnTo>
                  <a:pt x="162" y="380"/>
                </a:lnTo>
                <a:lnTo>
                  <a:pt x="188" y="346"/>
                </a:lnTo>
                <a:lnTo>
                  <a:pt x="216" y="314"/>
                </a:lnTo>
                <a:lnTo>
                  <a:pt x="246" y="282"/>
                </a:lnTo>
                <a:lnTo>
                  <a:pt x="278" y="252"/>
                </a:lnTo>
                <a:lnTo>
                  <a:pt x="312" y="222"/>
                </a:lnTo>
                <a:lnTo>
                  <a:pt x="348" y="194"/>
                </a:lnTo>
                <a:lnTo>
                  <a:pt x="384" y="168"/>
                </a:lnTo>
                <a:lnTo>
                  <a:pt x="424" y="144"/>
                </a:lnTo>
                <a:lnTo>
                  <a:pt x="466" y="120"/>
                </a:lnTo>
                <a:lnTo>
                  <a:pt x="508" y="98"/>
                </a:lnTo>
                <a:lnTo>
                  <a:pt x="554" y="78"/>
                </a:lnTo>
                <a:lnTo>
                  <a:pt x="600" y="62"/>
                </a:lnTo>
                <a:lnTo>
                  <a:pt x="650" y="46"/>
                </a:lnTo>
                <a:lnTo>
                  <a:pt x="700" y="32"/>
                </a:lnTo>
                <a:lnTo>
                  <a:pt x="752" y="20"/>
                </a:lnTo>
                <a:lnTo>
                  <a:pt x="808" y="12"/>
                </a:lnTo>
                <a:lnTo>
                  <a:pt x="864" y="4"/>
                </a:lnTo>
                <a:lnTo>
                  <a:pt x="922" y="2"/>
                </a:lnTo>
                <a:lnTo>
                  <a:pt x="982" y="0"/>
                </a:lnTo>
                <a:lnTo>
                  <a:pt x="982" y="0"/>
                </a:lnTo>
                <a:lnTo>
                  <a:pt x="1030" y="0"/>
                </a:lnTo>
                <a:lnTo>
                  <a:pt x="1078" y="4"/>
                </a:lnTo>
                <a:lnTo>
                  <a:pt x="1124" y="10"/>
                </a:lnTo>
                <a:lnTo>
                  <a:pt x="1170" y="16"/>
                </a:lnTo>
                <a:lnTo>
                  <a:pt x="1214" y="26"/>
                </a:lnTo>
                <a:lnTo>
                  <a:pt x="1258" y="38"/>
                </a:lnTo>
                <a:lnTo>
                  <a:pt x="1298" y="50"/>
                </a:lnTo>
                <a:lnTo>
                  <a:pt x="1340" y="66"/>
                </a:lnTo>
                <a:lnTo>
                  <a:pt x="1378" y="82"/>
                </a:lnTo>
                <a:lnTo>
                  <a:pt x="1416" y="100"/>
                </a:lnTo>
                <a:lnTo>
                  <a:pt x="1452" y="120"/>
                </a:lnTo>
                <a:lnTo>
                  <a:pt x="1488" y="142"/>
                </a:lnTo>
                <a:lnTo>
                  <a:pt x="1522" y="164"/>
                </a:lnTo>
                <a:lnTo>
                  <a:pt x="1554" y="188"/>
                </a:lnTo>
                <a:lnTo>
                  <a:pt x="1584" y="214"/>
                </a:lnTo>
                <a:lnTo>
                  <a:pt x="1614" y="240"/>
                </a:lnTo>
                <a:lnTo>
                  <a:pt x="1642" y="268"/>
                </a:lnTo>
                <a:lnTo>
                  <a:pt x="1668" y="298"/>
                </a:lnTo>
                <a:lnTo>
                  <a:pt x="1692" y="328"/>
                </a:lnTo>
                <a:lnTo>
                  <a:pt x="1714" y="358"/>
                </a:lnTo>
                <a:lnTo>
                  <a:pt x="1736" y="390"/>
                </a:lnTo>
                <a:lnTo>
                  <a:pt x="1756" y="424"/>
                </a:lnTo>
                <a:lnTo>
                  <a:pt x="1774" y="458"/>
                </a:lnTo>
                <a:lnTo>
                  <a:pt x="1790" y="492"/>
                </a:lnTo>
                <a:lnTo>
                  <a:pt x="1804" y="526"/>
                </a:lnTo>
                <a:lnTo>
                  <a:pt x="1816" y="562"/>
                </a:lnTo>
                <a:lnTo>
                  <a:pt x="1828" y="598"/>
                </a:lnTo>
                <a:lnTo>
                  <a:pt x="1836" y="636"/>
                </a:lnTo>
                <a:lnTo>
                  <a:pt x="1842" y="674"/>
                </a:lnTo>
                <a:lnTo>
                  <a:pt x="1848" y="710"/>
                </a:lnTo>
                <a:lnTo>
                  <a:pt x="1850" y="748"/>
                </a:lnTo>
                <a:lnTo>
                  <a:pt x="1852" y="786"/>
                </a:lnTo>
                <a:lnTo>
                  <a:pt x="1852" y="786"/>
                </a:lnTo>
                <a:close/>
              </a:path>
            </a:pathLst>
          </a:custGeom>
          <a:solidFill>
            <a:schemeClr val="lt1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5" name="Google Shape;115;p5"/>
          <p:cNvSpPr txBox="1"/>
          <p:nvPr>
            <p:ph idx="1" type="body"/>
          </p:nvPr>
        </p:nvSpPr>
        <p:spPr>
          <a:xfrm>
            <a:off x="4067944" y="1746440"/>
            <a:ext cx="4608512" cy="505509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-228600" lvl="0" marL="457200" algn="l">
              <a:spcBef>
                <a:spcPts val="560"/>
              </a:spcBef>
              <a:spcAft>
                <a:spcPts val="0"/>
              </a:spcAft>
              <a:buClr>
                <a:schemeClr val="accent6"/>
              </a:buClr>
              <a:buSzPts val="2800"/>
              <a:buNone/>
              <a:defRPr sz="2800">
                <a:solidFill>
                  <a:schemeClr val="accent6"/>
                </a:solidFill>
              </a:defRPr>
            </a:lvl1pPr>
            <a:lvl2pPr indent="-342900" lvl="1" marL="914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2pPr>
            <a:lvl3pPr indent="-342900" lvl="2" marL="1371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3pPr>
            <a:lvl4pPr indent="-342900" lvl="3" marL="1828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4pPr>
            <a:lvl5pPr indent="-342900" lvl="4" marL="22860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»"/>
              <a:defRPr/>
            </a:lvl5pPr>
            <a:lvl6pPr indent="-342900" lvl="5" marL="27432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6pPr>
            <a:lvl7pPr indent="-342900" lvl="6" marL="3200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7pPr>
            <a:lvl8pPr indent="-342900" lvl="7" marL="3657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8pPr>
            <a:lvl9pPr indent="-342900" lvl="8" marL="4114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9pPr>
          </a:lstStyle>
          <a:p/>
        </p:txBody>
      </p:sp>
      <p:sp>
        <p:nvSpPr>
          <p:cNvPr id="116" name="Google Shape;116;p5"/>
          <p:cNvSpPr txBox="1"/>
          <p:nvPr>
            <p:ph idx="2" type="body"/>
          </p:nvPr>
        </p:nvSpPr>
        <p:spPr>
          <a:xfrm>
            <a:off x="4067944" y="2459046"/>
            <a:ext cx="4608512" cy="200354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>
            <a:lvl1pPr indent="-228600" lvl="0" marL="45720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None/>
              <a:defRPr sz="2000">
                <a:solidFill>
                  <a:schemeClr val="dk1"/>
                </a:solidFill>
              </a:defRPr>
            </a:lvl1pPr>
            <a:lvl2pPr indent="-342900" lvl="1" marL="914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2pPr>
            <a:lvl3pPr indent="-342900" lvl="2" marL="1371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3pPr>
            <a:lvl4pPr indent="-342900" lvl="3" marL="1828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4pPr>
            <a:lvl5pPr indent="-342900" lvl="4" marL="22860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»"/>
              <a:defRPr/>
            </a:lvl5pPr>
            <a:lvl6pPr indent="-342900" lvl="5" marL="27432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6pPr>
            <a:lvl7pPr indent="-342900" lvl="6" marL="3200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7pPr>
            <a:lvl8pPr indent="-342900" lvl="7" marL="3657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8pPr>
            <a:lvl9pPr indent="-342900" lvl="8" marL="4114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9pPr>
          </a:lstStyle>
          <a:p/>
        </p:txBody>
      </p:sp>
      <p:pic>
        <p:nvPicPr>
          <p:cNvPr id="117" name="Google Shape;117;p5"/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395536" y="1289224"/>
            <a:ext cx="3454036" cy="3082726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hemistry PPT 5">
  <p:cSld name="Chemistry PPT 5">
    <p:spTree>
      <p:nvGrpSpPr>
        <p:cNvPr id="118" name="Shape 1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9" name="Google Shape;119;p6"/>
          <p:cNvSpPr/>
          <p:nvPr/>
        </p:nvSpPr>
        <p:spPr>
          <a:xfrm>
            <a:off x="0" y="4402138"/>
            <a:ext cx="9144000" cy="741363"/>
          </a:xfrm>
          <a:custGeom>
            <a:rect b="b" l="l" r="r" t="t"/>
            <a:pathLst>
              <a:path extrusionOk="0" h="933" w="11520">
                <a:moveTo>
                  <a:pt x="11520" y="0"/>
                </a:moveTo>
                <a:lnTo>
                  <a:pt x="0" y="507"/>
                </a:lnTo>
                <a:lnTo>
                  <a:pt x="0" y="933"/>
                </a:lnTo>
                <a:lnTo>
                  <a:pt x="11520" y="933"/>
                </a:lnTo>
                <a:lnTo>
                  <a:pt x="11520" y="0"/>
                </a:lnTo>
                <a:close/>
              </a:path>
            </a:pathLst>
          </a:custGeom>
          <a:solidFill>
            <a:schemeClr val="accent6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0" name="Google Shape;120;p6"/>
          <p:cNvSpPr txBox="1"/>
          <p:nvPr>
            <p:ph idx="10" type="dt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chemeClr val="lt1"/>
                </a:solidFill>
              </a:defRPr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121" name="Google Shape;121;p6"/>
          <p:cNvSpPr txBox="1"/>
          <p:nvPr>
            <p:ph idx="11" type="ftr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1400"/>
              <a:buNone/>
              <a:defRPr>
                <a:solidFill>
                  <a:schemeClr val="lt1"/>
                </a:solidFill>
              </a:defRPr>
            </a:lvl1pPr>
            <a:lvl2pPr lvl="1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122" name="Google Shape;122;p6"/>
          <p:cNvSpPr txBox="1"/>
          <p:nvPr>
            <p:ph idx="12" type="sldNum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algn="r">
              <a:spcBef>
                <a:spcPts val="0"/>
              </a:spcBef>
              <a:buNone/>
              <a:defRPr sz="12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algn="r">
              <a:spcBef>
                <a:spcPts val="0"/>
              </a:spcBef>
              <a:buNone/>
              <a:defRPr sz="12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algn="r">
              <a:spcBef>
                <a:spcPts val="0"/>
              </a:spcBef>
              <a:buNone/>
              <a:defRPr sz="12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algn="r">
              <a:spcBef>
                <a:spcPts val="0"/>
              </a:spcBef>
              <a:buNone/>
              <a:defRPr sz="12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algn="r">
              <a:spcBef>
                <a:spcPts val="0"/>
              </a:spcBef>
              <a:buNone/>
              <a:defRPr sz="12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algn="r">
              <a:spcBef>
                <a:spcPts val="0"/>
              </a:spcBef>
              <a:buNone/>
              <a:defRPr sz="12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algn="r">
              <a:spcBef>
                <a:spcPts val="0"/>
              </a:spcBef>
              <a:buNone/>
              <a:defRPr sz="12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algn="r">
              <a:spcBef>
                <a:spcPts val="0"/>
              </a:spcBef>
              <a:buNone/>
              <a:defRPr sz="12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algn="r">
              <a:spcBef>
                <a:spcPts val="0"/>
              </a:spcBef>
              <a:buNone/>
              <a:defRPr sz="1200">
                <a:solidFill>
                  <a:schemeClr val="lt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  <p:sp>
        <p:nvSpPr>
          <p:cNvPr id="123" name="Google Shape;123;p6"/>
          <p:cNvSpPr/>
          <p:nvPr/>
        </p:nvSpPr>
        <p:spPr>
          <a:xfrm>
            <a:off x="3175" y="4805363"/>
            <a:ext cx="4763" cy="338138"/>
          </a:xfrm>
          <a:prstGeom prst="rect">
            <a:avLst/>
          </a:prstGeom>
          <a:solidFill>
            <a:srgbClr val="E7E9EE"/>
          </a:solidFill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dk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24" name="Google Shape;124;p6"/>
          <p:cNvSpPr txBox="1"/>
          <p:nvPr>
            <p:ph type="title"/>
          </p:nvPr>
        </p:nvSpPr>
        <p:spPr>
          <a:xfrm>
            <a:off x="457200" y="205978"/>
            <a:ext cx="8229600" cy="85725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Font typeface="Calibri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/>
            </a:lvl9pPr>
          </a:lstStyle>
          <a:p/>
        </p:txBody>
      </p:sp>
      <p:sp>
        <p:nvSpPr>
          <p:cNvPr id="125" name="Google Shape;125;p6"/>
          <p:cNvSpPr txBox="1"/>
          <p:nvPr>
            <p:ph idx="1" type="body"/>
          </p:nvPr>
        </p:nvSpPr>
        <p:spPr>
          <a:xfrm>
            <a:off x="467544" y="1419622"/>
            <a:ext cx="8208912" cy="298251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>
            <a:lvl1pPr indent="-228600" lvl="0" marL="457200" marR="0" algn="ctr">
              <a:lnSpc>
                <a:spcPct val="100000"/>
              </a:lnSpc>
              <a:spcBef>
                <a:spcPts val="44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Arial"/>
              <a:buNone/>
              <a:defRPr sz="2200">
                <a:solidFill>
                  <a:schemeClr val="dk1"/>
                </a:solidFill>
              </a:defRPr>
            </a:lvl1pPr>
            <a:lvl2pPr indent="-342900" lvl="1" marL="914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2pPr>
            <a:lvl3pPr indent="-342900" lvl="2" marL="1371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3pPr>
            <a:lvl4pPr indent="-342900" lvl="3" marL="1828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–"/>
              <a:defRPr/>
            </a:lvl4pPr>
            <a:lvl5pPr indent="-342900" lvl="4" marL="22860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»"/>
              <a:defRPr/>
            </a:lvl5pPr>
            <a:lvl6pPr indent="-342900" lvl="5" marL="27432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6pPr>
            <a:lvl7pPr indent="-342900" lvl="6" marL="32004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7pPr>
            <a:lvl8pPr indent="-342900" lvl="7" marL="36576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8pPr>
            <a:lvl9pPr indent="-342900" lvl="8" marL="4114800" algn="l">
              <a:spcBef>
                <a:spcPts val="360"/>
              </a:spcBef>
              <a:spcAft>
                <a:spcPts val="0"/>
              </a:spcAft>
              <a:buClr>
                <a:schemeClr val="dk1"/>
              </a:buClr>
              <a:buSzPts val="1800"/>
              <a:buChar char="•"/>
              <a:defRPr/>
            </a:lvl9pPr>
          </a:lstStyle>
          <a:p/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image" Target="../media/image1.jpg"/><Relationship Id="rId2" Type="http://schemas.openxmlformats.org/officeDocument/2006/relationships/slideLayout" Target="../slideLayouts/slideLayout1.xml"/><Relationship Id="rId3" Type="http://schemas.openxmlformats.org/officeDocument/2006/relationships/slideLayout" Target="../slideLayouts/slideLayout2.xml"/><Relationship Id="rId4" Type="http://schemas.openxmlformats.org/officeDocument/2006/relationships/slideLayout" Target="../slideLayouts/slideLayout3.xml"/><Relationship Id="rId5" Type="http://schemas.openxmlformats.org/officeDocument/2006/relationships/slideLayout" Target="../slideLayouts/slideLayout4.xml"/><Relationship Id="rId6" Type="http://schemas.openxmlformats.org/officeDocument/2006/relationships/slideLayout" Target="../slideLayouts/slideLayout5.xml"/><Relationship Id="rId7" Type="http://schemas.openxmlformats.org/officeDocument/2006/relationships/theme" Target="../theme/theme2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blipFill>
          <a:blip r:embed="rId1">
            <a:alphaModFix/>
          </a:blip>
          <a:stretch>
            <a:fillRect/>
          </a:stretch>
        </a:blip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1"/>
          <p:cNvSpPr txBox="1"/>
          <p:nvPr>
            <p:ph type="title"/>
          </p:nvPr>
        </p:nvSpPr>
        <p:spPr>
          <a:xfrm>
            <a:off x="457200" y="205978"/>
            <a:ext cx="8229600" cy="85725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marR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Font typeface="Calibri"/>
              <a:buNone/>
              <a:defRPr b="0" i="0" sz="4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2pPr>
            <a:lvl3pPr lvl="2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3pPr>
            <a:lvl4pPr lvl="3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4pPr>
            <a:lvl5pPr lvl="4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5pPr>
            <a:lvl6pPr lvl="5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6pPr>
            <a:lvl7pPr lvl="6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7pPr>
            <a:lvl8pPr lvl="7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8pPr>
            <a:lvl9pPr lvl="8">
              <a:spcBef>
                <a:spcPts val="0"/>
              </a:spcBef>
              <a:spcAft>
                <a:spcPts val="0"/>
              </a:spcAft>
              <a:buSzPts val="1400"/>
              <a:buNone/>
              <a:defRPr sz="1800"/>
            </a:lvl9pPr>
          </a:lstStyle>
          <a:p/>
        </p:txBody>
      </p:sp>
      <p:sp>
        <p:nvSpPr>
          <p:cNvPr id="11" name="Google Shape;11;p1"/>
          <p:cNvSpPr txBox="1"/>
          <p:nvPr>
            <p:ph idx="1" type="body"/>
          </p:nvPr>
        </p:nvSpPr>
        <p:spPr>
          <a:xfrm>
            <a:off x="457200" y="1200151"/>
            <a:ext cx="8229600" cy="339447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>
            <a:lvl1pPr indent="-431800" lvl="0" marL="457200" marR="0" rtl="0" algn="l">
              <a:spcBef>
                <a:spcPts val="640"/>
              </a:spcBef>
              <a:spcAft>
                <a:spcPts val="0"/>
              </a:spcAft>
              <a:buClr>
                <a:schemeClr val="dk1"/>
              </a:buClr>
              <a:buSzPts val="3200"/>
              <a:buFont typeface="Arial"/>
              <a:buChar char="•"/>
              <a:defRPr b="0" i="0" sz="32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-406400" lvl="1" marL="914400" marR="0" rtl="0" algn="l">
              <a:spcBef>
                <a:spcPts val="560"/>
              </a:spcBef>
              <a:spcAft>
                <a:spcPts val="0"/>
              </a:spcAft>
              <a:buClr>
                <a:schemeClr val="dk1"/>
              </a:buClr>
              <a:buSzPts val="2800"/>
              <a:buFont typeface="Arial"/>
              <a:buChar char="–"/>
              <a:defRPr b="0" i="0" sz="2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-381000" lvl="2" marL="1371600" marR="0" rtl="0" algn="l">
              <a:spcBef>
                <a:spcPts val="480"/>
              </a:spcBef>
              <a:spcAft>
                <a:spcPts val="0"/>
              </a:spcAft>
              <a:buClr>
                <a:schemeClr val="dk1"/>
              </a:buClr>
              <a:buSzPts val="2400"/>
              <a:buFont typeface="Arial"/>
              <a:buChar char="•"/>
              <a:defRPr b="0" i="0" sz="2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-355600" lvl="3" marL="1828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–"/>
              <a:defRPr b="0" i="0" sz="20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-355600" lvl="4" marL="22860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»"/>
              <a:defRPr b="0" i="0" sz="20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-355600" lvl="5" marL="27432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•"/>
              <a:defRPr b="0" i="0" sz="20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-355600" lvl="6" marL="32004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•"/>
              <a:defRPr b="0" i="0" sz="20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-355600" lvl="7" marL="36576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•"/>
              <a:defRPr b="0" i="0" sz="20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-355600" lvl="8" marL="4114800" marR="0" rtl="0" algn="l">
              <a:spcBef>
                <a:spcPts val="400"/>
              </a:spcBef>
              <a:spcAft>
                <a:spcPts val="0"/>
              </a:spcAft>
              <a:buClr>
                <a:schemeClr val="dk1"/>
              </a:buClr>
              <a:buSzPts val="2000"/>
              <a:buFont typeface="Arial"/>
              <a:buChar char="•"/>
              <a:defRPr b="0" i="0" sz="20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2" name="Google Shape;12;p1"/>
          <p:cNvSpPr txBox="1"/>
          <p:nvPr>
            <p:ph idx="10" type="dt"/>
          </p:nvPr>
        </p:nvSpPr>
        <p:spPr>
          <a:xfrm>
            <a:off x="457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rgbClr val="939495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lvl="1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lvl="2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lvl="3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lvl="4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lvl="5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lvl="6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lvl="7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lvl="8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3" name="Google Shape;13;p1"/>
          <p:cNvSpPr txBox="1"/>
          <p:nvPr>
            <p:ph idx="11" type="ftr"/>
          </p:nvPr>
        </p:nvSpPr>
        <p:spPr>
          <a:xfrm>
            <a:off x="3124200" y="4767263"/>
            <a:ext cx="2895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lvl="0" marR="0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200" u="none" cap="none" strike="noStrike">
                <a:solidFill>
                  <a:srgbClr val="939495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lvl="1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lvl="2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lvl="3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lvl="4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lvl="5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lvl="6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lvl="7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lvl="8" marR="0" rtl="0" algn="l">
              <a:spcBef>
                <a:spcPts val="0"/>
              </a:spcBef>
              <a:spcAft>
                <a:spcPts val="0"/>
              </a:spcAft>
              <a:buSzPts val="1400"/>
              <a:buNone/>
              <a:defRPr b="0" i="0" sz="18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/>
        </p:txBody>
      </p:sp>
      <p:sp>
        <p:nvSpPr>
          <p:cNvPr id="14" name="Google Shape;14;p1"/>
          <p:cNvSpPr txBox="1"/>
          <p:nvPr>
            <p:ph idx="12" type="sldNum"/>
          </p:nvPr>
        </p:nvSpPr>
        <p:spPr>
          <a:xfrm>
            <a:off x="6553200" y="4767263"/>
            <a:ext cx="2133600" cy="273844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>
            <a:lvl1pPr indent="0" lvl="0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939495"/>
                </a:solidFill>
                <a:latin typeface="Calibri"/>
                <a:ea typeface="Calibri"/>
                <a:cs typeface="Calibri"/>
                <a:sym typeface="Calibri"/>
              </a:defRPr>
            </a:lvl1pPr>
            <a:lvl2pPr indent="0" lvl="1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939495"/>
                </a:solidFill>
                <a:latin typeface="Calibri"/>
                <a:ea typeface="Calibri"/>
                <a:cs typeface="Calibri"/>
                <a:sym typeface="Calibri"/>
              </a:defRPr>
            </a:lvl2pPr>
            <a:lvl3pPr indent="0" lvl="2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939495"/>
                </a:solidFill>
                <a:latin typeface="Calibri"/>
                <a:ea typeface="Calibri"/>
                <a:cs typeface="Calibri"/>
                <a:sym typeface="Calibri"/>
              </a:defRPr>
            </a:lvl3pPr>
            <a:lvl4pPr indent="0" lvl="3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939495"/>
                </a:solidFill>
                <a:latin typeface="Calibri"/>
                <a:ea typeface="Calibri"/>
                <a:cs typeface="Calibri"/>
                <a:sym typeface="Calibri"/>
              </a:defRPr>
            </a:lvl4pPr>
            <a:lvl5pPr indent="0" lvl="4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939495"/>
                </a:solidFill>
                <a:latin typeface="Calibri"/>
                <a:ea typeface="Calibri"/>
                <a:cs typeface="Calibri"/>
                <a:sym typeface="Calibri"/>
              </a:defRPr>
            </a:lvl5pPr>
            <a:lvl6pPr indent="0" lvl="5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939495"/>
                </a:solidFill>
                <a:latin typeface="Calibri"/>
                <a:ea typeface="Calibri"/>
                <a:cs typeface="Calibri"/>
                <a:sym typeface="Calibri"/>
              </a:defRPr>
            </a:lvl6pPr>
            <a:lvl7pPr indent="0" lvl="6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939495"/>
                </a:solidFill>
                <a:latin typeface="Calibri"/>
                <a:ea typeface="Calibri"/>
                <a:cs typeface="Calibri"/>
                <a:sym typeface="Calibri"/>
              </a:defRPr>
            </a:lvl7pPr>
            <a:lvl8pPr indent="0" lvl="7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939495"/>
                </a:solidFill>
                <a:latin typeface="Calibri"/>
                <a:ea typeface="Calibri"/>
                <a:cs typeface="Calibri"/>
                <a:sym typeface="Calibri"/>
              </a:defRPr>
            </a:lvl8pPr>
            <a:lvl9pPr indent="0" lvl="8" marL="0" marR="0" rtl="0" algn="r">
              <a:spcBef>
                <a:spcPts val="0"/>
              </a:spcBef>
              <a:buNone/>
              <a:defRPr b="0" i="0" sz="1200" u="none" cap="none" strike="noStrike">
                <a:solidFill>
                  <a:srgbClr val="939495"/>
                </a:solidFill>
                <a:latin typeface="Calibri"/>
                <a:ea typeface="Calibri"/>
                <a:cs typeface="Calibri"/>
                <a:sym typeface="Calibri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US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2"/>
    <p:sldLayoutId id="2147483649" r:id="rId3"/>
    <p:sldLayoutId id="2147483650" r:id="rId4"/>
    <p:sldLayoutId id="2147483651" r:id="rId5"/>
    <p:sldLayoutId id="2147483652" r:id="rId6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5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9" name="Shape 1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0" name="Google Shape;130;p7"/>
          <p:cNvSpPr txBox="1"/>
          <p:nvPr>
            <p:ph type="title"/>
          </p:nvPr>
        </p:nvSpPr>
        <p:spPr>
          <a:xfrm>
            <a:off x="5133115" y="1608376"/>
            <a:ext cx="3771160" cy="85725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4800"/>
              <a:buFont typeface="Calibri"/>
              <a:buNone/>
            </a:pPr>
            <a:r>
              <a:rPr lang="en-US"/>
              <a:t>Chemistry</a:t>
            </a:r>
            <a:endParaRPr/>
          </a:p>
        </p:txBody>
      </p:sp>
      <p:sp>
        <p:nvSpPr>
          <p:cNvPr id="131" name="Google Shape;131;p7"/>
          <p:cNvSpPr txBox="1"/>
          <p:nvPr>
            <p:ph idx="1" type="body"/>
          </p:nvPr>
        </p:nvSpPr>
        <p:spPr>
          <a:xfrm>
            <a:off x="5220072" y="2256448"/>
            <a:ext cx="3672408" cy="452437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800"/>
              <a:buNone/>
            </a:pPr>
            <a:r>
              <a:rPr lang="en-US"/>
              <a:t>PowerPoint template</a:t>
            </a:r>
            <a:endParaRPr/>
          </a:p>
        </p:txBody>
      </p:sp>
      <p:sp>
        <p:nvSpPr>
          <p:cNvPr id="132" name="Google Shape;132;p7"/>
          <p:cNvSpPr txBox="1"/>
          <p:nvPr/>
        </p:nvSpPr>
        <p:spPr>
          <a:xfrm>
            <a:off x="3467115" y="-307777"/>
            <a:ext cx="2209772" cy="307777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US" sz="1400">
                <a:solidFill>
                  <a:srgbClr val="858A8F"/>
                </a:solidFill>
                <a:latin typeface="Calibri"/>
                <a:ea typeface="Calibri"/>
                <a:cs typeface="Calibri"/>
                <a:sym typeface="Calibri"/>
              </a:rPr>
              <a:t>© 2019 Templateswise.com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6" name="Shape 1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7" name="Google Shape;137;p8"/>
          <p:cNvSpPr txBox="1"/>
          <p:nvPr>
            <p:ph type="title"/>
          </p:nvPr>
        </p:nvSpPr>
        <p:spPr>
          <a:xfrm>
            <a:off x="1857798" y="915566"/>
            <a:ext cx="6829002" cy="85725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Font typeface="Calibri"/>
              <a:buNone/>
            </a:pPr>
            <a:r>
              <a:rPr lang="en-US"/>
              <a:t>Insert your title here</a:t>
            </a:r>
            <a:endParaRPr/>
          </a:p>
        </p:txBody>
      </p:sp>
      <p:sp>
        <p:nvSpPr>
          <p:cNvPr id="138" name="Google Shape;138;p8"/>
          <p:cNvSpPr txBox="1"/>
          <p:nvPr>
            <p:ph idx="1" type="body"/>
          </p:nvPr>
        </p:nvSpPr>
        <p:spPr>
          <a:xfrm>
            <a:off x="1857798" y="2057202"/>
            <a:ext cx="6818658" cy="2448272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Arial"/>
              <a:buNone/>
            </a:pPr>
            <a:r>
              <a:rPr lang="en-US"/>
              <a:t>Ut enim ad minim veniam, quis nostrud exercitation ullamco laboris nisi ut aliquip ex ea commodo consequat.</a:t>
            </a:r>
            <a:endParaRPr/>
          </a:p>
          <a:p>
            <a:pPr indent="0" lvl="0" marL="0" marR="0" rtl="0" algn="l">
              <a:lnSpc>
                <a:spcPct val="100000"/>
              </a:lnSpc>
              <a:spcBef>
                <a:spcPts val="44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Arial"/>
              <a:buNone/>
            </a:pPr>
            <a:r>
              <a:t/>
            </a:r>
            <a:endParaRPr/>
          </a:p>
          <a:p>
            <a:pPr indent="0" lvl="0" marL="0" marR="0" rtl="0" algn="l">
              <a:lnSpc>
                <a:spcPct val="100000"/>
              </a:lnSpc>
              <a:spcBef>
                <a:spcPts val="44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Arial"/>
              <a:buNone/>
            </a:pPr>
            <a:r>
              <a:rPr lang="en-US"/>
              <a:t>Lorem ipsum dolor sit amet, consectetur adipisicing elit, sed do eiusmod tempor incididunt ut labore et dolore magna aliqua. </a:t>
            </a:r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2" name="Shape 1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" name="Google Shape;143;p9"/>
          <p:cNvSpPr txBox="1"/>
          <p:nvPr>
            <p:ph type="title"/>
          </p:nvPr>
        </p:nvSpPr>
        <p:spPr>
          <a:xfrm>
            <a:off x="457200" y="205978"/>
            <a:ext cx="8229600" cy="85725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Font typeface="Calibri"/>
              <a:buNone/>
            </a:pPr>
            <a:r>
              <a:rPr lang="en-US"/>
              <a:t>Insert your title here</a:t>
            </a:r>
            <a:endParaRPr/>
          </a:p>
        </p:txBody>
      </p:sp>
      <p:sp>
        <p:nvSpPr>
          <p:cNvPr id="144" name="Google Shape;144;p9"/>
          <p:cNvSpPr txBox="1"/>
          <p:nvPr>
            <p:ph idx="1" type="body"/>
          </p:nvPr>
        </p:nvSpPr>
        <p:spPr>
          <a:xfrm>
            <a:off x="3454400" y="2886754"/>
            <a:ext cx="2256946" cy="417031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None/>
            </a:pPr>
            <a:r>
              <a:rPr lang="en-US"/>
              <a:t>Your text here</a:t>
            </a:r>
            <a:endParaRPr/>
          </a:p>
        </p:txBody>
      </p:sp>
      <p:sp>
        <p:nvSpPr>
          <p:cNvPr id="145" name="Google Shape;145;p9"/>
          <p:cNvSpPr txBox="1"/>
          <p:nvPr>
            <p:ph idx="2" type="body"/>
          </p:nvPr>
        </p:nvSpPr>
        <p:spPr>
          <a:xfrm>
            <a:off x="3454400" y="3319043"/>
            <a:ext cx="2256946" cy="1084773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A9B2BD"/>
              </a:buClr>
              <a:buSzPts val="1800"/>
              <a:buNone/>
            </a:pPr>
            <a:r>
              <a:rPr lang="en-US"/>
              <a:t>This is a sample text. Insert your desired text here.</a:t>
            </a:r>
            <a:endParaRPr/>
          </a:p>
        </p:txBody>
      </p:sp>
      <p:sp>
        <p:nvSpPr>
          <p:cNvPr id="146" name="Google Shape;146;p9"/>
          <p:cNvSpPr txBox="1"/>
          <p:nvPr>
            <p:ph idx="3" type="body"/>
          </p:nvPr>
        </p:nvSpPr>
        <p:spPr>
          <a:xfrm>
            <a:off x="6131478" y="2886754"/>
            <a:ext cx="2256946" cy="417031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None/>
            </a:pPr>
            <a:r>
              <a:rPr lang="en-US"/>
              <a:t>Your text here</a:t>
            </a:r>
            <a:endParaRPr/>
          </a:p>
        </p:txBody>
      </p:sp>
      <p:sp>
        <p:nvSpPr>
          <p:cNvPr id="147" name="Google Shape;147;p9"/>
          <p:cNvSpPr txBox="1"/>
          <p:nvPr>
            <p:ph idx="4" type="body"/>
          </p:nvPr>
        </p:nvSpPr>
        <p:spPr>
          <a:xfrm>
            <a:off x="6131478" y="3319043"/>
            <a:ext cx="2256946" cy="1084773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A9B2BD"/>
              </a:buClr>
              <a:buSzPts val="1800"/>
              <a:buNone/>
            </a:pPr>
            <a:r>
              <a:rPr lang="en-US"/>
              <a:t>This is a sample text. Insert your desired text here.</a:t>
            </a:r>
            <a:endParaRPr/>
          </a:p>
        </p:txBody>
      </p:sp>
      <p:sp>
        <p:nvSpPr>
          <p:cNvPr id="148" name="Google Shape;148;p9"/>
          <p:cNvSpPr txBox="1"/>
          <p:nvPr>
            <p:ph idx="5" type="body"/>
          </p:nvPr>
        </p:nvSpPr>
        <p:spPr>
          <a:xfrm>
            <a:off x="755576" y="2886754"/>
            <a:ext cx="2256946" cy="417031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None/>
            </a:pPr>
            <a:r>
              <a:rPr lang="en-US"/>
              <a:t>Your text here</a:t>
            </a:r>
            <a:endParaRPr/>
          </a:p>
        </p:txBody>
      </p:sp>
      <p:sp>
        <p:nvSpPr>
          <p:cNvPr id="149" name="Google Shape;149;p9"/>
          <p:cNvSpPr txBox="1"/>
          <p:nvPr>
            <p:ph idx="6" type="body"/>
          </p:nvPr>
        </p:nvSpPr>
        <p:spPr>
          <a:xfrm>
            <a:off x="755576" y="3319043"/>
            <a:ext cx="2256946" cy="1084773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A9B2BD"/>
              </a:buClr>
              <a:buSzPts val="1800"/>
              <a:buNone/>
            </a:pPr>
            <a:r>
              <a:rPr lang="en-US"/>
              <a:t>This is a sample text. Insert your desired text here.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3" name="Shape 1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" name="Google Shape;154;p10"/>
          <p:cNvSpPr txBox="1"/>
          <p:nvPr>
            <p:ph type="title"/>
          </p:nvPr>
        </p:nvSpPr>
        <p:spPr>
          <a:xfrm>
            <a:off x="457200" y="205978"/>
            <a:ext cx="8229600" cy="85725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Font typeface="Calibri"/>
              <a:buNone/>
            </a:pPr>
            <a:r>
              <a:rPr lang="en-US"/>
              <a:t>Insert your title here</a:t>
            </a:r>
            <a:endParaRPr/>
          </a:p>
        </p:txBody>
      </p:sp>
      <p:sp>
        <p:nvSpPr>
          <p:cNvPr id="155" name="Google Shape;155;p10"/>
          <p:cNvSpPr txBox="1"/>
          <p:nvPr>
            <p:ph idx="1" type="body"/>
          </p:nvPr>
        </p:nvSpPr>
        <p:spPr>
          <a:xfrm>
            <a:off x="4067944" y="1746440"/>
            <a:ext cx="4608512" cy="505509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accent6"/>
              </a:buClr>
              <a:buSzPts val="2800"/>
              <a:buNone/>
            </a:pPr>
            <a:r>
              <a:rPr lang="en-US"/>
              <a:t>Insert your text here</a:t>
            </a:r>
            <a:endParaRPr/>
          </a:p>
        </p:txBody>
      </p:sp>
      <p:sp>
        <p:nvSpPr>
          <p:cNvPr id="156" name="Google Shape;156;p10"/>
          <p:cNvSpPr txBox="1"/>
          <p:nvPr>
            <p:ph idx="2" type="body"/>
          </p:nvPr>
        </p:nvSpPr>
        <p:spPr>
          <a:xfrm>
            <a:off x="4067944" y="2459046"/>
            <a:ext cx="4608512" cy="2003544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000"/>
              <a:buNone/>
            </a:pPr>
            <a:r>
              <a:rPr lang="en-US"/>
              <a:t>Lorem ipsum dolor sit amet, consectetur adipisicing elit, sed do eiusmod tempor incididunt ut labore et dolore magna aliqua. </a:t>
            </a:r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0" name="Shape 1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1" name="Google Shape;161;p11"/>
          <p:cNvSpPr txBox="1"/>
          <p:nvPr>
            <p:ph type="title"/>
          </p:nvPr>
        </p:nvSpPr>
        <p:spPr>
          <a:xfrm>
            <a:off x="457200" y="205978"/>
            <a:ext cx="8229600" cy="857250"/>
          </a:xfrm>
          <a:prstGeom prst="rect">
            <a:avLst/>
          </a:prstGeom>
          <a:noFill/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4200"/>
              <a:buFont typeface="Calibri"/>
              <a:buNone/>
            </a:pPr>
            <a:r>
              <a:rPr lang="en-US"/>
              <a:t>Insert your title here</a:t>
            </a:r>
            <a:endParaRPr/>
          </a:p>
        </p:txBody>
      </p:sp>
      <p:sp>
        <p:nvSpPr>
          <p:cNvPr id="162" name="Google Shape;162;p11"/>
          <p:cNvSpPr txBox="1"/>
          <p:nvPr>
            <p:ph idx="1" type="body"/>
          </p:nvPr>
        </p:nvSpPr>
        <p:spPr>
          <a:xfrm>
            <a:off x="467544" y="1419622"/>
            <a:ext cx="8208912" cy="2982516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Arial"/>
              <a:buNone/>
            </a:pPr>
            <a:r>
              <a:rPr lang="en-US"/>
              <a:t>Ut enim ad minim veniam, quis nostrud exercitation ullamco laboris nisi ut aliquip ex ea commodo consequat.</a:t>
            </a:r>
            <a:endParaRPr/>
          </a:p>
          <a:p>
            <a:pPr indent="0" lvl="0" marL="0" marR="0" rtl="0" algn="ctr">
              <a:lnSpc>
                <a:spcPct val="100000"/>
              </a:lnSpc>
              <a:spcBef>
                <a:spcPts val="44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Arial"/>
              <a:buNone/>
            </a:pPr>
            <a:r>
              <a:t/>
            </a:r>
            <a:endParaRPr/>
          </a:p>
          <a:p>
            <a:pPr indent="0" lvl="0" marL="0" marR="0" rtl="0" algn="ctr">
              <a:lnSpc>
                <a:spcPct val="100000"/>
              </a:lnSpc>
              <a:spcBef>
                <a:spcPts val="440"/>
              </a:spcBef>
              <a:spcAft>
                <a:spcPts val="0"/>
              </a:spcAft>
              <a:buClr>
                <a:schemeClr val="dk1"/>
              </a:buClr>
              <a:buSzPts val="2200"/>
              <a:buFont typeface="Arial"/>
              <a:buNone/>
            </a:pPr>
            <a:r>
              <a:rPr lang="en-US"/>
              <a:t>Lorem ipsum dolor sit amet, consectetur adipisicing elit, sed do eiusmod tempor incididunt ut labore et dolore magna aliqua. </a:t>
            </a:r>
            <a:endParaRPr/>
          </a:p>
        </p:txBody>
      </p: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Office Theme">
  <a:themeElements>
    <a:clrScheme name="Office">
      <a:dk1>
        <a:srgbClr val="000000"/>
      </a:dk1>
      <a:lt1>
        <a:srgbClr val="FFFFFF"/>
      </a:lt1>
      <a:dk2>
        <a:srgbClr val="1F497D"/>
      </a:dk2>
      <a:lt2>
        <a:srgbClr val="EEECE1"/>
      </a:lt2>
      <a:accent1>
        <a:srgbClr val="4F81BD"/>
      </a:accent1>
      <a:accent2>
        <a:srgbClr val="C0504D"/>
      </a:accent2>
      <a:accent3>
        <a:srgbClr val="9BBB59"/>
      </a:accent3>
      <a:accent4>
        <a:srgbClr val="8064A2"/>
      </a:accent4>
      <a:accent5>
        <a:srgbClr val="4BACC6"/>
      </a:accent5>
      <a:accent6>
        <a:srgbClr val="F79646"/>
      </a:accent6>
      <a:hlink>
        <a:srgbClr val="0000FF"/>
      </a:hlink>
      <a:folHlink>
        <a:srgbClr val="800080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1985">
  <a:themeElements>
    <a:clrScheme name="Custom 14">
      <a:dk1>
        <a:srgbClr val="494C4F"/>
      </a:dk1>
      <a:lt1>
        <a:srgbClr val="FFFFFF"/>
      </a:lt1>
      <a:dk2>
        <a:srgbClr val="494C4F"/>
      </a:dk2>
      <a:lt2>
        <a:srgbClr val="F2F3F8"/>
      </a:lt2>
      <a:accent1>
        <a:srgbClr val="ED5463"/>
      </a:accent1>
      <a:accent2>
        <a:srgbClr val="FB6E52"/>
      </a:accent2>
      <a:accent3>
        <a:srgbClr val="FFCE54"/>
      </a:accent3>
      <a:accent4>
        <a:srgbClr val="A1D469"/>
      </a:accent4>
      <a:accent5>
        <a:srgbClr val="49CFAE"/>
      </a:accent5>
      <a:accent6>
        <a:srgbClr val="4FC1E9"/>
      </a:accent6>
      <a:hlink>
        <a:srgbClr val="4FC1E9"/>
      </a:hlink>
      <a:folHlink>
        <a:srgbClr val="49CFAE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