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y="6858000" cx="12192000"/>
  <p:notesSz cx="6858000" cy="9144000"/>
  <p:embeddedFontLst>
    <p:embeddedFont>
      <p:font typeface="Lobster"/>
      <p:regular r:id="rId25"/>
    </p:embeddedFont>
    <p:embeddedFont>
      <p:font typeface="Abril Fatface"/>
      <p:regular r:id="rId26"/>
    </p:embeddedFont>
    <p:embeddedFont>
      <p:font typeface="Poppins"/>
      <p:regular r:id="rId27"/>
      <p:bold r:id="rId28"/>
      <p:italic r:id="rId29"/>
      <p:boldItalic r:id="rId30"/>
    </p:embeddedFont>
    <p:embeddedFont>
      <p:font typeface="Barlow Condensed Medium"/>
      <p:regular r:id="rId31"/>
      <p:bold r:id="rId32"/>
      <p:italic r:id="rId33"/>
      <p:boldItalic r:id="rId34"/>
    </p:embeddedFont>
    <p:embeddedFont>
      <p:font typeface="Cairo"/>
      <p:regular r:id="rId35"/>
      <p:bold r:id="rId36"/>
    </p:embeddedFont>
    <p:embeddedFont>
      <p:font typeface="Barlow Condensed"/>
      <p:regular r:id="rId37"/>
      <p:bold r:id="rId38"/>
      <p:italic r:id="rId39"/>
      <p:boldItalic r:id="rId40"/>
    </p:embeddedFont>
    <p:embeddedFont>
      <p:font typeface="Homemade Apple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boldItalic.fntdata"/><Relationship Id="rId20" Type="http://schemas.openxmlformats.org/officeDocument/2006/relationships/slide" Target="slides/slide15.xml"/><Relationship Id="rId41" Type="http://schemas.openxmlformats.org/officeDocument/2006/relationships/font" Target="fonts/HomemadeApple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AbrilFatface-regular.fntdata"/><Relationship Id="rId25" Type="http://schemas.openxmlformats.org/officeDocument/2006/relationships/font" Target="fonts/Lobster-regular.fntdata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Medium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Medium-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Medium-bold.fntdata"/><Relationship Id="rId13" Type="http://schemas.openxmlformats.org/officeDocument/2006/relationships/slide" Target="slides/slide8.xml"/><Relationship Id="rId35" Type="http://schemas.openxmlformats.org/officeDocument/2006/relationships/font" Target="fonts/Cairo-regular.fntdata"/><Relationship Id="rId12" Type="http://schemas.openxmlformats.org/officeDocument/2006/relationships/slide" Target="slides/slide7.xml"/><Relationship Id="rId34" Type="http://schemas.openxmlformats.org/officeDocument/2006/relationships/font" Target="fonts/BarlowCondensedMedium-boldItalic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regular.fntdata"/><Relationship Id="rId14" Type="http://schemas.openxmlformats.org/officeDocument/2006/relationships/slide" Target="slides/slide9.xml"/><Relationship Id="rId36" Type="http://schemas.openxmlformats.org/officeDocument/2006/relationships/font" Target="fonts/Cairo-bold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italic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9" name="Google Shape;49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g11d57ff645d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" name="Google Shape;80;g11d57ff645d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11d57ff645d_0_1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" name="Google Shape;98;g11d57ff645d_0_1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11d57ff645d_0_18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11d57ff645d_0_1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11d57ff645d_0_2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11d57ff645d_0_2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11d57ff645d_0_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11d57ff645d_0_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11d57ff645d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11d57ff645d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11d57ff645d_0_2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11d57ff645d_0_2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11d57ff645d_0_2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11d57ff645d_0_2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11d57ff645d_0_1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" name="Google Shape;190;g11d57ff645d_0_1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11d57ff645d_0_2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11d57ff645d_0_2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11d57ff645d_0_2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11d57ff645d_0_2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11d57ff645d_0_2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11d57ff645d_0_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11d57ff645d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11d57ff645d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11d57ff645d_0_2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11d57ff645d_0_2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11d57ff645d_0_3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11d57ff645d_0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11d57ff645d_0_3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11d57ff645d_0_3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11d57ff645d_0_3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11d57ff645d_0_3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06" name="Google Shape;306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2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Menu">
  <p:cSld name="CUSTOM_6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768900" y="483753"/>
            <a:ext cx="10654200" cy="6093900"/>
          </a:xfrm>
          <a:prstGeom prst="rect">
            <a:avLst/>
          </a:prstGeom>
          <a:noFill/>
          <a:ln cap="flat" cmpd="sng" w="254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12" name="Google Shape;12;p2"/>
          <p:cNvCxnSpPr/>
          <p:nvPr/>
        </p:nvCxnSpPr>
        <p:spPr>
          <a:xfrm>
            <a:off x="6096000" y="1312850"/>
            <a:ext cx="0" cy="49404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13" name="Google Shape;13;p2"/>
          <p:cNvGrpSpPr/>
          <p:nvPr/>
        </p:nvGrpSpPr>
        <p:grpSpPr>
          <a:xfrm>
            <a:off x="1172777" y="3566896"/>
            <a:ext cx="9846447" cy="983"/>
            <a:chOff x="930631" y="3566896"/>
            <a:chExt cx="9846447" cy="983"/>
          </a:xfrm>
        </p:grpSpPr>
        <p:cxnSp>
          <p:nvCxnSpPr>
            <p:cNvPr id="14" name="Google Shape;14;p2"/>
            <p:cNvCxnSpPr/>
            <p:nvPr/>
          </p:nvCxnSpPr>
          <p:spPr>
            <a:xfrm>
              <a:off x="930631" y="3567879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5" name="Google Shape;15;p2"/>
            <p:cNvCxnSpPr/>
            <p:nvPr/>
          </p:nvCxnSpPr>
          <p:spPr>
            <a:xfrm>
              <a:off x="6191878" y="3566896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16" name="Google Shape;16;p2"/>
          <p:cNvSpPr txBox="1"/>
          <p:nvPr>
            <p:ph type="title"/>
          </p:nvPr>
        </p:nvSpPr>
        <p:spPr>
          <a:xfrm>
            <a:off x="4607850" y="136175"/>
            <a:ext cx="2976300" cy="7635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ldrich"/>
              <a:buNone/>
              <a:defRPr>
                <a:solidFill>
                  <a:schemeClr val="accent1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000"/>
              <a:buFont typeface="Abril Fatface"/>
              <a:buNone/>
              <a:defRPr sz="4000">
                <a:solidFill>
                  <a:schemeClr val="accent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Sub menu">
  <p:cSld name="CUSTOM_8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/>
          <p:nvPr/>
        </p:nvSpPr>
        <p:spPr>
          <a:xfrm>
            <a:off x="768900" y="483753"/>
            <a:ext cx="10654200" cy="6093900"/>
          </a:xfrm>
          <a:prstGeom prst="rect">
            <a:avLst/>
          </a:prstGeom>
          <a:noFill/>
          <a:ln cap="flat" cmpd="sng" w="254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" name="Google Shape;19;p3"/>
          <p:cNvSpPr txBox="1"/>
          <p:nvPr>
            <p:ph type="title"/>
          </p:nvPr>
        </p:nvSpPr>
        <p:spPr>
          <a:xfrm>
            <a:off x="3089400" y="59975"/>
            <a:ext cx="6013200" cy="7635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ldrich"/>
              <a:buNone/>
              <a:defRPr sz="50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0" name="Google Shape;20;p3"/>
          <p:cNvSpPr txBox="1"/>
          <p:nvPr>
            <p:ph idx="1" type="body"/>
          </p:nvPr>
        </p:nvSpPr>
        <p:spPr>
          <a:xfrm>
            <a:off x="1376850" y="2874375"/>
            <a:ext cx="2686200" cy="3022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1" name="Google Shape;21;p3"/>
          <p:cNvSpPr txBox="1"/>
          <p:nvPr>
            <p:ph idx="2" type="body"/>
          </p:nvPr>
        </p:nvSpPr>
        <p:spPr>
          <a:xfrm>
            <a:off x="4752900" y="2874375"/>
            <a:ext cx="2686200" cy="3022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2" name="Google Shape;22;p3"/>
          <p:cNvSpPr txBox="1"/>
          <p:nvPr>
            <p:ph idx="3" type="body"/>
          </p:nvPr>
        </p:nvSpPr>
        <p:spPr>
          <a:xfrm>
            <a:off x="8128950" y="2874375"/>
            <a:ext cx="2686200" cy="3022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3" name="Google Shape;23;p3"/>
          <p:cNvSpPr txBox="1"/>
          <p:nvPr>
            <p:ph idx="4" type="title"/>
          </p:nvPr>
        </p:nvSpPr>
        <p:spPr>
          <a:xfrm>
            <a:off x="1376850" y="2190600"/>
            <a:ext cx="2686200" cy="5130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ldrich"/>
              <a:buNone/>
              <a:defRPr sz="30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4" name="Google Shape;24;p3"/>
          <p:cNvSpPr txBox="1"/>
          <p:nvPr>
            <p:ph idx="5" type="title"/>
          </p:nvPr>
        </p:nvSpPr>
        <p:spPr>
          <a:xfrm>
            <a:off x="4752900" y="2190600"/>
            <a:ext cx="2686200" cy="5130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ldrich"/>
              <a:buNone/>
              <a:defRPr sz="30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5" name="Google Shape;25;p3"/>
          <p:cNvSpPr txBox="1"/>
          <p:nvPr>
            <p:ph idx="6" type="title"/>
          </p:nvPr>
        </p:nvSpPr>
        <p:spPr>
          <a:xfrm>
            <a:off x="8128950" y="2190600"/>
            <a:ext cx="2686200" cy="5130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ldrich"/>
              <a:buNone/>
              <a:defRPr sz="30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Font typeface="Abril Fatface"/>
              <a:buNone/>
              <a:defRPr sz="3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cxnSp>
        <p:nvCxnSpPr>
          <p:cNvPr id="26" name="Google Shape;26;p3"/>
          <p:cNvCxnSpPr/>
          <p:nvPr/>
        </p:nvCxnSpPr>
        <p:spPr>
          <a:xfrm>
            <a:off x="4417225" y="2312800"/>
            <a:ext cx="0" cy="3913800"/>
          </a:xfrm>
          <a:prstGeom prst="straightConnector1">
            <a:avLst/>
          </a:prstGeom>
          <a:noFill/>
          <a:ln cap="rnd" cmpd="sng" w="317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7" name="Google Shape;27;p3"/>
          <p:cNvCxnSpPr/>
          <p:nvPr/>
        </p:nvCxnSpPr>
        <p:spPr>
          <a:xfrm>
            <a:off x="7753300" y="2312800"/>
            <a:ext cx="0" cy="3913800"/>
          </a:xfrm>
          <a:prstGeom prst="straightConnector1">
            <a:avLst/>
          </a:prstGeom>
          <a:noFill/>
          <a:ln cap="rnd" cmpd="sng" w="317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itle and Text">
  <p:cSld name="CUSTOM_8_1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4"/>
          <p:cNvSpPr/>
          <p:nvPr/>
        </p:nvSpPr>
        <p:spPr>
          <a:xfrm>
            <a:off x="768900" y="784500"/>
            <a:ext cx="10654200" cy="5289000"/>
          </a:xfrm>
          <a:prstGeom prst="rect">
            <a:avLst/>
          </a:prstGeom>
          <a:noFill/>
          <a:ln cap="flat" cmpd="sng" w="25400">
            <a:solidFill>
              <a:srgbClr val="FFCB2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" name="Google Shape;30;p4"/>
          <p:cNvSpPr txBox="1"/>
          <p:nvPr>
            <p:ph idx="1" type="body"/>
          </p:nvPr>
        </p:nvSpPr>
        <p:spPr>
          <a:xfrm>
            <a:off x="1306050" y="1473400"/>
            <a:ext cx="9579900" cy="44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1" name="Google Shape;31;p4"/>
          <p:cNvSpPr txBox="1"/>
          <p:nvPr>
            <p:ph type="title"/>
          </p:nvPr>
        </p:nvSpPr>
        <p:spPr>
          <a:xfrm>
            <a:off x="1306050" y="437550"/>
            <a:ext cx="4554000" cy="7194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ldrich"/>
              <a:buNone/>
              <a:defRPr sz="50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Credits">
  <p:cSld name="CUSTOM_8_1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5"/>
          <p:cNvSpPr/>
          <p:nvPr/>
        </p:nvSpPr>
        <p:spPr>
          <a:xfrm>
            <a:off x="1117150" y="1507850"/>
            <a:ext cx="9044700" cy="3278400"/>
          </a:xfrm>
          <a:prstGeom prst="rect">
            <a:avLst/>
          </a:prstGeom>
          <a:noFill/>
          <a:ln cap="flat" cmpd="sng" w="25400">
            <a:solidFill>
              <a:srgbClr val="FFCB2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" name="Google Shape;34;p5"/>
          <p:cNvSpPr txBox="1"/>
          <p:nvPr>
            <p:ph idx="1" type="body"/>
          </p:nvPr>
        </p:nvSpPr>
        <p:spPr>
          <a:xfrm>
            <a:off x="1654300" y="2196750"/>
            <a:ext cx="7998600" cy="22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35" name="Google Shape;35;p5"/>
          <p:cNvSpPr txBox="1"/>
          <p:nvPr>
            <p:ph type="title"/>
          </p:nvPr>
        </p:nvSpPr>
        <p:spPr>
          <a:xfrm>
            <a:off x="1654300" y="1160900"/>
            <a:ext cx="4554000" cy="7194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ldrich"/>
              <a:buNone/>
              <a:defRPr sz="5000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Font typeface="Abril Fatface"/>
              <a:buNone/>
              <a:defRPr sz="5000"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" name="Google Shape;37;p6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8" name="Google Shape;38;p6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39" name="Google Shape;39;p6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0" name="Google Shape;40;p6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000"/>
                <a:buFont typeface="Arial"/>
                <a:buNone/>
              </a:pPr>
              <a:r>
                <a:rPr b="1" i="0" lang="en" sz="30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30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" sz="27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" sz="44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7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000"/>
                <a:buFont typeface="Arial"/>
                <a:buNone/>
              </a:pPr>
              <a:r>
                <a:rPr b="0" i="0" lang="en" sz="20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b="0" i="0" sz="20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1" name="Google Shape;41;p6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42" name="Google Shape;42;p6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3" name="Google Shape;43;p6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4" name="Google Shape;44;p6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5" name="Google Shape;45;p6">
              <a:hlinkClick r:id="rId11"/>
            </p:cNvPr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" name="Google Shape;46;p6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1" i="0" lang="en" sz="24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4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obster"/>
              <a:buNone/>
              <a:defRPr b="0" i="0" sz="4000" u="none" cap="none" strike="noStrike">
                <a:solidFill>
                  <a:schemeClr val="dk1"/>
                </a:solidFill>
                <a:latin typeface="Lobster"/>
                <a:ea typeface="Lobster"/>
                <a:cs typeface="Lobster"/>
                <a:sym typeface="Lobst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●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1pPr>
            <a:lvl2pPr indent="-349250" lvl="1" marL="914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○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2pPr>
            <a:lvl3pPr indent="-349250" lvl="2" marL="1371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■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3pPr>
            <a:lvl4pPr indent="-349250" lvl="3" marL="18288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●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4pPr>
            <a:lvl5pPr indent="-349250" lvl="4" marL="22860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○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5pPr>
            <a:lvl6pPr indent="-349250" lvl="5" marL="27432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■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6pPr>
            <a:lvl7pPr indent="-349250" lvl="6" marL="3200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●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7pPr>
            <a:lvl8pPr indent="-349250" lvl="7" marL="3657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Cairo"/>
              <a:buChar char="○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8pPr>
            <a:lvl9pPr indent="-349250" lvl="8" marL="4114800" marR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Cairo"/>
              <a:buChar char="■"/>
              <a:defRPr b="0" i="0" sz="1900" u="none" cap="none" strike="noStrike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-462658" y="61193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1" Type="http://schemas.openxmlformats.org/officeDocument/2006/relationships/image" Target="../media/image17.png"/><Relationship Id="rId10" Type="http://schemas.openxmlformats.org/officeDocument/2006/relationships/image" Target="../media/image8.png"/><Relationship Id="rId13" Type="http://schemas.openxmlformats.org/officeDocument/2006/relationships/image" Target="../media/image15.png"/><Relationship Id="rId12" Type="http://schemas.openxmlformats.org/officeDocument/2006/relationships/image" Target="../media/image7.png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0.xml"/><Relationship Id="rId4" Type="http://schemas.openxmlformats.org/officeDocument/2006/relationships/slide" Target="/ppt/slides/slide14.xml"/><Relationship Id="rId9" Type="http://schemas.openxmlformats.org/officeDocument/2006/relationships/slide" Target="/ppt/slides/slide6.xml"/><Relationship Id="rId15" Type="http://schemas.openxmlformats.org/officeDocument/2006/relationships/image" Target="../media/image14.png"/><Relationship Id="rId14" Type="http://schemas.openxmlformats.org/officeDocument/2006/relationships/image" Target="../media/image12.png"/><Relationship Id="rId17" Type="http://schemas.openxmlformats.org/officeDocument/2006/relationships/image" Target="../media/image6.png"/><Relationship Id="rId16" Type="http://schemas.openxmlformats.org/officeDocument/2006/relationships/image" Target="../media/image10.png"/><Relationship Id="rId5" Type="http://schemas.openxmlformats.org/officeDocument/2006/relationships/slide" Target="/ppt/slides/slide2.xml"/><Relationship Id="rId6" Type="http://schemas.openxmlformats.org/officeDocument/2006/relationships/image" Target="../media/image9.png"/><Relationship Id="rId18" Type="http://schemas.openxmlformats.org/officeDocument/2006/relationships/image" Target="../media/image5.png"/><Relationship Id="rId7" Type="http://schemas.openxmlformats.org/officeDocument/2006/relationships/image" Target="../media/image16.png"/><Relationship Id="rId8" Type="http://schemas.openxmlformats.org/officeDocument/2006/relationships/image" Target="../media/image13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3.xml"/><Relationship Id="rId4" Type="http://schemas.openxmlformats.org/officeDocument/2006/relationships/slide" Target="/ppt/slides/slide4.xml"/><Relationship Id="rId9" Type="http://schemas.openxmlformats.org/officeDocument/2006/relationships/slide" Target="/ppt/slides/slide1.xml"/><Relationship Id="rId5" Type="http://schemas.openxmlformats.org/officeDocument/2006/relationships/slide" Target="/ppt/slides/slide5.xml"/><Relationship Id="rId6" Type="http://schemas.openxmlformats.org/officeDocument/2006/relationships/image" Target="../media/image9.png"/><Relationship Id="rId7" Type="http://schemas.openxmlformats.org/officeDocument/2006/relationships/image" Target="../media/image16.png"/><Relationship Id="rId8" Type="http://schemas.openxmlformats.org/officeDocument/2006/relationships/image" Target="../media/image1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6.png"/><Relationship Id="rId4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9.png"/><Relationship Id="rId4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3.png"/><Relationship Id="rId4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7.xml"/><Relationship Id="rId4" Type="http://schemas.openxmlformats.org/officeDocument/2006/relationships/slide" Target="/ppt/slides/slide8.xml"/><Relationship Id="rId9" Type="http://schemas.openxmlformats.org/officeDocument/2006/relationships/slide" Target="/ppt/slides/slide1.xml"/><Relationship Id="rId5" Type="http://schemas.openxmlformats.org/officeDocument/2006/relationships/slide" Target="/ppt/slides/slide9.xml"/><Relationship Id="rId6" Type="http://schemas.openxmlformats.org/officeDocument/2006/relationships/image" Target="../media/image8.png"/><Relationship Id="rId7" Type="http://schemas.openxmlformats.org/officeDocument/2006/relationships/image" Target="../media/image17.png"/><Relationship Id="rId8" Type="http://schemas.openxmlformats.org/officeDocument/2006/relationships/image" Target="../media/image7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7.png"/><Relationship Id="rId4" Type="http://schemas.openxmlformats.org/officeDocument/2006/relationships/slide" Target="/ppt/slides/slide6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7.png"/><Relationship Id="rId4" Type="http://schemas.openxmlformats.org/officeDocument/2006/relationships/slide" Target="/ppt/slides/slide6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8.png"/><Relationship Id="rId4" Type="http://schemas.openxmlformats.org/officeDocument/2006/relationships/slide" Target="/ppt/slides/slide6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1.xml"/><Relationship Id="rId4" Type="http://schemas.openxmlformats.org/officeDocument/2006/relationships/slide" Target="/ppt/slides/slide12.xml"/><Relationship Id="rId9" Type="http://schemas.openxmlformats.org/officeDocument/2006/relationships/slide" Target="/ppt/slides/slide1.xml"/><Relationship Id="rId5" Type="http://schemas.openxmlformats.org/officeDocument/2006/relationships/slide" Target="/ppt/slides/slide13.xml"/><Relationship Id="rId6" Type="http://schemas.openxmlformats.org/officeDocument/2006/relationships/image" Target="../media/image15.png"/><Relationship Id="rId7" Type="http://schemas.openxmlformats.org/officeDocument/2006/relationships/image" Target="../media/image12.png"/><Relationship Id="rId8" Type="http://schemas.openxmlformats.org/officeDocument/2006/relationships/image" Target="../media/image14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2.png"/><Relationship Id="rId4" Type="http://schemas.openxmlformats.org/officeDocument/2006/relationships/slide" Target="/ppt/slides/slide10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4.png"/><Relationship Id="rId4" Type="http://schemas.openxmlformats.org/officeDocument/2006/relationships/slide" Target="/ppt/slides/slide10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5.png"/><Relationship Id="rId4" Type="http://schemas.openxmlformats.org/officeDocument/2006/relationships/slide" Target="/ppt/slides/slide10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5.xml"/><Relationship Id="rId4" Type="http://schemas.openxmlformats.org/officeDocument/2006/relationships/slide" Target="/ppt/slides/slide16.xml"/><Relationship Id="rId9" Type="http://schemas.openxmlformats.org/officeDocument/2006/relationships/slide" Target="/ppt/slides/slide1.xml"/><Relationship Id="rId5" Type="http://schemas.openxmlformats.org/officeDocument/2006/relationships/slide" Target="/ppt/slides/slide17.xml"/><Relationship Id="rId6" Type="http://schemas.openxmlformats.org/officeDocument/2006/relationships/image" Target="../media/image10.png"/><Relationship Id="rId7" Type="http://schemas.openxmlformats.org/officeDocument/2006/relationships/image" Target="../media/image6.png"/><Relationship Id="rId8" Type="http://schemas.openxmlformats.org/officeDocument/2006/relationships/image" Target="../media/image5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0.png"/><Relationship Id="rId4" Type="http://schemas.openxmlformats.org/officeDocument/2006/relationships/slide" Target="/ppt/slides/slide14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5.png"/><Relationship Id="rId4" Type="http://schemas.openxmlformats.org/officeDocument/2006/relationships/slide" Target="/ppt/slides/slide14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6.png"/><Relationship Id="rId4" Type="http://schemas.openxmlformats.org/officeDocument/2006/relationships/slide" Target="/ppt/slides/slide14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Relationship Id="rId3" Type="http://schemas.openxmlformats.org/officeDocument/2006/relationships/hyperlink" Target="http://slidesmania.com" TargetMode="External"/><Relationship Id="rId4" Type="http://schemas.openxmlformats.org/officeDocument/2006/relationships/hyperlink" Target="https://www.vecteezy.com/" TargetMode="Externa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7"/>
          <p:cNvSpPr/>
          <p:nvPr/>
        </p:nvSpPr>
        <p:spPr>
          <a:xfrm rot="2380012">
            <a:off x="6767047" y="3544889"/>
            <a:ext cx="1602177" cy="1602177"/>
          </a:xfrm>
          <a:prstGeom prst="irregularSeal2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7"/>
          <p:cNvSpPr/>
          <p:nvPr/>
        </p:nvSpPr>
        <p:spPr>
          <a:xfrm>
            <a:off x="1462590" y="868650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7"/>
          <p:cNvSpPr txBox="1"/>
          <p:nvPr/>
        </p:nvSpPr>
        <p:spPr>
          <a:xfrm>
            <a:off x="6776711" y="2020179"/>
            <a:ext cx="3890700" cy="124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HAMBURGUER …..…….…………….....…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4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HOT DOG .……………………............…...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2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SANDWICH ………………….…………..…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3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54" name="Google Shape;54;p7">
            <a:hlinkClick action="ppaction://hlinksldjump" r:id="rId3"/>
          </p:cNvPr>
          <p:cNvSpPr txBox="1"/>
          <p:nvPr/>
        </p:nvSpPr>
        <p:spPr>
          <a:xfrm>
            <a:off x="7683210" y="1510775"/>
            <a:ext cx="3046200" cy="39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b="1" lang="en" sz="32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THE MAIN COURSE</a:t>
            </a:r>
            <a:endParaRPr b="1" sz="32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55" name="Google Shape;55;p7"/>
          <p:cNvSpPr txBox="1"/>
          <p:nvPr/>
        </p:nvSpPr>
        <p:spPr>
          <a:xfrm>
            <a:off x="6772501" y="4873993"/>
            <a:ext cx="3890700" cy="124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MUFFIN ...……………….……..….….....… $ 1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ICE CREAM ..………………..............…...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1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CHEESECAKE ………….….…………...… $ 2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56" name="Google Shape;56;p7">
            <a:hlinkClick action="ppaction://hlinksldjump" r:id="rId4"/>
          </p:cNvPr>
          <p:cNvSpPr txBox="1"/>
          <p:nvPr/>
        </p:nvSpPr>
        <p:spPr>
          <a:xfrm>
            <a:off x="7679891" y="4364577"/>
            <a:ext cx="3046200" cy="39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b="1" lang="en" sz="3200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THE DESSERT</a:t>
            </a:r>
            <a:endParaRPr b="1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57" name="Google Shape;57;p7"/>
          <p:cNvSpPr txBox="1"/>
          <p:nvPr/>
        </p:nvSpPr>
        <p:spPr>
          <a:xfrm>
            <a:off x="1538697" y="2020179"/>
            <a:ext cx="3890700" cy="124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FRENCH FRIES …..……….………….....…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2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SALAD …..….…………………............…...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3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GUACAMOLE AND NACHOS ……….…..… $ </a:t>
            </a:r>
            <a:r>
              <a:rPr lang="en" sz="2000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3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58" name="Google Shape;58;p7">
            <a:hlinkClick action="ppaction://hlinksldjump" r:id="rId5"/>
          </p:cNvPr>
          <p:cNvSpPr txBox="1"/>
          <p:nvPr/>
        </p:nvSpPr>
        <p:spPr>
          <a:xfrm>
            <a:off x="2103807" y="1510775"/>
            <a:ext cx="3321300" cy="39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b="1" i="0" lang="en" sz="3200" u="none" cap="none" strike="noStrike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TH</a:t>
            </a:r>
            <a:r>
              <a:rPr b="1" i="0" lang="en" sz="3200" u="none" cap="none" strike="noStrike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E SIDES</a:t>
            </a:r>
            <a:endParaRPr b="1" sz="3200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grpSp>
        <p:nvGrpSpPr>
          <p:cNvPr id="59" name="Google Shape;59;p7"/>
          <p:cNvGrpSpPr/>
          <p:nvPr/>
        </p:nvGrpSpPr>
        <p:grpSpPr>
          <a:xfrm>
            <a:off x="1806102" y="1044978"/>
            <a:ext cx="2129316" cy="1169639"/>
            <a:chOff x="5630455" y="2728303"/>
            <a:chExt cx="2129316" cy="1169639"/>
          </a:xfrm>
        </p:grpSpPr>
        <p:pic>
          <p:nvPicPr>
            <p:cNvPr id="60" name="Google Shape;60;p7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6864629" y="2728303"/>
              <a:ext cx="626140" cy="8206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A bowl of candy&#10;&#10;Description automatically generated with low confidence" id="61" name="Google Shape;61;p7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>
              <a:off x="5630455" y="2958680"/>
              <a:ext cx="967371" cy="67307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2" name="Google Shape;62;p7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6370489" y="3180461"/>
              <a:ext cx="1389282" cy="71748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63" name="Google Shape;63;p7"/>
          <p:cNvSpPr txBox="1"/>
          <p:nvPr/>
        </p:nvSpPr>
        <p:spPr>
          <a:xfrm>
            <a:off x="1534487" y="4873993"/>
            <a:ext cx="3890700" cy="124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WATER …..……………….……..…….....… $ 1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SOFT DRINK ..………………............…... $ 2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i="0" lang="en" sz="2000" u="none" cap="none" strike="noStrike">
                <a:solidFill>
                  <a:schemeClr val="dk1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ORANGE JUICE …………….…………..… $ 2</a:t>
            </a:r>
            <a:endParaRPr>
              <a:solidFill>
                <a:schemeClr val="dk1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64" name="Google Shape;64;p7">
            <a:hlinkClick action="ppaction://hlinksldjump" r:id="rId9"/>
          </p:cNvPr>
          <p:cNvSpPr txBox="1"/>
          <p:nvPr/>
        </p:nvSpPr>
        <p:spPr>
          <a:xfrm>
            <a:off x="2100189" y="4364575"/>
            <a:ext cx="3321300" cy="39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000"/>
              <a:buFont typeface="Lobster"/>
              <a:buNone/>
            </a:pPr>
            <a:r>
              <a:rPr b="1" i="0" lang="en" sz="3200" u="none" cap="none" strike="noStrike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THE DRINKS</a:t>
            </a:r>
            <a:endParaRPr b="1"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grpSp>
        <p:nvGrpSpPr>
          <p:cNvPr id="65" name="Google Shape;65;p7"/>
          <p:cNvGrpSpPr/>
          <p:nvPr/>
        </p:nvGrpSpPr>
        <p:grpSpPr>
          <a:xfrm>
            <a:off x="1929477" y="3796689"/>
            <a:ext cx="1288403" cy="1098556"/>
            <a:chOff x="3854415" y="5639690"/>
            <a:chExt cx="1731026" cy="1475958"/>
          </a:xfrm>
        </p:grpSpPr>
        <p:pic>
          <p:nvPicPr>
            <p:cNvPr descr="Chart&#10;&#10;Description automatically generated" id="66" name="Google Shape;66;p7"/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4805511" y="5845087"/>
              <a:ext cx="779930" cy="115125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Chart, funnel chart&#10;&#10;Description automatically generated" id="67" name="Google Shape;67;p7"/>
            <p:cNvPicPr preferRelativeResize="0"/>
            <p:nvPr/>
          </p:nvPicPr>
          <p:blipFill rotWithShape="1">
            <a:blip r:embed="rId11">
              <a:alphaModFix/>
            </a:blip>
            <a:srcRect b="0" l="0" r="0" t="0"/>
            <a:stretch/>
          </p:blipFill>
          <p:spPr>
            <a:xfrm>
              <a:off x="3854415" y="5639690"/>
              <a:ext cx="631703" cy="137997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A picture containing cup&#10;&#10;Description automatically generated" id="68" name="Google Shape;68;p7"/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4349716" y="6020936"/>
              <a:ext cx="558145" cy="1094712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69" name="Google Shape;69;p7"/>
          <p:cNvGrpSpPr/>
          <p:nvPr/>
        </p:nvGrpSpPr>
        <p:grpSpPr>
          <a:xfrm>
            <a:off x="6767062" y="1130826"/>
            <a:ext cx="1289892" cy="1026286"/>
            <a:chOff x="6378944" y="1283226"/>
            <a:chExt cx="1289892" cy="1026286"/>
          </a:xfrm>
        </p:grpSpPr>
        <p:pic>
          <p:nvPicPr>
            <p:cNvPr descr="A picture containing surface chart&#10;&#10;Description automatically generated" id="70" name="Google Shape;70;p7"/>
            <p:cNvPicPr preferRelativeResize="0"/>
            <p:nvPr/>
          </p:nvPicPr>
          <p:blipFill rotWithShape="1">
            <a:blip r:embed="rId13">
              <a:alphaModFix/>
            </a:blip>
            <a:srcRect b="0" l="0" r="0" t="0"/>
            <a:stretch/>
          </p:blipFill>
          <p:spPr>
            <a:xfrm>
              <a:off x="7061828" y="1283226"/>
              <a:ext cx="607008" cy="598302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A picture containing food, snack food, plastic&#10;&#10;Description automatically generated" id="71" name="Google Shape;71;p7"/>
            <p:cNvPicPr preferRelativeResize="0"/>
            <p:nvPr/>
          </p:nvPicPr>
          <p:blipFill rotWithShape="1">
            <a:blip r:embed="rId14">
              <a:alphaModFix/>
            </a:blip>
            <a:srcRect b="0" l="0" r="0" t="0"/>
            <a:stretch/>
          </p:blipFill>
          <p:spPr>
            <a:xfrm>
              <a:off x="6378944" y="1394078"/>
              <a:ext cx="738646" cy="59830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A picture containing vector graphics&#10;&#10;Description automatically generated" id="72" name="Google Shape;72;p7"/>
            <p:cNvPicPr preferRelativeResize="0"/>
            <p:nvPr/>
          </p:nvPicPr>
          <p:blipFill rotWithShape="1">
            <a:blip r:embed="rId15">
              <a:alphaModFix/>
            </a:blip>
            <a:srcRect b="0" l="0" r="0" t="0"/>
            <a:stretch/>
          </p:blipFill>
          <p:spPr>
            <a:xfrm>
              <a:off x="6722468" y="1711209"/>
              <a:ext cx="792009" cy="598303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73" name="Google Shape;73;p7"/>
          <p:cNvGrpSpPr/>
          <p:nvPr/>
        </p:nvGrpSpPr>
        <p:grpSpPr>
          <a:xfrm>
            <a:off x="6921251" y="3670354"/>
            <a:ext cx="1523038" cy="1193095"/>
            <a:chOff x="6885361" y="3670354"/>
            <a:chExt cx="1523038" cy="1193095"/>
          </a:xfrm>
        </p:grpSpPr>
        <p:pic>
          <p:nvPicPr>
            <p:cNvPr descr="A picture containing light&#10;&#10;Description automatically generated" id="74" name="Google Shape;74;p7"/>
            <p:cNvPicPr preferRelativeResize="0"/>
            <p:nvPr/>
          </p:nvPicPr>
          <p:blipFill rotWithShape="1">
            <a:blip r:embed="rId16">
              <a:alphaModFix/>
            </a:blip>
            <a:srcRect b="0" l="0" r="0" t="0"/>
            <a:stretch/>
          </p:blipFill>
          <p:spPr>
            <a:xfrm>
              <a:off x="7286011" y="3670354"/>
              <a:ext cx="566971" cy="919312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A picture containing red&#10;&#10;Description automatically generated" id="75" name="Google Shape;75;p7"/>
            <p:cNvPicPr preferRelativeResize="0"/>
            <p:nvPr/>
          </p:nvPicPr>
          <p:blipFill rotWithShape="1">
            <a:blip r:embed="rId17">
              <a:alphaModFix/>
            </a:blip>
            <a:srcRect b="0" l="0" r="0" t="0"/>
            <a:stretch/>
          </p:blipFill>
          <p:spPr>
            <a:xfrm>
              <a:off x="7409066" y="4298713"/>
              <a:ext cx="999332" cy="530422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con&#10;&#10;Description automatically generated" id="76" name="Google Shape;76;p7"/>
            <p:cNvPicPr preferRelativeResize="0"/>
            <p:nvPr/>
          </p:nvPicPr>
          <p:blipFill rotWithShape="1">
            <a:blip r:embed="rId18">
              <a:alphaModFix/>
            </a:blip>
            <a:srcRect b="0" l="0" r="0" t="0"/>
            <a:stretch/>
          </p:blipFill>
          <p:spPr>
            <a:xfrm>
              <a:off x="6885361" y="4198875"/>
              <a:ext cx="570025" cy="664574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77" name="Google Shape;77;p7"/>
          <p:cNvSpPr txBox="1"/>
          <p:nvPr/>
        </p:nvSpPr>
        <p:spPr>
          <a:xfrm>
            <a:off x="4163700" y="59975"/>
            <a:ext cx="3864600" cy="763500"/>
          </a:xfrm>
          <a:prstGeom prst="rect">
            <a:avLst/>
          </a:prstGeom>
          <a:solidFill>
            <a:srgbClr val="21231E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  <a:latin typeface="Lobster"/>
                <a:ea typeface="Lobster"/>
                <a:cs typeface="Lobster"/>
                <a:sym typeface="Lobster"/>
              </a:rPr>
              <a:t>Menu</a:t>
            </a:r>
            <a:endParaRPr sz="6000">
              <a:solidFill>
                <a:schemeClr val="accent1"/>
              </a:solidFill>
              <a:latin typeface="Lobster"/>
              <a:ea typeface="Lobster"/>
              <a:cs typeface="Lobster"/>
              <a:sym typeface="Lobster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8"/>
          <p:cNvSpPr/>
          <p:nvPr/>
        </p:nvSpPr>
        <p:spPr>
          <a:xfrm rot="2380012">
            <a:off x="5371106" y="821376"/>
            <a:ext cx="1602177" cy="1602177"/>
          </a:xfrm>
          <a:prstGeom prst="irregularSeal2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8"/>
          <p:cNvSpPr/>
          <p:nvPr/>
        </p:nvSpPr>
        <p:spPr>
          <a:xfrm>
            <a:off x="9425800" y="862525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8"/>
          <p:cNvSpPr/>
          <p:nvPr/>
        </p:nvSpPr>
        <p:spPr>
          <a:xfrm>
            <a:off x="1655300" y="1021050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8"/>
          <p:cNvSpPr txBox="1"/>
          <p:nvPr>
            <p:ph type="title"/>
          </p:nvPr>
        </p:nvSpPr>
        <p:spPr>
          <a:xfrm>
            <a:off x="3089400" y="59975"/>
            <a:ext cx="6013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Sides</a:t>
            </a:r>
            <a:endParaRPr/>
          </a:p>
        </p:txBody>
      </p:sp>
      <p:sp>
        <p:nvSpPr>
          <p:cNvPr id="86" name="Google Shape;86;p8"/>
          <p:cNvSpPr txBox="1"/>
          <p:nvPr>
            <p:ph idx="1" type="body"/>
          </p:nvPr>
        </p:nvSpPr>
        <p:spPr>
          <a:xfrm>
            <a:off x="137685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</p:txBody>
      </p:sp>
      <p:sp>
        <p:nvSpPr>
          <p:cNvPr id="87" name="Google Shape;87;p8"/>
          <p:cNvSpPr txBox="1"/>
          <p:nvPr>
            <p:ph idx="2" type="body"/>
          </p:nvPr>
        </p:nvSpPr>
        <p:spPr>
          <a:xfrm>
            <a:off x="475290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8"/>
          <p:cNvSpPr txBox="1"/>
          <p:nvPr>
            <p:ph idx="3" type="body"/>
          </p:nvPr>
        </p:nvSpPr>
        <p:spPr>
          <a:xfrm>
            <a:off x="812895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8">
            <a:hlinkClick action="ppaction://hlinksldjump" r:id="rId3"/>
          </p:cNvPr>
          <p:cNvSpPr txBox="1"/>
          <p:nvPr>
            <p:ph idx="4" type="title"/>
          </p:nvPr>
        </p:nvSpPr>
        <p:spPr>
          <a:xfrm>
            <a:off x="13768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Salad</a:t>
            </a:r>
            <a:endParaRPr/>
          </a:p>
        </p:txBody>
      </p:sp>
      <p:sp>
        <p:nvSpPr>
          <p:cNvPr id="90" name="Google Shape;90;p8">
            <a:hlinkClick action="ppaction://hlinksldjump" r:id="rId4"/>
          </p:cNvPr>
          <p:cNvSpPr txBox="1"/>
          <p:nvPr>
            <p:ph idx="5" type="title"/>
          </p:nvPr>
        </p:nvSpPr>
        <p:spPr>
          <a:xfrm>
            <a:off x="475290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French Fries</a:t>
            </a:r>
            <a:endParaRPr/>
          </a:p>
        </p:txBody>
      </p:sp>
      <p:sp>
        <p:nvSpPr>
          <p:cNvPr id="91" name="Google Shape;91;p8">
            <a:hlinkClick action="ppaction://hlinksldjump" r:id="rId5"/>
          </p:cNvPr>
          <p:cNvSpPr txBox="1"/>
          <p:nvPr>
            <p:ph idx="6" type="title"/>
          </p:nvPr>
        </p:nvSpPr>
        <p:spPr>
          <a:xfrm>
            <a:off x="81289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Guacamole</a:t>
            </a:r>
            <a:endParaRPr/>
          </a:p>
        </p:txBody>
      </p:sp>
      <p:pic>
        <p:nvPicPr>
          <p:cNvPr id="92" name="Google Shape;92;p8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5709252" y="1084476"/>
            <a:ext cx="773498" cy="101382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bowl of candy&#10;&#10;Description automatically generated with low confidence" id="93" name="Google Shape;93;p8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2122435" y="1249545"/>
            <a:ext cx="1195035" cy="831476"/>
          </a:xfrm>
          <a:prstGeom prst="rect">
            <a:avLst/>
          </a:prstGeom>
          <a:noFill/>
          <a:ln>
            <a:noFill/>
          </a:ln>
        </p:spPr>
      </p:pic>
      <p:pic>
        <p:nvPicPr>
          <p:cNvPr id="94" name="Google Shape;94;p8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8613932" y="1179290"/>
            <a:ext cx="1716240" cy="886340"/>
          </a:xfrm>
          <a:prstGeom prst="rect">
            <a:avLst/>
          </a:prstGeom>
          <a:noFill/>
          <a:ln>
            <a:noFill/>
          </a:ln>
        </p:spPr>
      </p:pic>
      <p:sp>
        <p:nvSpPr>
          <p:cNvPr id="95" name="Google Shape;95;p8">
            <a:hlinkClick action="ppaction://hlinksldjump" r:id="rId9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9"/>
          <p:cNvSpPr txBox="1"/>
          <p:nvPr>
            <p:ph type="title"/>
          </p:nvPr>
        </p:nvSpPr>
        <p:spPr>
          <a:xfrm>
            <a:off x="1306050" y="437550"/>
            <a:ext cx="31113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Salad</a:t>
            </a:r>
            <a:endParaRPr/>
          </a:p>
        </p:txBody>
      </p:sp>
      <p:pic>
        <p:nvPicPr>
          <p:cNvPr descr="A bowl of candy&#10;&#10;Description automatically generated with low confidence" id="101" name="Google Shape;101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507660" y="325470"/>
            <a:ext cx="1195035" cy="831476"/>
          </a:xfrm>
          <a:prstGeom prst="rect">
            <a:avLst/>
          </a:prstGeom>
          <a:noFill/>
          <a:ln>
            <a:noFill/>
          </a:ln>
        </p:spPr>
      </p:pic>
      <p:sp>
        <p:nvSpPr>
          <p:cNvPr id="102" name="Google Shape;102;p9"/>
          <p:cNvSpPr txBox="1"/>
          <p:nvPr/>
        </p:nvSpPr>
        <p:spPr>
          <a:xfrm>
            <a:off x="13768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03" name="Google Shape;103;p9"/>
          <p:cNvSpPr txBox="1"/>
          <p:nvPr/>
        </p:nvSpPr>
        <p:spPr>
          <a:xfrm>
            <a:off x="475290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04" name="Google Shape;104;p9"/>
          <p:cNvSpPr txBox="1"/>
          <p:nvPr/>
        </p:nvSpPr>
        <p:spPr>
          <a:xfrm>
            <a:off x="81289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105" name="Google Shape;105;p9"/>
          <p:cNvCxnSpPr/>
          <p:nvPr/>
        </p:nvCxnSpPr>
        <p:spPr>
          <a:xfrm>
            <a:off x="4417225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06" name="Google Shape;106;p9"/>
          <p:cNvCxnSpPr/>
          <p:nvPr/>
        </p:nvCxnSpPr>
        <p:spPr>
          <a:xfrm>
            <a:off x="7753300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107" name="Google Shape;107;p9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0"/>
          <p:cNvSpPr txBox="1"/>
          <p:nvPr>
            <p:ph type="title"/>
          </p:nvPr>
        </p:nvSpPr>
        <p:spPr>
          <a:xfrm>
            <a:off x="1306050" y="437550"/>
            <a:ext cx="40059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French Fries</a:t>
            </a:r>
            <a:endParaRPr/>
          </a:p>
        </p:txBody>
      </p:sp>
      <p:sp>
        <p:nvSpPr>
          <p:cNvPr id="113" name="Google Shape;113;p10"/>
          <p:cNvSpPr txBox="1"/>
          <p:nvPr/>
        </p:nvSpPr>
        <p:spPr>
          <a:xfrm>
            <a:off x="141782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id="114" name="Google Shape;114;p1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99152" y="143126"/>
            <a:ext cx="773498" cy="1013825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15" name="Google Shape;115;p10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116" name="Google Shape;116;p10"/>
          <p:cNvGrpSpPr/>
          <p:nvPr/>
        </p:nvGrpSpPr>
        <p:grpSpPr>
          <a:xfrm>
            <a:off x="1172777" y="3566896"/>
            <a:ext cx="9846447" cy="983"/>
            <a:chOff x="930631" y="3566896"/>
            <a:chExt cx="9846447" cy="983"/>
          </a:xfrm>
        </p:grpSpPr>
        <p:cxnSp>
          <p:nvCxnSpPr>
            <p:cNvPr id="117" name="Google Shape;117;p10"/>
            <p:cNvCxnSpPr/>
            <p:nvPr/>
          </p:nvCxnSpPr>
          <p:spPr>
            <a:xfrm>
              <a:off x="930631" y="3567879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18" name="Google Shape;118;p10"/>
            <p:cNvCxnSpPr/>
            <p:nvPr/>
          </p:nvCxnSpPr>
          <p:spPr>
            <a:xfrm>
              <a:off x="6191878" y="3566896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119" name="Google Shape;119;p10"/>
          <p:cNvSpPr txBox="1"/>
          <p:nvPr/>
        </p:nvSpPr>
        <p:spPr>
          <a:xfrm>
            <a:off x="665757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20" name="Google Shape;120;p10"/>
          <p:cNvSpPr txBox="1"/>
          <p:nvPr/>
        </p:nvSpPr>
        <p:spPr>
          <a:xfrm>
            <a:off x="141782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21" name="Google Shape;121;p10"/>
          <p:cNvSpPr txBox="1"/>
          <p:nvPr/>
        </p:nvSpPr>
        <p:spPr>
          <a:xfrm>
            <a:off x="665757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22" name="Google Shape;122;p10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11"/>
          <p:cNvSpPr txBox="1"/>
          <p:nvPr>
            <p:ph type="title"/>
          </p:nvPr>
        </p:nvSpPr>
        <p:spPr>
          <a:xfrm>
            <a:off x="1306050" y="437550"/>
            <a:ext cx="76596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Guacamole and Nachos</a:t>
            </a:r>
            <a:endParaRPr/>
          </a:p>
        </p:txBody>
      </p:sp>
      <p:sp>
        <p:nvSpPr>
          <p:cNvPr id="128" name="Google Shape;128;p11"/>
          <p:cNvSpPr txBox="1"/>
          <p:nvPr/>
        </p:nvSpPr>
        <p:spPr>
          <a:xfrm>
            <a:off x="141782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129" name="Google Shape;129;p11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130" name="Google Shape;130;p11"/>
          <p:cNvSpPr txBox="1"/>
          <p:nvPr/>
        </p:nvSpPr>
        <p:spPr>
          <a:xfrm>
            <a:off x="665757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id="131" name="Google Shape;131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156382" y="346352"/>
            <a:ext cx="1716240" cy="886340"/>
          </a:xfrm>
          <a:prstGeom prst="rect">
            <a:avLst/>
          </a:prstGeom>
          <a:noFill/>
          <a:ln>
            <a:noFill/>
          </a:ln>
        </p:spPr>
      </p:pic>
      <p:sp>
        <p:nvSpPr>
          <p:cNvPr id="132" name="Google Shape;132;p11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12"/>
          <p:cNvSpPr/>
          <p:nvPr/>
        </p:nvSpPr>
        <p:spPr>
          <a:xfrm rot="2380012">
            <a:off x="5371106" y="821376"/>
            <a:ext cx="1602177" cy="1602177"/>
          </a:xfrm>
          <a:prstGeom prst="irregularSeal2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12"/>
          <p:cNvSpPr/>
          <p:nvPr/>
        </p:nvSpPr>
        <p:spPr>
          <a:xfrm>
            <a:off x="8827825" y="882050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12"/>
          <p:cNvSpPr/>
          <p:nvPr/>
        </p:nvSpPr>
        <p:spPr>
          <a:xfrm>
            <a:off x="1999525" y="1007175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12"/>
          <p:cNvSpPr txBox="1"/>
          <p:nvPr>
            <p:ph type="title"/>
          </p:nvPr>
        </p:nvSpPr>
        <p:spPr>
          <a:xfrm>
            <a:off x="3089400" y="59975"/>
            <a:ext cx="6013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</a:t>
            </a:r>
            <a:r>
              <a:rPr lang="en"/>
              <a:t>Drinks</a:t>
            </a:r>
            <a:endParaRPr/>
          </a:p>
        </p:txBody>
      </p:sp>
      <p:sp>
        <p:nvSpPr>
          <p:cNvPr id="141" name="Google Shape;141;p12"/>
          <p:cNvSpPr txBox="1"/>
          <p:nvPr>
            <p:ph idx="1" type="body"/>
          </p:nvPr>
        </p:nvSpPr>
        <p:spPr>
          <a:xfrm>
            <a:off x="137685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</p:txBody>
      </p:sp>
      <p:sp>
        <p:nvSpPr>
          <p:cNvPr id="142" name="Google Shape;142;p12"/>
          <p:cNvSpPr txBox="1"/>
          <p:nvPr>
            <p:ph idx="2" type="body"/>
          </p:nvPr>
        </p:nvSpPr>
        <p:spPr>
          <a:xfrm>
            <a:off x="475290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12"/>
          <p:cNvSpPr txBox="1"/>
          <p:nvPr>
            <p:ph idx="3" type="body"/>
          </p:nvPr>
        </p:nvSpPr>
        <p:spPr>
          <a:xfrm>
            <a:off x="812895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12">
            <a:hlinkClick action="ppaction://hlinksldjump" r:id="rId3"/>
          </p:cNvPr>
          <p:cNvSpPr txBox="1"/>
          <p:nvPr>
            <p:ph idx="4" type="title"/>
          </p:nvPr>
        </p:nvSpPr>
        <p:spPr>
          <a:xfrm>
            <a:off x="13768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Soft Drink</a:t>
            </a:r>
            <a:endParaRPr/>
          </a:p>
        </p:txBody>
      </p:sp>
      <p:sp>
        <p:nvSpPr>
          <p:cNvPr id="145" name="Google Shape;145;p12">
            <a:hlinkClick action="ppaction://hlinksldjump" r:id="rId4"/>
          </p:cNvPr>
          <p:cNvSpPr txBox="1"/>
          <p:nvPr>
            <p:ph idx="5" type="title"/>
          </p:nvPr>
        </p:nvSpPr>
        <p:spPr>
          <a:xfrm>
            <a:off x="475290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Iced Water</a:t>
            </a:r>
            <a:endParaRPr/>
          </a:p>
        </p:txBody>
      </p:sp>
      <p:sp>
        <p:nvSpPr>
          <p:cNvPr id="146" name="Google Shape;146;p12">
            <a:hlinkClick action="ppaction://hlinksldjump" r:id="rId5"/>
          </p:cNvPr>
          <p:cNvSpPr txBox="1"/>
          <p:nvPr>
            <p:ph idx="6" type="title"/>
          </p:nvPr>
        </p:nvSpPr>
        <p:spPr>
          <a:xfrm>
            <a:off x="81289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Orange Juice</a:t>
            </a:r>
            <a:endParaRPr/>
          </a:p>
        </p:txBody>
      </p:sp>
      <p:pic>
        <p:nvPicPr>
          <p:cNvPr descr="Chart&#10;&#10;Description automatically generated" id="147" name="Google Shape;147;p12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9230919" y="842988"/>
            <a:ext cx="831873" cy="122792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Chart, funnel chart&#10;&#10;Description automatically generated" id="148" name="Google Shape;148;p12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2306868" y="756937"/>
            <a:ext cx="673774" cy="147187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cup&#10;&#10;Description automatically generated" id="149" name="Google Shape;149;p12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5887118" y="1038649"/>
            <a:ext cx="595317" cy="1167619"/>
          </a:xfrm>
          <a:prstGeom prst="rect">
            <a:avLst/>
          </a:prstGeom>
          <a:noFill/>
          <a:ln>
            <a:noFill/>
          </a:ln>
        </p:spPr>
      </p:pic>
      <p:sp>
        <p:nvSpPr>
          <p:cNvPr id="150" name="Google Shape;150;p12">
            <a:hlinkClick action="ppaction://hlinksldjump" r:id="rId9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13"/>
          <p:cNvSpPr txBox="1"/>
          <p:nvPr>
            <p:ph type="title"/>
          </p:nvPr>
        </p:nvSpPr>
        <p:spPr>
          <a:xfrm>
            <a:off x="1306050" y="437550"/>
            <a:ext cx="36087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Soft Drink</a:t>
            </a:r>
            <a:endParaRPr/>
          </a:p>
        </p:txBody>
      </p:sp>
      <p:sp>
        <p:nvSpPr>
          <p:cNvPr id="156" name="Google Shape;156;p13"/>
          <p:cNvSpPr txBox="1"/>
          <p:nvPr/>
        </p:nvSpPr>
        <p:spPr>
          <a:xfrm>
            <a:off x="13768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57" name="Google Shape;157;p13"/>
          <p:cNvSpPr txBox="1"/>
          <p:nvPr/>
        </p:nvSpPr>
        <p:spPr>
          <a:xfrm>
            <a:off x="475290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58" name="Google Shape;158;p13"/>
          <p:cNvSpPr txBox="1"/>
          <p:nvPr/>
        </p:nvSpPr>
        <p:spPr>
          <a:xfrm>
            <a:off x="81289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159" name="Google Shape;159;p13"/>
          <p:cNvCxnSpPr/>
          <p:nvPr/>
        </p:nvCxnSpPr>
        <p:spPr>
          <a:xfrm>
            <a:off x="4417225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160" name="Google Shape;160;p13"/>
          <p:cNvCxnSpPr/>
          <p:nvPr/>
        </p:nvCxnSpPr>
        <p:spPr>
          <a:xfrm>
            <a:off x="7753300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descr="Chart, funnel chart&#10;&#10;Description automatically generated" id="161" name="Google Shape;161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40593" y="61312"/>
            <a:ext cx="673774" cy="1471877"/>
          </a:xfrm>
          <a:prstGeom prst="rect">
            <a:avLst/>
          </a:prstGeom>
          <a:noFill/>
          <a:ln>
            <a:noFill/>
          </a:ln>
        </p:spPr>
      </p:pic>
      <p:sp>
        <p:nvSpPr>
          <p:cNvPr id="162" name="Google Shape;162;p13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14"/>
          <p:cNvSpPr txBox="1"/>
          <p:nvPr>
            <p:ph type="title"/>
          </p:nvPr>
        </p:nvSpPr>
        <p:spPr>
          <a:xfrm>
            <a:off x="1306050" y="437550"/>
            <a:ext cx="36690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Iced Water</a:t>
            </a:r>
            <a:endParaRPr/>
          </a:p>
        </p:txBody>
      </p:sp>
      <p:sp>
        <p:nvSpPr>
          <p:cNvPr id="168" name="Google Shape;168;p14"/>
          <p:cNvSpPr txBox="1"/>
          <p:nvPr/>
        </p:nvSpPr>
        <p:spPr>
          <a:xfrm>
            <a:off x="141782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169" name="Google Shape;169;p14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170" name="Google Shape;170;p14"/>
          <p:cNvGrpSpPr/>
          <p:nvPr/>
        </p:nvGrpSpPr>
        <p:grpSpPr>
          <a:xfrm>
            <a:off x="1172777" y="3566896"/>
            <a:ext cx="9846447" cy="983"/>
            <a:chOff x="930631" y="3566896"/>
            <a:chExt cx="9846447" cy="983"/>
          </a:xfrm>
        </p:grpSpPr>
        <p:cxnSp>
          <p:nvCxnSpPr>
            <p:cNvPr id="171" name="Google Shape;171;p14"/>
            <p:cNvCxnSpPr/>
            <p:nvPr/>
          </p:nvCxnSpPr>
          <p:spPr>
            <a:xfrm>
              <a:off x="930631" y="3567879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72" name="Google Shape;172;p14"/>
            <p:cNvCxnSpPr/>
            <p:nvPr/>
          </p:nvCxnSpPr>
          <p:spPr>
            <a:xfrm>
              <a:off x="6191878" y="3566896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173" name="Google Shape;173;p14"/>
          <p:cNvSpPr txBox="1"/>
          <p:nvPr/>
        </p:nvSpPr>
        <p:spPr>
          <a:xfrm>
            <a:off x="665757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74" name="Google Shape;174;p14"/>
          <p:cNvSpPr txBox="1"/>
          <p:nvPr/>
        </p:nvSpPr>
        <p:spPr>
          <a:xfrm>
            <a:off x="141782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175" name="Google Shape;175;p14"/>
          <p:cNvSpPr txBox="1"/>
          <p:nvPr/>
        </p:nvSpPr>
        <p:spPr>
          <a:xfrm>
            <a:off x="665757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A picture containing cup&#10;&#10;Description automatically generated" id="176" name="Google Shape;176;p1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69818" y="111074"/>
            <a:ext cx="595317" cy="1167619"/>
          </a:xfrm>
          <a:prstGeom prst="rect">
            <a:avLst/>
          </a:prstGeom>
          <a:noFill/>
          <a:ln>
            <a:noFill/>
          </a:ln>
        </p:spPr>
      </p:pic>
      <p:sp>
        <p:nvSpPr>
          <p:cNvPr id="177" name="Google Shape;177;p14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15"/>
          <p:cNvSpPr txBox="1"/>
          <p:nvPr>
            <p:ph type="title"/>
          </p:nvPr>
        </p:nvSpPr>
        <p:spPr>
          <a:xfrm>
            <a:off x="1306050" y="437550"/>
            <a:ext cx="43686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Orange Juice</a:t>
            </a:r>
            <a:endParaRPr/>
          </a:p>
        </p:txBody>
      </p:sp>
      <p:sp>
        <p:nvSpPr>
          <p:cNvPr id="183" name="Google Shape;183;p15"/>
          <p:cNvSpPr txBox="1"/>
          <p:nvPr/>
        </p:nvSpPr>
        <p:spPr>
          <a:xfrm>
            <a:off x="141782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184" name="Google Shape;184;p15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185" name="Google Shape;185;p15"/>
          <p:cNvSpPr txBox="1"/>
          <p:nvPr/>
        </p:nvSpPr>
        <p:spPr>
          <a:xfrm>
            <a:off x="665757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Chart&#10;&#10;Description automatically generated" id="186" name="Google Shape;186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44" y="100163"/>
            <a:ext cx="831873" cy="1227924"/>
          </a:xfrm>
          <a:prstGeom prst="rect">
            <a:avLst/>
          </a:prstGeom>
          <a:noFill/>
          <a:ln>
            <a:noFill/>
          </a:ln>
        </p:spPr>
      </p:pic>
      <p:sp>
        <p:nvSpPr>
          <p:cNvPr id="187" name="Google Shape;187;p15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16"/>
          <p:cNvSpPr/>
          <p:nvPr/>
        </p:nvSpPr>
        <p:spPr>
          <a:xfrm rot="2380012">
            <a:off x="5371106" y="821376"/>
            <a:ext cx="1602177" cy="1602177"/>
          </a:xfrm>
          <a:prstGeom prst="irregularSeal2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16"/>
          <p:cNvSpPr/>
          <p:nvPr/>
        </p:nvSpPr>
        <p:spPr>
          <a:xfrm>
            <a:off x="8827825" y="882050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16"/>
          <p:cNvSpPr/>
          <p:nvPr/>
        </p:nvSpPr>
        <p:spPr>
          <a:xfrm>
            <a:off x="1941875" y="1054438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16"/>
          <p:cNvSpPr txBox="1"/>
          <p:nvPr>
            <p:ph type="title"/>
          </p:nvPr>
        </p:nvSpPr>
        <p:spPr>
          <a:xfrm>
            <a:off x="3089400" y="59975"/>
            <a:ext cx="6013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Main Courses</a:t>
            </a:r>
            <a:endParaRPr/>
          </a:p>
        </p:txBody>
      </p:sp>
      <p:sp>
        <p:nvSpPr>
          <p:cNvPr id="196" name="Google Shape;196;p16"/>
          <p:cNvSpPr txBox="1"/>
          <p:nvPr>
            <p:ph idx="1" type="body"/>
          </p:nvPr>
        </p:nvSpPr>
        <p:spPr>
          <a:xfrm>
            <a:off x="137685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</p:txBody>
      </p:sp>
      <p:sp>
        <p:nvSpPr>
          <p:cNvPr id="197" name="Google Shape;197;p16"/>
          <p:cNvSpPr txBox="1"/>
          <p:nvPr>
            <p:ph idx="2" type="body"/>
          </p:nvPr>
        </p:nvSpPr>
        <p:spPr>
          <a:xfrm>
            <a:off x="475290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16"/>
          <p:cNvSpPr txBox="1"/>
          <p:nvPr>
            <p:ph idx="3" type="body"/>
          </p:nvPr>
        </p:nvSpPr>
        <p:spPr>
          <a:xfrm>
            <a:off x="812895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16">
            <a:hlinkClick action="ppaction://hlinksldjump" r:id="rId3"/>
          </p:cNvPr>
          <p:cNvSpPr txBox="1"/>
          <p:nvPr>
            <p:ph idx="4" type="title"/>
          </p:nvPr>
        </p:nvSpPr>
        <p:spPr>
          <a:xfrm>
            <a:off x="13768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Hamburguer</a:t>
            </a:r>
            <a:endParaRPr/>
          </a:p>
        </p:txBody>
      </p:sp>
      <p:sp>
        <p:nvSpPr>
          <p:cNvPr id="200" name="Google Shape;200;p16">
            <a:hlinkClick action="ppaction://hlinksldjump" r:id="rId4"/>
          </p:cNvPr>
          <p:cNvSpPr txBox="1"/>
          <p:nvPr>
            <p:ph idx="5" type="title"/>
          </p:nvPr>
        </p:nvSpPr>
        <p:spPr>
          <a:xfrm>
            <a:off x="475290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Hot Dog</a:t>
            </a:r>
            <a:endParaRPr/>
          </a:p>
        </p:txBody>
      </p:sp>
      <p:sp>
        <p:nvSpPr>
          <p:cNvPr id="201" name="Google Shape;201;p16">
            <a:hlinkClick action="ppaction://hlinksldjump" r:id="rId5"/>
          </p:cNvPr>
          <p:cNvSpPr txBox="1"/>
          <p:nvPr>
            <p:ph idx="6" type="title"/>
          </p:nvPr>
        </p:nvSpPr>
        <p:spPr>
          <a:xfrm>
            <a:off x="81289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Sandwich</a:t>
            </a:r>
            <a:endParaRPr/>
          </a:p>
        </p:txBody>
      </p:sp>
      <p:pic>
        <p:nvPicPr>
          <p:cNvPr descr="A picture containing surface chart&#10;&#10;Description automatically generated" id="202" name="Google Shape;202;p16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8827822" y="927904"/>
            <a:ext cx="1097799" cy="108205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food, snack food, plastic&#10;&#10;Description automatically generated" id="203" name="Google Shape;203;p16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2097849" y="1246043"/>
            <a:ext cx="1047051" cy="84809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vector graphics&#10;&#10;Description automatically generated" id="204" name="Google Shape;204;p16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5648685" y="1226982"/>
            <a:ext cx="1047036" cy="790956"/>
          </a:xfrm>
          <a:prstGeom prst="rect">
            <a:avLst/>
          </a:prstGeom>
          <a:noFill/>
          <a:ln>
            <a:noFill/>
          </a:ln>
        </p:spPr>
      </p:pic>
      <p:sp>
        <p:nvSpPr>
          <p:cNvPr id="205" name="Google Shape;205;p16">
            <a:hlinkClick action="ppaction://hlinksldjump" r:id="rId9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17"/>
          <p:cNvSpPr txBox="1"/>
          <p:nvPr>
            <p:ph type="title"/>
          </p:nvPr>
        </p:nvSpPr>
        <p:spPr>
          <a:xfrm>
            <a:off x="1306050" y="437550"/>
            <a:ext cx="46449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Hamburguer</a:t>
            </a:r>
            <a:endParaRPr/>
          </a:p>
        </p:txBody>
      </p:sp>
      <p:sp>
        <p:nvSpPr>
          <p:cNvPr id="211" name="Google Shape;211;p17"/>
          <p:cNvSpPr txBox="1"/>
          <p:nvPr/>
        </p:nvSpPr>
        <p:spPr>
          <a:xfrm>
            <a:off x="13768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12" name="Google Shape;212;p17"/>
          <p:cNvSpPr txBox="1"/>
          <p:nvPr/>
        </p:nvSpPr>
        <p:spPr>
          <a:xfrm>
            <a:off x="475290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13" name="Google Shape;213;p17"/>
          <p:cNvSpPr txBox="1"/>
          <p:nvPr/>
        </p:nvSpPr>
        <p:spPr>
          <a:xfrm>
            <a:off x="81289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14" name="Google Shape;214;p17"/>
          <p:cNvCxnSpPr/>
          <p:nvPr/>
        </p:nvCxnSpPr>
        <p:spPr>
          <a:xfrm>
            <a:off x="4417225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15" name="Google Shape;215;p17"/>
          <p:cNvCxnSpPr/>
          <p:nvPr/>
        </p:nvCxnSpPr>
        <p:spPr>
          <a:xfrm>
            <a:off x="7753300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descr="A picture containing food, snack food, plastic&#10;&#10;Description automatically generated" id="216" name="Google Shape;216;p1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50" y="264302"/>
            <a:ext cx="1181475" cy="957000"/>
          </a:xfrm>
          <a:prstGeom prst="rect">
            <a:avLst/>
          </a:prstGeom>
          <a:noFill/>
          <a:ln>
            <a:noFill/>
          </a:ln>
        </p:spPr>
      </p:pic>
      <p:sp>
        <p:nvSpPr>
          <p:cNvPr id="217" name="Google Shape;217;p17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18"/>
          <p:cNvSpPr txBox="1"/>
          <p:nvPr>
            <p:ph type="title"/>
          </p:nvPr>
        </p:nvSpPr>
        <p:spPr>
          <a:xfrm>
            <a:off x="1306050" y="437550"/>
            <a:ext cx="35655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Hot Dog</a:t>
            </a:r>
            <a:endParaRPr/>
          </a:p>
        </p:txBody>
      </p:sp>
      <p:sp>
        <p:nvSpPr>
          <p:cNvPr id="223" name="Google Shape;223;p18"/>
          <p:cNvSpPr txBox="1"/>
          <p:nvPr/>
        </p:nvSpPr>
        <p:spPr>
          <a:xfrm>
            <a:off x="141782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24" name="Google Shape;224;p18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225" name="Google Shape;225;p18"/>
          <p:cNvGrpSpPr/>
          <p:nvPr/>
        </p:nvGrpSpPr>
        <p:grpSpPr>
          <a:xfrm>
            <a:off x="1172777" y="3566896"/>
            <a:ext cx="9846447" cy="983"/>
            <a:chOff x="930631" y="3566896"/>
            <a:chExt cx="9846447" cy="983"/>
          </a:xfrm>
        </p:grpSpPr>
        <p:cxnSp>
          <p:nvCxnSpPr>
            <p:cNvPr id="226" name="Google Shape;226;p18"/>
            <p:cNvCxnSpPr/>
            <p:nvPr/>
          </p:nvCxnSpPr>
          <p:spPr>
            <a:xfrm>
              <a:off x="930631" y="3567879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227" name="Google Shape;227;p18"/>
            <p:cNvCxnSpPr/>
            <p:nvPr/>
          </p:nvCxnSpPr>
          <p:spPr>
            <a:xfrm>
              <a:off x="6191878" y="3566896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228" name="Google Shape;228;p18"/>
          <p:cNvSpPr txBox="1"/>
          <p:nvPr/>
        </p:nvSpPr>
        <p:spPr>
          <a:xfrm>
            <a:off x="665757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29" name="Google Shape;229;p18"/>
          <p:cNvSpPr txBox="1"/>
          <p:nvPr/>
        </p:nvSpPr>
        <p:spPr>
          <a:xfrm>
            <a:off x="141782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30" name="Google Shape;230;p18"/>
          <p:cNvSpPr txBox="1"/>
          <p:nvPr/>
        </p:nvSpPr>
        <p:spPr>
          <a:xfrm>
            <a:off x="665757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A picture containing vector graphics&#10;&#10;Description automatically generated" id="231" name="Google Shape;231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48" y="267575"/>
            <a:ext cx="1224676" cy="925150"/>
          </a:xfrm>
          <a:prstGeom prst="rect">
            <a:avLst/>
          </a:prstGeom>
          <a:noFill/>
          <a:ln>
            <a:noFill/>
          </a:ln>
        </p:spPr>
      </p:pic>
      <p:sp>
        <p:nvSpPr>
          <p:cNvPr id="232" name="Google Shape;232;p18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19"/>
          <p:cNvSpPr txBox="1"/>
          <p:nvPr>
            <p:ph type="title"/>
          </p:nvPr>
        </p:nvSpPr>
        <p:spPr>
          <a:xfrm>
            <a:off x="1306050" y="437550"/>
            <a:ext cx="39972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Sandwich</a:t>
            </a:r>
            <a:endParaRPr/>
          </a:p>
        </p:txBody>
      </p:sp>
      <p:sp>
        <p:nvSpPr>
          <p:cNvPr id="238" name="Google Shape;238;p19"/>
          <p:cNvSpPr txBox="1"/>
          <p:nvPr/>
        </p:nvSpPr>
        <p:spPr>
          <a:xfrm>
            <a:off x="141782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39" name="Google Shape;239;p19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40" name="Google Shape;240;p19"/>
          <p:cNvSpPr txBox="1"/>
          <p:nvPr/>
        </p:nvSpPr>
        <p:spPr>
          <a:xfrm>
            <a:off x="665757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A picture containing surface chart&#10;&#10;Description automatically generated" id="241" name="Google Shape;241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50" y="173750"/>
            <a:ext cx="1181475" cy="1164525"/>
          </a:xfrm>
          <a:prstGeom prst="rect">
            <a:avLst/>
          </a:prstGeom>
          <a:noFill/>
          <a:ln>
            <a:noFill/>
          </a:ln>
        </p:spPr>
      </p:pic>
      <p:sp>
        <p:nvSpPr>
          <p:cNvPr id="242" name="Google Shape;242;p19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0"/>
          <p:cNvSpPr/>
          <p:nvPr/>
        </p:nvSpPr>
        <p:spPr>
          <a:xfrm rot="2380012">
            <a:off x="5371106" y="821376"/>
            <a:ext cx="1602177" cy="1602177"/>
          </a:xfrm>
          <a:prstGeom prst="irregularSeal2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20"/>
          <p:cNvSpPr/>
          <p:nvPr/>
        </p:nvSpPr>
        <p:spPr>
          <a:xfrm>
            <a:off x="8827825" y="882050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20"/>
          <p:cNvSpPr/>
          <p:nvPr/>
        </p:nvSpPr>
        <p:spPr>
          <a:xfrm>
            <a:off x="1941875" y="1054438"/>
            <a:ext cx="1288440" cy="1288440"/>
          </a:xfrm>
          <a:prstGeom prst="irregularSeal1">
            <a:avLst/>
          </a:prstGeom>
          <a:noFill/>
          <a:ln cap="flat" cmpd="sng" w="2857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20"/>
          <p:cNvSpPr txBox="1"/>
          <p:nvPr>
            <p:ph type="title"/>
          </p:nvPr>
        </p:nvSpPr>
        <p:spPr>
          <a:xfrm>
            <a:off x="3089400" y="59975"/>
            <a:ext cx="6013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Desserts</a:t>
            </a:r>
            <a:endParaRPr/>
          </a:p>
        </p:txBody>
      </p:sp>
      <p:sp>
        <p:nvSpPr>
          <p:cNvPr id="251" name="Google Shape;251;p20"/>
          <p:cNvSpPr txBox="1"/>
          <p:nvPr>
            <p:ph idx="1" type="body"/>
          </p:nvPr>
        </p:nvSpPr>
        <p:spPr>
          <a:xfrm>
            <a:off x="1376850" y="2874375"/>
            <a:ext cx="2686200" cy="33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</p:txBody>
      </p:sp>
      <p:sp>
        <p:nvSpPr>
          <p:cNvPr id="252" name="Google Shape;252;p20"/>
          <p:cNvSpPr txBox="1"/>
          <p:nvPr>
            <p:ph idx="2" type="body"/>
          </p:nvPr>
        </p:nvSpPr>
        <p:spPr>
          <a:xfrm>
            <a:off x="475290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20"/>
          <p:cNvSpPr txBox="1"/>
          <p:nvPr>
            <p:ph idx="3" type="body"/>
          </p:nvPr>
        </p:nvSpPr>
        <p:spPr>
          <a:xfrm>
            <a:off x="8128950" y="2874375"/>
            <a:ext cx="2686200" cy="302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Aenean massa. Cum sociis natoque penatibus et magnis dis parturient montes, nascetur ridiculus mus.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20">
            <a:hlinkClick action="ppaction://hlinksldjump" r:id="rId3"/>
          </p:cNvPr>
          <p:cNvSpPr txBox="1"/>
          <p:nvPr>
            <p:ph idx="4" type="title"/>
          </p:nvPr>
        </p:nvSpPr>
        <p:spPr>
          <a:xfrm>
            <a:off x="13768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Ice Cream</a:t>
            </a:r>
            <a:endParaRPr/>
          </a:p>
        </p:txBody>
      </p:sp>
      <p:sp>
        <p:nvSpPr>
          <p:cNvPr id="255" name="Google Shape;255;p20">
            <a:hlinkClick action="ppaction://hlinksldjump" r:id="rId4"/>
          </p:cNvPr>
          <p:cNvSpPr txBox="1"/>
          <p:nvPr>
            <p:ph idx="5" type="title"/>
          </p:nvPr>
        </p:nvSpPr>
        <p:spPr>
          <a:xfrm>
            <a:off x="475290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Muffin</a:t>
            </a:r>
            <a:endParaRPr/>
          </a:p>
        </p:txBody>
      </p:sp>
      <p:sp>
        <p:nvSpPr>
          <p:cNvPr id="256" name="Google Shape;256;p20">
            <a:hlinkClick action="ppaction://hlinksldjump" r:id="rId5"/>
          </p:cNvPr>
          <p:cNvSpPr txBox="1"/>
          <p:nvPr>
            <p:ph idx="6" type="title"/>
          </p:nvPr>
        </p:nvSpPr>
        <p:spPr>
          <a:xfrm>
            <a:off x="8128950" y="2114400"/>
            <a:ext cx="2686200" cy="513000"/>
          </a:xfrm>
          <a:prstGeom prst="rect">
            <a:avLst/>
          </a:prstGeom>
          <a:noFill/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Cheesecake</a:t>
            </a:r>
            <a:endParaRPr/>
          </a:p>
        </p:txBody>
      </p:sp>
      <p:pic>
        <p:nvPicPr>
          <p:cNvPr descr="A picture containing light&#10;&#10;Description automatically generated" id="257" name="Google Shape;257;p20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2221878" y="1006638"/>
            <a:ext cx="738522" cy="1197471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red&#10;&#10;Description automatically generated" id="258" name="Google Shape;258;p20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8739122" y="1123487"/>
            <a:ext cx="1301703" cy="69091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con&#10;&#10;Description automatically generated" id="259" name="Google Shape;259;p20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5800951" y="1248738"/>
            <a:ext cx="742500" cy="865656"/>
          </a:xfrm>
          <a:prstGeom prst="rect">
            <a:avLst/>
          </a:prstGeom>
          <a:noFill/>
          <a:ln>
            <a:noFill/>
          </a:ln>
        </p:spPr>
      </p:pic>
      <p:sp>
        <p:nvSpPr>
          <p:cNvPr id="260" name="Google Shape;260;p20">
            <a:hlinkClick action="ppaction://hlinksldjump" r:id="rId9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1"/>
          <p:cNvSpPr txBox="1"/>
          <p:nvPr>
            <p:ph type="title"/>
          </p:nvPr>
        </p:nvSpPr>
        <p:spPr>
          <a:xfrm>
            <a:off x="1306050" y="437550"/>
            <a:ext cx="34467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Ice Cream</a:t>
            </a:r>
            <a:endParaRPr/>
          </a:p>
        </p:txBody>
      </p:sp>
      <p:sp>
        <p:nvSpPr>
          <p:cNvPr id="266" name="Google Shape;266;p21"/>
          <p:cNvSpPr txBox="1"/>
          <p:nvPr/>
        </p:nvSpPr>
        <p:spPr>
          <a:xfrm>
            <a:off x="13768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67" name="Google Shape;267;p21"/>
          <p:cNvSpPr txBox="1"/>
          <p:nvPr/>
        </p:nvSpPr>
        <p:spPr>
          <a:xfrm>
            <a:off x="475290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68" name="Google Shape;268;p21"/>
          <p:cNvSpPr txBox="1"/>
          <p:nvPr/>
        </p:nvSpPr>
        <p:spPr>
          <a:xfrm>
            <a:off x="8128950" y="2053825"/>
            <a:ext cx="2686200" cy="33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69" name="Google Shape;269;p21"/>
          <p:cNvCxnSpPr/>
          <p:nvPr/>
        </p:nvCxnSpPr>
        <p:spPr>
          <a:xfrm>
            <a:off x="4417225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70" name="Google Shape;270;p21"/>
          <p:cNvCxnSpPr/>
          <p:nvPr/>
        </p:nvCxnSpPr>
        <p:spPr>
          <a:xfrm>
            <a:off x="7753300" y="1701550"/>
            <a:ext cx="0" cy="39042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descr="A picture containing light&#10;&#10;Description automatically generated" id="271" name="Google Shape;271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53" y="125638"/>
            <a:ext cx="738522" cy="1197471"/>
          </a:xfrm>
          <a:prstGeom prst="rect">
            <a:avLst/>
          </a:prstGeom>
          <a:noFill/>
          <a:ln>
            <a:noFill/>
          </a:ln>
        </p:spPr>
      </p:pic>
      <p:sp>
        <p:nvSpPr>
          <p:cNvPr id="272" name="Google Shape;272;p21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22"/>
          <p:cNvSpPr txBox="1"/>
          <p:nvPr>
            <p:ph type="title"/>
          </p:nvPr>
        </p:nvSpPr>
        <p:spPr>
          <a:xfrm>
            <a:off x="1306050" y="437550"/>
            <a:ext cx="63294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Chocolate Chip Muffin</a:t>
            </a:r>
            <a:endParaRPr/>
          </a:p>
        </p:txBody>
      </p:sp>
      <p:sp>
        <p:nvSpPr>
          <p:cNvPr id="278" name="Google Shape;278;p22"/>
          <p:cNvSpPr txBox="1"/>
          <p:nvPr/>
        </p:nvSpPr>
        <p:spPr>
          <a:xfrm>
            <a:off x="141782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79" name="Google Shape;279;p22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280" name="Google Shape;280;p22"/>
          <p:cNvGrpSpPr/>
          <p:nvPr/>
        </p:nvGrpSpPr>
        <p:grpSpPr>
          <a:xfrm>
            <a:off x="1172777" y="3566896"/>
            <a:ext cx="9846447" cy="983"/>
            <a:chOff x="930631" y="3566896"/>
            <a:chExt cx="9846447" cy="983"/>
          </a:xfrm>
        </p:grpSpPr>
        <p:cxnSp>
          <p:nvCxnSpPr>
            <p:cNvPr id="281" name="Google Shape;281;p22"/>
            <p:cNvCxnSpPr/>
            <p:nvPr/>
          </p:nvCxnSpPr>
          <p:spPr>
            <a:xfrm>
              <a:off x="930631" y="3567879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282" name="Google Shape;282;p22"/>
            <p:cNvCxnSpPr/>
            <p:nvPr/>
          </p:nvCxnSpPr>
          <p:spPr>
            <a:xfrm>
              <a:off x="6191878" y="3566896"/>
              <a:ext cx="4585200" cy="0"/>
            </a:xfrm>
            <a:prstGeom prst="straightConnector1">
              <a:avLst/>
            </a:prstGeom>
            <a:noFill/>
            <a:ln cap="rnd" cmpd="sng" w="317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283" name="Google Shape;283;p22"/>
          <p:cNvSpPr txBox="1"/>
          <p:nvPr/>
        </p:nvSpPr>
        <p:spPr>
          <a:xfrm>
            <a:off x="6657575" y="1589250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84" name="Google Shape;284;p22"/>
          <p:cNvSpPr txBox="1"/>
          <p:nvPr/>
        </p:nvSpPr>
        <p:spPr>
          <a:xfrm>
            <a:off x="141782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sp>
        <p:nvSpPr>
          <p:cNvPr id="285" name="Google Shape;285;p22"/>
          <p:cNvSpPr txBox="1"/>
          <p:nvPr/>
        </p:nvSpPr>
        <p:spPr>
          <a:xfrm>
            <a:off x="6657575" y="3878425"/>
            <a:ext cx="4116600" cy="166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Icon&#10;&#10;Description automatically generated" id="286" name="Google Shape;286;p2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50" y="162151"/>
            <a:ext cx="853275" cy="994800"/>
          </a:xfrm>
          <a:prstGeom prst="rect">
            <a:avLst/>
          </a:prstGeom>
          <a:noFill/>
          <a:ln>
            <a:noFill/>
          </a:ln>
        </p:spPr>
      </p:pic>
      <p:sp>
        <p:nvSpPr>
          <p:cNvPr id="287" name="Google Shape;287;p22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23"/>
          <p:cNvSpPr txBox="1"/>
          <p:nvPr>
            <p:ph type="title"/>
          </p:nvPr>
        </p:nvSpPr>
        <p:spPr>
          <a:xfrm>
            <a:off x="1306050" y="437550"/>
            <a:ext cx="44637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Cheesecake</a:t>
            </a:r>
            <a:endParaRPr/>
          </a:p>
        </p:txBody>
      </p:sp>
      <p:sp>
        <p:nvSpPr>
          <p:cNvPr id="293" name="Google Shape;293;p23"/>
          <p:cNvSpPr txBox="1"/>
          <p:nvPr/>
        </p:nvSpPr>
        <p:spPr>
          <a:xfrm>
            <a:off x="141782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cxnSp>
        <p:nvCxnSpPr>
          <p:cNvPr id="294" name="Google Shape;294;p23"/>
          <p:cNvCxnSpPr/>
          <p:nvPr/>
        </p:nvCxnSpPr>
        <p:spPr>
          <a:xfrm>
            <a:off x="6097800" y="1649725"/>
            <a:ext cx="0" cy="3939000"/>
          </a:xfrm>
          <a:prstGeom prst="straightConnector1">
            <a:avLst/>
          </a:prstGeom>
          <a:noFill/>
          <a:ln cap="rnd" cmpd="sng" w="317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95" name="Google Shape;295;p23"/>
          <p:cNvSpPr txBox="1"/>
          <p:nvPr/>
        </p:nvSpPr>
        <p:spPr>
          <a:xfrm>
            <a:off x="6657575" y="1589250"/>
            <a:ext cx="4116600" cy="39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Donec quam felis, ultricies nec, pellentesque eu, pretium quis, sem.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Lorem ipsum dolor sit amet, consectetuer adipiscing elit. Aenean commodo ligula eget dolor. 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Cairo"/>
                <a:ea typeface="Cairo"/>
                <a:cs typeface="Cairo"/>
                <a:sym typeface="Cairo"/>
              </a:rPr>
              <a:t>Aenean massa. Cum sociis natoque penatibus et magnis dis parturient montes, nascetur ridiculus mus.</a:t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Cairo"/>
              <a:ea typeface="Cairo"/>
              <a:cs typeface="Cairo"/>
              <a:sym typeface="Cairo"/>
            </a:endParaRPr>
          </a:p>
        </p:txBody>
      </p:sp>
      <p:pic>
        <p:nvPicPr>
          <p:cNvPr descr="A picture containing red&#10;&#10;Description automatically generated" id="296" name="Google Shape;296;p2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06047" y="363387"/>
            <a:ext cx="1301703" cy="690914"/>
          </a:xfrm>
          <a:prstGeom prst="rect">
            <a:avLst/>
          </a:prstGeom>
          <a:noFill/>
          <a:ln>
            <a:noFill/>
          </a:ln>
        </p:spPr>
      </p:pic>
      <p:sp>
        <p:nvSpPr>
          <p:cNvPr id="297" name="Google Shape;297;p23">
            <a:hlinkClick action="ppaction://hlinksldjump" r:id="rId4"/>
          </p:cNvPr>
          <p:cNvSpPr/>
          <p:nvPr/>
        </p:nvSpPr>
        <p:spPr>
          <a:xfrm rot="10241445">
            <a:off x="10877815" y="5896551"/>
            <a:ext cx="1184906" cy="871356"/>
          </a:xfrm>
          <a:custGeom>
            <a:rect b="b" l="l" r="r" t="t"/>
            <a:pathLst>
              <a:path extrusionOk="0" h="7834" w="10653">
                <a:moveTo>
                  <a:pt x="3801" y="1"/>
                </a:moveTo>
                <a:lnTo>
                  <a:pt x="0" y="3195"/>
                </a:lnTo>
                <a:lnTo>
                  <a:pt x="3801" y="6371"/>
                </a:lnTo>
                <a:lnTo>
                  <a:pt x="3801" y="4640"/>
                </a:lnTo>
                <a:cubicBezTo>
                  <a:pt x="8475" y="4693"/>
                  <a:pt x="10652" y="7834"/>
                  <a:pt x="10652" y="7834"/>
                </a:cubicBezTo>
                <a:cubicBezTo>
                  <a:pt x="10652" y="7834"/>
                  <a:pt x="9653" y="1910"/>
                  <a:pt x="3801" y="1857"/>
                </a:cubicBezTo>
                <a:lnTo>
                  <a:pt x="3801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24"/>
          <p:cNvSpPr txBox="1"/>
          <p:nvPr>
            <p:ph idx="1" type="body"/>
          </p:nvPr>
        </p:nvSpPr>
        <p:spPr>
          <a:xfrm>
            <a:off x="1654300" y="2196750"/>
            <a:ext cx="7998600" cy="22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Presentation template: </a:t>
            </a:r>
            <a:r>
              <a:rPr lang="en" sz="3000" u="sng">
                <a:solidFill>
                  <a:schemeClr val="hlink"/>
                </a:solidFill>
                <a:hlinkClick r:id="rId3"/>
              </a:rPr>
              <a:t>SlidesMania</a:t>
            </a:r>
            <a:endParaRPr sz="3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Fast food clipart: </a:t>
            </a:r>
            <a:r>
              <a:rPr lang="en" sz="3000" u="sng">
                <a:solidFill>
                  <a:schemeClr val="hlink"/>
                </a:solidFill>
                <a:hlinkClick r:id="rId4"/>
              </a:rPr>
              <a:t>Vecteezy</a:t>
            </a:r>
            <a:endParaRPr sz="3000"/>
          </a:p>
        </p:txBody>
      </p:sp>
      <p:sp>
        <p:nvSpPr>
          <p:cNvPr id="303" name="Google Shape;303;p24"/>
          <p:cNvSpPr txBox="1"/>
          <p:nvPr>
            <p:ph type="title"/>
          </p:nvPr>
        </p:nvSpPr>
        <p:spPr>
          <a:xfrm>
            <a:off x="1654300" y="1160900"/>
            <a:ext cx="3441600" cy="719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F2F2F2"/>
      </a:dk1>
      <a:lt1>
        <a:srgbClr val="21231E"/>
      </a:lt1>
      <a:dk2>
        <a:srgbClr val="F2F2F2"/>
      </a:dk2>
      <a:lt2>
        <a:srgbClr val="EEEEEE"/>
      </a:lt2>
      <a:accent1>
        <a:srgbClr val="FFCB25"/>
      </a:accent1>
      <a:accent2>
        <a:srgbClr val="F2F2F2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FCB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