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Poppins"/>
      <p:regular r:id="rId30"/>
      <p:bold r:id="rId31"/>
      <p:italic r:id="rId32"/>
      <p:boldItalic r:id="rId33"/>
    </p:embeddedFont>
    <p:embeddedFont>
      <p:font typeface="Didact Gothic"/>
      <p:regular r:id="rId34"/>
    </p:embeddedFont>
    <p:embeddedFont>
      <p:font typeface="Caveat Brush"/>
      <p:regular r:id="rId35"/>
    </p:embeddedFont>
    <p:embeddedFont>
      <p:font typeface="Homemade Apple"/>
      <p:regular r:id="rId36"/>
    </p:embeddedFont>
    <p:embeddedFont>
      <p:font typeface="Caveat SemiBold"/>
      <p:regular r:id="rId37"/>
      <p:bold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CaveatBrush-regular.fntdata"/><Relationship Id="rId12" Type="http://schemas.openxmlformats.org/officeDocument/2006/relationships/slide" Target="slides/slide7.xml"/><Relationship Id="rId34" Type="http://schemas.openxmlformats.org/officeDocument/2006/relationships/font" Target="fonts/DidactGothic-regular.fntdata"/><Relationship Id="rId15" Type="http://schemas.openxmlformats.org/officeDocument/2006/relationships/slide" Target="slides/slide10.xml"/><Relationship Id="rId37" Type="http://schemas.openxmlformats.org/officeDocument/2006/relationships/font" Target="fonts/CaveatSemiBold-regular.fntdata"/><Relationship Id="rId14" Type="http://schemas.openxmlformats.org/officeDocument/2006/relationships/slide" Target="slides/slide9.xml"/><Relationship Id="rId36" Type="http://schemas.openxmlformats.org/officeDocument/2006/relationships/font" Target="fonts/HomemadeApple-regular.fntdata"/><Relationship Id="rId17" Type="http://schemas.openxmlformats.org/officeDocument/2006/relationships/slide" Target="slides/slide12.xml"/><Relationship Id="rId16" Type="http://schemas.openxmlformats.org/officeDocument/2006/relationships/slide" Target="slides/slide11.xml"/><Relationship Id="rId38" Type="http://schemas.openxmlformats.org/officeDocument/2006/relationships/font" Target="fonts/CaveatSemiBold-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5" name="Shape 1145"/>
        <p:cNvGrpSpPr/>
        <p:nvPr/>
      </p:nvGrpSpPr>
      <p:grpSpPr>
        <a:xfrm>
          <a:off x="0" y="0"/>
          <a:ext cx="0" cy="0"/>
          <a:chOff x="0" y="0"/>
          <a:chExt cx="0" cy="0"/>
        </a:xfrm>
      </p:grpSpPr>
      <p:sp>
        <p:nvSpPr>
          <p:cNvPr id="1146" name="Google Shape;1146;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147" name="Google Shape;1147;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1" name="Shape 1151"/>
        <p:cNvGrpSpPr/>
        <p:nvPr/>
      </p:nvGrpSpPr>
      <p:grpSpPr>
        <a:xfrm>
          <a:off x="0" y="0"/>
          <a:ext cx="0" cy="0"/>
          <a:chOff x="0" y="0"/>
          <a:chExt cx="0" cy="0"/>
        </a:xfrm>
      </p:grpSpPr>
      <p:sp>
        <p:nvSpPr>
          <p:cNvPr id="1152" name="Google Shape;1152;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3" name="Google Shape;1153;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2" name="Shape 1172"/>
        <p:cNvGrpSpPr/>
        <p:nvPr/>
      </p:nvGrpSpPr>
      <p:grpSpPr>
        <a:xfrm>
          <a:off x="0" y="0"/>
          <a:ext cx="0" cy="0"/>
          <a:chOff x="0" y="0"/>
          <a:chExt cx="0" cy="0"/>
        </a:xfrm>
      </p:grpSpPr>
      <p:sp>
        <p:nvSpPr>
          <p:cNvPr id="1173" name="Google Shape;1173;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74" name="Google Shape;1174;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7" name="Shape 1207"/>
        <p:cNvGrpSpPr/>
        <p:nvPr/>
      </p:nvGrpSpPr>
      <p:grpSpPr>
        <a:xfrm>
          <a:off x="0" y="0"/>
          <a:ext cx="0" cy="0"/>
          <a:chOff x="0" y="0"/>
          <a:chExt cx="0" cy="0"/>
        </a:xfrm>
      </p:grpSpPr>
      <p:sp>
        <p:nvSpPr>
          <p:cNvPr id="1208" name="Google Shape;1208;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9" name="Google Shape;1209;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71" name="Shape 1271"/>
        <p:cNvGrpSpPr/>
        <p:nvPr/>
      </p:nvGrpSpPr>
      <p:grpSpPr>
        <a:xfrm>
          <a:off x="0" y="0"/>
          <a:ext cx="0" cy="0"/>
          <a:chOff x="0" y="0"/>
          <a:chExt cx="0" cy="0"/>
        </a:xfrm>
      </p:grpSpPr>
      <p:sp>
        <p:nvSpPr>
          <p:cNvPr id="1272" name="Google Shape;1272;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3" name="Google Shape;1273;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77" name="Shape 1277"/>
        <p:cNvGrpSpPr/>
        <p:nvPr/>
      </p:nvGrpSpPr>
      <p:grpSpPr>
        <a:xfrm>
          <a:off x="0" y="0"/>
          <a:ext cx="0" cy="0"/>
          <a:chOff x="0" y="0"/>
          <a:chExt cx="0" cy="0"/>
        </a:xfrm>
      </p:grpSpPr>
      <p:sp>
        <p:nvSpPr>
          <p:cNvPr id="1278" name="Google Shape;1278;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9" name="Google Shape;1279;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7" name="Shape 1367"/>
        <p:cNvGrpSpPr/>
        <p:nvPr/>
      </p:nvGrpSpPr>
      <p:grpSpPr>
        <a:xfrm>
          <a:off x="0" y="0"/>
          <a:ext cx="0" cy="0"/>
          <a:chOff x="0" y="0"/>
          <a:chExt cx="0" cy="0"/>
        </a:xfrm>
      </p:grpSpPr>
      <p:sp>
        <p:nvSpPr>
          <p:cNvPr id="1368" name="Google Shape;1368;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9" name="Google Shape;1369;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1" name="Shape 1431"/>
        <p:cNvGrpSpPr/>
        <p:nvPr/>
      </p:nvGrpSpPr>
      <p:grpSpPr>
        <a:xfrm>
          <a:off x="0" y="0"/>
          <a:ext cx="0" cy="0"/>
          <a:chOff x="0" y="0"/>
          <a:chExt cx="0" cy="0"/>
        </a:xfrm>
      </p:grpSpPr>
      <p:sp>
        <p:nvSpPr>
          <p:cNvPr id="1432" name="Google Shape;1432;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3" name="Google Shape;1433;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7" name="Shape 1447"/>
        <p:cNvGrpSpPr/>
        <p:nvPr/>
      </p:nvGrpSpPr>
      <p:grpSpPr>
        <a:xfrm>
          <a:off x="0" y="0"/>
          <a:ext cx="0" cy="0"/>
          <a:chOff x="0" y="0"/>
          <a:chExt cx="0" cy="0"/>
        </a:xfrm>
      </p:grpSpPr>
      <p:sp>
        <p:nvSpPr>
          <p:cNvPr id="1448" name="Google Shape;1448;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9" name="Google Shape;1449;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8" name="Shape 1458"/>
        <p:cNvGrpSpPr/>
        <p:nvPr/>
      </p:nvGrpSpPr>
      <p:grpSpPr>
        <a:xfrm>
          <a:off x="0" y="0"/>
          <a:ext cx="0" cy="0"/>
          <a:chOff x="0" y="0"/>
          <a:chExt cx="0" cy="0"/>
        </a:xfrm>
      </p:grpSpPr>
      <p:sp>
        <p:nvSpPr>
          <p:cNvPr id="1459" name="Google Shape;1459;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0" name="Google Shape;1460;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6" name="Shape 1486"/>
        <p:cNvGrpSpPr/>
        <p:nvPr/>
      </p:nvGrpSpPr>
      <p:grpSpPr>
        <a:xfrm>
          <a:off x="0" y="0"/>
          <a:ext cx="0" cy="0"/>
          <a:chOff x="0" y="0"/>
          <a:chExt cx="0" cy="0"/>
        </a:xfrm>
      </p:grpSpPr>
      <p:sp>
        <p:nvSpPr>
          <p:cNvPr id="1487" name="Google Shape;1487;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8" name="Google Shape;1488;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9" name="Shape 1499"/>
        <p:cNvGrpSpPr/>
        <p:nvPr/>
      </p:nvGrpSpPr>
      <p:grpSpPr>
        <a:xfrm>
          <a:off x="0" y="0"/>
          <a:ext cx="0" cy="0"/>
          <a:chOff x="0" y="0"/>
          <a:chExt cx="0" cy="0"/>
        </a:xfrm>
      </p:grpSpPr>
      <p:sp>
        <p:nvSpPr>
          <p:cNvPr id="1500" name="Google Shape;1500;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1" name="Google Shape;1501;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96" name="Shape 1596"/>
        <p:cNvGrpSpPr/>
        <p:nvPr/>
      </p:nvGrpSpPr>
      <p:grpSpPr>
        <a:xfrm>
          <a:off x="0" y="0"/>
          <a:ext cx="0" cy="0"/>
          <a:chOff x="0" y="0"/>
          <a:chExt cx="0" cy="0"/>
        </a:xfrm>
      </p:grpSpPr>
      <p:sp>
        <p:nvSpPr>
          <p:cNvPr id="1597" name="Google Shape;1597;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98" name="Google Shape;1598;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02" name="Shape 1602"/>
        <p:cNvGrpSpPr/>
        <p:nvPr/>
      </p:nvGrpSpPr>
      <p:grpSpPr>
        <a:xfrm>
          <a:off x="0" y="0"/>
          <a:ext cx="0" cy="0"/>
          <a:chOff x="0" y="0"/>
          <a:chExt cx="0" cy="0"/>
        </a:xfrm>
      </p:grpSpPr>
      <p:sp>
        <p:nvSpPr>
          <p:cNvPr id="1603" name="Google Shape;1603;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04" name="Google Shape;1604;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2" name="Shape 1642"/>
        <p:cNvGrpSpPr/>
        <p:nvPr/>
      </p:nvGrpSpPr>
      <p:grpSpPr>
        <a:xfrm>
          <a:off x="0" y="0"/>
          <a:ext cx="0" cy="0"/>
          <a:chOff x="0" y="0"/>
          <a:chExt cx="0" cy="0"/>
        </a:xfrm>
      </p:grpSpPr>
      <p:sp>
        <p:nvSpPr>
          <p:cNvPr id="1643" name="Google Shape;1643;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4" name="Google Shape;1644;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41" name="Shape 1741"/>
        <p:cNvGrpSpPr/>
        <p:nvPr/>
      </p:nvGrpSpPr>
      <p:grpSpPr>
        <a:xfrm>
          <a:off x="0" y="0"/>
          <a:ext cx="0" cy="0"/>
          <a:chOff x="0" y="0"/>
          <a:chExt cx="0" cy="0"/>
        </a:xfrm>
      </p:grpSpPr>
      <p:sp>
        <p:nvSpPr>
          <p:cNvPr id="1742" name="Google Shape;1742;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3" name="Google Shape;1743;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4" name="Shape 1764"/>
        <p:cNvGrpSpPr/>
        <p:nvPr/>
      </p:nvGrpSpPr>
      <p:grpSpPr>
        <a:xfrm>
          <a:off x="0" y="0"/>
          <a:ext cx="0" cy="0"/>
          <a:chOff x="0" y="0"/>
          <a:chExt cx="0" cy="0"/>
        </a:xfrm>
      </p:grpSpPr>
      <p:sp>
        <p:nvSpPr>
          <p:cNvPr id="1765" name="Google Shape;1765;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6" name="Google Shape;1766;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41" name="Shape 1841"/>
        <p:cNvGrpSpPr/>
        <p:nvPr/>
      </p:nvGrpSpPr>
      <p:grpSpPr>
        <a:xfrm>
          <a:off x="0" y="0"/>
          <a:ext cx="0" cy="0"/>
          <a:chOff x="0" y="0"/>
          <a:chExt cx="0" cy="0"/>
        </a:xfrm>
      </p:grpSpPr>
      <p:sp>
        <p:nvSpPr>
          <p:cNvPr id="1842" name="Google Shape;1842;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3" name="Google Shape;1843;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7" name="Shape 1877"/>
        <p:cNvGrpSpPr/>
        <p:nvPr/>
      </p:nvGrpSpPr>
      <p:grpSpPr>
        <a:xfrm>
          <a:off x="0" y="0"/>
          <a:ext cx="0" cy="0"/>
          <a:chOff x="0" y="0"/>
          <a:chExt cx="0" cy="0"/>
        </a:xfrm>
      </p:grpSpPr>
      <p:sp>
        <p:nvSpPr>
          <p:cNvPr id="1878" name="Google Shape;1878;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9" name="Google Shape;1879;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8" name="Shape 1938"/>
        <p:cNvGrpSpPr/>
        <p:nvPr/>
      </p:nvGrpSpPr>
      <p:grpSpPr>
        <a:xfrm>
          <a:off x="0" y="0"/>
          <a:ext cx="0" cy="0"/>
          <a:chOff x="0" y="0"/>
          <a:chExt cx="0" cy="0"/>
        </a:xfrm>
      </p:grpSpPr>
      <p:sp>
        <p:nvSpPr>
          <p:cNvPr id="1939" name="Google Shape;1939;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0" name="Google Shape;1940;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1" name="Shape 1951"/>
        <p:cNvGrpSpPr/>
        <p:nvPr/>
      </p:nvGrpSpPr>
      <p:grpSpPr>
        <a:xfrm>
          <a:off x="0" y="0"/>
          <a:ext cx="0" cy="0"/>
          <a:chOff x="0" y="0"/>
          <a:chExt cx="0" cy="0"/>
        </a:xfrm>
      </p:grpSpPr>
      <p:sp>
        <p:nvSpPr>
          <p:cNvPr id="1952" name="Google Shape;1952;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3" name="Google Shape;1953;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62" name="Shape 1962"/>
        <p:cNvGrpSpPr/>
        <p:nvPr/>
      </p:nvGrpSpPr>
      <p:grpSpPr>
        <a:xfrm>
          <a:off x="0" y="0"/>
          <a:ext cx="0" cy="0"/>
          <a:chOff x="0" y="0"/>
          <a:chExt cx="0" cy="0"/>
        </a:xfrm>
      </p:grpSpPr>
      <p:sp>
        <p:nvSpPr>
          <p:cNvPr id="1963" name="Google Shape;1963;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64" name="Google Shape;1964;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68" name="Shape 1968"/>
        <p:cNvGrpSpPr/>
        <p:nvPr/>
      </p:nvGrpSpPr>
      <p:grpSpPr>
        <a:xfrm>
          <a:off x="0" y="0"/>
          <a:ext cx="0" cy="0"/>
          <a:chOff x="0" y="0"/>
          <a:chExt cx="0" cy="0"/>
        </a:xfrm>
      </p:grpSpPr>
      <p:sp>
        <p:nvSpPr>
          <p:cNvPr id="1969" name="Google Shape;1969;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0" name="Google Shape;1970;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9" name="Shape 2269"/>
        <p:cNvGrpSpPr/>
        <p:nvPr/>
      </p:nvGrpSpPr>
      <p:grpSpPr>
        <a:xfrm>
          <a:off x="0" y="0"/>
          <a:ext cx="0" cy="0"/>
          <a:chOff x="0" y="0"/>
          <a:chExt cx="0" cy="0"/>
        </a:xfrm>
      </p:grpSpPr>
      <p:sp>
        <p:nvSpPr>
          <p:cNvPr id="2270" name="Google Shape;2270;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71" name="Google Shape;2271;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5.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p:nvPr/>
        </p:nvSpPr>
        <p:spPr>
          <a:xfrm rot="-2558700">
            <a:off x="704991" y="1988915"/>
            <a:ext cx="2730961" cy="3718825"/>
          </a:xfrm>
          <a:prstGeom prst="rect">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 name="Google Shape;13;p2"/>
          <p:cNvSpPr/>
          <p:nvPr/>
        </p:nvSpPr>
        <p:spPr>
          <a:xfrm rot="1315097">
            <a:off x="1010993" y="569863"/>
            <a:ext cx="2730897" cy="371878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 name="Google Shape;14;p2"/>
          <p:cNvSpPr/>
          <p:nvPr/>
        </p:nvSpPr>
        <p:spPr>
          <a:xfrm rot="-2334274">
            <a:off x="8505583" y="766005"/>
            <a:ext cx="2730942" cy="3718921"/>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 name="Google Shape;15;p2"/>
          <p:cNvSpPr/>
          <p:nvPr/>
        </p:nvSpPr>
        <p:spPr>
          <a:xfrm rot="1107769">
            <a:off x="8034177" y="2639724"/>
            <a:ext cx="2731070" cy="3718744"/>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6" name="Google Shape;16;p2"/>
          <p:cNvGrpSpPr/>
          <p:nvPr/>
        </p:nvGrpSpPr>
        <p:grpSpPr>
          <a:xfrm>
            <a:off x="1788625" y="1156175"/>
            <a:ext cx="8619900" cy="4571700"/>
            <a:chOff x="1788625" y="1156175"/>
            <a:chExt cx="8619900" cy="4571700"/>
          </a:xfrm>
        </p:grpSpPr>
        <p:sp>
          <p:nvSpPr>
            <p:cNvPr id="17" name="Google Shape;17;p2"/>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 name="Google Shape;18;p2"/>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 name="Google Shape;19;p2"/>
          <p:cNvGrpSpPr/>
          <p:nvPr/>
        </p:nvGrpSpPr>
        <p:grpSpPr>
          <a:xfrm rot="2054966">
            <a:off x="799837" y="4138508"/>
            <a:ext cx="3140654" cy="4580593"/>
            <a:chOff x="3657699" y="1361283"/>
            <a:chExt cx="3140636" cy="4580567"/>
          </a:xfrm>
        </p:grpSpPr>
        <p:grpSp>
          <p:nvGrpSpPr>
            <p:cNvPr id="20" name="Google Shape;20;p2"/>
            <p:cNvGrpSpPr/>
            <p:nvPr/>
          </p:nvGrpSpPr>
          <p:grpSpPr>
            <a:xfrm rot="-1909505">
              <a:off x="4230016" y="1711368"/>
              <a:ext cx="1772801" cy="1561002"/>
              <a:chOff x="1423644" y="2735633"/>
              <a:chExt cx="1042193" cy="917681"/>
            </a:xfrm>
          </p:grpSpPr>
          <p:sp>
            <p:nvSpPr>
              <p:cNvPr id="21" name="Google Shape;21;p2"/>
              <p:cNvSpPr/>
              <p:nvPr/>
            </p:nvSpPr>
            <p:spPr>
              <a:xfrm>
                <a:off x="1423644" y="2735633"/>
                <a:ext cx="1042193" cy="917681"/>
              </a:xfrm>
              <a:custGeom>
                <a:rect b="b" l="l" r="r" t="t"/>
                <a:pathLst>
                  <a:path extrusionOk="0" h="917681" w="1042193">
                    <a:moveTo>
                      <a:pt x="0" y="497320"/>
                    </a:moveTo>
                    <a:cubicBezTo>
                      <a:pt x="0" y="497320"/>
                      <a:pt x="44238" y="367885"/>
                      <a:pt x="134527" y="218024"/>
                    </a:cubicBezTo>
                    <a:cubicBezTo>
                      <a:pt x="224817" y="68162"/>
                      <a:pt x="276280" y="0"/>
                      <a:pt x="276280" y="0"/>
                    </a:cubicBezTo>
                    <a:cubicBezTo>
                      <a:pt x="276280" y="0"/>
                      <a:pt x="500113" y="90658"/>
                      <a:pt x="709017" y="228290"/>
                    </a:cubicBezTo>
                    <a:cubicBezTo>
                      <a:pt x="917921" y="365922"/>
                      <a:pt x="1042194" y="495466"/>
                      <a:pt x="1042194" y="495466"/>
                    </a:cubicBezTo>
                    <a:cubicBezTo>
                      <a:pt x="1042194" y="495466"/>
                      <a:pt x="935506" y="644765"/>
                      <a:pt x="868971" y="718951"/>
                    </a:cubicBezTo>
                    <a:cubicBezTo>
                      <a:pt x="802432" y="793141"/>
                      <a:pt x="683951" y="917682"/>
                      <a:pt x="683951" y="917682"/>
                    </a:cubicBezTo>
                    <a:lnTo>
                      <a:pt x="0" y="497320"/>
                    </a:lnTo>
                    <a:close/>
                  </a:path>
                </a:pathLst>
              </a:custGeom>
              <a:solidFill>
                <a:srgbClr val="FFC76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1612856" y="2759100"/>
                <a:ext cx="158279" cy="309828"/>
              </a:xfrm>
              <a:custGeom>
                <a:rect b="b" l="l" r="r" t="t"/>
                <a:pathLst>
                  <a:path extrusionOk="0" h="309828" w="158279">
                    <a:moveTo>
                      <a:pt x="138606" y="0"/>
                    </a:moveTo>
                    <a:cubicBezTo>
                      <a:pt x="126344" y="19350"/>
                      <a:pt x="114013" y="39364"/>
                      <a:pt x="101298" y="66138"/>
                    </a:cubicBezTo>
                    <a:cubicBezTo>
                      <a:pt x="88465" y="93163"/>
                      <a:pt x="54417" y="172802"/>
                      <a:pt x="54490" y="172640"/>
                    </a:cubicBezTo>
                    <a:cubicBezTo>
                      <a:pt x="50782" y="180846"/>
                      <a:pt x="39908" y="203443"/>
                      <a:pt x="39228" y="204863"/>
                    </a:cubicBezTo>
                    <a:cubicBezTo>
                      <a:pt x="28076" y="228201"/>
                      <a:pt x="22675" y="240305"/>
                      <a:pt x="16842" y="254720"/>
                    </a:cubicBezTo>
                    <a:cubicBezTo>
                      <a:pt x="16332" y="255983"/>
                      <a:pt x="8762" y="273127"/>
                      <a:pt x="8365" y="274054"/>
                    </a:cubicBezTo>
                    <a:cubicBezTo>
                      <a:pt x="5629" y="280434"/>
                      <a:pt x="3601" y="285522"/>
                      <a:pt x="2257" y="289319"/>
                    </a:cubicBezTo>
                    <a:cubicBezTo>
                      <a:pt x="1354" y="291878"/>
                      <a:pt x="532" y="294007"/>
                      <a:pt x="225" y="295760"/>
                    </a:cubicBezTo>
                    <a:cubicBezTo>
                      <a:pt x="-140" y="297812"/>
                      <a:pt x="-83" y="299614"/>
                      <a:pt x="560" y="301869"/>
                    </a:cubicBezTo>
                    <a:cubicBezTo>
                      <a:pt x="2435" y="308366"/>
                      <a:pt x="9361" y="311438"/>
                      <a:pt x="15486" y="308989"/>
                    </a:cubicBezTo>
                    <a:cubicBezTo>
                      <a:pt x="19546" y="307370"/>
                      <a:pt x="21372" y="303585"/>
                      <a:pt x="21591" y="299492"/>
                    </a:cubicBezTo>
                    <a:cubicBezTo>
                      <a:pt x="21639" y="299217"/>
                      <a:pt x="22072" y="298298"/>
                      <a:pt x="22611" y="296780"/>
                    </a:cubicBezTo>
                    <a:cubicBezTo>
                      <a:pt x="23756" y="293538"/>
                      <a:pt x="25813" y="288850"/>
                      <a:pt x="28375" y="282875"/>
                    </a:cubicBezTo>
                    <a:cubicBezTo>
                      <a:pt x="28760" y="281972"/>
                      <a:pt x="36196" y="264488"/>
                      <a:pt x="36856" y="262861"/>
                    </a:cubicBezTo>
                    <a:cubicBezTo>
                      <a:pt x="42475" y="248980"/>
                      <a:pt x="47932" y="237313"/>
                      <a:pt x="58902" y="214360"/>
                    </a:cubicBezTo>
                    <a:cubicBezTo>
                      <a:pt x="59578" y="212939"/>
                      <a:pt x="70370" y="190185"/>
                      <a:pt x="74164" y="181797"/>
                    </a:cubicBezTo>
                    <a:cubicBezTo>
                      <a:pt x="74249" y="181607"/>
                      <a:pt x="108354" y="102203"/>
                      <a:pt x="120968" y="75635"/>
                    </a:cubicBezTo>
                    <a:cubicBezTo>
                      <a:pt x="133849" y="48509"/>
                      <a:pt x="146180" y="27709"/>
                      <a:pt x="158279" y="8821"/>
                    </a:cubicBezTo>
                    <a:cubicBezTo>
                      <a:pt x="151191" y="5700"/>
                      <a:pt x="143965" y="2303"/>
                      <a:pt x="138606"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1720404" y="2799464"/>
                <a:ext cx="139255" cy="253556"/>
              </a:xfrm>
              <a:custGeom>
                <a:rect b="b" l="l" r="r" t="t"/>
                <a:pathLst>
                  <a:path extrusionOk="0" h="253556" w="139255">
                    <a:moveTo>
                      <a:pt x="119922" y="0"/>
                    </a:moveTo>
                    <a:cubicBezTo>
                      <a:pt x="96427" y="34296"/>
                      <a:pt x="73527" y="73656"/>
                      <a:pt x="49711" y="125832"/>
                    </a:cubicBezTo>
                    <a:cubicBezTo>
                      <a:pt x="41753" y="143271"/>
                      <a:pt x="33960" y="161131"/>
                      <a:pt x="24277" y="183833"/>
                    </a:cubicBezTo>
                    <a:cubicBezTo>
                      <a:pt x="22047" y="189051"/>
                      <a:pt x="5441" y="227800"/>
                      <a:pt x="871" y="238439"/>
                    </a:cubicBezTo>
                    <a:cubicBezTo>
                      <a:pt x="-1493" y="243948"/>
                      <a:pt x="1130" y="250320"/>
                      <a:pt x="6639" y="252684"/>
                    </a:cubicBezTo>
                    <a:cubicBezTo>
                      <a:pt x="12145" y="255052"/>
                      <a:pt x="18517" y="252425"/>
                      <a:pt x="20885" y="246919"/>
                    </a:cubicBezTo>
                    <a:cubicBezTo>
                      <a:pt x="25479" y="236224"/>
                      <a:pt x="41741" y="197484"/>
                      <a:pt x="43947" y="192310"/>
                    </a:cubicBezTo>
                    <a:cubicBezTo>
                      <a:pt x="53569" y="169762"/>
                      <a:pt x="61512" y="151898"/>
                      <a:pt x="69385" y="134653"/>
                    </a:cubicBezTo>
                    <a:cubicBezTo>
                      <a:pt x="93277" y="82311"/>
                      <a:pt x="115967" y="43327"/>
                      <a:pt x="139256" y="9837"/>
                    </a:cubicBezTo>
                    <a:cubicBezTo>
                      <a:pt x="133305" y="6894"/>
                      <a:pt x="125634" y="2777"/>
                      <a:pt x="119922"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1734865" y="2860174"/>
                <a:ext cx="242149" cy="355772"/>
              </a:xfrm>
              <a:custGeom>
                <a:rect b="b" l="l" r="r" t="t"/>
                <a:pathLst>
                  <a:path extrusionOk="0" h="355772" w="242149">
                    <a:moveTo>
                      <a:pt x="222476" y="0"/>
                    </a:moveTo>
                    <a:cubicBezTo>
                      <a:pt x="198851" y="33984"/>
                      <a:pt x="173842" y="74064"/>
                      <a:pt x="138024" y="136013"/>
                    </a:cubicBezTo>
                    <a:cubicBezTo>
                      <a:pt x="137846" y="136316"/>
                      <a:pt x="137858" y="136381"/>
                      <a:pt x="137684" y="136689"/>
                    </a:cubicBezTo>
                    <a:cubicBezTo>
                      <a:pt x="76448" y="242592"/>
                      <a:pt x="47006" y="288073"/>
                      <a:pt x="2691" y="337820"/>
                    </a:cubicBezTo>
                    <a:cubicBezTo>
                      <a:pt x="-1296" y="342297"/>
                      <a:pt x="-766" y="349094"/>
                      <a:pt x="3707" y="353081"/>
                    </a:cubicBezTo>
                    <a:cubicBezTo>
                      <a:pt x="8184" y="357069"/>
                      <a:pt x="14985" y="356538"/>
                      <a:pt x="18973" y="352065"/>
                    </a:cubicBezTo>
                    <a:cubicBezTo>
                      <a:pt x="64599" y="300849"/>
                      <a:pt x="94361" y="254728"/>
                      <a:pt x="156338" y="147542"/>
                    </a:cubicBezTo>
                    <a:cubicBezTo>
                      <a:pt x="156516" y="147238"/>
                      <a:pt x="156500" y="147173"/>
                      <a:pt x="156678" y="146866"/>
                    </a:cubicBezTo>
                    <a:cubicBezTo>
                      <a:pt x="193087" y="83897"/>
                      <a:pt x="218363" y="43983"/>
                      <a:pt x="242150" y="10177"/>
                    </a:cubicBezTo>
                    <a:cubicBezTo>
                      <a:pt x="235033" y="6242"/>
                      <a:pt x="229471" y="3793"/>
                      <a:pt x="222476"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1980551" y="2934457"/>
                <a:ext cx="121619" cy="188774"/>
              </a:xfrm>
              <a:custGeom>
                <a:rect b="b" l="l" r="r" t="t"/>
                <a:pathLst>
                  <a:path extrusionOk="0" h="188774" w="121619">
                    <a:moveTo>
                      <a:pt x="102966" y="0"/>
                    </a:moveTo>
                    <a:cubicBezTo>
                      <a:pt x="65562" y="46800"/>
                      <a:pt x="26874" y="113165"/>
                      <a:pt x="873" y="173657"/>
                    </a:cubicBezTo>
                    <a:cubicBezTo>
                      <a:pt x="-1496" y="179162"/>
                      <a:pt x="1132" y="185538"/>
                      <a:pt x="6637" y="187902"/>
                    </a:cubicBezTo>
                    <a:cubicBezTo>
                      <a:pt x="12147" y="190270"/>
                      <a:pt x="18518" y="187643"/>
                      <a:pt x="20882" y="182137"/>
                    </a:cubicBezTo>
                    <a:cubicBezTo>
                      <a:pt x="46398" y="122784"/>
                      <a:pt x="85640" y="55933"/>
                      <a:pt x="121620" y="11189"/>
                    </a:cubicBezTo>
                    <a:cubicBezTo>
                      <a:pt x="115337" y="7210"/>
                      <a:pt x="109245" y="3886"/>
                      <a:pt x="102966"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1960077" y="2983634"/>
                <a:ext cx="218068" cy="329129"/>
              </a:xfrm>
              <a:custGeom>
                <a:rect b="b" l="l" r="r" t="t"/>
                <a:pathLst>
                  <a:path extrusionOk="0" h="329129" w="218068">
                    <a:moveTo>
                      <a:pt x="200431" y="0"/>
                    </a:moveTo>
                    <a:cubicBezTo>
                      <a:pt x="179393" y="27139"/>
                      <a:pt x="153679" y="67065"/>
                      <a:pt x="119027" y="125496"/>
                    </a:cubicBezTo>
                    <a:cubicBezTo>
                      <a:pt x="115651" y="131191"/>
                      <a:pt x="112061" y="137219"/>
                      <a:pt x="108174" y="143814"/>
                    </a:cubicBezTo>
                    <a:cubicBezTo>
                      <a:pt x="32750" y="271904"/>
                      <a:pt x="22148" y="289186"/>
                      <a:pt x="2693" y="311025"/>
                    </a:cubicBezTo>
                    <a:cubicBezTo>
                      <a:pt x="-1295" y="315503"/>
                      <a:pt x="-769" y="322300"/>
                      <a:pt x="3709" y="326287"/>
                    </a:cubicBezTo>
                    <a:cubicBezTo>
                      <a:pt x="8186" y="330274"/>
                      <a:pt x="14987" y="330084"/>
                      <a:pt x="18974" y="325611"/>
                    </a:cubicBezTo>
                    <a:cubicBezTo>
                      <a:pt x="39923" y="302091"/>
                      <a:pt x="49744" y="285923"/>
                      <a:pt x="126828" y="155007"/>
                    </a:cubicBezTo>
                    <a:cubicBezTo>
                      <a:pt x="130702" y="148428"/>
                      <a:pt x="134317" y="142364"/>
                      <a:pt x="137685" y="136689"/>
                    </a:cubicBezTo>
                    <a:cubicBezTo>
                      <a:pt x="172301" y="78315"/>
                      <a:pt x="198010" y="38441"/>
                      <a:pt x="218069" y="12553"/>
                    </a:cubicBezTo>
                    <a:cubicBezTo>
                      <a:pt x="211932" y="8287"/>
                      <a:pt x="206738" y="4299"/>
                      <a:pt x="200431"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2084743" y="3085727"/>
                <a:ext cx="231784" cy="312020"/>
              </a:xfrm>
              <a:custGeom>
                <a:rect b="b" l="l" r="r" t="t"/>
                <a:pathLst>
                  <a:path extrusionOk="0" h="312020" w="231784">
                    <a:moveTo>
                      <a:pt x="214827" y="0"/>
                    </a:moveTo>
                    <a:cubicBezTo>
                      <a:pt x="211629" y="5627"/>
                      <a:pt x="208888" y="9485"/>
                      <a:pt x="205330" y="16282"/>
                    </a:cubicBezTo>
                    <a:cubicBezTo>
                      <a:pt x="204132" y="18569"/>
                      <a:pt x="197586" y="30924"/>
                      <a:pt x="195833" y="34255"/>
                    </a:cubicBezTo>
                    <a:cubicBezTo>
                      <a:pt x="189271" y="46732"/>
                      <a:pt x="184474" y="54868"/>
                      <a:pt x="179551" y="62070"/>
                    </a:cubicBezTo>
                    <a:cubicBezTo>
                      <a:pt x="115126" y="156367"/>
                      <a:pt x="60140" y="229747"/>
                      <a:pt x="2843" y="294064"/>
                    </a:cubicBezTo>
                    <a:cubicBezTo>
                      <a:pt x="-1145" y="298541"/>
                      <a:pt x="-954" y="305342"/>
                      <a:pt x="3523" y="309329"/>
                    </a:cubicBezTo>
                    <a:cubicBezTo>
                      <a:pt x="7996" y="313317"/>
                      <a:pt x="14797" y="312787"/>
                      <a:pt x="18784" y="308309"/>
                    </a:cubicBezTo>
                    <a:cubicBezTo>
                      <a:pt x="76798" y="243187"/>
                      <a:pt x="132621" y="169281"/>
                      <a:pt x="197529" y="74279"/>
                    </a:cubicBezTo>
                    <a:cubicBezTo>
                      <a:pt x="203026" y="66231"/>
                      <a:pt x="208244" y="57245"/>
                      <a:pt x="215167" y="44092"/>
                    </a:cubicBezTo>
                    <a:cubicBezTo>
                      <a:pt x="216956" y="40692"/>
                      <a:pt x="223154" y="28689"/>
                      <a:pt x="224324" y="26455"/>
                    </a:cubicBezTo>
                    <a:cubicBezTo>
                      <a:pt x="227173" y="21018"/>
                      <a:pt x="229202" y="18164"/>
                      <a:pt x="231784" y="13565"/>
                    </a:cubicBezTo>
                    <a:cubicBezTo>
                      <a:pt x="226008" y="8886"/>
                      <a:pt x="220923" y="4841"/>
                      <a:pt x="214827"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2199998" y="3164079"/>
                <a:ext cx="208109" cy="243719"/>
              </a:xfrm>
              <a:custGeom>
                <a:rect b="b" l="l" r="r" t="t"/>
                <a:pathLst>
                  <a:path extrusionOk="0" h="243719" w="208109">
                    <a:moveTo>
                      <a:pt x="193525" y="0"/>
                    </a:moveTo>
                    <a:cubicBezTo>
                      <a:pt x="140101" y="58698"/>
                      <a:pt x="6153" y="216312"/>
                      <a:pt x="870" y="228601"/>
                    </a:cubicBezTo>
                    <a:cubicBezTo>
                      <a:pt x="-1494" y="234111"/>
                      <a:pt x="1133" y="240483"/>
                      <a:pt x="6639" y="242847"/>
                    </a:cubicBezTo>
                    <a:cubicBezTo>
                      <a:pt x="12144" y="245215"/>
                      <a:pt x="18516" y="242588"/>
                      <a:pt x="20884" y="237082"/>
                    </a:cubicBezTo>
                    <a:cubicBezTo>
                      <a:pt x="22815" y="232585"/>
                      <a:pt x="70146" y="175029"/>
                      <a:pt x="131114" y="103106"/>
                    </a:cubicBezTo>
                    <a:cubicBezTo>
                      <a:pt x="157747" y="71688"/>
                      <a:pt x="185141" y="39793"/>
                      <a:pt x="206074" y="15601"/>
                    </a:cubicBezTo>
                    <a:cubicBezTo>
                      <a:pt x="206693" y="14885"/>
                      <a:pt x="207430" y="14346"/>
                      <a:pt x="208110" y="13565"/>
                    </a:cubicBezTo>
                    <a:cubicBezTo>
                      <a:pt x="201746" y="7639"/>
                      <a:pt x="201386" y="7084"/>
                      <a:pt x="193525"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 name="Google Shape;29;p2"/>
            <p:cNvSpPr/>
            <p:nvPr/>
          </p:nvSpPr>
          <p:spPr>
            <a:xfrm>
              <a:off x="4296263" y="2727300"/>
              <a:ext cx="1551900" cy="701700"/>
            </a:xfrm>
            <a:prstGeom prst="roundRect">
              <a:avLst>
                <a:gd fmla="val 16667" name="adj"/>
              </a:avLst>
            </a:prstGeom>
            <a:solidFill>
              <a:srgbClr val="EFEFE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0" name="Google Shape;30;p2"/>
            <p:cNvSpPr/>
            <p:nvPr/>
          </p:nvSpPr>
          <p:spPr>
            <a:xfrm rot="-1910683">
              <a:off x="4194559" y="2969432"/>
              <a:ext cx="2066916" cy="2624678"/>
            </a:xfrm>
            <a:custGeom>
              <a:rect b="b" l="l" r="r" t="t"/>
              <a:pathLst>
                <a:path extrusionOk="0" h="1542986" w="1215091">
                  <a:moveTo>
                    <a:pt x="444013" y="0"/>
                  </a:moveTo>
                  <a:cubicBezTo>
                    <a:pt x="444017" y="0"/>
                    <a:pt x="394233" y="75384"/>
                    <a:pt x="478001" y="224319"/>
                  </a:cubicBezTo>
                  <a:cubicBezTo>
                    <a:pt x="561768" y="373245"/>
                    <a:pt x="496347" y="553780"/>
                    <a:pt x="431528" y="672920"/>
                  </a:cubicBezTo>
                  <a:cubicBezTo>
                    <a:pt x="366710" y="792068"/>
                    <a:pt x="207416" y="915132"/>
                    <a:pt x="133327" y="1050744"/>
                  </a:cubicBezTo>
                  <a:cubicBezTo>
                    <a:pt x="59238" y="1186315"/>
                    <a:pt x="-46859" y="1494580"/>
                    <a:pt x="22583" y="1537692"/>
                  </a:cubicBezTo>
                  <a:cubicBezTo>
                    <a:pt x="92024" y="1580846"/>
                    <a:pt x="322427" y="1349738"/>
                    <a:pt x="411101" y="1223194"/>
                  </a:cubicBezTo>
                  <a:cubicBezTo>
                    <a:pt x="499767" y="1096690"/>
                    <a:pt x="538399" y="901651"/>
                    <a:pt x="616426" y="790732"/>
                  </a:cubicBezTo>
                  <a:cubicBezTo>
                    <a:pt x="694462" y="679793"/>
                    <a:pt x="828338" y="538769"/>
                    <a:pt x="998966" y="547804"/>
                  </a:cubicBezTo>
                  <a:cubicBezTo>
                    <a:pt x="1169599" y="556844"/>
                    <a:pt x="1215083" y="478788"/>
                    <a:pt x="1215091" y="478792"/>
                  </a:cubicBezTo>
                  <a:lnTo>
                    <a:pt x="444013" y="0"/>
                  </a:lnTo>
                  <a:close/>
                  <a:moveTo>
                    <a:pt x="202259" y="1249628"/>
                  </a:moveTo>
                  <a:cubicBezTo>
                    <a:pt x="226908" y="1264930"/>
                    <a:pt x="234490" y="1297396"/>
                    <a:pt x="219188" y="1322008"/>
                  </a:cubicBezTo>
                  <a:cubicBezTo>
                    <a:pt x="203882" y="1346662"/>
                    <a:pt x="171440" y="1354272"/>
                    <a:pt x="146791" y="1338970"/>
                  </a:cubicBezTo>
                  <a:cubicBezTo>
                    <a:pt x="122142" y="1323668"/>
                    <a:pt x="114556" y="1291202"/>
                    <a:pt x="129862" y="1266549"/>
                  </a:cubicBezTo>
                  <a:cubicBezTo>
                    <a:pt x="145168" y="1241896"/>
                    <a:pt x="177605" y="1234326"/>
                    <a:pt x="202259" y="12496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rot="-1910683">
              <a:off x="4401514" y="2775788"/>
              <a:ext cx="1341417" cy="865427"/>
            </a:xfrm>
            <a:custGeom>
              <a:rect b="b" l="l" r="r" t="t"/>
              <a:pathLst>
                <a:path extrusionOk="0" h="508764" w="788587">
                  <a:moveTo>
                    <a:pt x="13229" y="0"/>
                  </a:moveTo>
                  <a:lnTo>
                    <a:pt x="0" y="21030"/>
                  </a:lnTo>
                  <a:lnTo>
                    <a:pt x="775358" y="508764"/>
                  </a:lnTo>
                  <a:lnTo>
                    <a:pt x="788587" y="488074"/>
                  </a:lnTo>
                  <a:lnTo>
                    <a:pt x="1322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 name="Google Shape;32;p2"/>
          <p:cNvGrpSpPr/>
          <p:nvPr/>
        </p:nvGrpSpPr>
        <p:grpSpPr>
          <a:xfrm rot="-1980596">
            <a:off x="8750224" y="3851350"/>
            <a:ext cx="3312213" cy="3770429"/>
            <a:chOff x="4345069" y="2112013"/>
            <a:chExt cx="3312119" cy="3770322"/>
          </a:xfrm>
        </p:grpSpPr>
        <p:sp>
          <p:nvSpPr>
            <p:cNvPr id="33" name="Google Shape;33;p2"/>
            <p:cNvSpPr/>
            <p:nvPr/>
          </p:nvSpPr>
          <p:spPr>
            <a:xfrm rot="1928893">
              <a:off x="5715812" y="2198578"/>
              <a:ext cx="441048" cy="401474"/>
            </a:xfrm>
            <a:custGeom>
              <a:rect b="b" l="l" r="r" t="t"/>
              <a:pathLst>
                <a:path extrusionOk="0" h="236054" w="259322">
                  <a:moveTo>
                    <a:pt x="0" y="5526"/>
                  </a:moveTo>
                  <a:lnTo>
                    <a:pt x="157107" y="0"/>
                  </a:lnTo>
                  <a:lnTo>
                    <a:pt x="259323" y="165099"/>
                  </a:lnTo>
                  <a:lnTo>
                    <a:pt x="150995" y="236054"/>
                  </a:lnTo>
                  <a:lnTo>
                    <a:pt x="0" y="552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rot="1928893">
              <a:off x="4943499" y="2679461"/>
              <a:ext cx="2115258" cy="2858770"/>
            </a:xfrm>
            <a:custGeom>
              <a:rect b="b" l="l" r="r" t="t"/>
              <a:pathLst>
                <a:path extrusionOk="0" h="1680866" w="1243705">
                  <a:moveTo>
                    <a:pt x="0" y="175596"/>
                  </a:moveTo>
                  <a:lnTo>
                    <a:pt x="70032" y="5829"/>
                  </a:lnTo>
                  <a:lnTo>
                    <a:pt x="251591" y="0"/>
                  </a:lnTo>
                  <a:lnTo>
                    <a:pt x="1243705" y="1511129"/>
                  </a:lnTo>
                  <a:lnTo>
                    <a:pt x="984625" y="1680866"/>
                  </a:lnTo>
                  <a:lnTo>
                    <a:pt x="0" y="1755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rot="1928893">
              <a:off x="5271805" y="2906190"/>
              <a:ext cx="1448109" cy="2050320"/>
            </a:xfrm>
            <a:custGeom>
              <a:rect b="b" l="l" r="r" t="t"/>
              <a:pathLst>
                <a:path extrusionOk="0" h="1205523" w="851442">
                  <a:moveTo>
                    <a:pt x="0" y="70956"/>
                  </a:moveTo>
                  <a:lnTo>
                    <a:pt x="108328" y="0"/>
                  </a:lnTo>
                  <a:lnTo>
                    <a:pt x="851442" y="1134568"/>
                  </a:lnTo>
                  <a:lnTo>
                    <a:pt x="743115" y="1205524"/>
                  </a:lnTo>
                  <a:lnTo>
                    <a:pt x="0" y="7095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rot="1928893">
              <a:off x="5689152" y="5112824"/>
              <a:ext cx="670111" cy="640312"/>
            </a:xfrm>
            <a:custGeom>
              <a:rect b="b" l="l" r="r" t="t"/>
              <a:pathLst>
                <a:path extrusionOk="0" h="376483" w="394004">
                  <a:moveTo>
                    <a:pt x="0" y="169098"/>
                  </a:moveTo>
                  <a:lnTo>
                    <a:pt x="258149" y="0"/>
                  </a:lnTo>
                  <a:lnTo>
                    <a:pt x="394004" y="207394"/>
                  </a:lnTo>
                  <a:lnTo>
                    <a:pt x="135855" y="376484"/>
                  </a:lnTo>
                  <a:lnTo>
                    <a:pt x="0" y="169098"/>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rot="1928893">
              <a:off x="5423458" y="3044214"/>
              <a:ext cx="1145790" cy="1792590"/>
            </a:xfrm>
            <a:custGeom>
              <a:rect b="b" l="l" r="r" t="t"/>
              <a:pathLst>
                <a:path extrusionOk="0" h="1053986" w="673688">
                  <a:moveTo>
                    <a:pt x="68899" y="0"/>
                  </a:moveTo>
                  <a:lnTo>
                    <a:pt x="0" y="131325"/>
                  </a:lnTo>
                  <a:lnTo>
                    <a:pt x="6720" y="141514"/>
                  </a:lnTo>
                  <a:lnTo>
                    <a:pt x="75659" y="10189"/>
                  </a:lnTo>
                  <a:lnTo>
                    <a:pt x="68899" y="0"/>
                  </a:lnTo>
                  <a:close/>
                  <a:moveTo>
                    <a:pt x="172328" y="157707"/>
                  </a:moveTo>
                  <a:lnTo>
                    <a:pt x="103591" y="289315"/>
                  </a:lnTo>
                  <a:lnTo>
                    <a:pt x="110311" y="299505"/>
                  </a:lnTo>
                  <a:lnTo>
                    <a:pt x="178765" y="168082"/>
                  </a:lnTo>
                  <a:lnTo>
                    <a:pt x="179048" y="167896"/>
                  </a:lnTo>
                  <a:lnTo>
                    <a:pt x="172328" y="157707"/>
                  </a:lnTo>
                  <a:close/>
                  <a:moveTo>
                    <a:pt x="270860" y="308058"/>
                  </a:moveTo>
                  <a:lnTo>
                    <a:pt x="201758" y="439100"/>
                  </a:lnTo>
                  <a:lnTo>
                    <a:pt x="208478" y="449289"/>
                  </a:lnTo>
                  <a:lnTo>
                    <a:pt x="277134" y="318150"/>
                  </a:lnTo>
                  <a:lnTo>
                    <a:pt x="274139" y="313620"/>
                  </a:lnTo>
                  <a:lnTo>
                    <a:pt x="270860" y="308058"/>
                  </a:lnTo>
                  <a:close/>
                  <a:moveTo>
                    <a:pt x="377326" y="471044"/>
                  </a:moveTo>
                  <a:lnTo>
                    <a:pt x="308022" y="601807"/>
                  </a:lnTo>
                  <a:lnTo>
                    <a:pt x="314580" y="611708"/>
                  </a:lnTo>
                  <a:lnTo>
                    <a:pt x="384086" y="481233"/>
                  </a:lnTo>
                  <a:lnTo>
                    <a:pt x="377326" y="471044"/>
                  </a:lnTo>
                  <a:close/>
                  <a:moveTo>
                    <a:pt x="474197" y="618849"/>
                  </a:moveTo>
                  <a:lnTo>
                    <a:pt x="407687" y="753854"/>
                  </a:lnTo>
                  <a:lnTo>
                    <a:pt x="414447" y="764039"/>
                  </a:lnTo>
                  <a:lnTo>
                    <a:pt x="480917" y="629034"/>
                  </a:lnTo>
                  <a:lnTo>
                    <a:pt x="474197" y="618849"/>
                  </a:lnTo>
                  <a:close/>
                  <a:moveTo>
                    <a:pt x="568802" y="763258"/>
                  </a:moveTo>
                  <a:lnTo>
                    <a:pt x="500065" y="894866"/>
                  </a:lnTo>
                  <a:lnTo>
                    <a:pt x="506420" y="904485"/>
                  </a:lnTo>
                  <a:lnTo>
                    <a:pt x="575360" y="773160"/>
                  </a:lnTo>
                  <a:lnTo>
                    <a:pt x="568802" y="763258"/>
                  </a:lnTo>
                  <a:close/>
                  <a:moveTo>
                    <a:pt x="667171" y="913322"/>
                  </a:moveTo>
                  <a:lnTo>
                    <a:pt x="597665" y="1043801"/>
                  </a:lnTo>
                  <a:lnTo>
                    <a:pt x="604425" y="1053986"/>
                  </a:lnTo>
                  <a:lnTo>
                    <a:pt x="673689" y="923228"/>
                  </a:lnTo>
                  <a:lnTo>
                    <a:pt x="667171" y="913322"/>
                  </a:lnTo>
                  <a:close/>
                </a:path>
              </a:pathLst>
            </a:custGeom>
            <a:solidFill>
              <a:srgbClr val="CDD0D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5828450" y="3889475"/>
              <a:ext cx="336000" cy="642300"/>
            </a:xfrm>
            <a:prstGeom prst="roundRect">
              <a:avLst>
                <a:gd fmla="val 50000" name="adj"/>
              </a:avLst>
            </a:prstGeom>
            <a:solidFill>
              <a:srgbClr val="44444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sp>
        <p:nvSpPr>
          <p:cNvPr id="39" name="Google Shape;39;p2"/>
          <p:cNvSpPr/>
          <p:nvPr/>
        </p:nvSpPr>
        <p:spPr>
          <a:xfrm rot="2280635">
            <a:off x="9208647" y="1137193"/>
            <a:ext cx="3680049" cy="1851114"/>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0" name="Google Shape;40;p2"/>
          <p:cNvGrpSpPr/>
          <p:nvPr/>
        </p:nvGrpSpPr>
        <p:grpSpPr>
          <a:xfrm flipH="1" rot="-6255430">
            <a:off x="9425701" y="593284"/>
            <a:ext cx="3267702" cy="2944901"/>
            <a:chOff x="9424668" y="593175"/>
            <a:chExt cx="3267366" cy="2944597"/>
          </a:xfrm>
        </p:grpSpPr>
        <p:sp>
          <p:nvSpPr>
            <p:cNvPr id="41" name="Google Shape;41;p2"/>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50" name="Google Shape;50;p2"/>
          <p:cNvGrpSpPr/>
          <p:nvPr/>
        </p:nvGrpSpPr>
        <p:grpSpPr>
          <a:xfrm>
            <a:off x="3443924" y="-46498"/>
            <a:ext cx="1241752" cy="963025"/>
            <a:chOff x="-133814" y="2352777"/>
            <a:chExt cx="1241752" cy="963025"/>
          </a:xfrm>
        </p:grpSpPr>
        <p:sp>
          <p:nvSpPr>
            <p:cNvPr id="51" name="Google Shape;51;p2"/>
            <p:cNvSpPr/>
            <p:nvPr/>
          </p:nvSpPr>
          <p:spPr>
            <a:xfrm>
              <a:off x="-133489" y="2370846"/>
              <a:ext cx="1035336" cy="931653"/>
            </a:xfrm>
            <a:custGeom>
              <a:rect b="b" l="l" r="r" t="t"/>
              <a:pathLst>
                <a:path extrusionOk="0" h="548031" w="609021">
                  <a:moveTo>
                    <a:pt x="0" y="274018"/>
                  </a:moveTo>
                  <a:cubicBezTo>
                    <a:pt x="0" y="122682"/>
                    <a:pt x="136334" y="0"/>
                    <a:pt x="304510" y="0"/>
                  </a:cubicBezTo>
                  <a:cubicBezTo>
                    <a:pt x="472685" y="0"/>
                    <a:pt x="609022" y="122682"/>
                    <a:pt x="609022" y="274018"/>
                  </a:cubicBezTo>
                  <a:cubicBezTo>
                    <a:pt x="609022" y="425349"/>
                    <a:pt x="472685" y="548031"/>
                    <a:pt x="304510" y="548031"/>
                  </a:cubicBezTo>
                  <a:cubicBezTo>
                    <a:pt x="136334" y="548031"/>
                    <a:pt x="0" y="425349"/>
                    <a:pt x="0" y="2740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133489" y="2368471"/>
              <a:ext cx="1035336" cy="931653"/>
            </a:xfrm>
            <a:custGeom>
              <a:rect b="b" l="l" r="r" t="t"/>
              <a:pathLst>
                <a:path extrusionOk="0" h="548031" w="609021">
                  <a:moveTo>
                    <a:pt x="0" y="274018"/>
                  </a:moveTo>
                  <a:cubicBezTo>
                    <a:pt x="0" y="122682"/>
                    <a:pt x="136334" y="0"/>
                    <a:pt x="304510" y="0"/>
                  </a:cubicBezTo>
                  <a:cubicBezTo>
                    <a:pt x="472685" y="0"/>
                    <a:pt x="609022" y="122682"/>
                    <a:pt x="609022" y="274018"/>
                  </a:cubicBezTo>
                  <a:cubicBezTo>
                    <a:pt x="609022" y="425349"/>
                    <a:pt x="472685" y="548031"/>
                    <a:pt x="304510" y="548031"/>
                  </a:cubicBezTo>
                  <a:cubicBezTo>
                    <a:pt x="136334" y="548031"/>
                    <a:pt x="0" y="425349"/>
                    <a:pt x="0" y="274018"/>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3" name="Google Shape;53;p2"/>
            <p:cNvGrpSpPr/>
            <p:nvPr/>
          </p:nvGrpSpPr>
          <p:grpSpPr>
            <a:xfrm>
              <a:off x="800527" y="2540988"/>
              <a:ext cx="286356" cy="262242"/>
              <a:chOff x="709891" y="1522244"/>
              <a:chExt cx="168336" cy="154160"/>
            </a:xfrm>
          </p:grpSpPr>
          <p:sp>
            <p:nvSpPr>
              <p:cNvPr id="54" name="Google Shape;54;p2"/>
              <p:cNvSpPr/>
              <p:nvPr/>
            </p:nvSpPr>
            <p:spPr>
              <a:xfrm>
                <a:off x="709891" y="1532935"/>
                <a:ext cx="158735" cy="143469"/>
              </a:xfrm>
              <a:custGeom>
                <a:rect b="b" l="l" r="r" t="t"/>
                <a:pathLst>
                  <a:path extrusionOk="0" h="143469" w="158735">
                    <a:moveTo>
                      <a:pt x="148218" y="0"/>
                    </a:moveTo>
                    <a:lnTo>
                      <a:pt x="0" y="131260"/>
                    </a:lnTo>
                    <a:lnTo>
                      <a:pt x="10853" y="143470"/>
                    </a:lnTo>
                    <a:lnTo>
                      <a:pt x="158735" y="12209"/>
                    </a:lnTo>
                    <a:lnTo>
                      <a:pt x="148218"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835953" y="1522244"/>
                <a:ext cx="42274" cy="42274"/>
              </a:xfrm>
              <a:custGeom>
                <a:rect b="b" l="l" r="r" t="t"/>
                <a:pathLst>
                  <a:path extrusionOk="0" h="42274" w="42274">
                    <a:moveTo>
                      <a:pt x="0" y="21135"/>
                    </a:moveTo>
                    <a:cubicBezTo>
                      <a:pt x="0" y="9465"/>
                      <a:pt x="9465" y="0"/>
                      <a:pt x="21135" y="0"/>
                    </a:cubicBezTo>
                    <a:cubicBezTo>
                      <a:pt x="32810" y="0"/>
                      <a:pt x="42275" y="9465"/>
                      <a:pt x="42275" y="21135"/>
                    </a:cubicBezTo>
                    <a:cubicBezTo>
                      <a:pt x="42275" y="32810"/>
                      <a:pt x="32810" y="42275"/>
                      <a:pt x="21135" y="42275"/>
                    </a:cubicBezTo>
                    <a:cubicBezTo>
                      <a:pt x="9465" y="42275"/>
                      <a:pt x="0" y="32810"/>
                      <a:pt x="0" y="2113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 name="Google Shape;56;p2"/>
            <p:cNvGrpSpPr/>
            <p:nvPr/>
          </p:nvGrpSpPr>
          <p:grpSpPr>
            <a:xfrm>
              <a:off x="-133814" y="2352777"/>
              <a:ext cx="1241752" cy="963025"/>
              <a:chOff x="154925" y="1412037"/>
              <a:chExt cx="729970" cy="566119"/>
            </a:xfrm>
          </p:grpSpPr>
          <p:sp>
            <p:nvSpPr>
              <p:cNvPr id="57" name="Google Shape;57;p2"/>
              <p:cNvSpPr/>
              <p:nvPr/>
            </p:nvSpPr>
            <p:spPr>
              <a:xfrm>
                <a:off x="294387" y="1444060"/>
                <a:ext cx="84027" cy="507473"/>
              </a:xfrm>
              <a:custGeom>
                <a:rect b="b" l="l" r="r" t="t"/>
                <a:pathLst>
                  <a:path extrusionOk="0" h="507473" w="84027">
                    <a:moveTo>
                      <a:pt x="35385" y="610"/>
                    </a:moveTo>
                    <a:cubicBezTo>
                      <a:pt x="30005" y="2488"/>
                      <a:pt x="27384" y="8394"/>
                      <a:pt x="29280" y="13726"/>
                    </a:cubicBezTo>
                    <a:cubicBezTo>
                      <a:pt x="29395" y="14050"/>
                      <a:pt x="40869" y="44236"/>
                      <a:pt x="44882" y="56102"/>
                    </a:cubicBezTo>
                    <a:cubicBezTo>
                      <a:pt x="68108" y="124750"/>
                      <a:pt x="71265" y="187852"/>
                      <a:pt x="42847" y="251832"/>
                    </a:cubicBezTo>
                    <a:cubicBezTo>
                      <a:pt x="-3884" y="357039"/>
                      <a:pt x="-7996" y="437552"/>
                      <a:pt x="9608" y="500027"/>
                    </a:cubicBezTo>
                    <a:cubicBezTo>
                      <a:pt x="11143" y="505476"/>
                      <a:pt x="17003" y="508609"/>
                      <a:pt x="22496" y="507091"/>
                    </a:cubicBezTo>
                    <a:cubicBezTo>
                      <a:pt x="27990" y="505569"/>
                      <a:pt x="31154" y="500096"/>
                      <a:pt x="29619" y="494647"/>
                    </a:cubicBezTo>
                    <a:cubicBezTo>
                      <a:pt x="13267" y="436609"/>
                      <a:pt x="17095" y="360978"/>
                      <a:pt x="61841" y="260240"/>
                    </a:cubicBezTo>
                    <a:cubicBezTo>
                      <a:pt x="92675" y="190819"/>
                      <a:pt x="89265" y="122414"/>
                      <a:pt x="64554" y="49374"/>
                    </a:cubicBezTo>
                    <a:cubicBezTo>
                      <a:pt x="60377" y="37027"/>
                      <a:pt x="48589" y="6597"/>
                      <a:pt x="48613" y="6662"/>
                    </a:cubicBezTo>
                    <a:cubicBezTo>
                      <a:pt x="46718" y="1330"/>
                      <a:pt x="40765" y="-1273"/>
                      <a:pt x="35385" y="6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372472" y="1415360"/>
                <a:ext cx="93821" cy="556738"/>
              </a:xfrm>
              <a:custGeom>
                <a:rect b="b" l="l" r="r" t="t"/>
                <a:pathLst>
                  <a:path extrusionOk="0" h="556738" w="93821">
                    <a:moveTo>
                      <a:pt x="26831" y="67"/>
                    </a:moveTo>
                    <a:cubicBezTo>
                      <a:pt x="24202" y="-196"/>
                      <a:pt x="21586" y="293"/>
                      <a:pt x="19369" y="1998"/>
                    </a:cubicBezTo>
                    <a:cubicBezTo>
                      <a:pt x="14937" y="5410"/>
                      <a:pt x="14084" y="11644"/>
                      <a:pt x="17673" y="15854"/>
                    </a:cubicBezTo>
                    <a:cubicBezTo>
                      <a:pt x="64907" y="71273"/>
                      <a:pt x="87617" y="191920"/>
                      <a:pt x="63122" y="259479"/>
                    </a:cubicBezTo>
                    <a:cubicBezTo>
                      <a:pt x="57880" y="273935"/>
                      <a:pt x="52666" y="285921"/>
                      <a:pt x="41756" y="309748"/>
                    </a:cubicBezTo>
                    <a:cubicBezTo>
                      <a:pt x="40598" y="312270"/>
                      <a:pt x="40877" y="312056"/>
                      <a:pt x="39720" y="314582"/>
                    </a:cubicBezTo>
                    <a:cubicBezTo>
                      <a:pt x="23884" y="349201"/>
                      <a:pt x="16160" y="368114"/>
                      <a:pt x="10212" y="391601"/>
                    </a:cubicBezTo>
                    <a:cubicBezTo>
                      <a:pt x="-3706" y="446551"/>
                      <a:pt x="-3747" y="503058"/>
                      <a:pt x="12247" y="549826"/>
                    </a:cubicBezTo>
                    <a:cubicBezTo>
                      <a:pt x="14009" y="554980"/>
                      <a:pt x="19711" y="557943"/>
                      <a:pt x="25135" y="556271"/>
                    </a:cubicBezTo>
                    <a:cubicBezTo>
                      <a:pt x="30560" y="554595"/>
                      <a:pt x="33680" y="548855"/>
                      <a:pt x="31919" y="543702"/>
                    </a:cubicBezTo>
                    <a:cubicBezTo>
                      <a:pt x="17212" y="500702"/>
                      <a:pt x="17138" y="447773"/>
                      <a:pt x="30223" y="396111"/>
                    </a:cubicBezTo>
                    <a:cubicBezTo>
                      <a:pt x="35813" y="374045"/>
                      <a:pt x="42991" y="356269"/>
                      <a:pt x="58373" y="322638"/>
                    </a:cubicBezTo>
                    <a:cubicBezTo>
                      <a:pt x="59527" y="320120"/>
                      <a:pt x="59592" y="320006"/>
                      <a:pt x="60750" y="317484"/>
                    </a:cubicBezTo>
                    <a:cubicBezTo>
                      <a:pt x="71870" y="293196"/>
                      <a:pt x="77323" y="281015"/>
                      <a:pt x="82796" y="265923"/>
                    </a:cubicBezTo>
                    <a:cubicBezTo>
                      <a:pt x="109615" y="191952"/>
                      <a:pt x="85318" y="64274"/>
                      <a:pt x="33615" y="3609"/>
                    </a:cubicBezTo>
                    <a:cubicBezTo>
                      <a:pt x="31820" y="1504"/>
                      <a:pt x="29460" y="330"/>
                      <a:pt x="26831" y="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452889" y="1412037"/>
                <a:ext cx="89707" cy="566119"/>
              </a:xfrm>
              <a:custGeom>
                <a:rect b="b" l="l" r="r" t="t"/>
                <a:pathLst>
                  <a:path extrusionOk="0" h="566119" w="89707">
                    <a:moveTo>
                      <a:pt x="21713" y="1"/>
                    </a:moveTo>
                    <a:cubicBezTo>
                      <a:pt x="19070" y="38"/>
                      <a:pt x="16576" y="1297"/>
                      <a:pt x="14588" y="3272"/>
                    </a:cubicBezTo>
                    <a:cubicBezTo>
                      <a:pt x="10617" y="7219"/>
                      <a:pt x="10836" y="13506"/>
                      <a:pt x="14928" y="17335"/>
                    </a:cubicBezTo>
                    <a:cubicBezTo>
                      <a:pt x="74590" y="73147"/>
                      <a:pt x="81945" y="183240"/>
                      <a:pt x="50880" y="269509"/>
                    </a:cubicBezTo>
                    <a:cubicBezTo>
                      <a:pt x="46544" y="281556"/>
                      <a:pt x="42274" y="291361"/>
                      <a:pt x="32566" y="312682"/>
                    </a:cubicBezTo>
                    <a:cubicBezTo>
                      <a:pt x="32501" y="312816"/>
                      <a:pt x="32627" y="312873"/>
                      <a:pt x="32566" y="313006"/>
                    </a:cubicBezTo>
                    <a:cubicBezTo>
                      <a:pt x="13487" y="354904"/>
                      <a:pt x="6314" y="373955"/>
                      <a:pt x="2719" y="400009"/>
                    </a:cubicBezTo>
                    <a:cubicBezTo>
                      <a:pt x="-4142" y="449732"/>
                      <a:pt x="2234" y="515283"/>
                      <a:pt x="18997" y="559618"/>
                    </a:cubicBezTo>
                    <a:cubicBezTo>
                      <a:pt x="20952" y="564787"/>
                      <a:pt x="26866" y="567390"/>
                      <a:pt x="32226" y="565508"/>
                    </a:cubicBezTo>
                    <a:cubicBezTo>
                      <a:pt x="37586" y="563622"/>
                      <a:pt x="40286" y="557918"/>
                      <a:pt x="38331" y="552752"/>
                    </a:cubicBezTo>
                    <a:cubicBezTo>
                      <a:pt x="22758" y="511555"/>
                      <a:pt x="16633" y="449274"/>
                      <a:pt x="23069" y="402624"/>
                    </a:cubicBezTo>
                    <a:cubicBezTo>
                      <a:pt x="26320" y="379051"/>
                      <a:pt x="33258" y="361045"/>
                      <a:pt x="51560" y="320856"/>
                    </a:cubicBezTo>
                    <a:cubicBezTo>
                      <a:pt x="51621" y="320722"/>
                      <a:pt x="65975" y="288758"/>
                      <a:pt x="70554" y="276047"/>
                    </a:cubicBezTo>
                    <a:cubicBezTo>
                      <a:pt x="103967" y="183252"/>
                      <a:pt x="95782" y="65257"/>
                      <a:pt x="29174" y="2944"/>
                    </a:cubicBezTo>
                    <a:cubicBezTo>
                      <a:pt x="27125" y="1029"/>
                      <a:pt x="24353" y="-39"/>
                      <a:pt x="21713" y="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534960" y="1426279"/>
                <a:ext cx="106648" cy="538212"/>
              </a:xfrm>
              <a:custGeom>
                <a:rect b="b" l="l" r="r" t="t"/>
                <a:pathLst>
                  <a:path extrusionOk="0" h="538212" w="106648">
                    <a:moveTo>
                      <a:pt x="33254" y="4"/>
                    </a:moveTo>
                    <a:cubicBezTo>
                      <a:pt x="30611" y="-65"/>
                      <a:pt x="27858" y="737"/>
                      <a:pt x="25790" y="2656"/>
                    </a:cubicBezTo>
                    <a:cubicBezTo>
                      <a:pt x="21652" y="6493"/>
                      <a:pt x="21527" y="12865"/>
                      <a:pt x="25450" y="16913"/>
                    </a:cubicBezTo>
                    <a:cubicBezTo>
                      <a:pt x="25863" y="17338"/>
                      <a:pt x="26607" y="18217"/>
                      <a:pt x="27826" y="19565"/>
                    </a:cubicBezTo>
                    <a:cubicBezTo>
                      <a:pt x="29895" y="21856"/>
                      <a:pt x="32445" y="24495"/>
                      <a:pt x="34947" y="27523"/>
                    </a:cubicBezTo>
                    <a:cubicBezTo>
                      <a:pt x="42128" y="36206"/>
                      <a:pt x="49281" y="45861"/>
                      <a:pt x="55977" y="56366"/>
                    </a:cubicBezTo>
                    <a:cubicBezTo>
                      <a:pt x="76942" y="89249"/>
                      <a:pt x="88499" y="122318"/>
                      <a:pt x="85823" y="152185"/>
                    </a:cubicBezTo>
                    <a:cubicBezTo>
                      <a:pt x="85516" y="155638"/>
                      <a:pt x="84824" y="159116"/>
                      <a:pt x="84127" y="162463"/>
                    </a:cubicBezTo>
                    <a:cubicBezTo>
                      <a:pt x="77537" y="194164"/>
                      <a:pt x="68493" y="218781"/>
                      <a:pt x="45804" y="271544"/>
                    </a:cubicBezTo>
                    <a:cubicBezTo>
                      <a:pt x="43844" y="276094"/>
                      <a:pt x="42772" y="278402"/>
                      <a:pt x="41731" y="280827"/>
                    </a:cubicBezTo>
                    <a:cubicBezTo>
                      <a:pt x="20402" y="330566"/>
                      <a:pt x="10480" y="358781"/>
                      <a:pt x="4424" y="391895"/>
                    </a:cubicBezTo>
                    <a:cubicBezTo>
                      <a:pt x="-3337" y="434327"/>
                      <a:pt x="-770" y="491750"/>
                      <a:pt x="11204" y="531146"/>
                    </a:cubicBezTo>
                    <a:cubicBezTo>
                      <a:pt x="12832" y="536494"/>
                      <a:pt x="18289" y="539364"/>
                      <a:pt x="23758" y="537777"/>
                    </a:cubicBezTo>
                    <a:cubicBezTo>
                      <a:pt x="29223" y="536190"/>
                      <a:pt x="32501" y="530855"/>
                      <a:pt x="30878" y="525511"/>
                    </a:cubicBezTo>
                    <a:cubicBezTo>
                      <a:pt x="19851" y="489232"/>
                      <a:pt x="17564" y="434635"/>
                      <a:pt x="24774" y="395210"/>
                    </a:cubicBezTo>
                    <a:cubicBezTo>
                      <a:pt x="30486" y="363971"/>
                      <a:pt x="39950" y="336893"/>
                      <a:pt x="60725" y="288453"/>
                    </a:cubicBezTo>
                    <a:cubicBezTo>
                      <a:pt x="61761" y="286036"/>
                      <a:pt x="62838" y="284049"/>
                      <a:pt x="64797" y="279499"/>
                    </a:cubicBezTo>
                    <a:cubicBezTo>
                      <a:pt x="88009" y="225529"/>
                      <a:pt x="97531" y="199864"/>
                      <a:pt x="104481" y="166443"/>
                    </a:cubicBezTo>
                    <a:cubicBezTo>
                      <a:pt x="105331" y="162342"/>
                      <a:pt x="105797" y="158051"/>
                      <a:pt x="106173" y="153841"/>
                    </a:cubicBezTo>
                    <a:cubicBezTo>
                      <a:pt x="109311" y="118804"/>
                      <a:pt x="96725" y="82007"/>
                      <a:pt x="73614" y="45756"/>
                    </a:cubicBezTo>
                    <a:cubicBezTo>
                      <a:pt x="66445" y="34510"/>
                      <a:pt x="58571" y="24212"/>
                      <a:pt x="50888" y="14921"/>
                    </a:cubicBezTo>
                    <a:cubicBezTo>
                      <a:pt x="48192" y="11659"/>
                      <a:pt x="45690" y="8809"/>
                      <a:pt x="43427" y="6303"/>
                    </a:cubicBezTo>
                    <a:cubicBezTo>
                      <a:pt x="42043" y="4769"/>
                      <a:pt x="40954" y="3583"/>
                      <a:pt x="40375" y="2988"/>
                    </a:cubicBezTo>
                    <a:cubicBezTo>
                      <a:pt x="38412" y="963"/>
                      <a:pt x="35894" y="73"/>
                      <a:pt x="33254" y="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185926" y="1560206"/>
                <a:ext cx="592418" cy="168373"/>
              </a:xfrm>
              <a:custGeom>
                <a:rect b="b" l="l" r="r" t="t"/>
                <a:pathLst>
                  <a:path extrusionOk="0" h="168373" w="592418">
                    <a:moveTo>
                      <a:pt x="10793" y="71"/>
                    </a:moveTo>
                    <a:cubicBezTo>
                      <a:pt x="8188" y="-204"/>
                      <a:pt x="8270" y="131"/>
                      <a:pt x="2359" y="4601"/>
                    </a:cubicBezTo>
                    <a:cubicBezTo>
                      <a:pt x="-496" y="13264"/>
                      <a:pt x="-518" y="13106"/>
                      <a:pt x="1009" y="16680"/>
                    </a:cubicBezTo>
                    <a:cubicBezTo>
                      <a:pt x="2684" y="19603"/>
                      <a:pt x="2776" y="19526"/>
                      <a:pt x="3371" y="20077"/>
                    </a:cubicBezTo>
                    <a:cubicBezTo>
                      <a:pt x="4574" y="21210"/>
                      <a:pt x="4456" y="21129"/>
                      <a:pt x="5058" y="21587"/>
                    </a:cubicBezTo>
                    <a:cubicBezTo>
                      <a:pt x="5103" y="21623"/>
                      <a:pt x="5960" y="22263"/>
                      <a:pt x="6070" y="22344"/>
                    </a:cubicBezTo>
                    <a:cubicBezTo>
                      <a:pt x="7633" y="23169"/>
                      <a:pt x="9178" y="22801"/>
                      <a:pt x="10793" y="22720"/>
                    </a:cubicBezTo>
                    <a:cubicBezTo>
                      <a:pt x="10550" y="22704"/>
                      <a:pt x="10079" y="23129"/>
                      <a:pt x="9781" y="23097"/>
                    </a:cubicBezTo>
                    <a:cubicBezTo>
                      <a:pt x="6303" y="22295"/>
                      <a:pt x="6246" y="22550"/>
                      <a:pt x="6070" y="22344"/>
                    </a:cubicBezTo>
                    <a:cubicBezTo>
                      <a:pt x="7914" y="23704"/>
                      <a:pt x="17635" y="30893"/>
                      <a:pt x="23276" y="34800"/>
                    </a:cubicBezTo>
                    <a:cubicBezTo>
                      <a:pt x="38115" y="45070"/>
                      <a:pt x="55759" y="56684"/>
                      <a:pt x="73206" y="68019"/>
                    </a:cubicBezTo>
                    <a:cubicBezTo>
                      <a:pt x="122278" y="99898"/>
                      <a:pt x="161576" y="122879"/>
                      <a:pt x="183527" y="130299"/>
                    </a:cubicBezTo>
                    <a:cubicBezTo>
                      <a:pt x="256174" y="154859"/>
                      <a:pt x="312831" y="165218"/>
                      <a:pt x="374816" y="167671"/>
                    </a:cubicBezTo>
                    <a:cubicBezTo>
                      <a:pt x="404367" y="168837"/>
                      <a:pt x="422244" y="168610"/>
                      <a:pt x="487160" y="166538"/>
                    </a:cubicBezTo>
                    <a:cubicBezTo>
                      <a:pt x="526981" y="165267"/>
                      <a:pt x="552245" y="164647"/>
                      <a:pt x="582299" y="164651"/>
                    </a:cubicBezTo>
                    <a:cubicBezTo>
                      <a:pt x="587974" y="164651"/>
                      <a:pt x="592419" y="159672"/>
                      <a:pt x="592419" y="153325"/>
                    </a:cubicBezTo>
                    <a:cubicBezTo>
                      <a:pt x="592419" y="146977"/>
                      <a:pt x="587974" y="141626"/>
                      <a:pt x="582299" y="141626"/>
                    </a:cubicBezTo>
                    <a:cubicBezTo>
                      <a:pt x="552007" y="141626"/>
                      <a:pt x="526487" y="142237"/>
                      <a:pt x="486488" y="143512"/>
                    </a:cubicBezTo>
                    <a:cubicBezTo>
                      <a:pt x="422062" y="145568"/>
                      <a:pt x="404432" y="145787"/>
                      <a:pt x="375492" y="144646"/>
                    </a:cubicBezTo>
                    <a:cubicBezTo>
                      <a:pt x="315292" y="142261"/>
                      <a:pt x="260570" y="132019"/>
                      <a:pt x="189600" y="108030"/>
                    </a:cubicBezTo>
                    <a:cubicBezTo>
                      <a:pt x="169766" y="101323"/>
                      <a:pt x="131246" y="79301"/>
                      <a:pt x="83665" y="48389"/>
                    </a:cubicBezTo>
                    <a:cubicBezTo>
                      <a:pt x="66389" y="37164"/>
                      <a:pt x="48753" y="25331"/>
                      <a:pt x="34072" y="15170"/>
                    </a:cubicBezTo>
                    <a:cubicBezTo>
                      <a:pt x="28200" y="11106"/>
                      <a:pt x="17422" y="3147"/>
                      <a:pt x="16866" y="2714"/>
                    </a:cubicBezTo>
                    <a:cubicBezTo>
                      <a:pt x="16581" y="2471"/>
                      <a:pt x="16381" y="2690"/>
                      <a:pt x="17203" y="3471"/>
                    </a:cubicBezTo>
                    <a:cubicBezTo>
                      <a:pt x="17743" y="3961"/>
                      <a:pt x="17912" y="3981"/>
                      <a:pt x="19565" y="6868"/>
                    </a:cubicBezTo>
                    <a:cubicBezTo>
                      <a:pt x="19658" y="7086"/>
                      <a:pt x="19483" y="7426"/>
                      <a:pt x="19565" y="7621"/>
                    </a:cubicBezTo>
                    <a:cubicBezTo>
                      <a:pt x="18623" y="5070"/>
                      <a:pt x="17247" y="2852"/>
                      <a:pt x="14841" y="1581"/>
                    </a:cubicBezTo>
                    <a:cubicBezTo>
                      <a:pt x="14424" y="1253"/>
                      <a:pt x="14377" y="901"/>
                      <a:pt x="10793" y="71"/>
                    </a:cubicBezTo>
                    <a:close/>
                    <a:moveTo>
                      <a:pt x="18215" y="17814"/>
                    </a:moveTo>
                    <a:cubicBezTo>
                      <a:pt x="17999" y="18474"/>
                      <a:pt x="18478" y="18146"/>
                      <a:pt x="18215" y="18947"/>
                    </a:cubicBezTo>
                    <a:cubicBezTo>
                      <a:pt x="17250" y="19676"/>
                      <a:pt x="17552" y="19190"/>
                      <a:pt x="16866" y="19700"/>
                    </a:cubicBezTo>
                    <a:cubicBezTo>
                      <a:pt x="17401" y="19154"/>
                      <a:pt x="17786" y="18494"/>
                      <a:pt x="18215" y="17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154925" y="1637514"/>
                <a:ext cx="618488" cy="174019"/>
              </a:xfrm>
              <a:custGeom>
                <a:rect b="b" l="l" r="r" t="t"/>
                <a:pathLst>
                  <a:path extrusionOk="0" h="174019" w="618488">
                    <a:moveTo>
                      <a:pt x="8315" y="284"/>
                    </a:moveTo>
                    <a:cubicBezTo>
                      <a:pt x="5666" y="944"/>
                      <a:pt x="3243" y="2879"/>
                      <a:pt x="1687" y="5575"/>
                    </a:cubicBezTo>
                    <a:cubicBezTo>
                      <a:pt x="-1425" y="10959"/>
                      <a:pt x="-147" y="18071"/>
                      <a:pt x="4827" y="21443"/>
                    </a:cubicBezTo>
                    <a:cubicBezTo>
                      <a:pt x="6059" y="22277"/>
                      <a:pt x="23343" y="33725"/>
                      <a:pt x="29945" y="38065"/>
                    </a:cubicBezTo>
                    <a:cubicBezTo>
                      <a:pt x="48813" y="50472"/>
                      <a:pt x="68138" y="62750"/>
                      <a:pt x="86811" y="74336"/>
                    </a:cubicBezTo>
                    <a:cubicBezTo>
                      <a:pt x="91248" y="77089"/>
                      <a:pt x="95453" y="79671"/>
                      <a:pt x="99719" y="82270"/>
                    </a:cubicBezTo>
                    <a:cubicBezTo>
                      <a:pt x="131699" y="101746"/>
                      <a:pt x="157273" y="115947"/>
                      <a:pt x="174377" y="123071"/>
                    </a:cubicBezTo>
                    <a:cubicBezTo>
                      <a:pt x="258711" y="158205"/>
                      <a:pt x="317717" y="171920"/>
                      <a:pt x="381256" y="173701"/>
                    </a:cubicBezTo>
                    <a:cubicBezTo>
                      <a:pt x="408877" y="174470"/>
                      <a:pt x="419268" y="174074"/>
                      <a:pt x="489058" y="169920"/>
                    </a:cubicBezTo>
                    <a:cubicBezTo>
                      <a:pt x="535482" y="167160"/>
                      <a:pt x="568097" y="166143"/>
                      <a:pt x="608024" y="166143"/>
                    </a:cubicBezTo>
                    <a:cubicBezTo>
                      <a:pt x="613890" y="166143"/>
                      <a:pt x="618489" y="160784"/>
                      <a:pt x="618489" y="154432"/>
                    </a:cubicBezTo>
                    <a:cubicBezTo>
                      <a:pt x="618489" y="148077"/>
                      <a:pt x="613890" y="143097"/>
                      <a:pt x="608024" y="143097"/>
                    </a:cubicBezTo>
                    <a:cubicBezTo>
                      <a:pt x="567640" y="143097"/>
                      <a:pt x="534441" y="144470"/>
                      <a:pt x="487661" y="147255"/>
                    </a:cubicBezTo>
                    <a:cubicBezTo>
                      <a:pt x="418604" y="151360"/>
                      <a:pt x="408395" y="151781"/>
                      <a:pt x="381604" y="151032"/>
                    </a:cubicBezTo>
                    <a:cubicBezTo>
                      <a:pt x="320623" y="149328"/>
                      <a:pt x="264229" y="135770"/>
                      <a:pt x="182053" y="101539"/>
                    </a:cubicBezTo>
                    <a:cubicBezTo>
                      <a:pt x="166184" y="94929"/>
                      <a:pt x="141313" y="81202"/>
                      <a:pt x="110185" y="62244"/>
                    </a:cubicBezTo>
                    <a:cubicBezTo>
                      <a:pt x="105970" y="59678"/>
                      <a:pt x="101666" y="57034"/>
                      <a:pt x="97277" y="54310"/>
                    </a:cubicBezTo>
                    <a:cubicBezTo>
                      <a:pt x="78776" y="42830"/>
                      <a:pt x="59485" y="30730"/>
                      <a:pt x="40760" y="18419"/>
                    </a:cubicBezTo>
                    <a:cubicBezTo>
                      <a:pt x="34206" y="14108"/>
                      <a:pt x="17538" y="2607"/>
                      <a:pt x="16339" y="1798"/>
                    </a:cubicBezTo>
                    <a:cubicBezTo>
                      <a:pt x="13853" y="110"/>
                      <a:pt x="10965" y="-376"/>
                      <a:pt x="8315" y="28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156003" y="1727987"/>
                <a:ext cx="728892" cy="171226"/>
              </a:xfrm>
              <a:custGeom>
                <a:rect b="b" l="l" r="r" t="t"/>
                <a:pathLst>
                  <a:path extrusionOk="0" h="171226" w="728892">
                    <a:moveTo>
                      <a:pt x="8591" y="161"/>
                    </a:moveTo>
                    <a:cubicBezTo>
                      <a:pt x="5989" y="631"/>
                      <a:pt x="3435" y="2230"/>
                      <a:pt x="1807" y="4570"/>
                    </a:cubicBezTo>
                    <a:cubicBezTo>
                      <a:pt x="-1448" y="9253"/>
                      <a:pt x="-164" y="15564"/>
                      <a:pt x="4520" y="18815"/>
                    </a:cubicBezTo>
                    <a:cubicBezTo>
                      <a:pt x="4968" y="19127"/>
                      <a:pt x="11309" y="23495"/>
                      <a:pt x="14017" y="25260"/>
                    </a:cubicBezTo>
                    <a:cubicBezTo>
                      <a:pt x="21727" y="30287"/>
                      <a:pt x="30821" y="35862"/>
                      <a:pt x="40812" y="41881"/>
                    </a:cubicBezTo>
                    <a:cubicBezTo>
                      <a:pt x="69327" y="59054"/>
                      <a:pt x="100720" y="76052"/>
                      <a:pt x="134425" y="92078"/>
                    </a:cubicBezTo>
                    <a:cubicBezTo>
                      <a:pt x="214716" y="130260"/>
                      <a:pt x="294375" y="156172"/>
                      <a:pt x="369135" y="163645"/>
                    </a:cubicBezTo>
                    <a:cubicBezTo>
                      <a:pt x="370261" y="163758"/>
                      <a:pt x="370382" y="163536"/>
                      <a:pt x="371508" y="163645"/>
                    </a:cubicBezTo>
                    <a:cubicBezTo>
                      <a:pt x="425437" y="168774"/>
                      <a:pt x="469505" y="166078"/>
                      <a:pt x="539739" y="156520"/>
                    </a:cubicBezTo>
                    <a:cubicBezTo>
                      <a:pt x="646088" y="142052"/>
                      <a:pt x="675125" y="142854"/>
                      <a:pt x="712720" y="169409"/>
                    </a:cubicBezTo>
                    <a:cubicBezTo>
                      <a:pt x="717379" y="172701"/>
                      <a:pt x="723674" y="171357"/>
                      <a:pt x="726965" y="166697"/>
                    </a:cubicBezTo>
                    <a:cubicBezTo>
                      <a:pt x="730256" y="162038"/>
                      <a:pt x="729248" y="155743"/>
                      <a:pt x="724589" y="152452"/>
                    </a:cubicBezTo>
                    <a:cubicBezTo>
                      <a:pt x="699964" y="135057"/>
                      <a:pt x="672392" y="127313"/>
                      <a:pt x="638101" y="126673"/>
                    </a:cubicBezTo>
                    <a:cubicBezTo>
                      <a:pt x="613047" y="126208"/>
                      <a:pt x="600498" y="127532"/>
                      <a:pt x="537027" y="136170"/>
                    </a:cubicBezTo>
                    <a:cubicBezTo>
                      <a:pt x="468237" y="145534"/>
                      <a:pt x="425530" y="148238"/>
                      <a:pt x="373544" y="143295"/>
                    </a:cubicBezTo>
                    <a:cubicBezTo>
                      <a:pt x="372467" y="143190"/>
                      <a:pt x="372244" y="143060"/>
                      <a:pt x="371167" y="142955"/>
                    </a:cubicBezTo>
                    <a:cubicBezTo>
                      <a:pt x="299107" y="135753"/>
                      <a:pt x="221567" y="110671"/>
                      <a:pt x="143243" y="73424"/>
                    </a:cubicBezTo>
                    <a:cubicBezTo>
                      <a:pt x="110186" y="57705"/>
                      <a:pt x="79290" y="41088"/>
                      <a:pt x="51327" y="24244"/>
                    </a:cubicBezTo>
                    <a:cubicBezTo>
                      <a:pt x="41551" y="18354"/>
                      <a:pt x="33058" y="12856"/>
                      <a:pt x="25549" y="7962"/>
                    </a:cubicBezTo>
                    <a:cubicBezTo>
                      <a:pt x="21071" y="5043"/>
                      <a:pt x="17941" y="2934"/>
                      <a:pt x="16391" y="1858"/>
                    </a:cubicBezTo>
                    <a:cubicBezTo>
                      <a:pt x="14050" y="230"/>
                      <a:pt x="11192" y="-304"/>
                      <a:pt x="8591" y="1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625491" y="1507005"/>
                <a:ext cx="89052" cy="69914"/>
              </a:xfrm>
              <a:custGeom>
                <a:rect b="b" l="l" r="r" t="t"/>
                <a:pathLst>
                  <a:path extrusionOk="0" h="69914" w="89052">
                    <a:moveTo>
                      <a:pt x="78393" y="2"/>
                    </a:moveTo>
                    <a:cubicBezTo>
                      <a:pt x="75749" y="51"/>
                      <a:pt x="73248" y="1002"/>
                      <a:pt x="71268" y="3054"/>
                    </a:cubicBezTo>
                    <a:cubicBezTo>
                      <a:pt x="50655" y="24441"/>
                      <a:pt x="39458" y="32375"/>
                      <a:pt x="16663" y="44434"/>
                    </a:cubicBezTo>
                    <a:cubicBezTo>
                      <a:pt x="16209" y="44673"/>
                      <a:pt x="8243" y="48738"/>
                      <a:pt x="5130" y="50539"/>
                    </a:cubicBezTo>
                    <a:cubicBezTo>
                      <a:pt x="195" y="53397"/>
                      <a:pt x="-1457" y="59846"/>
                      <a:pt x="1397" y="64784"/>
                    </a:cubicBezTo>
                    <a:cubicBezTo>
                      <a:pt x="4255" y="69723"/>
                      <a:pt x="10708" y="71371"/>
                      <a:pt x="15643" y="68517"/>
                    </a:cubicBezTo>
                    <a:cubicBezTo>
                      <a:pt x="18480" y="66873"/>
                      <a:pt x="26046" y="62647"/>
                      <a:pt x="26500" y="62408"/>
                    </a:cubicBezTo>
                    <a:cubicBezTo>
                      <a:pt x="51084" y="49401"/>
                      <a:pt x="63892" y="40439"/>
                      <a:pt x="86193" y="17300"/>
                    </a:cubicBezTo>
                    <a:cubicBezTo>
                      <a:pt x="90153" y="13191"/>
                      <a:pt x="89962" y="6673"/>
                      <a:pt x="85853" y="2714"/>
                    </a:cubicBezTo>
                    <a:cubicBezTo>
                      <a:pt x="83801" y="735"/>
                      <a:pt x="81036" y="-47"/>
                      <a:pt x="7839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614963" y="1572660"/>
                <a:ext cx="150677" cy="66199"/>
              </a:xfrm>
              <a:custGeom>
                <a:rect b="b" l="l" r="r" t="t"/>
                <a:pathLst>
                  <a:path extrusionOk="0" h="66199" w="150677">
                    <a:moveTo>
                      <a:pt x="142170" y="146"/>
                    </a:moveTo>
                    <a:cubicBezTo>
                      <a:pt x="139559" y="-267"/>
                      <a:pt x="136676" y="166"/>
                      <a:pt x="134369" y="1842"/>
                    </a:cubicBezTo>
                    <a:cubicBezTo>
                      <a:pt x="130904" y="4360"/>
                      <a:pt x="114695" y="16221"/>
                      <a:pt x="110627" y="19140"/>
                    </a:cubicBezTo>
                    <a:cubicBezTo>
                      <a:pt x="102786" y="24767"/>
                      <a:pt x="96976" y="28766"/>
                      <a:pt x="91293" y="32029"/>
                    </a:cubicBezTo>
                    <a:cubicBezTo>
                      <a:pt x="69826" y="44355"/>
                      <a:pt x="49318" y="47808"/>
                      <a:pt x="11589" y="43902"/>
                    </a:cubicBezTo>
                    <a:cubicBezTo>
                      <a:pt x="5914" y="43311"/>
                      <a:pt x="643" y="47383"/>
                      <a:pt x="56" y="53059"/>
                    </a:cubicBezTo>
                    <a:cubicBezTo>
                      <a:pt x="-531" y="58730"/>
                      <a:pt x="3542" y="64005"/>
                      <a:pt x="9213" y="64592"/>
                    </a:cubicBezTo>
                    <a:cubicBezTo>
                      <a:pt x="50998" y="68919"/>
                      <a:pt x="75942" y="64657"/>
                      <a:pt x="101470" y="50007"/>
                    </a:cubicBezTo>
                    <a:cubicBezTo>
                      <a:pt x="107858" y="46339"/>
                      <a:pt x="114477" y="42097"/>
                      <a:pt x="122836" y="36101"/>
                    </a:cubicBezTo>
                    <a:cubicBezTo>
                      <a:pt x="127030" y="33093"/>
                      <a:pt x="143210" y="21245"/>
                      <a:pt x="146578" y="18804"/>
                    </a:cubicBezTo>
                    <a:cubicBezTo>
                      <a:pt x="151197" y="15452"/>
                      <a:pt x="151966" y="8833"/>
                      <a:pt x="148614" y="4218"/>
                    </a:cubicBezTo>
                    <a:cubicBezTo>
                      <a:pt x="146938" y="1911"/>
                      <a:pt x="144781" y="563"/>
                      <a:pt x="142170" y="1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229412" y="1484762"/>
                <a:ext cx="67060" cy="412545"/>
              </a:xfrm>
              <a:custGeom>
                <a:rect b="b" l="l" r="r" t="t"/>
                <a:pathLst>
                  <a:path extrusionOk="0" h="412545" w="67060">
                    <a:moveTo>
                      <a:pt x="35784" y="167"/>
                    </a:moveTo>
                    <a:cubicBezTo>
                      <a:pt x="33061" y="-311"/>
                      <a:pt x="30075" y="239"/>
                      <a:pt x="27614" y="1814"/>
                    </a:cubicBezTo>
                    <a:cubicBezTo>
                      <a:pt x="22691" y="4959"/>
                      <a:pt x="21409" y="11465"/>
                      <a:pt x="24798" y="16072"/>
                    </a:cubicBezTo>
                    <a:cubicBezTo>
                      <a:pt x="44668" y="43089"/>
                      <a:pt x="51894" y="108547"/>
                      <a:pt x="38977" y="183972"/>
                    </a:cubicBezTo>
                    <a:cubicBezTo>
                      <a:pt x="36036" y="201140"/>
                      <a:pt x="35552" y="202524"/>
                      <a:pt x="20990" y="256927"/>
                    </a:cubicBezTo>
                    <a:cubicBezTo>
                      <a:pt x="10414" y="296445"/>
                      <a:pt x="4972" y="321648"/>
                      <a:pt x="1973" y="348459"/>
                    </a:cubicBezTo>
                    <a:cubicBezTo>
                      <a:pt x="-200" y="367882"/>
                      <a:pt x="-663" y="386009"/>
                      <a:pt x="1011" y="403198"/>
                    </a:cubicBezTo>
                    <a:cubicBezTo>
                      <a:pt x="1552" y="408756"/>
                      <a:pt x="6805" y="412990"/>
                      <a:pt x="12757" y="412508"/>
                    </a:cubicBezTo>
                    <a:cubicBezTo>
                      <a:pt x="18709" y="412023"/>
                      <a:pt x="23228" y="407137"/>
                      <a:pt x="22687" y="401579"/>
                    </a:cubicBezTo>
                    <a:cubicBezTo>
                      <a:pt x="21148" y="385783"/>
                      <a:pt x="21266" y="369007"/>
                      <a:pt x="23301" y="350819"/>
                    </a:cubicBezTo>
                    <a:cubicBezTo>
                      <a:pt x="26168" y="325191"/>
                      <a:pt x="31620" y="300602"/>
                      <a:pt x="41968" y="261939"/>
                    </a:cubicBezTo>
                    <a:cubicBezTo>
                      <a:pt x="56775" y="206617"/>
                      <a:pt x="57217" y="205366"/>
                      <a:pt x="60307" y="187328"/>
                    </a:cubicBezTo>
                    <a:cubicBezTo>
                      <a:pt x="74017" y="107272"/>
                      <a:pt x="66235" y="36701"/>
                      <a:pt x="42545" y="4494"/>
                    </a:cubicBezTo>
                    <a:cubicBezTo>
                      <a:pt x="40851" y="2191"/>
                      <a:pt x="38508" y="648"/>
                      <a:pt x="35784" y="1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7" name="Google Shape;67;p2"/>
          <p:cNvGrpSpPr/>
          <p:nvPr/>
        </p:nvGrpSpPr>
        <p:grpSpPr>
          <a:xfrm>
            <a:off x="4089144" y="5099114"/>
            <a:ext cx="2868553" cy="2745400"/>
            <a:chOff x="2643121" y="3033568"/>
            <a:chExt cx="1686293" cy="1613897"/>
          </a:xfrm>
        </p:grpSpPr>
        <p:sp>
          <p:nvSpPr>
            <p:cNvPr id="68" name="Google Shape;68;p2"/>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 name="Google Shape;73;p2"/>
          <p:cNvGrpSpPr/>
          <p:nvPr/>
        </p:nvGrpSpPr>
        <p:grpSpPr>
          <a:xfrm flipH="1" rot="-8955440">
            <a:off x="6132746" y="-938829"/>
            <a:ext cx="2247266" cy="2688811"/>
            <a:chOff x="5616732" y="2043690"/>
            <a:chExt cx="2247193" cy="2688723"/>
          </a:xfrm>
        </p:grpSpPr>
        <p:sp>
          <p:nvSpPr>
            <p:cNvPr id="74" name="Google Shape;74;p2"/>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5" name="Google Shape;75;p2"/>
            <p:cNvGrpSpPr/>
            <p:nvPr/>
          </p:nvGrpSpPr>
          <p:grpSpPr>
            <a:xfrm rot="1857791">
              <a:off x="6541011" y="2303555"/>
              <a:ext cx="344109" cy="303742"/>
              <a:chOff x="4859328" y="1925846"/>
              <a:chExt cx="202285" cy="178555"/>
            </a:xfrm>
          </p:grpSpPr>
          <p:sp>
            <p:nvSpPr>
              <p:cNvPr id="76" name="Google Shape;76;p2"/>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6" name="Google Shape;86;p2"/>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8" name="Google Shape;88;p2"/>
            <p:cNvGrpSpPr/>
            <p:nvPr/>
          </p:nvGrpSpPr>
          <p:grpSpPr>
            <a:xfrm>
              <a:off x="5616732" y="2354629"/>
              <a:ext cx="2247193" cy="2377784"/>
              <a:chOff x="5616732" y="2354629"/>
              <a:chExt cx="2247193" cy="2377784"/>
            </a:xfrm>
          </p:grpSpPr>
          <p:sp>
            <p:nvSpPr>
              <p:cNvPr id="89" name="Google Shape;89;p2"/>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6153150" y="4295775"/>
                <a:ext cx="995400" cy="1143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2" name="Google Shape;92;p2"/>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93" name="Google Shape;93;p2"/>
              <p:cNvGrpSpPr/>
              <p:nvPr/>
            </p:nvGrpSpPr>
            <p:grpSpPr>
              <a:xfrm rot="1857791">
                <a:off x="6424709" y="2840867"/>
                <a:ext cx="898463" cy="1228194"/>
                <a:chOff x="5079785" y="2109319"/>
                <a:chExt cx="528162" cy="721995"/>
              </a:xfrm>
            </p:grpSpPr>
            <p:sp>
              <p:nvSpPr>
                <p:cNvPr id="94" name="Google Shape;94;p2"/>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96" name="Google Shape;96;p2"/>
          <p:cNvGrpSpPr/>
          <p:nvPr/>
        </p:nvGrpSpPr>
        <p:grpSpPr>
          <a:xfrm rot="565648">
            <a:off x="6357137" y="5084430"/>
            <a:ext cx="2247207" cy="2688740"/>
            <a:chOff x="7508332" y="2607290"/>
            <a:chExt cx="2247193" cy="2688723"/>
          </a:xfrm>
        </p:grpSpPr>
        <p:sp>
          <p:nvSpPr>
            <p:cNvPr id="97" name="Google Shape;97;p2"/>
            <p:cNvSpPr/>
            <p:nvPr/>
          </p:nvSpPr>
          <p:spPr>
            <a:xfrm rot="1858692">
              <a:off x="8409258" y="28728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8" name="Google Shape;98;p2"/>
            <p:cNvGrpSpPr/>
            <p:nvPr/>
          </p:nvGrpSpPr>
          <p:grpSpPr>
            <a:xfrm rot="1857791">
              <a:off x="8432611" y="2867155"/>
              <a:ext cx="344109" cy="303742"/>
              <a:chOff x="4859328" y="1925846"/>
              <a:chExt cx="202285" cy="178555"/>
            </a:xfrm>
          </p:grpSpPr>
          <p:sp>
            <p:nvSpPr>
              <p:cNvPr id="99" name="Google Shape;99;p2"/>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 name="Google Shape;109;p2"/>
            <p:cNvSpPr/>
            <p:nvPr/>
          </p:nvSpPr>
          <p:spPr>
            <a:xfrm rot="1858692">
              <a:off x="8409859" y="28733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0" name="Google Shape;110;p2"/>
            <p:cNvGrpSpPr/>
            <p:nvPr/>
          </p:nvGrpSpPr>
          <p:grpSpPr>
            <a:xfrm>
              <a:off x="8245205" y="2607290"/>
              <a:ext cx="700836" cy="718391"/>
              <a:chOff x="7277530" y="2279540"/>
              <a:chExt cx="700836" cy="718391"/>
            </a:xfrm>
          </p:grpSpPr>
          <p:sp>
            <p:nvSpPr>
              <p:cNvPr id="111" name="Google Shape;111;p2"/>
              <p:cNvSpPr/>
              <p:nvPr/>
            </p:nvSpPr>
            <p:spPr>
              <a:xfrm rot="1811021">
                <a:off x="7380568" y="236708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rot="1811021">
                <a:off x="7380568" y="236708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13" name="Google Shape;113;p2"/>
            <p:cNvSpPr/>
            <p:nvPr/>
          </p:nvSpPr>
          <p:spPr>
            <a:xfrm rot="1858692">
              <a:off x="7884511" y="31691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rot="1858692">
              <a:off x="8162854" y="32960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5" name="Google Shape;115;p2"/>
            <p:cNvSpPr/>
            <p:nvPr/>
          </p:nvSpPr>
          <p:spPr>
            <a:xfrm>
              <a:off x="8044750" y="4859375"/>
              <a:ext cx="995400" cy="114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6" name="Google Shape;116;p2"/>
            <p:cNvSpPr/>
            <p:nvPr/>
          </p:nvSpPr>
          <p:spPr>
            <a:xfrm>
              <a:off x="8044750" y="4859375"/>
              <a:ext cx="995400" cy="114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17" name="Google Shape;117;p2"/>
            <p:cNvGrpSpPr/>
            <p:nvPr/>
          </p:nvGrpSpPr>
          <p:grpSpPr>
            <a:xfrm rot="1857791">
              <a:off x="8316309" y="3404467"/>
              <a:ext cx="898463" cy="1228194"/>
              <a:chOff x="5079785" y="2109319"/>
              <a:chExt cx="528162" cy="721995"/>
            </a:xfrm>
          </p:grpSpPr>
          <p:sp>
            <p:nvSpPr>
              <p:cNvPr id="118" name="Google Shape;118;p2"/>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20" name="Google Shape;120;p2"/>
          <p:cNvGrpSpPr/>
          <p:nvPr/>
        </p:nvGrpSpPr>
        <p:grpSpPr>
          <a:xfrm rot="-3365057">
            <a:off x="8762" y="2284326"/>
            <a:ext cx="1407161" cy="1447234"/>
            <a:chOff x="-81790" y="3834279"/>
            <a:chExt cx="1407093" cy="1447163"/>
          </a:xfrm>
        </p:grpSpPr>
        <p:sp>
          <p:nvSpPr>
            <p:cNvPr id="121" name="Google Shape;121;p2"/>
            <p:cNvSpPr/>
            <p:nvPr/>
          </p:nvSpPr>
          <p:spPr>
            <a:xfrm rot="2108515">
              <a:off x="239509" y="4155315"/>
              <a:ext cx="742178" cy="895489"/>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2" name="Google Shape;122;p2"/>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23" name="Google Shape;123;p2"/>
            <p:cNvSpPr/>
            <p:nvPr/>
          </p:nvSpPr>
          <p:spPr>
            <a:xfrm rot="2107687">
              <a:off x="-116538" y="4849492"/>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4" name="Google Shape;124;p2"/>
            <p:cNvSpPr/>
            <p:nvPr/>
          </p:nvSpPr>
          <p:spPr>
            <a:xfrm rot="2107687">
              <a:off x="418455" y="4089029"/>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25" name="Google Shape;125;p2"/>
            <p:cNvGrpSpPr/>
            <p:nvPr/>
          </p:nvGrpSpPr>
          <p:grpSpPr>
            <a:xfrm rot="2857679">
              <a:off x="204676" y="4237235"/>
              <a:ext cx="863989" cy="618737"/>
              <a:chOff x="3382636" y="190450"/>
              <a:chExt cx="507919" cy="363741"/>
            </a:xfrm>
          </p:grpSpPr>
          <p:sp>
            <p:nvSpPr>
              <p:cNvPr id="126" name="Google Shape;126;p2"/>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2"/>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2"/>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2" name="Google Shape;132;p2"/>
          <p:cNvGrpSpPr/>
          <p:nvPr/>
        </p:nvGrpSpPr>
        <p:grpSpPr>
          <a:xfrm>
            <a:off x="89258" y="5403483"/>
            <a:ext cx="1407659" cy="1447661"/>
            <a:chOff x="89258" y="5403483"/>
            <a:chExt cx="1407659" cy="1447661"/>
          </a:xfrm>
        </p:grpSpPr>
        <p:sp>
          <p:nvSpPr>
            <p:cNvPr id="133" name="Google Shape;133;p2"/>
            <p:cNvSpPr/>
            <p:nvPr/>
          </p:nvSpPr>
          <p:spPr>
            <a:xfrm rot="-2115460">
              <a:off x="433084" y="5695248"/>
              <a:ext cx="742134" cy="89537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4" name="Google Shape;134;p2"/>
            <p:cNvSpPr/>
            <p:nvPr/>
          </p:nvSpPr>
          <p:spPr>
            <a:xfrm rot="-2115460">
              <a:off x="416609" y="5661686"/>
              <a:ext cx="742134" cy="895373"/>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5" name="Google Shape;135;p2"/>
            <p:cNvSpPr/>
            <p:nvPr/>
          </p:nvSpPr>
          <p:spPr>
            <a:xfrm rot="-2116214">
              <a:off x="590764" y="6418207"/>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6" name="Google Shape;136;p2"/>
            <p:cNvSpPr/>
            <p:nvPr/>
          </p:nvSpPr>
          <p:spPr>
            <a:xfrm rot="-2116214">
              <a:off x="54005" y="5659046"/>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37" name="Google Shape;137;p2"/>
            <p:cNvGrpSpPr/>
            <p:nvPr/>
          </p:nvGrpSpPr>
          <p:grpSpPr>
            <a:xfrm rot="-1365696">
              <a:off x="355610" y="5799951"/>
              <a:ext cx="863953" cy="618711"/>
              <a:chOff x="3382636" y="190450"/>
              <a:chExt cx="507919" cy="363741"/>
            </a:xfrm>
          </p:grpSpPr>
          <p:sp>
            <p:nvSpPr>
              <p:cNvPr id="138" name="Google Shape;138;p2"/>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4" name="Google Shape;144;p2"/>
          <p:cNvSpPr/>
          <p:nvPr/>
        </p:nvSpPr>
        <p:spPr>
          <a:xfrm>
            <a:off x="-98051" y="174933"/>
            <a:ext cx="1631412" cy="16314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a:off x="-98051" y="171283"/>
            <a:ext cx="1631412" cy="16314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46" name="Google Shape;146;p2"/>
          <p:cNvSpPr/>
          <p:nvPr/>
        </p:nvSpPr>
        <p:spPr>
          <a:xfrm>
            <a:off x="-20741" y="132416"/>
            <a:ext cx="758560" cy="1408977"/>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a:off x="141265" y="98719"/>
            <a:ext cx="821489" cy="1624131"/>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363301" y="177207"/>
            <a:ext cx="811345" cy="1638244"/>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577233" y="320050"/>
            <a:ext cx="821188" cy="1521228"/>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159409" y="318650"/>
            <a:ext cx="1416447" cy="1110867"/>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2743" y="495271"/>
            <a:ext cx="1429681" cy="1120453"/>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2"/>
          <p:cNvSpPr/>
          <p:nvPr/>
        </p:nvSpPr>
        <p:spPr>
          <a:xfrm>
            <a:off x="-129997" y="670822"/>
            <a:ext cx="2178149" cy="2467895"/>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a:off x="1257384" y="701961"/>
            <a:ext cx="333666" cy="161420"/>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1157584" y="904474"/>
            <a:ext cx="446644" cy="165029"/>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5" name="Google Shape;155;p2"/>
          <p:cNvGrpSpPr/>
          <p:nvPr/>
        </p:nvGrpSpPr>
        <p:grpSpPr>
          <a:xfrm rot="3652917">
            <a:off x="251932" y="3837649"/>
            <a:ext cx="1231385" cy="1322912"/>
            <a:chOff x="4612386" y="-5"/>
            <a:chExt cx="1231412" cy="1322941"/>
          </a:xfrm>
        </p:grpSpPr>
        <p:grpSp>
          <p:nvGrpSpPr>
            <p:cNvPr id="156" name="Google Shape;156;p2"/>
            <p:cNvGrpSpPr/>
            <p:nvPr/>
          </p:nvGrpSpPr>
          <p:grpSpPr>
            <a:xfrm rot="-903126">
              <a:off x="4739371" y="107922"/>
              <a:ext cx="977441" cy="1107086"/>
              <a:chOff x="5712400" y="3251700"/>
              <a:chExt cx="977431" cy="1107075"/>
            </a:xfrm>
          </p:grpSpPr>
          <p:sp>
            <p:nvSpPr>
              <p:cNvPr id="157" name="Google Shape;157;p2"/>
              <p:cNvSpPr/>
              <p:nvPr/>
            </p:nvSpPr>
            <p:spPr>
              <a:xfrm>
                <a:off x="5824125" y="3376625"/>
                <a:ext cx="742200" cy="895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 name="Google Shape;158;p2"/>
              <p:cNvSpPr/>
              <p:nvPr/>
            </p:nvSpPr>
            <p:spPr>
              <a:xfrm>
                <a:off x="5724525" y="4181475"/>
                <a:ext cx="941400" cy="177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 name="Google Shape;159;p2"/>
              <p:cNvSpPr/>
              <p:nvPr/>
            </p:nvSpPr>
            <p:spPr>
              <a:xfrm>
                <a:off x="5724525" y="3251700"/>
                <a:ext cx="941400" cy="177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60" name="Google Shape;160;p2"/>
              <p:cNvGrpSpPr/>
              <p:nvPr/>
            </p:nvGrpSpPr>
            <p:grpSpPr>
              <a:xfrm rot="750062">
                <a:off x="5769124" y="3478055"/>
                <a:ext cx="863984" cy="618734"/>
                <a:chOff x="3382636" y="190450"/>
                <a:chExt cx="507919" cy="363741"/>
              </a:xfrm>
            </p:grpSpPr>
            <p:sp>
              <p:nvSpPr>
                <p:cNvPr id="161" name="Google Shape;161;p2"/>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7" name="Google Shape;167;p2"/>
            <p:cNvGrpSpPr/>
            <p:nvPr/>
          </p:nvGrpSpPr>
          <p:grpSpPr>
            <a:xfrm rot="-903126">
              <a:off x="4739371" y="107922"/>
              <a:ext cx="977441" cy="1107086"/>
              <a:chOff x="5712400" y="3251700"/>
              <a:chExt cx="977431" cy="1107075"/>
            </a:xfrm>
          </p:grpSpPr>
          <p:sp>
            <p:nvSpPr>
              <p:cNvPr id="168" name="Google Shape;168;p2"/>
              <p:cNvSpPr/>
              <p:nvPr/>
            </p:nvSpPr>
            <p:spPr>
              <a:xfrm>
                <a:off x="5724525" y="4181475"/>
                <a:ext cx="941400" cy="177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9" name="Google Shape;169;p2"/>
              <p:cNvSpPr/>
              <p:nvPr/>
            </p:nvSpPr>
            <p:spPr>
              <a:xfrm>
                <a:off x="5724525" y="3251700"/>
                <a:ext cx="941400" cy="177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70" name="Google Shape;170;p2"/>
              <p:cNvGrpSpPr/>
              <p:nvPr/>
            </p:nvGrpSpPr>
            <p:grpSpPr>
              <a:xfrm rot="750062">
                <a:off x="5769124" y="3478055"/>
                <a:ext cx="863984" cy="618734"/>
                <a:chOff x="3382636" y="190450"/>
                <a:chExt cx="507919" cy="363741"/>
              </a:xfrm>
            </p:grpSpPr>
            <p:sp>
              <p:nvSpPr>
                <p:cNvPr id="171" name="Google Shape;171;p2"/>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2"/>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77" name="Google Shape;177;p2"/>
          <p:cNvGrpSpPr/>
          <p:nvPr/>
        </p:nvGrpSpPr>
        <p:grpSpPr>
          <a:xfrm rot="747030">
            <a:off x="8121392" y="5001129"/>
            <a:ext cx="2011522" cy="1768105"/>
            <a:chOff x="1834741" y="310102"/>
            <a:chExt cx="2011486" cy="1768073"/>
          </a:xfrm>
        </p:grpSpPr>
        <p:sp>
          <p:nvSpPr>
            <p:cNvPr id="178" name="Google Shape;178;p2"/>
            <p:cNvSpPr/>
            <p:nvPr/>
          </p:nvSpPr>
          <p:spPr>
            <a:xfrm>
              <a:off x="1834741" y="310102"/>
              <a:ext cx="2011486" cy="1768073"/>
            </a:xfrm>
            <a:custGeom>
              <a:rect b="b" l="l" r="r" t="t"/>
              <a:pathLst>
                <a:path extrusionOk="0" h="1040043" w="1183227">
                  <a:moveTo>
                    <a:pt x="92775" y="1745"/>
                  </a:moveTo>
                  <a:cubicBezTo>
                    <a:pt x="60847" y="-3310"/>
                    <a:pt x="34664" y="2467"/>
                    <a:pt x="15779" y="21078"/>
                  </a:cubicBezTo>
                  <a:cubicBezTo>
                    <a:pt x="-12465" y="48915"/>
                    <a:pt x="-976" y="96170"/>
                    <a:pt x="35793" y="157765"/>
                  </a:cubicBezTo>
                  <a:cubicBezTo>
                    <a:pt x="40902" y="174382"/>
                    <a:pt x="48998" y="191872"/>
                    <a:pt x="59871" y="210335"/>
                  </a:cubicBezTo>
                  <a:cubicBezTo>
                    <a:pt x="60118" y="210752"/>
                    <a:pt x="60305" y="211279"/>
                    <a:pt x="60552" y="211696"/>
                  </a:cubicBezTo>
                  <a:cubicBezTo>
                    <a:pt x="66526" y="228058"/>
                    <a:pt x="75015" y="245481"/>
                    <a:pt x="85650" y="263589"/>
                  </a:cubicBezTo>
                  <a:cubicBezTo>
                    <a:pt x="117221" y="317332"/>
                    <a:pt x="169568" y="376972"/>
                    <a:pt x="200969" y="399257"/>
                  </a:cubicBezTo>
                  <a:cubicBezTo>
                    <a:pt x="238786" y="426101"/>
                    <a:pt x="276738" y="448098"/>
                    <a:pt x="317984" y="469808"/>
                  </a:cubicBezTo>
                  <a:cubicBezTo>
                    <a:pt x="406464" y="542869"/>
                    <a:pt x="500858" y="602048"/>
                    <a:pt x="587289" y="633288"/>
                  </a:cubicBezTo>
                  <a:cubicBezTo>
                    <a:pt x="623115" y="692823"/>
                    <a:pt x="668665" y="749874"/>
                    <a:pt x="718890" y="801860"/>
                  </a:cubicBezTo>
                  <a:cubicBezTo>
                    <a:pt x="750388" y="862063"/>
                    <a:pt x="783676" y="909285"/>
                    <a:pt x="826408" y="947025"/>
                  </a:cubicBezTo>
                  <a:cubicBezTo>
                    <a:pt x="860587" y="977212"/>
                    <a:pt x="929567" y="1011136"/>
                    <a:pt x="993964" y="1028089"/>
                  </a:cubicBezTo>
                  <a:cubicBezTo>
                    <a:pt x="1073732" y="1049091"/>
                    <a:pt x="1137976" y="1043508"/>
                    <a:pt x="1169993" y="1002651"/>
                  </a:cubicBezTo>
                  <a:cubicBezTo>
                    <a:pt x="1191355" y="975395"/>
                    <a:pt x="1185655" y="941006"/>
                    <a:pt x="1161516" y="902257"/>
                  </a:cubicBezTo>
                  <a:cubicBezTo>
                    <a:pt x="1157116" y="884567"/>
                    <a:pt x="1148198" y="867771"/>
                    <a:pt x="1135398" y="851380"/>
                  </a:cubicBezTo>
                  <a:cubicBezTo>
                    <a:pt x="1127828" y="829112"/>
                    <a:pt x="1117282" y="806090"/>
                    <a:pt x="1101482" y="782526"/>
                  </a:cubicBezTo>
                  <a:cubicBezTo>
                    <a:pt x="1068648" y="733568"/>
                    <a:pt x="1019726" y="684917"/>
                    <a:pt x="977003" y="654998"/>
                  </a:cubicBezTo>
                  <a:cubicBezTo>
                    <a:pt x="970283" y="650290"/>
                    <a:pt x="963490" y="645764"/>
                    <a:pt x="956652" y="641428"/>
                  </a:cubicBezTo>
                  <a:cubicBezTo>
                    <a:pt x="892538" y="600765"/>
                    <a:pt x="834873" y="579990"/>
                    <a:pt x="725335" y="552228"/>
                  </a:cubicBezTo>
                  <a:cubicBezTo>
                    <a:pt x="718064" y="550382"/>
                    <a:pt x="658213" y="535129"/>
                    <a:pt x="645967" y="531874"/>
                  </a:cubicBezTo>
                  <a:cubicBezTo>
                    <a:pt x="642996" y="531085"/>
                    <a:pt x="640437" y="530295"/>
                    <a:pt x="637490" y="529502"/>
                  </a:cubicBezTo>
                  <a:cubicBezTo>
                    <a:pt x="624140" y="504748"/>
                    <a:pt x="609979" y="481163"/>
                    <a:pt x="595770" y="457595"/>
                  </a:cubicBezTo>
                  <a:cubicBezTo>
                    <a:pt x="549589" y="366674"/>
                    <a:pt x="486888" y="284967"/>
                    <a:pt x="406172" y="208303"/>
                  </a:cubicBezTo>
                  <a:cubicBezTo>
                    <a:pt x="392384" y="194009"/>
                    <a:pt x="379078" y="178912"/>
                    <a:pt x="364792" y="165566"/>
                  </a:cubicBezTo>
                  <a:cubicBezTo>
                    <a:pt x="337613" y="140181"/>
                    <a:pt x="297047" y="109524"/>
                    <a:pt x="255578" y="81112"/>
                  </a:cubicBezTo>
                  <a:cubicBezTo>
                    <a:pt x="254760" y="80553"/>
                    <a:pt x="254019" y="79971"/>
                    <a:pt x="253202" y="79415"/>
                  </a:cubicBezTo>
                  <a:cubicBezTo>
                    <a:pt x="252756" y="79121"/>
                    <a:pt x="252291" y="79029"/>
                    <a:pt x="251846" y="78737"/>
                  </a:cubicBezTo>
                  <a:cubicBezTo>
                    <a:pt x="236042" y="68016"/>
                    <a:pt x="220489" y="56162"/>
                    <a:pt x="205041" y="47194"/>
                  </a:cubicBezTo>
                  <a:cubicBezTo>
                    <a:pt x="162483" y="22488"/>
                    <a:pt x="124698" y="6799"/>
                    <a:pt x="92775" y="1745"/>
                  </a:cubicBezTo>
                  <a:close/>
                  <a:moveTo>
                    <a:pt x="57499" y="23113"/>
                  </a:moveTo>
                  <a:cubicBezTo>
                    <a:pt x="72728" y="20219"/>
                    <a:pt x="92665" y="23953"/>
                    <a:pt x="114481" y="30574"/>
                  </a:cubicBezTo>
                  <a:cubicBezTo>
                    <a:pt x="89334" y="32558"/>
                    <a:pt x="66915" y="42591"/>
                    <a:pt x="48678" y="62796"/>
                  </a:cubicBezTo>
                  <a:cubicBezTo>
                    <a:pt x="39052" y="73463"/>
                    <a:pt x="33057" y="85555"/>
                    <a:pt x="30025" y="98749"/>
                  </a:cubicBezTo>
                  <a:cubicBezTo>
                    <a:pt x="19673" y="70427"/>
                    <a:pt x="18819" y="48387"/>
                    <a:pt x="31045" y="36340"/>
                  </a:cubicBezTo>
                  <a:cubicBezTo>
                    <a:pt x="38016" y="29467"/>
                    <a:pt x="46934" y="25120"/>
                    <a:pt x="57499" y="23113"/>
                  </a:cubicBezTo>
                  <a:close/>
                  <a:moveTo>
                    <a:pt x="120245" y="51603"/>
                  </a:moveTo>
                  <a:cubicBezTo>
                    <a:pt x="142141" y="50849"/>
                    <a:pt x="167677" y="57753"/>
                    <a:pt x="196220" y="71614"/>
                  </a:cubicBezTo>
                  <a:cubicBezTo>
                    <a:pt x="210814" y="78701"/>
                    <a:pt x="225719" y="87430"/>
                    <a:pt x="241333" y="97731"/>
                  </a:cubicBezTo>
                  <a:cubicBezTo>
                    <a:pt x="256942" y="108032"/>
                    <a:pt x="273163" y="119734"/>
                    <a:pt x="289833" y="133005"/>
                  </a:cubicBezTo>
                  <a:cubicBezTo>
                    <a:pt x="304488" y="144668"/>
                    <a:pt x="318988" y="157163"/>
                    <a:pt x="334605" y="170993"/>
                  </a:cubicBezTo>
                  <a:cubicBezTo>
                    <a:pt x="343783" y="179122"/>
                    <a:pt x="370654" y="203397"/>
                    <a:pt x="368185" y="201179"/>
                  </a:cubicBezTo>
                  <a:cubicBezTo>
                    <a:pt x="377552" y="209599"/>
                    <a:pt x="385393" y="218432"/>
                    <a:pt x="394299" y="226957"/>
                  </a:cubicBezTo>
                  <a:cubicBezTo>
                    <a:pt x="461377" y="297119"/>
                    <a:pt x="522406" y="378361"/>
                    <a:pt x="577117" y="469128"/>
                  </a:cubicBezTo>
                  <a:cubicBezTo>
                    <a:pt x="585448" y="485624"/>
                    <a:pt x="594301" y="501821"/>
                    <a:pt x="601535" y="518989"/>
                  </a:cubicBezTo>
                  <a:cubicBezTo>
                    <a:pt x="582962" y="513734"/>
                    <a:pt x="564276" y="508472"/>
                    <a:pt x="546590" y="503047"/>
                  </a:cubicBezTo>
                  <a:cubicBezTo>
                    <a:pt x="535154" y="477589"/>
                    <a:pt x="521447" y="447588"/>
                    <a:pt x="520135" y="444706"/>
                  </a:cubicBezTo>
                  <a:cubicBezTo>
                    <a:pt x="475561" y="346725"/>
                    <a:pt x="440500" y="288841"/>
                    <a:pt x="383446" y="228313"/>
                  </a:cubicBezTo>
                  <a:cubicBezTo>
                    <a:pt x="371257" y="215384"/>
                    <a:pt x="358413" y="202595"/>
                    <a:pt x="344442" y="189986"/>
                  </a:cubicBezTo>
                  <a:cubicBezTo>
                    <a:pt x="342022" y="187804"/>
                    <a:pt x="327505" y="174646"/>
                    <a:pt x="323072" y="170654"/>
                  </a:cubicBezTo>
                  <a:cubicBezTo>
                    <a:pt x="314231" y="162691"/>
                    <a:pt x="306807" y="156346"/>
                    <a:pt x="299330" y="149964"/>
                  </a:cubicBezTo>
                  <a:cubicBezTo>
                    <a:pt x="252485" y="109980"/>
                    <a:pt x="213044" y="85176"/>
                    <a:pt x="174174" y="76363"/>
                  </a:cubicBezTo>
                  <a:cubicBezTo>
                    <a:pt x="140996" y="68839"/>
                    <a:pt x="110404" y="73965"/>
                    <a:pt x="82938" y="93661"/>
                  </a:cubicBezTo>
                  <a:cubicBezTo>
                    <a:pt x="64758" y="106696"/>
                    <a:pt x="56714" y="124932"/>
                    <a:pt x="53427" y="145216"/>
                  </a:cubicBezTo>
                  <a:cubicBezTo>
                    <a:pt x="46274" y="117462"/>
                    <a:pt x="49699" y="94293"/>
                    <a:pt x="64960" y="77381"/>
                  </a:cubicBezTo>
                  <a:cubicBezTo>
                    <a:pt x="79978" y="60741"/>
                    <a:pt x="98353" y="52357"/>
                    <a:pt x="120245" y="51603"/>
                  </a:cubicBezTo>
                  <a:close/>
                  <a:moveTo>
                    <a:pt x="130422" y="96035"/>
                  </a:moveTo>
                  <a:cubicBezTo>
                    <a:pt x="142716" y="93793"/>
                    <a:pt x="155747" y="94629"/>
                    <a:pt x="169426" y="97731"/>
                  </a:cubicBezTo>
                  <a:cubicBezTo>
                    <a:pt x="203985" y="105566"/>
                    <a:pt x="240713" y="128371"/>
                    <a:pt x="285085" y="166245"/>
                  </a:cubicBezTo>
                  <a:cubicBezTo>
                    <a:pt x="292400" y="172486"/>
                    <a:pt x="299779" y="179089"/>
                    <a:pt x="308487" y="186933"/>
                  </a:cubicBezTo>
                  <a:cubicBezTo>
                    <a:pt x="312879" y="190888"/>
                    <a:pt x="327404" y="204053"/>
                    <a:pt x="329857" y="206267"/>
                  </a:cubicBezTo>
                  <a:cubicBezTo>
                    <a:pt x="343398" y="218488"/>
                    <a:pt x="356061" y="230734"/>
                    <a:pt x="367845" y="243239"/>
                  </a:cubicBezTo>
                  <a:cubicBezTo>
                    <a:pt x="422960" y="301710"/>
                    <a:pt x="456790" y="357861"/>
                    <a:pt x="500461" y="453867"/>
                  </a:cubicBezTo>
                  <a:cubicBezTo>
                    <a:pt x="500692" y="454373"/>
                    <a:pt x="504408" y="462594"/>
                    <a:pt x="505210" y="464380"/>
                  </a:cubicBezTo>
                  <a:cubicBezTo>
                    <a:pt x="449111" y="383158"/>
                    <a:pt x="398416" y="316506"/>
                    <a:pt x="342066" y="256464"/>
                  </a:cubicBezTo>
                  <a:cubicBezTo>
                    <a:pt x="251222" y="159670"/>
                    <a:pt x="161819" y="97695"/>
                    <a:pt x="124658" y="137754"/>
                  </a:cubicBezTo>
                  <a:cubicBezTo>
                    <a:pt x="85856" y="179573"/>
                    <a:pt x="117448" y="234280"/>
                    <a:pt x="178583" y="285635"/>
                  </a:cubicBezTo>
                  <a:cubicBezTo>
                    <a:pt x="206806" y="309341"/>
                    <a:pt x="300322" y="390327"/>
                    <a:pt x="319344" y="406382"/>
                  </a:cubicBezTo>
                  <a:cubicBezTo>
                    <a:pt x="329999" y="415373"/>
                    <a:pt x="338726" y="421174"/>
                    <a:pt x="348851" y="429444"/>
                  </a:cubicBezTo>
                  <a:cubicBezTo>
                    <a:pt x="312948" y="413062"/>
                    <a:pt x="278830" y="396140"/>
                    <a:pt x="248117" y="377551"/>
                  </a:cubicBezTo>
                  <a:cubicBezTo>
                    <a:pt x="232617" y="362351"/>
                    <a:pt x="216113" y="347806"/>
                    <a:pt x="201649" y="332103"/>
                  </a:cubicBezTo>
                  <a:cubicBezTo>
                    <a:pt x="199977" y="330286"/>
                    <a:pt x="173304" y="301151"/>
                    <a:pt x="166374" y="293435"/>
                  </a:cubicBezTo>
                  <a:cubicBezTo>
                    <a:pt x="147728" y="272660"/>
                    <a:pt x="129940" y="252201"/>
                    <a:pt x="113465" y="231706"/>
                  </a:cubicBezTo>
                  <a:cubicBezTo>
                    <a:pt x="99009" y="213724"/>
                    <a:pt x="86694" y="196799"/>
                    <a:pt x="75137" y="180151"/>
                  </a:cubicBezTo>
                  <a:cubicBezTo>
                    <a:pt x="69449" y="150195"/>
                    <a:pt x="74922" y="126043"/>
                    <a:pt x="95487" y="111298"/>
                  </a:cubicBezTo>
                  <a:cubicBezTo>
                    <a:pt x="106587" y="103339"/>
                    <a:pt x="118128" y="98277"/>
                    <a:pt x="130422" y="96035"/>
                  </a:cubicBezTo>
                  <a:close/>
                  <a:moveTo>
                    <a:pt x="151452" y="147251"/>
                  </a:moveTo>
                  <a:cubicBezTo>
                    <a:pt x="183582" y="143595"/>
                    <a:pt x="257096" y="197839"/>
                    <a:pt x="326125" y="271389"/>
                  </a:cubicBezTo>
                  <a:cubicBezTo>
                    <a:pt x="383851" y="332892"/>
                    <a:pt x="435384" y="400646"/>
                    <a:pt x="493677" y="485750"/>
                  </a:cubicBezTo>
                  <a:cubicBezTo>
                    <a:pt x="470748" y="478042"/>
                    <a:pt x="447512" y="470492"/>
                    <a:pt x="426182" y="462343"/>
                  </a:cubicBezTo>
                  <a:cubicBezTo>
                    <a:pt x="396570" y="440427"/>
                    <a:pt x="366833" y="418106"/>
                    <a:pt x="333249" y="389761"/>
                  </a:cubicBezTo>
                  <a:cubicBezTo>
                    <a:pt x="314377" y="373831"/>
                    <a:pt x="220873" y="292857"/>
                    <a:pt x="192492" y="269013"/>
                  </a:cubicBezTo>
                  <a:cubicBezTo>
                    <a:pt x="140502" y="225346"/>
                    <a:pt x="114679" y="180612"/>
                    <a:pt x="140595" y="152678"/>
                  </a:cubicBezTo>
                  <a:cubicBezTo>
                    <a:pt x="143368" y="149689"/>
                    <a:pt x="146862" y="147773"/>
                    <a:pt x="151452" y="147251"/>
                  </a:cubicBezTo>
                  <a:close/>
                  <a:moveTo>
                    <a:pt x="192828" y="361270"/>
                  </a:moveTo>
                  <a:cubicBezTo>
                    <a:pt x="206745" y="372900"/>
                    <a:pt x="222444" y="387251"/>
                    <a:pt x="233192" y="393833"/>
                  </a:cubicBezTo>
                  <a:cubicBezTo>
                    <a:pt x="226715" y="389437"/>
                    <a:pt x="220052" y="385919"/>
                    <a:pt x="213518" y="381284"/>
                  </a:cubicBezTo>
                  <a:cubicBezTo>
                    <a:pt x="208061" y="377406"/>
                    <a:pt x="199556" y="367512"/>
                    <a:pt x="192828" y="361270"/>
                  </a:cubicBezTo>
                  <a:close/>
                  <a:moveTo>
                    <a:pt x="308487" y="434533"/>
                  </a:moveTo>
                  <a:cubicBezTo>
                    <a:pt x="341819" y="450984"/>
                    <a:pt x="376848" y="467015"/>
                    <a:pt x="414989" y="481677"/>
                  </a:cubicBezTo>
                  <a:cubicBezTo>
                    <a:pt x="428303" y="491498"/>
                    <a:pt x="442860" y="501230"/>
                    <a:pt x="456029" y="510168"/>
                  </a:cubicBezTo>
                  <a:cubicBezTo>
                    <a:pt x="407071" y="489879"/>
                    <a:pt x="366181" y="470853"/>
                    <a:pt x="329857" y="451830"/>
                  </a:cubicBezTo>
                  <a:cubicBezTo>
                    <a:pt x="322757" y="445949"/>
                    <a:pt x="315486" y="440581"/>
                    <a:pt x="308487" y="434533"/>
                  </a:cubicBezTo>
                  <a:close/>
                  <a:moveTo>
                    <a:pt x="496053" y="509828"/>
                  </a:moveTo>
                  <a:cubicBezTo>
                    <a:pt x="502655" y="512010"/>
                    <a:pt x="508655" y="514127"/>
                    <a:pt x="515387" y="516273"/>
                  </a:cubicBezTo>
                  <a:cubicBezTo>
                    <a:pt x="515423" y="516285"/>
                    <a:pt x="515350" y="516600"/>
                    <a:pt x="515387" y="516613"/>
                  </a:cubicBezTo>
                  <a:cubicBezTo>
                    <a:pt x="517718" y="520106"/>
                    <a:pt x="520815" y="523312"/>
                    <a:pt x="523187" y="526790"/>
                  </a:cubicBezTo>
                  <a:cubicBezTo>
                    <a:pt x="514063" y="521353"/>
                    <a:pt x="504983" y="515512"/>
                    <a:pt x="496053" y="509828"/>
                  </a:cubicBezTo>
                  <a:close/>
                  <a:moveTo>
                    <a:pt x="409225" y="513560"/>
                  </a:moveTo>
                  <a:cubicBezTo>
                    <a:pt x="450151" y="531437"/>
                    <a:pt x="498591" y="550973"/>
                    <a:pt x="555070" y="572578"/>
                  </a:cubicBezTo>
                  <a:cubicBezTo>
                    <a:pt x="560025" y="582735"/>
                    <a:pt x="565843" y="592661"/>
                    <a:pt x="571348" y="602765"/>
                  </a:cubicBezTo>
                  <a:cubicBezTo>
                    <a:pt x="518791" y="581091"/>
                    <a:pt x="464133" y="552005"/>
                    <a:pt x="409225" y="513560"/>
                  </a:cubicBezTo>
                  <a:close/>
                  <a:moveTo>
                    <a:pt x="572708" y="533234"/>
                  </a:moveTo>
                  <a:cubicBezTo>
                    <a:pt x="585622" y="537007"/>
                    <a:pt x="598357" y="541071"/>
                    <a:pt x="611712" y="544763"/>
                  </a:cubicBezTo>
                  <a:cubicBezTo>
                    <a:pt x="615388" y="553997"/>
                    <a:pt x="619379" y="563915"/>
                    <a:pt x="623581" y="574950"/>
                  </a:cubicBezTo>
                  <a:cubicBezTo>
                    <a:pt x="604567" y="561733"/>
                    <a:pt x="587917" y="546706"/>
                    <a:pt x="572708" y="533234"/>
                  </a:cubicBezTo>
                  <a:close/>
                  <a:moveTo>
                    <a:pt x="650040" y="555280"/>
                  </a:moveTo>
                  <a:cubicBezTo>
                    <a:pt x="669673" y="560357"/>
                    <a:pt x="713526" y="571639"/>
                    <a:pt x="719910" y="573254"/>
                  </a:cubicBezTo>
                  <a:cubicBezTo>
                    <a:pt x="827380" y="600494"/>
                    <a:pt x="883434" y="620621"/>
                    <a:pt x="945119" y="659746"/>
                  </a:cubicBezTo>
                  <a:cubicBezTo>
                    <a:pt x="951677" y="663904"/>
                    <a:pt x="958005" y="668118"/>
                    <a:pt x="964453" y="672635"/>
                  </a:cubicBezTo>
                  <a:cubicBezTo>
                    <a:pt x="1016804" y="709295"/>
                    <a:pt x="1064078" y="759241"/>
                    <a:pt x="1093341" y="809660"/>
                  </a:cubicBezTo>
                  <a:cubicBezTo>
                    <a:pt x="1077347" y="796755"/>
                    <a:pt x="1059346" y="783898"/>
                    <a:pt x="1038396" y="770993"/>
                  </a:cubicBezTo>
                  <a:cubicBezTo>
                    <a:pt x="1027782" y="764459"/>
                    <a:pt x="1012480" y="755954"/>
                    <a:pt x="993624" y="745218"/>
                  </a:cubicBezTo>
                  <a:cubicBezTo>
                    <a:pt x="993009" y="744866"/>
                    <a:pt x="992871" y="744546"/>
                    <a:pt x="992268" y="744198"/>
                  </a:cubicBezTo>
                  <a:cubicBezTo>
                    <a:pt x="989827" y="742696"/>
                    <a:pt x="987244" y="741579"/>
                    <a:pt x="984803" y="740130"/>
                  </a:cubicBezTo>
                  <a:cubicBezTo>
                    <a:pt x="973979" y="733985"/>
                    <a:pt x="957045" y="724144"/>
                    <a:pt x="955976" y="723508"/>
                  </a:cubicBezTo>
                  <a:cubicBezTo>
                    <a:pt x="878500" y="677704"/>
                    <a:pt x="799476" y="643764"/>
                    <a:pt x="668353" y="593604"/>
                  </a:cubicBezTo>
                  <a:cubicBezTo>
                    <a:pt x="661840" y="579144"/>
                    <a:pt x="655816" y="566907"/>
                    <a:pt x="650040" y="555280"/>
                  </a:cubicBezTo>
                  <a:close/>
                  <a:moveTo>
                    <a:pt x="610016" y="606833"/>
                  </a:moveTo>
                  <a:cubicBezTo>
                    <a:pt x="620411" y="612140"/>
                    <a:pt x="630175" y="615257"/>
                    <a:pt x="639862" y="617010"/>
                  </a:cubicBezTo>
                  <a:cubicBezTo>
                    <a:pt x="641619" y="621694"/>
                    <a:pt x="642308" y="623973"/>
                    <a:pt x="644271" y="629219"/>
                  </a:cubicBezTo>
                  <a:cubicBezTo>
                    <a:pt x="638935" y="627673"/>
                    <a:pt x="629823" y="625406"/>
                    <a:pt x="624601" y="623791"/>
                  </a:cubicBezTo>
                  <a:cubicBezTo>
                    <a:pt x="619873" y="618132"/>
                    <a:pt x="614614" y="612505"/>
                    <a:pt x="610016" y="606833"/>
                  </a:cubicBezTo>
                  <a:close/>
                  <a:moveTo>
                    <a:pt x="728387" y="640752"/>
                  </a:moveTo>
                  <a:cubicBezTo>
                    <a:pt x="754817" y="651354"/>
                    <a:pt x="790145" y="664406"/>
                    <a:pt x="811827" y="673992"/>
                  </a:cubicBezTo>
                  <a:cubicBezTo>
                    <a:pt x="794651" y="669332"/>
                    <a:pt x="781883" y="665017"/>
                    <a:pt x="761626" y="660082"/>
                  </a:cubicBezTo>
                  <a:cubicBezTo>
                    <a:pt x="745822" y="650877"/>
                    <a:pt x="733455" y="643699"/>
                    <a:pt x="728387" y="640752"/>
                  </a:cubicBezTo>
                  <a:close/>
                  <a:moveTo>
                    <a:pt x="649359" y="652962"/>
                  </a:moveTo>
                  <a:cubicBezTo>
                    <a:pt x="650590" y="653306"/>
                    <a:pt x="652517" y="653634"/>
                    <a:pt x="653768" y="653978"/>
                  </a:cubicBezTo>
                  <a:cubicBezTo>
                    <a:pt x="654731" y="656532"/>
                    <a:pt x="655687" y="658997"/>
                    <a:pt x="656484" y="661102"/>
                  </a:cubicBezTo>
                  <a:cubicBezTo>
                    <a:pt x="654055" y="658366"/>
                    <a:pt x="651756" y="655698"/>
                    <a:pt x="649359" y="652962"/>
                  </a:cubicBezTo>
                  <a:close/>
                  <a:moveTo>
                    <a:pt x="700576" y="666527"/>
                  </a:moveTo>
                  <a:cubicBezTo>
                    <a:pt x="711919" y="669328"/>
                    <a:pt x="715279" y="670866"/>
                    <a:pt x="729743" y="674328"/>
                  </a:cubicBezTo>
                  <a:cubicBezTo>
                    <a:pt x="741989" y="677258"/>
                    <a:pt x="744146" y="677809"/>
                    <a:pt x="749417" y="679076"/>
                  </a:cubicBezTo>
                  <a:cubicBezTo>
                    <a:pt x="751259" y="679521"/>
                    <a:pt x="752012" y="679995"/>
                    <a:pt x="753825" y="680436"/>
                  </a:cubicBezTo>
                  <a:cubicBezTo>
                    <a:pt x="764557" y="686687"/>
                    <a:pt x="776102" y="693325"/>
                    <a:pt x="777227" y="694001"/>
                  </a:cubicBezTo>
                  <a:cubicBezTo>
                    <a:pt x="891943" y="763010"/>
                    <a:pt x="965992" y="821449"/>
                    <a:pt x="1017366" y="893096"/>
                  </a:cubicBezTo>
                  <a:cubicBezTo>
                    <a:pt x="1033401" y="915458"/>
                    <a:pt x="1030794" y="931853"/>
                    <a:pt x="1013974" y="943633"/>
                  </a:cubicBezTo>
                  <a:cubicBezTo>
                    <a:pt x="1012375" y="942993"/>
                    <a:pt x="1011185" y="942605"/>
                    <a:pt x="1009566" y="941937"/>
                  </a:cubicBezTo>
                  <a:cubicBezTo>
                    <a:pt x="949180" y="917195"/>
                    <a:pt x="872018" y="873520"/>
                    <a:pt x="852527" y="856129"/>
                  </a:cubicBezTo>
                  <a:cubicBezTo>
                    <a:pt x="812179" y="820121"/>
                    <a:pt x="775560" y="785445"/>
                    <a:pt x="740936" y="750983"/>
                  </a:cubicBezTo>
                  <a:cubicBezTo>
                    <a:pt x="731625" y="732572"/>
                    <a:pt x="722578" y="716258"/>
                    <a:pt x="713125" y="695018"/>
                  </a:cubicBezTo>
                  <a:cubicBezTo>
                    <a:pt x="710543" y="689217"/>
                    <a:pt x="705624" y="678161"/>
                    <a:pt x="700576" y="666527"/>
                  </a:cubicBezTo>
                  <a:close/>
                  <a:moveTo>
                    <a:pt x="648343" y="684845"/>
                  </a:moveTo>
                  <a:cubicBezTo>
                    <a:pt x="658455" y="696082"/>
                    <a:pt x="669572" y="707486"/>
                    <a:pt x="680226" y="718760"/>
                  </a:cubicBezTo>
                  <a:cubicBezTo>
                    <a:pt x="682157" y="723383"/>
                    <a:pt x="684064" y="728184"/>
                    <a:pt x="685991" y="732669"/>
                  </a:cubicBezTo>
                  <a:cubicBezTo>
                    <a:pt x="672928" y="716938"/>
                    <a:pt x="660217" y="701191"/>
                    <a:pt x="648343" y="684845"/>
                  </a:cubicBezTo>
                  <a:close/>
                  <a:moveTo>
                    <a:pt x="829124" y="701462"/>
                  </a:moveTo>
                  <a:cubicBezTo>
                    <a:pt x="885604" y="717865"/>
                    <a:pt x="932647" y="734904"/>
                    <a:pt x="971578" y="757767"/>
                  </a:cubicBezTo>
                  <a:cubicBezTo>
                    <a:pt x="975602" y="760051"/>
                    <a:pt x="978091" y="761208"/>
                    <a:pt x="982771" y="763872"/>
                  </a:cubicBezTo>
                  <a:cubicBezTo>
                    <a:pt x="1017897" y="785809"/>
                    <a:pt x="1069947" y="827335"/>
                    <a:pt x="1106231" y="865962"/>
                  </a:cubicBezTo>
                  <a:cubicBezTo>
                    <a:pt x="1112534" y="872673"/>
                    <a:pt x="1116910" y="878572"/>
                    <a:pt x="1122172" y="884955"/>
                  </a:cubicBezTo>
                  <a:cubicBezTo>
                    <a:pt x="1125767" y="907079"/>
                    <a:pt x="1124087" y="927906"/>
                    <a:pt x="1115728" y="946009"/>
                  </a:cubicBezTo>
                  <a:cubicBezTo>
                    <a:pt x="1111667" y="954798"/>
                    <a:pt x="1106304" y="961376"/>
                    <a:pt x="1100126" y="967039"/>
                  </a:cubicBezTo>
                  <a:cubicBezTo>
                    <a:pt x="1083027" y="965934"/>
                    <a:pt x="1060876" y="959939"/>
                    <a:pt x="1036360" y="951434"/>
                  </a:cubicBezTo>
                  <a:cubicBezTo>
                    <a:pt x="1053099" y="932796"/>
                    <a:pt x="1054459" y="907682"/>
                    <a:pt x="1035004" y="880547"/>
                  </a:cubicBezTo>
                  <a:cubicBezTo>
                    <a:pt x="988240" y="815332"/>
                    <a:pt x="922588" y="761006"/>
                    <a:pt x="829124" y="701462"/>
                  </a:cubicBezTo>
                  <a:close/>
                  <a:moveTo>
                    <a:pt x="776891" y="815425"/>
                  </a:moveTo>
                  <a:cubicBezTo>
                    <a:pt x="796938" y="834309"/>
                    <a:pt x="816223" y="853024"/>
                    <a:pt x="837941" y="872406"/>
                  </a:cubicBezTo>
                  <a:cubicBezTo>
                    <a:pt x="857741" y="890076"/>
                    <a:pt x="925810" y="928347"/>
                    <a:pt x="985143" y="954490"/>
                  </a:cubicBezTo>
                  <a:cubicBezTo>
                    <a:pt x="976517" y="956122"/>
                    <a:pt x="968097" y="955251"/>
                    <a:pt x="959365" y="954490"/>
                  </a:cubicBezTo>
                  <a:cubicBezTo>
                    <a:pt x="955118" y="952422"/>
                    <a:pt x="951548" y="951693"/>
                    <a:pt x="947156" y="949402"/>
                  </a:cubicBezTo>
                  <a:cubicBezTo>
                    <a:pt x="895842" y="922627"/>
                    <a:pt x="841208" y="882235"/>
                    <a:pt x="798597" y="846292"/>
                  </a:cubicBezTo>
                  <a:cubicBezTo>
                    <a:pt x="791335" y="836516"/>
                    <a:pt x="783947" y="826622"/>
                    <a:pt x="776891" y="815425"/>
                  </a:cubicBezTo>
                  <a:close/>
                  <a:moveTo>
                    <a:pt x="776891" y="856805"/>
                  </a:moveTo>
                  <a:cubicBezTo>
                    <a:pt x="778657" y="858331"/>
                    <a:pt x="780834" y="860007"/>
                    <a:pt x="782656" y="861553"/>
                  </a:cubicBezTo>
                  <a:cubicBezTo>
                    <a:pt x="827084" y="920781"/>
                    <a:pt x="876350" y="958927"/>
                    <a:pt x="941391" y="975180"/>
                  </a:cubicBezTo>
                  <a:cubicBezTo>
                    <a:pt x="945245" y="976144"/>
                    <a:pt x="949552" y="975010"/>
                    <a:pt x="953600" y="975516"/>
                  </a:cubicBezTo>
                  <a:cubicBezTo>
                    <a:pt x="1020305" y="1007249"/>
                    <a:pt x="1074469" y="1015042"/>
                    <a:pt x="1108943" y="988745"/>
                  </a:cubicBezTo>
                  <a:cubicBezTo>
                    <a:pt x="1134790" y="988264"/>
                    <a:pt x="1152695" y="978455"/>
                    <a:pt x="1160160" y="958899"/>
                  </a:cubicBezTo>
                  <a:cubicBezTo>
                    <a:pt x="1160937" y="970266"/>
                    <a:pt x="1159269" y="980698"/>
                    <a:pt x="1152695" y="989086"/>
                  </a:cubicBezTo>
                  <a:cubicBezTo>
                    <a:pt x="1127601" y="1021110"/>
                    <a:pt x="1071971" y="1026421"/>
                    <a:pt x="999729" y="1007399"/>
                  </a:cubicBezTo>
                  <a:cubicBezTo>
                    <a:pt x="938412" y="991255"/>
                    <a:pt x="872091" y="958510"/>
                    <a:pt x="840654" y="930748"/>
                  </a:cubicBezTo>
                  <a:cubicBezTo>
                    <a:pt x="816794" y="909669"/>
                    <a:pt x="796318" y="884583"/>
                    <a:pt x="776891" y="856805"/>
                  </a:cubicBezTo>
                  <a:close/>
                  <a:moveTo>
                    <a:pt x="1141502" y="932440"/>
                  </a:moveTo>
                  <a:cubicBezTo>
                    <a:pt x="1141417" y="936767"/>
                    <a:pt x="1143210" y="940909"/>
                    <a:pt x="1142522" y="945329"/>
                  </a:cubicBezTo>
                  <a:cubicBezTo>
                    <a:pt x="1141247" y="953482"/>
                    <a:pt x="1137357" y="959291"/>
                    <a:pt x="1130989" y="962967"/>
                  </a:cubicBezTo>
                  <a:cubicBezTo>
                    <a:pt x="1132515" y="960291"/>
                    <a:pt x="1134377" y="958113"/>
                    <a:pt x="1135738" y="955166"/>
                  </a:cubicBezTo>
                  <a:cubicBezTo>
                    <a:pt x="1139065" y="947961"/>
                    <a:pt x="1139729" y="940059"/>
                    <a:pt x="1141502" y="932440"/>
                  </a:cubicBezTo>
                  <a:close/>
                  <a:moveTo>
                    <a:pt x="1013634" y="966359"/>
                  </a:moveTo>
                  <a:cubicBezTo>
                    <a:pt x="1030426" y="972808"/>
                    <a:pt x="1046355" y="978609"/>
                    <a:pt x="1060779" y="982301"/>
                  </a:cubicBezTo>
                  <a:cubicBezTo>
                    <a:pt x="1043335" y="983552"/>
                    <a:pt x="1022726" y="980062"/>
                    <a:pt x="999049" y="971788"/>
                  </a:cubicBezTo>
                  <a:cubicBezTo>
                    <a:pt x="1004202" y="970274"/>
                    <a:pt x="1008995" y="968566"/>
                    <a:pt x="1013634" y="96635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2"/>
            <p:cNvSpPr/>
            <p:nvPr/>
          </p:nvSpPr>
          <p:spPr>
            <a:xfrm>
              <a:off x="2487751" y="919424"/>
              <a:ext cx="678023" cy="688634"/>
            </a:xfrm>
            <a:custGeom>
              <a:rect b="b" l="l" r="r" t="t"/>
              <a:pathLst>
                <a:path extrusionOk="0" h="405079" w="398837">
                  <a:moveTo>
                    <a:pt x="0" y="199528"/>
                  </a:moveTo>
                  <a:cubicBezTo>
                    <a:pt x="0" y="199528"/>
                    <a:pt x="35461" y="127176"/>
                    <a:pt x="64657" y="85747"/>
                  </a:cubicBezTo>
                  <a:cubicBezTo>
                    <a:pt x="93848" y="44315"/>
                    <a:pt x="163091" y="0"/>
                    <a:pt x="163091" y="0"/>
                  </a:cubicBezTo>
                  <a:lnTo>
                    <a:pt x="398838" y="204892"/>
                  </a:lnTo>
                  <a:cubicBezTo>
                    <a:pt x="398838" y="204892"/>
                    <a:pt x="377500" y="283863"/>
                    <a:pt x="339476" y="319300"/>
                  </a:cubicBezTo>
                  <a:cubicBezTo>
                    <a:pt x="301456" y="354741"/>
                    <a:pt x="237811" y="405080"/>
                    <a:pt x="237811" y="405080"/>
                  </a:cubicBezTo>
                  <a:lnTo>
                    <a:pt x="0" y="19952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a:off x="2487751" y="919424"/>
              <a:ext cx="678023" cy="688634"/>
            </a:xfrm>
            <a:custGeom>
              <a:rect b="b" l="l" r="r" t="t"/>
              <a:pathLst>
                <a:path extrusionOk="0" h="405079" w="398837">
                  <a:moveTo>
                    <a:pt x="0" y="199528"/>
                  </a:moveTo>
                  <a:cubicBezTo>
                    <a:pt x="0" y="199528"/>
                    <a:pt x="35461" y="127176"/>
                    <a:pt x="64657" y="85747"/>
                  </a:cubicBezTo>
                  <a:cubicBezTo>
                    <a:pt x="93848" y="44315"/>
                    <a:pt x="163091" y="0"/>
                    <a:pt x="163091" y="0"/>
                  </a:cubicBezTo>
                  <a:lnTo>
                    <a:pt x="398838" y="204892"/>
                  </a:lnTo>
                  <a:cubicBezTo>
                    <a:pt x="398838" y="204892"/>
                    <a:pt x="377500" y="283863"/>
                    <a:pt x="339476" y="319300"/>
                  </a:cubicBezTo>
                  <a:cubicBezTo>
                    <a:pt x="301456" y="354741"/>
                    <a:pt x="237811" y="405080"/>
                    <a:pt x="237811" y="405080"/>
                  </a:cubicBezTo>
                  <a:lnTo>
                    <a:pt x="0" y="199528"/>
                  </a:ln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sp>
        <p:nvSpPr>
          <p:cNvPr id="181" name="Google Shape;181;p2"/>
          <p:cNvSpPr txBox="1"/>
          <p:nvPr>
            <p:ph type="ctrTitle"/>
          </p:nvPr>
        </p:nvSpPr>
        <p:spPr>
          <a:xfrm>
            <a:off x="2193775" y="1639375"/>
            <a:ext cx="7810500" cy="2736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900"/>
              <a:buNone/>
              <a:defRPr sz="12000">
                <a:solidFill>
                  <a:schemeClr val="accent1"/>
                </a:solidFill>
              </a:defRPr>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182" name="Google Shape;182;p2"/>
          <p:cNvSpPr txBox="1"/>
          <p:nvPr>
            <p:ph idx="1" type="subTitle"/>
          </p:nvPr>
        </p:nvSpPr>
        <p:spPr>
          <a:xfrm>
            <a:off x="2193925" y="4425425"/>
            <a:ext cx="7810500" cy="7932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sz="3000">
                <a:solidFill>
                  <a:schemeClr val="lt2"/>
                </a:solidFill>
              </a:defRPr>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183" name="Google Shape;183;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84" name="Google Shape;184;p2"/>
          <p:cNvGrpSpPr/>
          <p:nvPr/>
        </p:nvGrpSpPr>
        <p:grpSpPr>
          <a:xfrm>
            <a:off x="10004321" y="3355069"/>
            <a:ext cx="4033114" cy="3801751"/>
            <a:chOff x="6120387" y="2008323"/>
            <a:chExt cx="2370886" cy="2234878"/>
          </a:xfrm>
        </p:grpSpPr>
        <p:sp>
          <p:nvSpPr>
            <p:cNvPr id="185" name="Google Shape;185;p2"/>
            <p:cNvSpPr/>
            <p:nvPr/>
          </p:nvSpPr>
          <p:spPr>
            <a:xfrm>
              <a:off x="6530313" y="2420762"/>
              <a:ext cx="589123" cy="580177"/>
            </a:xfrm>
            <a:custGeom>
              <a:rect b="b" l="l" r="r" t="t"/>
              <a:pathLst>
                <a:path extrusionOk="0" h="580177" w="589123">
                  <a:moveTo>
                    <a:pt x="589123" y="506161"/>
                  </a:moveTo>
                  <a:lnTo>
                    <a:pt x="521034" y="580177"/>
                  </a:lnTo>
                  <a:cubicBezTo>
                    <a:pt x="521034" y="580177"/>
                    <a:pt x="395906" y="487912"/>
                    <a:pt x="265638" y="375253"/>
                  </a:cubicBezTo>
                  <a:cubicBezTo>
                    <a:pt x="135369" y="262594"/>
                    <a:pt x="0" y="129544"/>
                    <a:pt x="0" y="129544"/>
                  </a:cubicBezTo>
                  <a:lnTo>
                    <a:pt x="120877" y="0"/>
                  </a:lnTo>
                  <a:cubicBezTo>
                    <a:pt x="120877" y="0"/>
                    <a:pt x="262278" y="130334"/>
                    <a:pt x="378297" y="257963"/>
                  </a:cubicBezTo>
                  <a:cubicBezTo>
                    <a:pt x="494317" y="385592"/>
                    <a:pt x="589123" y="506161"/>
                    <a:pt x="589123" y="50616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6120387" y="2008323"/>
              <a:ext cx="559078" cy="566685"/>
            </a:xfrm>
            <a:custGeom>
              <a:rect b="b" l="l" r="r" t="t"/>
              <a:pathLst>
                <a:path extrusionOk="0" h="566685" w="559078">
                  <a:moveTo>
                    <a:pt x="530439" y="410569"/>
                  </a:moveTo>
                  <a:cubicBezTo>
                    <a:pt x="530439" y="410569"/>
                    <a:pt x="568128" y="77716"/>
                    <a:pt x="557036" y="62086"/>
                  </a:cubicBezTo>
                  <a:cubicBezTo>
                    <a:pt x="545944" y="46460"/>
                    <a:pt x="522303" y="107640"/>
                    <a:pt x="512587" y="95742"/>
                  </a:cubicBezTo>
                  <a:cubicBezTo>
                    <a:pt x="502872" y="83845"/>
                    <a:pt x="520845" y="57427"/>
                    <a:pt x="506272" y="44703"/>
                  </a:cubicBezTo>
                  <a:cubicBezTo>
                    <a:pt x="491699" y="31980"/>
                    <a:pt x="377218" y="0"/>
                    <a:pt x="377218" y="0"/>
                  </a:cubicBezTo>
                  <a:lnTo>
                    <a:pt x="369446" y="61880"/>
                  </a:lnTo>
                  <a:lnTo>
                    <a:pt x="348517" y="2854"/>
                  </a:lnTo>
                  <a:cubicBezTo>
                    <a:pt x="348517" y="2854"/>
                    <a:pt x="295243" y="1818"/>
                    <a:pt x="263911" y="15456"/>
                  </a:cubicBezTo>
                  <a:cubicBezTo>
                    <a:pt x="232619" y="29094"/>
                    <a:pt x="191692" y="53852"/>
                    <a:pt x="191692" y="53852"/>
                  </a:cubicBezTo>
                  <a:cubicBezTo>
                    <a:pt x="191692" y="53852"/>
                    <a:pt x="210637" y="87314"/>
                    <a:pt x="206063" y="113137"/>
                  </a:cubicBezTo>
                  <a:cubicBezTo>
                    <a:pt x="203756" y="126063"/>
                    <a:pt x="197481" y="108478"/>
                    <a:pt x="188252" y="97471"/>
                  </a:cubicBezTo>
                  <a:cubicBezTo>
                    <a:pt x="179062" y="86492"/>
                    <a:pt x="166877" y="82108"/>
                    <a:pt x="166877" y="82108"/>
                  </a:cubicBezTo>
                  <a:lnTo>
                    <a:pt x="59157" y="257133"/>
                  </a:lnTo>
                  <a:lnTo>
                    <a:pt x="99233" y="297440"/>
                  </a:lnTo>
                  <a:lnTo>
                    <a:pt x="41102" y="288287"/>
                  </a:lnTo>
                  <a:cubicBezTo>
                    <a:pt x="41102" y="288287"/>
                    <a:pt x="-3427" y="423612"/>
                    <a:pt x="8879" y="431955"/>
                  </a:cubicBezTo>
                  <a:cubicBezTo>
                    <a:pt x="21226" y="440298"/>
                    <a:pt x="50413" y="450767"/>
                    <a:pt x="50413" y="450767"/>
                  </a:cubicBezTo>
                  <a:cubicBezTo>
                    <a:pt x="50413" y="450767"/>
                    <a:pt x="12441" y="442197"/>
                    <a:pt x="4871" y="457005"/>
                  </a:cubicBezTo>
                  <a:cubicBezTo>
                    <a:pt x="-2699" y="471813"/>
                    <a:pt x="-5411" y="529078"/>
                    <a:pt x="27095" y="540607"/>
                  </a:cubicBezTo>
                  <a:cubicBezTo>
                    <a:pt x="41912" y="545865"/>
                    <a:pt x="116033" y="566786"/>
                    <a:pt x="201610" y="566685"/>
                  </a:cubicBezTo>
                  <a:cubicBezTo>
                    <a:pt x="303785" y="566563"/>
                    <a:pt x="410291" y="541016"/>
                    <a:pt x="410291" y="541016"/>
                  </a:cubicBezTo>
                  <a:lnTo>
                    <a:pt x="530439" y="410569"/>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6614272" y="2499688"/>
              <a:ext cx="154314" cy="164430"/>
            </a:xfrm>
            <a:custGeom>
              <a:rect b="b" l="l" r="r" t="t"/>
              <a:pathLst>
                <a:path extrusionOk="0" h="164430" w="154314">
                  <a:moveTo>
                    <a:pt x="34935" y="164431"/>
                  </a:moveTo>
                  <a:lnTo>
                    <a:pt x="154315" y="34191"/>
                  </a:lnTo>
                  <a:cubicBezTo>
                    <a:pt x="142251" y="22253"/>
                    <a:pt x="130633" y="10521"/>
                    <a:pt x="119824" y="0"/>
                  </a:cubicBezTo>
                  <a:lnTo>
                    <a:pt x="0" y="131086"/>
                  </a:lnTo>
                  <a:cubicBezTo>
                    <a:pt x="41" y="131123"/>
                    <a:pt x="41" y="131244"/>
                    <a:pt x="81" y="131281"/>
                  </a:cubicBezTo>
                  <a:cubicBezTo>
                    <a:pt x="8541" y="139292"/>
                    <a:pt x="25584" y="155711"/>
                    <a:pt x="34935" y="164431"/>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8" name="Google Shape;188;p2"/>
            <p:cNvGrpSpPr/>
            <p:nvPr/>
          </p:nvGrpSpPr>
          <p:grpSpPr>
            <a:xfrm>
              <a:off x="6171448" y="2055533"/>
              <a:ext cx="468168" cy="486627"/>
              <a:chOff x="6171448" y="2055533"/>
              <a:chExt cx="468168" cy="486627"/>
            </a:xfrm>
          </p:grpSpPr>
          <p:sp>
            <p:nvSpPr>
              <p:cNvPr id="189" name="Google Shape;189;p2"/>
              <p:cNvSpPr/>
              <p:nvPr/>
            </p:nvSpPr>
            <p:spPr>
              <a:xfrm>
                <a:off x="6611232" y="2155528"/>
                <a:ext cx="28384" cy="254186"/>
              </a:xfrm>
              <a:custGeom>
                <a:rect b="b" l="l" r="r" t="t"/>
                <a:pathLst>
                  <a:path extrusionOk="0" h="254186" w="28384">
                    <a:moveTo>
                      <a:pt x="21256" y="253976"/>
                    </a:moveTo>
                    <a:cubicBezTo>
                      <a:pt x="26154" y="252916"/>
                      <a:pt x="29230" y="248203"/>
                      <a:pt x="28178" y="243338"/>
                    </a:cubicBezTo>
                    <a:cubicBezTo>
                      <a:pt x="17612" y="199290"/>
                      <a:pt x="13847" y="153639"/>
                      <a:pt x="13119" y="108487"/>
                    </a:cubicBezTo>
                    <a:cubicBezTo>
                      <a:pt x="12552" y="73001"/>
                      <a:pt x="13038" y="37430"/>
                      <a:pt x="15386" y="2005"/>
                    </a:cubicBezTo>
                    <a:cubicBezTo>
                      <a:pt x="15507" y="964"/>
                      <a:pt x="14738" y="110"/>
                      <a:pt x="13686" y="9"/>
                    </a:cubicBezTo>
                    <a:cubicBezTo>
                      <a:pt x="12633" y="-92"/>
                      <a:pt x="11783" y="673"/>
                      <a:pt x="11702" y="1717"/>
                    </a:cubicBezTo>
                    <a:cubicBezTo>
                      <a:pt x="8382" y="27188"/>
                      <a:pt x="5792" y="52715"/>
                      <a:pt x="3565" y="78300"/>
                    </a:cubicBezTo>
                    <a:cubicBezTo>
                      <a:pt x="1784" y="98528"/>
                      <a:pt x="44" y="118805"/>
                      <a:pt x="3" y="139131"/>
                    </a:cubicBezTo>
                    <a:cubicBezTo>
                      <a:pt x="-119" y="175131"/>
                      <a:pt x="3403" y="211782"/>
                      <a:pt x="10650" y="247090"/>
                    </a:cubicBezTo>
                    <a:cubicBezTo>
                      <a:pt x="11702" y="251952"/>
                      <a:pt x="16398" y="255041"/>
                      <a:pt x="21256" y="253976"/>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a:off x="6546533" y="2059609"/>
                <a:ext cx="54450" cy="369016"/>
              </a:xfrm>
              <a:custGeom>
                <a:rect b="b" l="l" r="r" t="t"/>
                <a:pathLst>
                  <a:path extrusionOk="0" h="369016" w="54450">
                    <a:moveTo>
                      <a:pt x="46850" y="368909"/>
                    </a:moveTo>
                    <a:cubicBezTo>
                      <a:pt x="51789" y="368144"/>
                      <a:pt x="55109" y="363610"/>
                      <a:pt x="54339" y="358692"/>
                    </a:cubicBezTo>
                    <a:cubicBezTo>
                      <a:pt x="42883" y="289821"/>
                      <a:pt x="35070" y="220505"/>
                      <a:pt x="25800" y="151330"/>
                    </a:cubicBezTo>
                    <a:cubicBezTo>
                      <a:pt x="19080" y="101417"/>
                      <a:pt x="11956" y="51297"/>
                      <a:pt x="3819" y="1590"/>
                    </a:cubicBezTo>
                    <a:cubicBezTo>
                      <a:pt x="3657" y="554"/>
                      <a:pt x="2645" y="-126"/>
                      <a:pt x="1592" y="20"/>
                    </a:cubicBezTo>
                    <a:cubicBezTo>
                      <a:pt x="580" y="165"/>
                      <a:pt x="-108" y="1190"/>
                      <a:pt x="14" y="2226"/>
                    </a:cubicBezTo>
                    <a:cubicBezTo>
                      <a:pt x="5155" y="44897"/>
                      <a:pt x="9527" y="87787"/>
                      <a:pt x="12685" y="130649"/>
                    </a:cubicBezTo>
                    <a:cubicBezTo>
                      <a:pt x="14344" y="152994"/>
                      <a:pt x="15599" y="175397"/>
                      <a:pt x="17502" y="197722"/>
                    </a:cubicBezTo>
                    <a:cubicBezTo>
                      <a:pt x="22117" y="252461"/>
                      <a:pt x="28755" y="307029"/>
                      <a:pt x="36649" y="361400"/>
                    </a:cubicBezTo>
                    <a:cubicBezTo>
                      <a:pt x="37378" y="366322"/>
                      <a:pt x="41912" y="369670"/>
                      <a:pt x="46850" y="36890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2"/>
              <p:cNvSpPr/>
              <p:nvPr/>
            </p:nvSpPr>
            <p:spPr>
              <a:xfrm>
                <a:off x="6424109" y="2055533"/>
                <a:ext cx="143972" cy="321427"/>
              </a:xfrm>
              <a:custGeom>
                <a:rect b="b" l="l" r="r" t="t"/>
                <a:pathLst>
                  <a:path extrusionOk="0" h="321427" w="143972">
                    <a:moveTo>
                      <a:pt x="138225" y="320809"/>
                    </a:moveTo>
                    <a:cubicBezTo>
                      <a:pt x="142880" y="319008"/>
                      <a:pt x="145147" y="313741"/>
                      <a:pt x="143366" y="309102"/>
                    </a:cubicBezTo>
                    <a:cubicBezTo>
                      <a:pt x="128186" y="271313"/>
                      <a:pt x="113046" y="233552"/>
                      <a:pt x="97623" y="195880"/>
                    </a:cubicBezTo>
                    <a:cubicBezTo>
                      <a:pt x="88271" y="172963"/>
                      <a:pt x="78960" y="149925"/>
                      <a:pt x="68719" y="127382"/>
                    </a:cubicBezTo>
                    <a:cubicBezTo>
                      <a:pt x="49126" y="84326"/>
                      <a:pt x="27549" y="41780"/>
                      <a:pt x="3544" y="991"/>
                    </a:cubicBezTo>
                    <a:cubicBezTo>
                      <a:pt x="3018" y="80"/>
                      <a:pt x="1925" y="-276"/>
                      <a:pt x="994" y="234"/>
                    </a:cubicBezTo>
                    <a:cubicBezTo>
                      <a:pt x="62" y="744"/>
                      <a:pt x="-261" y="1869"/>
                      <a:pt x="224" y="2780"/>
                    </a:cubicBezTo>
                    <a:cubicBezTo>
                      <a:pt x="19089" y="38379"/>
                      <a:pt x="35929" y="75274"/>
                      <a:pt x="50664" y="112739"/>
                    </a:cubicBezTo>
                    <a:cubicBezTo>
                      <a:pt x="59651" y="135550"/>
                      <a:pt x="67666" y="158734"/>
                      <a:pt x="76208" y="181716"/>
                    </a:cubicBezTo>
                    <a:cubicBezTo>
                      <a:pt x="92764" y="226455"/>
                      <a:pt x="109767" y="271029"/>
                      <a:pt x="126526" y="315700"/>
                    </a:cubicBezTo>
                    <a:cubicBezTo>
                      <a:pt x="128348" y="320344"/>
                      <a:pt x="133610" y="322610"/>
                      <a:pt x="138225" y="32080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a:off x="6378079" y="2117209"/>
                <a:ext cx="197466" cy="316326"/>
              </a:xfrm>
              <a:custGeom>
                <a:rect b="b" l="l" r="r" t="t"/>
                <a:pathLst>
                  <a:path extrusionOk="0" h="316326" w="197466">
                    <a:moveTo>
                      <a:pt x="193403" y="314811"/>
                    </a:moveTo>
                    <a:cubicBezTo>
                      <a:pt x="197573" y="312070"/>
                      <a:pt x="198706" y="306500"/>
                      <a:pt x="195994" y="302343"/>
                    </a:cubicBezTo>
                    <a:cubicBezTo>
                      <a:pt x="157537" y="245414"/>
                      <a:pt x="122642" y="186198"/>
                      <a:pt x="86614" y="127775"/>
                    </a:cubicBezTo>
                    <a:cubicBezTo>
                      <a:pt x="60058" y="84756"/>
                      <a:pt x="32409" y="42283"/>
                      <a:pt x="3506" y="818"/>
                    </a:cubicBezTo>
                    <a:cubicBezTo>
                      <a:pt x="2899" y="-52"/>
                      <a:pt x="1684" y="-251"/>
                      <a:pt x="834" y="332"/>
                    </a:cubicBezTo>
                    <a:cubicBezTo>
                      <a:pt x="-56" y="911"/>
                      <a:pt x="-259" y="2125"/>
                      <a:pt x="348" y="2992"/>
                    </a:cubicBezTo>
                    <a:cubicBezTo>
                      <a:pt x="23503" y="39388"/>
                      <a:pt x="45525" y="76453"/>
                      <a:pt x="66130" y="114343"/>
                    </a:cubicBezTo>
                    <a:cubicBezTo>
                      <a:pt x="78639" y="137321"/>
                      <a:pt x="90581" y="160670"/>
                      <a:pt x="103373" y="183489"/>
                    </a:cubicBezTo>
                    <a:cubicBezTo>
                      <a:pt x="127864" y="227185"/>
                      <a:pt x="153610" y="270225"/>
                      <a:pt x="180773" y="312329"/>
                    </a:cubicBezTo>
                    <a:cubicBezTo>
                      <a:pt x="183485" y="316487"/>
                      <a:pt x="189274" y="317551"/>
                      <a:pt x="193403" y="314811"/>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2"/>
              <p:cNvSpPr/>
              <p:nvPr/>
            </p:nvSpPr>
            <p:spPr>
              <a:xfrm>
                <a:off x="6299158" y="2167425"/>
                <a:ext cx="190000" cy="194339"/>
              </a:xfrm>
              <a:custGeom>
                <a:rect b="b" l="l" r="r" t="t"/>
                <a:pathLst>
                  <a:path extrusionOk="0" h="194339" w="190000">
                    <a:moveTo>
                      <a:pt x="182416" y="194271"/>
                    </a:moveTo>
                    <a:cubicBezTo>
                      <a:pt x="184764" y="193976"/>
                      <a:pt x="186869" y="192717"/>
                      <a:pt x="188326" y="190737"/>
                    </a:cubicBezTo>
                    <a:cubicBezTo>
                      <a:pt x="191281" y="186786"/>
                      <a:pt x="190229" y="181224"/>
                      <a:pt x="185938" y="178172"/>
                    </a:cubicBezTo>
                    <a:cubicBezTo>
                      <a:pt x="146347" y="151110"/>
                      <a:pt x="110845" y="118191"/>
                      <a:pt x="77974" y="83956"/>
                    </a:cubicBezTo>
                    <a:cubicBezTo>
                      <a:pt x="52147" y="57044"/>
                      <a:pt x="27170" y="29561"/>
                      <a:pt x="3650" y="811"/>
                    </a:cubicBezTo>
                    <a:cubicBezTo>
                      <a:pt x="2963" y="-55"/>
                      <a:pt x="1626" y="-253"/>
                      <a:pt x="736" y="342"/>
                    </a:cubicBezTo>
                    <a:cubicBezTo>
                      <a:pt x="-114" y="933"/>
                      <a:pt x="-236" y="2228"/>
                      <a:pt x="412" y="3094"/>
                    </a:cubicBezTo>
                    <a:cubicBezTo>
                      <a:pt x="16119" y="24809"/>
                      <a:pt x="32635" y="45903"/>
                      <a:pt x="49192" y="67018"/>
                    </a:cubicBezTo>
                    <a:cubicBezTo>
                      <a:pt x="62348" y="83709"/>
                      <a:pt x="75343" y="100650"/>
                      <a:pt x="89835" y="116312"/>
                    </a:cubicBezTo>
                    <a:cubicBezTo>
                      <a:pt x="115500" y="144050"/>
                      <a:pt x="144566" y="169901"/>
                      <a:pt x="175372" y="192377"/>
                    </a:cubicBezTo>
                    <a:cubicBezTo>
                      <a:pt x="177518" y="193903"/>
                      <a:pt x="180028" y="194567"/>
                      <a:pt x="182416" y="194271"/>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2"/>
              <p:cNvSpPr/>
              <p:nvPr/>
            </p:nvSpPr>
            <p:spPr>
              <a:xfrm>
                <a:off x="6252900" y="2228073"/>
                <a:ext cx="304765" cy="242832"/>
              </a:xfrm>
              <a:custGeom>
                <a:rect b="b" l="l" r="r" t="t"/>
                <a:pathLst>
                  <a:path extrusionOk="0" h="242832" w="304765">
                    <a:moveTo>
                      <a:pt x="298140" y="242493"/>
                    </a:moveTo>
                    <a:cubicBezTo>
                      <a:pt x="300366" y="241865"/>
                      <a:pt x="302390" y="240436"/>
                      <a:pt x="303605" y="238263"/>
                    </a:cubicBezTo>
                    <a:cubicBezTo>
                      <a:pt x="306033" y="233919"/>
                      <a:pt x="304536" y="228409"/>
                      <a:pt x="300204" y="225976"/>
                    </a:cubicBezTo>
                    <a:cubicBezTo>
                      <a:pt x="238227" y="192211"/>
                      <a:pt x="180096" y="151046"/>
                      <a:pt x="125365" y="106650"/>
                    </a:cubicBezTo>
                    <a:cubicBezTo>
                      <a:pt x="83467" y="72645"/>
                      <a:pt x="42582" y="37358"/>
                      <a:pt x="3193" y="475"/>
                    </a:cubicBezTo>
                    <a:cubicBezTo>
                      <a:pt x="2464" y="-253"/>
                      <a:pt x="1290" y="-103"/>
                      <a:pt x="562" y="646"/>
                    </a:cubicBezTo>
                    <a:cubicBezTo>
                      <a:pt x="-167" y="1395"/>
                      <a:pt x="-207" y="2613"/>
                      <a:pt x="562" y="3346"/>
                    </a:cubicBezTo>
                    <a:cubicBezTo>
                      <a:pt x="27887" y="31104"/>
                      <a:pt x="56062" y="58052"/>
                      <a:pt x="84439" y="84717"/>
                    </a:cubicBezTo>
                    <a:cubicBezTo>
                      <a:pt x="106987" y="105889"/>
                      <a:pt x="129535" y="126972"/>
                      <a:pt x="153460" y="146576"/>
                    </a:cubicBezTo>
                    <a:cubicBezTo>
                      <a:pt x="196491" y="181815"/>
                      <a:pt x="242964" y="214030"/>
                      <a:pt x="291339" y="241679"/>
                    </a:cubicBezTo>
                    <a:cubicBezTo>
                      <a:pt x="293484" y="242894"/>
                      <a:pt x="295954" y="243120"/>
                      <a:pt x="298140" y="242493"/>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
              <p:cNvSpPr/>
              <p:nvPr/>
            </p:nvSpPr>
            <p:spPr>
              <a:xfrm>
                <a:off x="6254488" y="2334092"/>
                <a:ext cx="223991" cy="120743"/>
              </a:xfrm>
              <a:custGeom>
                <a:rect b="b" l="l" r="r" t="t"/>
                <a:pathLst>
                  <a:path extrusionOk="0" h="120743" w="223991">
                    <a:moveTo>
                      <a:pt x="219476" y="119351"/>
                    </a:moveTo>
                    <a:cubicBezTo>
                      <a:pt x="221459" y="118161"/>
                      <a:pt x="223119" y="116230"/>
                      <a:pt x="223726" y="113813"/>
                    </a:cubicBezTo>
                    <a:cubicBezTo>
                      <a:pt x="224941" y="108980"/>
                      <a:pt x="221864" y="104057"/>
                      <a:pt x="217047" y="102859"/>
                    </a:cubicBezTo>
                    <a:cubicBezTo>
                      <a:pt x="171505" y="92605"/>
                      <a:pt x="129041" y="72668"/>
                      <a:pt x="87993" y="51014"/>
                    </a:cubicBezTo>
                    <a:cubicBezTo>
                      <a:pt x="58806" y="35620"/>
                      <a:pt x="30428" y="18581"/>
                      <a:pt x="2901" y="381"/>
                    </a:cubicBezTo>
                    <a:cubicBezTo>
                      <a:pt x="2051" y="-223"/>
                      <a:pt x="958" y="-113"/>
                      <a:pt x="351" y="741"/>
                    </a:cubicBezTo>
                    <a:cubicBezTo>
                      <a:pt x="-257" y="1595"/>
                      <a:pt x="-54" y="2870"/>
                      <a:pt x="796" y="3477"/>
                    </a:cubicBezTo>
                    <a:cubicBezTo>
                      <a:pt x="21361" y="19034"/>
                      <a:pt x="42492" y="33741"/>
                      <a:pt x="63785" y="48282"/>
                    </a:cubicBezTo>
                    <a:cubicBezTo>
                      <a:pt x="80463" y="59674"/>
                      <a:pt x="96979" y="71231"/>
                      <a:pt x="114710" y="80963"/>
                    </a:cubicBezTo>
                    <a:cubicBezTo>
                      <a:pt x="145354" y="97778"/>
                      <a:pt x="178913" y="111643"/>
                      <a:pt x="212756" y="120501"/>
                    </a:cubicBezTo>
                    <a:cubicBezTo>
                      <a:pt x="215184" y="121100"/>
                      <a:pt x="217492" y="120541"/>
                      <a:pt x="219476" y="119351"/>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
              <p:cNvSpPr/>
              <p:nvPr/>
            </p:nvSpPr>
            <p:spPr>
              <a:xfrm>
                <a:off x="6171448" y="2393806"/>
                <a:ext cx="327792" cy="122073"/>
              </a:xfrm>
              <a:custGeom>
                <a:rect b="b" l="l" r="r" t="t"/>
                <a:pathLst>
                  <a:path extrusionOk="0" h="122073" w="327792">
                    <a:moveTo>
                      <a:pt x="323930" y="120650"/>
                    </a:moveTo>
                    <a:cubicBezTo>
                      <a:pt x="325832" y="119367"/>
                      <a:pt x="327128" y="117327"/>
                      <a:pt x="327613" y="114886"/>
                    </a:cubicBezTo>
                    <a:cubicBezTo>
                      <a:pt x="328585" y="110000"/>
                      <a:pt x="325509" y="105243"/>
                      <a:pt x="320610" y="104276"/>
                    </a:cubicBezTo>
                    <a:cubicBezTo>
                      <a:pt x="258188" y="92767"/>
                      <a:pt x="196819" y="74417"/>
                      <a:pt x="137149" y="53014"/>
                    </a:cubicBezTo>
                    <a:cubicBezTo>
                      <a:pt x="91770" y="36745"/>
                      <a:pt x="46957" y="19447"/>
                      <a:pt x="2751" y="194"/>
                    </a:cubicBezTo>
                    <a:cubicBezTo>
                      <a:pt x="1820" y="-243"/>
                      <a:pt x="606" y="69"/>
                      <a:pt x="161" y="1016"/>
                    </a:cubicBezTo>
                    <a:cubicBezTo>
                      <a:pt x="-285" y="1967"/>
                      <a:pt x="241" y="3081"/>
                      <a:pt x="1173" y="3518"/>
                    </a:cubicBezTo>
                    <a:cubicBezTo>
                      <a:pt x="32384" y="18844"/>
                      <a:pt x="63999" y="33389"/>
                      <a:pt x="95737" y="47626"/>
                    </a:cubicBezTo>
                    <a:cubicBezTo>
                      <a:pt x="120997" y="58965"/>
                      <a:pt x="146136" y="70361"/>
                      <a:pt x="172085" y="80064"/>
                    </a:cubicBezTo>
                    <a:cubicBezTo>
                      <a:pt x="219043" y="97629"/>
                      <a:pt x="267903" y="111655"/>
                      <a:pt x="317007" y="121881"/>
                    </a:cubicBezTo>
                    <a:cubicBezTo>
                      <a:pt x="319477" y="122363"/>
                      <a:pt x="321987" y="121934"/>
                      <a:pt x="323930" y="120650"/>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a:off x="6191650" y="2488902"/>
                <a:ext cx="267325" cy="53258"/>
              </a:xfrm>
              <a:custGeom>
                <a:rect b="b" l="l" r="r" t="t"/>
                <a:pathLst>
                  <a:path extrusionOk="0" h="53258" w="267325">
                    <a:moveTo>
                      <a:pt x="259158" y="52150"/>
                    </a:moveTo>
                    <a:cubicBezTo>
                      <a:pt x="264097" y="51721"/>
                      <a:pt x="267700" y="47317"/>
                      <a:pt x="267295" y="42354"/>
                    </a:cubicBezTo>
                    <a:cubicBezTo>
                      <a:pt x="266850" y="37395"/>
                      <a:pt x="262639" y="33719"/>
                      <a:pt x="257660" y="34148"/>
                    </a:cubicBezTo>
                    <a:cubicBezTo>
                      <a:pt x="207545" y="39516"/>
                      <a:pt x="156902" y="33302"/>
                      <a:pt x="107637" y="24445"/>
                    </a:cubicBezTo>
                    <a:cubicBezTo>
                      <a:pt x="72175" y="18073"/>
                      <a:pt x="37119" y="9920"/>
                      <a:pt x="2507" y="91"/>
                    </a:cubicBezTo>
                    <a:cubicBezTo>
                      <a:pt x="1495" y="-224"/>
                      <a:pt x="402" y="302"/>
                      <a:pt x="78" y="1302"/>
                    </a:cubicBezTo>
                    <a:cubicBezTo>
                      <a:pt x="-246" y="2298"/>
                      <a:pt x="483" y="3330"/>
                      <a:pt x="1454" y="3646"/>
                    </a:cubicBezTo>
                    <a:cubicBezTo>
                      <a:pt x="25622" y="12049"/>
                      <a:pt x="49951" y="19437"/>
                      <a:pt x="74483" y="26692"/>
                    </a:cubicBezTo>
                    <a:cubicBezTo>
                      <a:pt x="95290" y="32857"/>
                      <a:pt x="116138" y="39225"/>
                      <a:pt x="137390" y="43730"/>
                    </a:cubicBezTo>
                    <a:cubicBezTo>
                      <a:pt x="176374" y="51988"/>
                      <a:pt x="219284" y="55142"/>
                      <a:pt x="259158" y="52150"/>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8" name="Google Shape;198;p2"/>
            <p:cNvSpPr/>
            <p:nvPr/>
          </p:nvSpPr>
          <p:spPr>
            <a:xfrm>
              <a:off x="7051347" y="2927563"/>
              <a:ext cx="1439926" cy="1315638"/>
            </a:xfrm>
            <a:custGeom>
              <a:rect b="b" l="l" r="r" t="t"/>
              <a:pathLst>
                <a:path extrusionOk="0" h="1315638" w="1439926">
                  <a:moveTo>
                    <a:pt x="0" y="73376"/>
                  </a:moveTo>
                  <a:lnTo>
                    <a:pt x="68778" y="0"/>
                  </a:lnTo>
                  <a:cubicBezTo>
                    <a:pt x="68778" y="0"/>
                    <a:pt x="423798" y="268593"/>
                    <a:pt x="765946" y="597216"/>
                  </a:cubicBezTo>
                  <a:cubicBezTo>
                    <a:pt x="1108093" y="925839"/>
                    <a:pt x="1463842" y="1289733"/>
                    <a:pt x="1438663" y="1314345"/>
                  </a:cubicBezTo>
                  <a:cubicBezTo>
                    <a:pt x="1413484" y="1338998"/>
                    <a:pt x="1024135" y="1006793"/>
                    <a:pt x="665188" y="695695"/>
                  </a:cubicBezTo>
                  <a:cubicBezTo>
                    <a:pt x="306241" y="384596"/>
                    <a:pt x="0" y="73376"/>
                    <a:pt x="0" y="733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 name="Google Shape;199;p2"/>
          <p:cNvGrpSpPr/>
          <p:nvPr/>
        </p:nvGrpSpPr>
        <p:grpSpPr>
          <a:xfrm>
            <a:off x="7391764" y="-1884618"/>
            <a:ext cx="3385512" cy="3881704"/>
            <a:chOff x="4584582" y="-1071853"/>
            <a:chExt cx="1990190" cy="2281879"/>
          </a:xfrm>
        </p:grpSpPr>
        <p:sp>
          <p:nvSpPr>
            <p:cNvPr id="200" name="Google Shape;200;p2"/>
            <p:cNvSpPr/>
            <p:nvPr/>
          </p:nvSpPr>
          <p:spPr>
            <a:xfrm>
              <a:off x="4584582" y="803714"/>
              <a:ext cx="400440" cy="406312"/>
            </a:xfrm>
            <a:custGeom>
              <a:rect b="b" l="l" r="r" t="t"/>
              <a:pathLst>
                <a:path extrusionOk="0" h="406312" w="400440">
                  <a:moveTo>
                    <a:pt x="201596" y="0"/>
                  </a:moveTo>
                  <a:cubicBezTo>
                    <a:pt x="201596" y="0"/>
                    <a:pt x="144194" y="48926"/>
                    <a:pt x="102498" y="92564"/>
                  </a:cubicBezTo>
                  <a:cubicBezTo>
                    <a:pt x="60803" y="136203"/>
                    <a:pt x="0" y="207985"/>
                    <a:pt x="0" y="207985"/>
                  </a:cubicBezTo>
                  <a:cubicBezTo>
                    <a:pt x="0" y="207985"/>
                    <a:pt x="38093" y="196626"/>
                    <a:pt x="38862" y="202333"/>
                  </a:cubicBezTo>
                  <a:cubicBezTo>
                    <a:pt x="39591" y="208037"/>
                    <a:pt x="10525" y="261788"/>
                    <a:pt x="15626" y="268715"/>
                  </a:cubicBezTo>
                  <a:cubicBezTo>
                    <a:pt x="20767" y="275637"/>
                    <a:pt x="89828" y="234593"/>
                    <a:pt x="94767" y="242264"/>
                  </a:cubicBezTo>
                  <a:cubicBezTo>
                    <a:pt x="99665" y="249931"/>
                    <a:pt x="67239" y="318843"/>
                    <a:pt x="74890" y="323518"/>
                  </a:cubicBezTo>
                  <a:cubicBezTo>
                    <a:pt x="82541" y="328198"/>
                    <a:pt x="144356" y="278750"/>
                    <a:pt x="147392" y="284693"/>
                  </a:cubicBezTo>
                  <a:cubicBezTo>
                    <a:pt x="150428" y="290635"/>
                    <a:pt x="131928" y="354013"/>
                    <a:pt x="140025" y="360923"/>
                  </a:cubicBezTo>
                  <a:cubicBezTo>
                    <a:pt x="148121" y="367833"/>
                    <a:pt x="219166" y="318090"/>
                    <a:pt x="224023" y="324769"/>
                  </a:cubicBezTo>
                  <a:cubicBezTo>
                    <a:pt x="228841" y="331444"/>
                    <a:pt x="202689" y="403796"/>
                    <a:pt x="209369" y="406246"/>
                  </a:cubicBezTo>
                  <a:cubicBezTo>
                    <a:pt x="216089" y="408695"/>
                    <a:pt x="280211" y="343540"/>
                    <a:pt x="327979" y="278090"/>
                  </a:cubicBezTo>
                  <a:cubicBezTo>
                    <a:pt x="375747" y="212644"/>
                    <a:pt x="400440" y="144457"/>
                    <a:pt x="400440" y="144457"/>
                  </a:cubicBezTo>
                  <a:lnTo>
                    <a:pt x="201596" y="0"/>
                  </a:lnTo>
                  <a:close/>
                </a:path>
              </a:pathLst>
            </a:custGeom>
            <a:solidFill>
              <a:srgbClr val="F9B9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
            <p:cNvSpPr/>
            <p:nvPr/>
          </p:nvSpPr>
          <p:spPr>
            <a:xfrm>
              <a:off x="4784721" y="328895"/>
              <a:ext cx="593981" cy="640419"/>
            </a:xfrm>
            <a:custGeom>
              <a:rect b="b" l="l" r="r" t="t"/>
              <a:pathLst>
                <a:path extrusionOk="0" h="640419" w="593981">
                  <a:moveTo>
                    <a:pt x="502534" y="0"/>
                  </a:moveTo>
                  <a:lnTo>
                    <a:pt x="593981" y="79074"/>
                  </a:lnTo>
                  <a:cubicBezTo>
                    <a:pt x="593981" y="79074"/>
                    <a:pt x="517189" y="219063"/>
                    <a:pt x="412909" y="356363"/>
                  </a:cubicBezTo>
                  <a:cubicBezTo>
                    <a:pt x="308589" y="493663"/>
                    <a:pt x="192367" y="640420"/>
                    <a:pt x="192367" y="640420"/>
                  </a:cubicBezTo>
                  <a:lnTo>
                    <a:pt x="0" y="474078"/>
                  </a:lnTo>
                  <a:cubicBezTo>
                    <a:pt x="0" y="474078"/>
                    <a:pt x="126666" y="329370"/>
                    <a:pt x="253656" y="212059"/>
                  </a:cubicBezTo>
                  <a:cubicBezTo>
                    <a:pt x="380645" y="94745"/>
                    <a:pt x="502534" y="0"/>
                    <a:pt x="502534" y="0"/>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
            <p:cNvSpPr/>
            <p:nvPr/>
          </p:nvSpPr>
          <p:spPr>
            <a:xfrm>
              <a:off x="4856494" y="677530"/>
              <a:ext cx="227464" cy="202062"/>
            </a:xfrm>
            <a:custGeom>
              <a:rect b="b" l="l" r="r" t="t"/>
              <a:pathLst>
                <a:path extrusionOk="0" h="202062" w="227464">
                  <a:moveTo>
                    <a:pt x="227464" y="154165"/>
                  </a:moveTo>
                  <a:lnTo>
                    <a:pt x="42384" y="0"/>
                  </a:lnTo>
                  <a:cubicBezTo>
                    <a:pt x="30685" y="12294"/>
                    <a:pt x="0" y="45550"/>
                    <a:pt x="0" y="45550"/>
                  </a:cubicBezTo>
                  <a:lnTo>
                    <a:pt x="190708" y="202062"/>
                  </a:lnTo>
                  <a:cubicBezTo>
                    <a:pt x="190708" y="202062"/>
                    <a:pt x="219004" y="163706"/>
                    <a:pt x="227464" y="154165"/>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
            <p:cNvSpPr/>
            <p:nvPr/>
          </p:nvSpPr>
          <p:spPr>
            <a:xfrm>
              <a:off x="4644415" y="844374"/>
              <a:ext cx="148990" cy="167932"/>
            </a:xfrm>
            <a:custGeom>
              <a:rect b="b" l="l" r="r" t="t"/>
              <a:pathLst>
                <a:path extrusionOk="0" h="167932" w="148990">
                  <a:moveTo>
                    <a:pt x="147269" y="1546"/>
                  </a:moveTo>
                  <a:cubicBezTo>
                    <a:pt x="145042" y="-624"/>
                    <a:pt x="141439" y="-486"/>
                    <a:pt x="139253" y="1813"/>
                  </a:cubicBezTo>
                  <a:cubicBezTo>
                    <a:pt x="121685" y="20803"/>
                    <a:pt x="104116" y="39792"/>
                    <a:pt x="86668" y="58916"/>
                  </a:cubicBezTo>
                  <a:cubicBezTo>
                    <a:pt x="76062" y="70546"/>
                    <a:pt x="65375" y="82148"/>
                    <a:pt x="55214" y="94179"/>
                  </a:cubicBezTo>
                  <a:cubicBezTo>
                    <a:pt x="35783" y="117160"/>
                    <a:pt x="17203" y="141137"/>
                    <a:pt x="241" y="166033"/>
                  </a:cubicBezTo>
                  <a:cubicBezTo>
                    <a:pt x="-164" y="166576"/>
                    <a:pt x="-42" y="167317"/>
                    <a:pt x="484" y="167701"/>
                  </a:cubicBezTo>
                  <a:cubicBezTo>
                    <a:pt x="1010" y="168086"/>
                    <a:pt x="1739" y="167984"/>
                    <a:pt x="2103" y="167442"/>
                  </a:cubicBezTo>
                  <a:cubicBezTo>
                    <a:pt x="17486" y="146926"/>
                    <a:pt x="34083" y="127191"/>
                    <a:pt x="51571" y="108518"/>
                  </a:cubicBezTo>
                  <a:cubicBezTo>
                    <a:pt x="62258" y="97150"/>
                    <a:pt x="73350" y="86216"/>
                    <a:pt x="84239" y="75064"/>
                  </a:cubicBezTo>
                  <a:cubicBezTo>
                    <a:pt x="105371" y="53354"/>
                    <a:pt x="126340" y="31441"/>
                    <a:pt x="147431" y="9650"/>
                  </a:cubicBezTo>
                  <a:cubicBezTo>
                    <a:pt x="149576" y="7351"/>
                    <a:pt x="149495" y="3716"/>
                    <a:pt x="147269" y="1546"/>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
            <p:cNvSpPr/>
            <p:nvPr/>
          </p:nvSpPr>
          <p:spPr>
            <a:xfrm>
              <a:off x="4664737" y="876803"/>
              <a:ext cx="145705" cy="170787"/>
            </a:xfrm>
            <a:custGeom>
              <a:rect b="b" l="l" r="r" t="t"/>
              <a:pathLst>
                <a:path extrusionOk="0" h="170787" w="145705">
                  <a:moveTo>
                    <a:pt x="143868" y="1470"/>
                  </a:moveTo>
                  <a:cubicBezTo>
                    <a:pt x="141602" y="-655"/>
                    <a:pt x="137999" y="-445"/>
                    <a:pt x="135894" y="1899"/>
                  </a:cubicBezTo>
                  <a:cubicBezTo>
                    <a:pt x="118689" y="21245"/>
                    <a:pt x="101525" y="40587"/>
                    <a:pt x="84482" y="60058"/>
                  </a:cubicBezTo>
                  <a:cubicBezTo>
                    <a:pt x="74119" y="71903"/>
                    <a:pt x="63635" y="83720"/>
                    <a:pt x="53716" y="95957"/>
                  </a:cubicBezTo>
                  <a:cubicBezTo>
                    <a:pt x="34771" y="119323"/>
                    <a:pt x="16676" y="143677"/>
                    <a:pt x="241" y="168909"/>
                  </a:cubicBezTo>
                  <a:cubicBezTo>
                    <a:pt x="-164" y="169459"/>
                    <a:pt x="-42" y="170200"/>
                    <a:pt x="484" y="170572"/>
                  </a:cubicBezTo>
                  <a:cubicBezTo>
                    <a:pt x="1010" y="170945"/>
                    <a:pt x="1779" y="170827"/>
                    <a:pt x="2143" y="170277"/>
                  </a:cubicBezTo>
                  <a:cubicBezTo>
                    <a:pt x="17081" y="149457"/>
                    <a:pt x="33274" y="129387"/>
                    <a:pt x="50397" y="110365"/>
                  </a:cubicBezTo>
                  <a:cubicBezTo>
                    <a:pt x="60801" y="98783"/>
                    <a:pt x="71690" y="87626"/>
                    <a:pt x="82337" y="76255"/>
                  </a:cubicBezTo>
                  <a:cubicBezTo>
                    <a:pt x="103063" y="54120"/>
                    <a:pt x="123587" y="31786"/>
                    <a:pt x="144192" y="9570"/>
                  </a:cubicBezTo>
                  <a:cubicBezTo>
                    <a:pt x="146338" y="7226"/>
                    <a:pt x="146176" y="3591"/>
                    <a:pt x="143868" y="1470"/>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2"/>
            <p:cNvSpPr/>
            <p:nvPr/>
          </p:nvSpPr>
          <p:spPr>
            <a:xfrm>
              <a:off x="4702285" y="897438"/>
              <a:ext cx="140172" cy="175326"/>
            </a:xfrm>
            <a:custGeom>
              <a:rect b="b" l="l" r="r" t="t"/>
              <a:pathLst>
                <a:path extrusionOk="0" h="175326" w="140172">
                  <a:moveTo>
                    <a:pt x="138220" y="1347"/>
                  </a:moveTo>
                  <a:cubicBezTo>
                    <a:pt x="135831" y="-701"/>
                    <a:pt x="132269" y="-369"/>
                    <a:pt x="130204" y="2043"/>
                  </a:cubicBezTo>
                  <a:cubicBezTo>
                    <a:pt x="113688" y="21948"/>
                    <a:pt x="97172" y="41852"/>
                    <a:pt x="80777" y="61879"/>
                  </a:cubicBezTo>
                  <a:cubicBezTo>
                    <a:pt x="70818" y="74063"/>
                    <a:pt x="60738" y="86224"/>
                    <a:pt x="51225" y="98781"/>
                  </a:cubicBezTo>
                  <a:cubicBezTo>
                    <a:pt x="33090" y="122770"/>
                    <a:pt x="15804" y="147711"/>
                    <a:pt x="179" y="173477"/>
                  </a:cubicBezTo>
                  <a:cubicBezTo>
                    <a:pt x="-145" y="174040"/>
                    <a:pt x="-24" y="174777"/>
                    <a:pt x="502" y="175133"/>
                  </a:cubicBezTo>
                  <a:cubicBezTo>
                    <a:pt x="1069" y="175489"/>
                    <a:pt x="1798" y="175343"/>
                    <a:pt x="2162" y="174785"/>
                  </a:cubicBezTo>
                  <a:cubicBezTo>
                    <a:pt x="16412" y="153476"/>
                    <a:pt x="31916" y="132879"/>
                    <a:pt x="48392" y="113294"/>
                  </a:cubicBezTo>
                  <a:cubicBezTo>
                    <a:pt x="58431" y="101372"/>
                    <a:pt x="68916" y="89859"/>
                    <a:pt x="79198" y="78140"/>
                  </a:cubicBezTo>
                  <a:cubicBezTo>
                    <a:pt x="99155" y="55329"/>
                    <a:pt x="118910" y="32323"/>
                    <a:pt x="138786" y="9431"/>
                  </a:cubicBezTo>
                  <a:cubicBezTo>
                    <a:pt x="140851" y="7018"/>
                    <a:pt x="140567" y="3391"/>
                    <a:pt x="138220" y="1347"/>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
            <p:cNvSpPr/>
            <p:nvPr/>
          </p:nvSpPr>
          <p:spPr>
            <a:xfrm>
              <a:off x="4751278" y="915561"/>
              <a:ext cx="123877" cy="187021"/>
            </a:xfrm>
            <a:custGeom>
              <a:rect b="b" l="l" r="r" t="t"/>
              <a:pathLst>
                <a:path extrusionOk="0" h="187021" w="123877">
                  <a:moveTo>
                    <a:pt x="121490" y="1028"/>
                  </a:moveTo>
                  <a:cubicBezTo>
                    <a:pt x="118980" y="-790"/>
                    <a:pt x="115418" y="-126"/>
                    <a:pt x="113637" y="2465"/>
                  </a:cubicBezTo>
                  <a:cubicBezTo>
                    <a:pt x="99023" y="23827"/>
                    <a:pt x="84409" y="45180"/>
                    <a:pt x="69957" y="66648"/>
                  </a:cubicBezTo>
                  <a:cubicBezTo>
                    <a:pt x="61173" y="79707"/>
                    <a:pt x="52307" y="92754"/>
                    <a:pt x="44009" y="106141"/>
                  </a:cubicBezTo>
                  <a:cubicBezTo>
                    <a:pt x="28140" y="131713"/>
                    <a:pt x="13283" y="158156"/>
                    <a:pt x="127" y="185266"/>
                  </a:cubicBezTo>
                  <a:cubicBezTo>
                    <a:pt x="-156" y="185861"/>
                    <a:pt x="46" y="186582"/>
                    <a:pt x="613" y="186885"/>
                  </a:cubicBezTo>
                  <a:cubicBezTo>
                    <a:pt x="1180" y="187185"/>
                    <a:pt x="1909" y="186978"/>
                    <a:pt x="2192" y="186383"/>
                  </a:cubicBezTo>
                  <a:cubicBezTo>
                    <a:pt x="14377" y="163843"/>
                    <a:pt x="27938" y="141886"/>
                    <a:pt x="42511" y="120856"/>
                  </a:cubicBezTo>
                  <a:cubicBezTo>
                    <a:pt x="51376" y="108048"/>
                    <a:pt x="60768" y="95608"/>
                    <a:pt x="69917" y="82986"/>
                  </a:cubicBezTo>
                  <a:cubicBezTo>
                    <a:pt x="87648" y="58414"/>
                    <a:pt x="105176" y="33668"/>
                    <a:pt x="122826" y="9027"/>
                  </a:cubicBezTo>
                  <a:cubicBezTo>
                    <a:pt x="124647" y="6432"/>
                    <a:pt x="124040" y="2845"/>
                    <a:pt x="121490" y="1028"/>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
            <p:cNvSpPr/>
            <p:nvPr/>
          </p:nvSpPr>
          <p:spPr>
            <a:xfrm>
              <a:off x="4787757" y="937900"/>
              <a:ext cx="115097" cy="182822"/>
            </a:xfrm>
            <a:custGeom>
              <a:rect b="b" l="l" r="r" t="t"/>
              <a:pathLst>
                <a:path extrusionOk="0" h="182822" w="115097">
                  <a:moveTo>
                    <a:pt x="112417" y="609"/>
                  </a:moveTo>
                  <a:cubicBezTo>
                    <a:pt x="115008" y="1977"/>
                    <a:pt x="115858" y="5256"/>
                    <a:pt x="114360" y="7904"/>
                  </a:cubicBezTo>
                  <a:cubicBezTo>
                    <a:pt x="101771" y="29427"/>
                    <a:pt x="89181" y="50931"/>
                    <a:pt x="76429" y="72366"/>
                  </a:cubicBezTo>
                  <a:cubicBezTo>
                    <a:pt x="68698" y="85405"/>
                    <a:pt x="61006" y="98521"/>
                    <a:pt x="52788" y="111281"/>
                  </a:cubicBezTo>
                  <a:cubicBezTo>
                    <a:pt x="37041" y="135654"/>
                    <a:pt x="20201" y="159591"/>
                    <a:pt x="2025" y="182333"/>
                  </a:cubicBezTo>
                  <a:cubicBezTo>
                    <a:pt x="1660" y="182843"/>
                    <a:pt x="932" y="182981"/>
                    <a:pt x="446" y="182621"/>
                  </a:cubicBezTo>
                  <a:cubicBezTo>
                    <a:pt x="-40" y="182256"/>
                    <a:pt x="-161" y="181564"/>
                    <a:pt x="244" y="181054"/>
                  </a:cubicBezTo>
                  <a:cubicBezTo>
                    <a:pt x="14817" y="161072"/>
                    <a:pt x="28338" y="140192"/>
                    <a:pt x="40644" y="118838"/>
                  </a:cubicBezTo>
                  <a:cubicBezTo>
                    <a:pt x="48133" y="105840"/>
                    <a:pt x="55136" y="92554"/>
                    <a:pt x="62382" y="79422"/>
                  </a:cubicBezTo>
                  <a:cubicBezTo>
                    <a:pt x="76470" y="53854"/>
                    <a:pt x="90800" y="28415"/>
                    <a:pt x="104969" y="2900"/>
                  </a:cubicBezTo>
                  <a:cubicBezTo>
                    <a:pt x="106507" y="253"/>
                    <a:pt x="109826" y="-759"/>
                    <a:pt x="112417" y="609"/>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2"/>
            <p:cNvSpPr/>
            <p:nvPr/>
          </p:nvSpPr>
          <p:spPr>
            <a:xfrm>
              <a:off x="4810598" y="961575"/>
              <a:ext cx="132527" cy="178190"/>
            </a:xfrm>
            <a:custGeom>
              <a:rect b="b" l="l" r="r" t="t"/>
              <a:pathLst>
                <a:path extrusionOk="0" h="178190" w="132527">
                  <a:moveTo>
                    <a:pt x="130259" y="660"/>
                  </a:moveTo>
                  <a:cubicBezTo>
                    <a:pt x="132729" y="2069"/>
                    <a:pt x="133255" y="5328"/>
                    <a:pt x="131474" y="7910"/>
                  </a:cubicBezTo>
                  <a:cubicBezTo>
                    <a:pt x="116779" y="28892"/>
                    <a:pt x="102084" y="49853"/>
                    <a:pt x="87228" y="70745"/>
                  </a:cubicBezTo>
                  <a:cubicBezTo>
                    <a:pt x="78201" y="83456"/>
                    <a:pt x="69213" y="96240"/>
                    <a:pt x="59700" y="108664"/>
                  </a:cubicBezTo>
                  <a:cubicBezTo>
                    <a:pt x="41565" y="132394"/>
                    <a:pt x="22377" y="155667"/>
                    <a:pt x="1974" y="177725"/>
                  </a:cubicBezTo>
                  <a:cubicBezTo>
                    <a:pt x="1529" y="178223"/>
                    <a:pt x="801" y="178345"/>
                    <a:pt x="355" y="177976"/>
                  </a:cubicBezTo>
                  <a:cubicBezTo>
                    <a:pt x="-90" y="177608"/>
                    <a:pt x="-131" y="176919"/>
                    <a:pt x="315" y="176426"/>
                  </a:cubicBezTo>
                  <a:cubicBezTo>
                    <a:pt x="16831" y="157011"/>
                    <a:pt x="32416" y="136685"/>
                    <a:pt x="46828" y="115862"/>
                  </a:cubicBezTo>
                  <a:cubicBezTo>
                    <a:pt x="55612" y="103183"/>
                    <a:pt x="63911" y="90217"/>
                    <a:pt x="72452" y="77400"/>
                  </a:cubicBezTo>
                  <a:cubicBezTo>
                    <a:pt x="89049" y="52460"/>
                    <a:pt x="105890" y="27645"/>
                    <a:pt x="122608" y="2753"/>
                  </a:cubicBezTo>
                  <a:cubicBezTo>
                    <a:pt x="124349" y="174"/>
                    <a:pt x="127831" y="-753"/>
                    <a:pt x="130259" y="660"/>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2"/>
            <p:cNvSpPr/>
            <p:nvPr/>
          </p:nvSpPr>
          <p:spPr>
            <a:xfrm>
              <a:off x="5287863" y="-1071853"/>
              <a:ext cx="1286909" cy="1479823"/>
            </a:xfrm>
            <a:custGeom>
              <a:rect b="b" l="l" r="r" t="t"/>
              <a:pathLst>
                <a:path extrusionOk="0" h="1479823" w="1286909">
                  <a:moveTo>
                    <a:pt x="90840" y="1479824"/>
                  </a:moveTo>
                  <a:lnTo>
                    <a:pt x="0" y="1400022"/>
                  </a:lnTo>
                  <a:cubicBezTo>
                    <a:pt x="0" y="1400022"/>
                    <a:pt x="252684" y="1032696"/>
                    <a:pt x="573943" y="683449"/>
                  </a:cubicBezTo>
                  <a:cubicBezTo>
                    <a:pt x="895202" y="334204"/>
                    <a:pt x="1253988" y="-27419"/>
                    <a:pt x="1284753" y="1643"/>
                  </a:cubicBezTo>
                  <a:cubicBezTo>
                    <a:pt x="1315479" y="30704"/>
                    <a:pt x="1012558" y="439816"/>
                    <a:pt x="713037" y="808528"/>
                  </a:cubicBezTo>
                  <a:cubicBezTo>
                    <a:pt x="413516" y="1177239"/>
                    <a:pt x="90840" y="1479824"/>
                    <a:pt x="90840" y="147982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0" name="Google Shape;210;p2"/>
          <p:cNvGrpSpPr/>
          <p:nvPr/>
        </p:nvGrpSpPr>
        <p:grpSpPr>
          <a:xfrm>
            <a:off x="9309447" y="163878"/>
            <a:ext cx="4260019" cy="1237567"/>
            <a:chOff x="5938461" y="121968"/>
            <a:chExt cx="2504273" cy="727510"/>
          </a:xfrm>
        </p:grpSpPr>
        <p:sp>
          <p:nvSpPr>
            <p:cNvPr id="211" name="Google Shape;211;p2"/>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2"/>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2"/>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4" name="Google Shape;214;p2"/>
            <p:cNvGrpSpPr/>
            <p:nvPr/>
          </p:nvGrpSpPr>
          <p:grpSpPr>
            <a:xfrm>
              <a:off x="5961232" y="140257"/>
              <a:ext cx="222449" cy="128499"/>
              <a:chOff x="5961232" y="140257"/>
              <a:chExt cx="222449" cy="128499"/>
            </a:xfrm>
          </p:grpSpPr>
          <p:sp>
            <p:nvSpPr>
              <p:cNvPr id="215" name="Google Shape;215;p2"/>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2"/>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2"/>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2"/>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9" name="Google Shape;219;p2"/>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 name="Google Shape;220;p2"/>
          <p:cNvGrpSpPr/>
          <p:nvPr/>
        </p:nvGrpSpPr>
        <p:grpSpPr>
          <a:xfrm rot="-399403">
            <a:off x="470122" y="-1724678"/>
            <a:ext cx="2993008" cy="4012423"/>
            <a:chOff x="1316316" y="-1034171"/>
            <a:chExt cx="1759384" cy="2358628"/>
          </a:xfrm>
        </p:grpSpPr>
        <p:grpSp>
          <p:nvGrpSpPr>
            <p:cNvPr id="221" name="Google Shape;221;p2"/>
            <p:cNvGrpSpPr/>
            <p:nvPr/>
          </p:nvGrpSpPr>
          <p:grpSpPr>
            <a:xfrm>
              <a:off x="2695731" y="778434"/>
              <a:ext cx="379969" cy="546023"/>
              <a:chOff x="2695731" y="778434"/>
              <a:chExt cx="379969" cy="546023"/>
            </a:xfrm>
          </p:grpSpPr>
          <p:sp>
            <p:nvSpPr>
              <p:cNvPr id="222" name="Google Shape;222;p2"/>
              <p:cNvSpPr/>
              <p:nvPr/>
            </p:nvSpPr>
            <p:spPr>
              <a:xfrm>
                <a:off x="2695731" y="778434"/>
                <a:ext cx="379969" cy="546023"/>
              </a:xfrm>
              <a:custGeom>
                <a:rect b="b" l="l" r="r" t="t"/>
                <a:pathLst>
                  <a:path extrusionOk="0" h="546023" w="379969">
                    <a:moveTo>
                      <a:pt x="0" y="95094"/>
                    </a:moveTo>
                    <a:cubicBezTo>
                      <a:pt x="0" y="95094"/>
                      <a:pt x="47824" y="210924"/>
                      <a:pt x="125111" y="321454"/>
                    </a:cubicBezTo>
                    <a:cubicBezTo>
                      <a:pt x="202398" y="431988"/>
                      <a:pt x="314551" y="546023"/>
                      <a:pt x="314551" y="546023"/>
                    </a:cubicBezTo>
                    <a:lnTo>
                      <a:pt x="302982" y="509841"/>
                    </a:lnTo>
                    <a:lnTo>
                      <a:pt x="322300" y="515537"/>
                    </a:lnTo>
                    <a:lnTo>
                      <a:pt x="306010" y="485010"/>
                    </a:lnTo>
                    <a:lnTo>
                      <a:pt x="329469" y="492835"/>
                    </a:lnTo>
                    <a:lnTo>
                      <a:pt x="313171" y="452572"/>
                    </a:lnTo>
                    <a:lnTo>
                      <a:pt x="334448" y="461919"/>
                    </a:lnTo>
                    <a:lnTo>
                      <a:pt x="318369" y="422394"/>
                    </a:lnTo>
                    <a:lnTo>
                      <a:pt x="344026" y="429567"/>
                    </a:lnTo>
                    <a:cubicBezTo>
                      <a:pt x="344026" y="429567"/>
                      <a:pt x="325894" y="382030"/>
                      <a:pt x="326643" y="385637"/>
                    </a:cubicBezTo>
                    <a:cubicBezTo>
                      <a:pt x="327392" y="389248"/>
                      <a:pt x="344220" y="388418"/>
                      <a:pt x="345961" y="391332"/>
                    </a:cubicBezTo>
                    <a:cubicBezTo>
                      <a:pt x="347701" y="394251"/>
                      <a:pt x="332529" y="359401"/>
                      <a:pt x="332529" y="359401"/>
                    </a:cubicBezTo>
                    <a:lnTo>
                      <a:pt x="353284" y="369699"/>
                    </a:lnTo>
                    <a:lnTo>
                      <a:pt x="338528" y="335448"/>
                    </a:lnTo>
                    <a:lnTo>
                      <a:pt x="360105" y="340156"/>
                    </a:lnTo>
                    <a:lnTo>
                      <a:pt x="349572" y="302658"/>
                    </a:lnTo>
                    <a:lnTo>
                      <a:pt x="372545" y="303443"/>
                    </a:lnTo>
                    <a:lnTo>
                      <a:pt x="360619" y="254230"/>
                    </a:lnTo>
                    <a:lnTo>
                      <a:pt x="379969" y="267577"/>
                    </a:lnTo>
                    <a:cubicBezTo>
                      <a:pt x="379969" y="267577"/>
                      <a:pt x="354741" y="187963"/>
                      <a:pt x="292525" y="119537"/>
                    </a:cubicBezTo>
                    <a:cubicBezTo>
                      <a:pt x="230310" y="51112"/>
                      <a:pt x="128431" y="0"/>
                      <a:pt x="128431" y="0"/>
                    </a:cubicBezTo>
                    <a:lnTo>
                      <a:pt x="0" y="95094"/>
                    </a:lnTo>
                    <a:close/>
                  </a:path>
                </a:pathLst>
              </a:custGeom>
              <a:solidFill>
                <a:srgbClr val="F9B9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2"/>
              <p:cNvSpPr/>
              <p:nvPr/>
            </p:nvSpPr>
            <p:spPr>
              <a:xfrm>
                <a:off x="2729575" y="912663"/>
                <a:ext cx="239601" cy="329204"/>
              </a:xfrm>
              <a:custGeom>
                <a:rect b="b" l="l" r="r" t="t"/>
                <a:pathLst>
                  <a:path extrusionOk="0" h="329204" w="239601">
                    <a:moveTo>
                      <a:pt x="3905" y="1671"/>
                    </a:moveTo>
                    <a:cubicBezTo>
                      <a:pt x="-419" y="4768"/>
                      <a:pt x="-1269" y="11192"/>
                      <a:pt x="1941" y="15973"/>
                    </a:cubicBezTo>
                    <a:cubicBezTo>
                      <a:pt x="28570" y="54758"/>
                      <a:pt x="55199" y="93510"/>
                      <a:pt x="82086" y="132109"/>
                    </a:cubicBezTo>
                    <a:cubicBezTo>
                      <a:pt x="98441" y="155584"/>
                      <a:pt x="114722" y="179222"/>
                      <a:pt x="131882" y="202077"/>
                    </a:cubicBezTo>
                    <a:cubicBezTo>
                      <a:pt x="164660" y="245732"/>
                      <a:pt x="199360" y="288347"/>
                      <a:pt x="236097" y="328435"/>
                    </a:cubicBezTo>
                    <a:cubicBezTo>
                      <a:pt x="236891" y="329338"/>
                      <a:pt x="238166" y="329476"/>
                      <a:pt x="238971" y="328690"/>
                    </a:cubicBezTo>
                    <a:cubicBezTo>
                      <a:pt x="239777" y="327909"/>
                      <a:pt x="239826" y="326565"/>
                      <a:pt x="239028" y="325662"/>
                    </a:cubicBezTo>
                    <a:cubicBezTo>
                      <a:pt x="209177" y="290185"/>
                      <a:pt x="181006" y="252796"/>
                      <a:pt x="154892" y="214274"/>
                    </a:cubicBezTo>
                    <a:cubicBezTo>
                      <a:pt x="138991" y="190823"/>
                      <a:pt x="123964" y="166733"/>
                      <a:pt x="108492" y="142983"/>
                    </a:cubicBezTo>
                    <a:cubicBezTo>
                      <a:pt x="78378" y="96745"/>
                      <a:pt x="47859" y="50795"/>
                      <a:pt x="17579" y="4670"/>
                    </a:cubicBezTo>
                    <a:cubicBezTo>
                      <a:pt x="14369" y="-106"/>
                      <a:pt x="8228" y="-1422"/>
                      <a:pt x="3905" y="1671"/>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2"/>
              <p:cNvSpPr/>
              <p:nvPr/>
            </p:nvSpPr>
            <p:spPr>
              <a:xfrm>
                <a:off x="2772988" y="906498"/>
                <a:ext cx="210001" cy="285122"/>
              </a:xfrm>
              <a:custGeom>
                <a:rect b="b" l="l" r="r" t="t"/>
                <a:pathLst>
                  <a:path extrusionOk="0" h="285122" w="210001">
                    <a:moveTo>
                      <a:pt x="3374" y="1658"/>
                    </a:moveTo>
                    <a:cubicBezTo>
                      <a:pt x="-383" y="4544"/>
                      <a:pt x="-1099" y="10276"/>
                      <a:pt x="1714" y="14417"/>
                    </a:cubicBezTo>
                    <a:cubicBezTo>
                      <a:pt x="25068" y="48021"/>
                      <a:pt x="48421" y="81596"/>
                      <a:pt x="71998" y="115021"/>
                    </a:cubicBezTo>
                    <a:cubicBezTo>
                      <a:pt x="86340" y="135351"/>
                      <a:pt x="100618" y="155826"/>
                      <a:pt x="115657" y="175577"/>
                    </a:cubicBezTo>
                    <a:cubicBezTo>
                      <a:pt x="144386" y="213310"/>
                      <a:pt x="174788" y="250054"/>
                      <a:pt x="206954" y="284488"/>
                    </a:cubicBezTo>
                    <a:cubicBezTo>
                      <a:pt x="207646" y="285265"/>
                      <a:pt x="208760" y="285350"/>
                      <a:pt x="209460" y="284626"/>
                    </a:cubicBezTo>
                    <a:cubicBezTo>
                      <a:pt x="210156" y="283905"/>
                      <a:pt x="210193" y="282711"/>
                      <a:pt x="209500" y="281933"/>
                    </a:cubicBezTo>
                    <a:cubicBezTo>
                      <a:pt x="183349" y="251374"/>
                      <a:pt x="158660" y="219062"/>
                      <a:pt x="135756" y="185681"/>
                    </a:cubicBezTo>
                    <a:cubicBezTo>
                      <a:pt x="121810" y="165356"/>
                      <a:pt x="108621" y="144439"/>
                      <a:pt x="95052" y="123834"/>
                    </a:cubicBezTo>
                    <a:cubicBezTo>
                      <a:pt x="68634" y="83729"/>
                      <a:pt x="41863" y="43884"/>
                      <a:pt x="15299" y="3884"/>
                    </a:cubicBezTo>
                    <a:cubicBezTo>
                      <a:pt x="12486" y="-257"/>
                      <a:pt x="7131" y="-1229"/>
                      <a:pt x="3374" y="1658"/>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2"/>
              <p:cNvSpPr/>
              <p:nvPr/>
            </p:nvSpPr>
            <p:spPr>
              <a:xfrm>
                <a:off x="2858140" y="830526"/>
                <a:ext cx="186499" cy="180348"/>
              </a:xfrm>
              <a:custGeom>
                <a:rect b="b" l="l" r="r" t="t"/>
                <a:pathLst>
                  <a:path extrusionOk="0" h="180348" w="186499">
                    <a:moveTo>
                      <a:pt x="1827" y="1675"/>
                    </a:moveTo>
                    <a:cubicBezTo>
                      <a:pt x="4361" y="-665"/>
                      <a:pt x="8640" y="-531"/>
                      <a:pt x="11356" y="1938"/>
                    </a:cubicBezTo>
                    <a:cubicBezTo>
                      <a:pt x="33350" y="22333"/>
                      <a:pt x="55327" y="42719"/>
                      <a:pt x="77167" y="63251"/>
                    </a:cubicBezTo>
                    <a:cubicBezTo>
                      <a:pt x="90449" y="75735"/>
                      <a:pt x="103848" y="88196"/>
                      <a:pt x="116628" y="101117"/>
                    </a:cubicBezTo>
                    <a:cubicBezTo>
                      <a:pt x="141046" y="125795"/>
                      <a:pt x="164554" y="151553"/>
                      <a:pt x="186171" y="178303"/>
                    </a:cubicBezTo>
                    <a:cubicBezTo>
                      <a:pt x="186664" y="178886"/>
                      <a:pt x="186600" y="179683"/>
                      <a:pt x="185993" y="180100"/>
                    </a:cubicBezTo>
                    <a:cubicBezTo>
                      <a:pt x="185385" y="180513"/>
                      <a:pt x="184507" y="180404"/>
                      <a:pt x="184013" y="179825"/>
                    </a:cubicBezTo>
                    <a:cubicBezTo>
                      <a:pt x="164562" y="157787"/>
                      <a:pt x="143661" y="136591"/>
                      <a:pt x="121777" y="116545"/>
                    </a:cubicBezTo>
                    <a:cubicBezTo>
                      <a:pt x="108455" y="104339"/>
                      <a:pt x="94610" y="92604"/>
                      <a:pt x="81041" y="80630"/>
                    </a:cubicBezTo>
                    <a:cubicBezTo>
                      <a:pt x="54623" y="57325"/>
                      <a:pt x="28444" y="33801"/>
                      <a:pt x="2123" y="10407"/>
                    </a:cubicBezTo>
                    <a:cubicBezTo>
                      <a:pt x="-598" y="7937"/>
                      <a:pt x="-711" y="4019"/>
                      <a:pt x="1827" y="1675"/>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2"/>
              <p:cNvSpPr/>
              <p:nvPr/>
            </p:nvSpPr>
            <p:spPr>
              <a:xfrm>
                <a:off x="2801844" y="871870"/>
                <a:ext cx="202427" cy="258403"/>
              </a:xfrm>
              <a:custGeom>
                <a:rect b="b" l="l" r="r" t="t"/>
                <a:pathLst>
                  <a:path extrusionOk="0" h="258403" w="202427">
                    <a:moveTo>
                      <a:pt x="847" y="1513"/>
                    </a:moveTo>
                    <a:cubicBezTo>
                      <a:pt x="2559" y="-1086"/>
                      <a:pt x="6352" y="-244"/>
                      <a:pt x="9287" y="3334"/>
                    </a:cubicBezTo>
                    <a:cubicBezTo>
                      <a:pt x="33126" y="32821"/>
                      <a:pt x="56945" y="62295"/>
                      <a:pt x="80680" y="91936"/>
                    </a:cubicBezTo>
                    <a:cubicBezTo>
                      <a:pt x="95119" y="109962"/>
                      <a:pt x="109648" y="127972"/>
                      <a:pt x="123739" y="146472"/>
                    </a:cubicBezTo>
                    <a:cubicBezTo>
                      <a:pt x="150655" y="181812"/>
                      <a:pt x="177009" y="218383"/>
                      <a:pt x="201921" y="255933"/>
                    </a:cubicBezTo>
                    <a:cubicBezTo>
                      <a:pt x="202479" y="256751"/>
                      <a:pt x="202601" y="257763"/>
                      <a:pt x="202160" y="258200"/>
                    </a:cubicBezTo>
                    <a:cubicBezTo>
                      <a:pt x="201718" y="258633"/>
                      <a:pt x="200921" y="258358"/>
                      <a:pt x="200358" y="257540"/>
                    </a:cubicBezTo>
                    <a:cubicBezTo>
                      <a:pt x="178389" y="226349"/>
                      <a:pt x="155335" y="196009"/>
                      <a:pt x="131670" y="166980"/>
                    </a:cubicBezTo>
                    <a:cubicBezTo>
                      <a:pt x="117263" y="149310"/>
                      <a:pt x="102499" y="132158"/>
                      <a:pt x="87926" y="114743"/>
                    </a:cubicBezTo>
                    <a:cubicBezTo>
                      <a:pt x="59557" y="80848"/>
                      <a:pt x="31341" y="46706"/>
                      <a:pt x="3032" y="12710"/>
                    </a:cubicBezTo>
                    <a:cubicBezTo>
                      <a:pt x="98" y="9131"/>
                      <a:pt x="-866" y="4111"/>
                      <a:pt x="847" y="1513"/>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2"/>
              <p:cNvSpPr/>
              <p:nvPr/>
            </p:nvSpPr>
            <p:spPr>
              <a:xfrm>
                <a:off x="2834245" y="845630"/>
                <a:ext cx="179995" cy="209377"/>
              </a:xfrm>
              <a:custGeom>
                <a:rect b="b" l="l" r="r" t="t"/>
                <a:pathLst>
                  <a:path extrusionOk="0" h="209377" w="179995">
                    <a:moveTo>
                      <a:pt x="1053" y="1464"/>
                    </a:moveTo>
                    <a:cubicBezTo>
                      <a:pt x="2879" y="-856"/>
                      <a:pt x="6502" y="-358"/>
                      <a:pt x="9117" y="2528"/>
                    </a:cubicBezTo>
                    <a:cubicBezTo>
                      <a:pt x="30329" y="26348"/>
                      <a:pt x="51525" y="50159"/>
                      <a:pt x="72624" y="74111"/>
                    </a:cubicBezTo>
                    <a:cubicBezTo>
                      <a:pt x="85456" y="88685"/>
                      <a:pt x="98382" y="103230"/>
                      <a:pt x="110854" y="118228"/>
                    </a:cubicBezTo>
                    <a:cubicBezTo>
                      <a:pt x="134670" y="146868"/>
                      <a:pt x="157861" y="176598"/>
                      <a:pt x="179595" y="207246"/>
                    </a:cubicBezTo>
                    <a:cubicBezTo>
                      <a:pt x="180085" y="207914"/>
                      <a:pt x="180138" y="208772"/>
                      <a:pt x="179680" y="209169"/>
                    </a:cubicBezTo>
                    <a:cubicBezTo>
                      <a:pt x="179223" y="209570"/>
                      <a:pt x="178470" y="209379"/>
                      <a:pt x="177976" y="208711"/>
                    </a:cubicBezTo>
                    <a:cubicBezTo>
                      <a:pt x="158691" y="183330"/>
                      <a:pt x="138292" y="158733"/>
                      <a:pt x="117218" y="135299"/>
                    </a:cubicBezTo>
                    <a:cubicBezTo>
                      <a:pt x="104389" y="121029"/>
                      <a:pt x="91185" y="107225"/>
                      <a:pt x="78178" y="93190"/>
                    </a:cubicBezTo>
                    <a:cubicBezTo>
                      <a:pt x="52857" y="65865"/>
                      <a:pt x="27702" y="38322"/>
                      <a:pt x="2449" y="10908"/>
                    </a:cubicBezTo>
                    <a:cubicBezTo>
                      <a:pt x="-166" y="8022"/>
                      <a:pt x="-777" y="3787"/>
                      <a:pt x="1053" y="1464"/>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8" name="Google Shape;228;p2"/>
            <p:cNvSpPr/>
            <p:nvPr/>
          </p:nvSpPr>
          <p:spPr>
            <a:xfrm>
              <a:off x="2386021" y="360313"/>
              <a:ext cx="460457" cy="542013"/>
            </a:xfrm>
            <a:custGeom>
              <a:rect b="b" l="l" r="r" t="t"/>
              <a:pathLst>
                <a:path extrusionOk="0" h="542013" w="460457">
                  <a:moveTo>
                    <a:pt x="0" y="61712"/>
                  </a:moveTo>
                  <a:lnTo>
                    <a:pt x="80084" y="0"/>
                  </a:lnTo>
                  <a:cubicBezTo>
                    <a:pt x="80084" y="0"/>
                    <a:pt x="193136" y="100153"/>
                    <a:pt x="300529" y="223811"/>
                  </a:cubicBezTo>
                  <a:cubicBezTo>
                    <a:pt x="407921" y="347469"/>
                    <a:pt x="460458" y="430727"/>
                    <a:pt x="460458" y="430727"/>
                  </a:cubicBezTo>
                  <a:lnTo>
                    <a:pt x="329258" y="536621"/>
                  </a:lnTo>
                  <a:lnTo>
                    <a:pt x="322579" y="542014"/>
                  </a:lnTo>
                  <a:cubicBezTo>
                    <a:pt x="322579" y="542014"/>
                    <a:pt x="242503" y="468629"/>
                    <a:pt x="155302" y="329742"/>
                  </a:cubicBezTo>
                  <a:cubicBezTo>
                    <a:pt x="68098" y="190855"/>
                    <a:pt x="0" y="61712"/>
                    <a:pt x="0" y="6171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2"/>
            <p:cNvSpPr/>
            <p:nvPr/>
          </p:nvSpPr>
          <p:spPr>
            <a:xfrm>
              <a:off x="2401602" y="380991"/>
              <a:ext cx="129147" cy="121947"/>
            </a:xfrm>
            <a:custGeom>
              <a:rect b="b" l="l" r="r" t="t"/>
              <a:pathLst>
                <a:path extrusionOk="0" h="121947" w="129147">
                  <a:moveTo>
                    <a:pt x="0" y="69629"/>
                  </a:moveTo>
                  <a:cubicBezTo>
                    <a:pt x="7113" y="82867"/>
                    <a:pt x="11124" y="90506"/>
                    <a:pt x="28794" y="121947"/>
                  </a:cubicBezTo>
                  <a:lnTo>
                    <a:pt x="129147" y="39673"/>
                  </a:lnTo>
                  <a:cubicBezTo>
                    <a:pt x="107287" y="18631"/>
                    <a:pt x="100786" y="12907"/>
                    <a:pt x="90378" y="3418"/>
                  </a:cubicBezTo>
                  <a:cubicBezTo>
                    <a:pt x="89528" y="2649"/>
                    <a:pt x="87549" y="779"/>
                    <a:pt x="86691" y="0"/>
                  </a:cubicBezTo>
                  <a:lnTo>
                    <a:pt x="0" y="69629"/>
                  </a:ln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2"/>
            <p:cNvSpPr/>
            <p:nvPr/>
          </p:nvSpPr>
          <p:spPr>
            <a:xfrm>
              <a:off x="2438193" y="432291"/>
              <a:ext cx="145198" cy="134923"/>
            </a:xfrm>
            <a:custGeom>
              <a:rect b="b" l="l" r="r" t="t"/>
              <a:pathLst>
                <a:path extrusionOk="0" h="134923" w="145198">
                  <a:moveTo>
                    <a:pt x="0" y="83922"/>
                  </a:moveTo>
                  <a:cubicBezTo>
                    <a:pt x="8035" y="98131"/>
                    <a:pt x="20779" y="118566"/>
                    <a:pt x="30264" y="134924"/>
                  </a:cubicBezTo>
                  <a:lnTo>
                    <a:pt x="145198" y="41153"/>
                  </a:lnTo>
                  <a:cubicBezTo>
                    <a:pt x="131046" y="26782"/>
                    <a:pt x="116873" y="12096"/>
                    <a:pt x="104486" y="0"/>
                  </a:cubicBezTo>
                  <a:lnTo>
                    <a:pt x="0" y="83922"/>
                  </a:ln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2"/>
            <p:cNvSpPr/>
            <p:nvPr/>
          </p:nvSpPr>
          <p:spPr>
            <a:xfrm>
              <a:off x="1316316" y="-1034171"/>
              <a:ext cx="1149789" cy="1455480"/>
            </a:xfrm>
            <a:custGeom>
              <a:rect b="b" l="l" r="r" t="t"/>
              <a:pathLst>
                <a:path extrusionOk="0" h="1455480" w="1149789">
                  <a:moveTo>
                    <a:pt x="1149790" y="1394485"/>
                  </a:moveTo>
                  <a:lnTo>
                    <a:pt x="1069147" y="1455480"/>
                  </a:lnTo>
                  <a:cubicBezTo>
                    <a:pt x="1069147" y="1455480"/>
                    <a:pt x="778662" y="1147769"/>
                    <a:pt x="512222" y="784115"/>
                  </a:cubicBezTo>
                  <a:cubicBezTo>
                    <a:pt x="245782" y="420464"/>
                    <a:pt x="-26948" y="20979"/>
                    <a:pt x="2138" y="807"/>
                  </a:cubicBezTo>
                  <a:cubicBezTo>
                    <a:pt x="31228" y="-19365"/>
                    <a:pt x="352167" y="342238"/>
                    <a:pt x="638224" y="691376"/>
                  </a:cubicBezTo>
                  <a:cubicBezTo>
                    <a:pt x="924285" y="1040516"/>
                    <a:pt x="1149790" y="1394485"/>
                    <a:pt x="1149790" y="139448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 name="Google Shape;232;p2"/>
          <p:cNvGrpSpPr/>
          <p:nvPr/>
        </p:nvGrpSpPr>
        <p:grpSpPr>
          <a:xfrm>
            <a:off x="4648672" y="-144922"/>
            <a:ext cx="1780031" cy="1855162"/>
            <a:chOff x="-216478" y="5004603"/>
            <a:chExt cx="1780031" cy="1855162"/>
          </a:xfrm>
        </p:grpSpPr>
        <p:sp>
          <p:nvSpPr>
            <p:cNvPr id="233" name="Google Shape;233;p2"/>
            <p:cNvSpPr/>
            <p:nvPr/>
          </p:nvSpPr>
          <p:spPr>
            <a:xfrm flipH="1" rot="366400">
              <a:off x="-131747" y="5114345"/>
              <a:ext cx="1475419" cy="1671686"/>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2"/>
            <p:cNvSpPr/>
            <p:nvPr/>
          </p:nvSpPr>
          <p:spPr>
            <a:xfrm>
              <a:off x="441676" y="5042134"/>
              <a:ext cx="1103602" cy="1103603"/>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2"/>
            <p:cNvSpPr/>
            <p:nvPr/>
          </p:nvSpPr>
          <p:spPr>
            <a:xfrm>
              <a:off x="441676" y="5042128"/>
              <a:ext cx="1103602" cy="1103603"/>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36" name="Google Shape;236;p2"/>
            <p:cNvGrpSpPr/>
            <p:nvPr/>
          </p:nvGrpSpPr>
          <p:grpSpPr>
            <a:xfrm flipH="1">
              <a:off x="424063" y="5004603"/>
              <a:ext cx="1139490" cy="1179325"/>
              <a:chOff x="1819678" y="232394"/>
              <a:chExt cx="821905" cy="850639"/>
            </a:xfrm>
          </p:grpSpPr>
          <p:sp>
            <p:nvSpPr>
              <p:cNvPr id="237" name="Google Shape;237;p2"/>
              <p:cNvSpPr/>
              <p:nvPr/>
            </p:nvSpPr>
            <p:spPr>
              <a:xfrm flipH="1">
                <a:off x="2241941" y="248825"/>
                <a:ext cx="370356" cy="687912"/>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2"/>
              <p:cNvSpPr/>
              <p:nvPr/>
            </p:nvSpPr>
            <p:spPr>
              <a:xfrm flipH="1">
                <a:off x="2132223" y="232394"/>
                <a:ext cx="401080" cy="792958"/>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2"/>
              <p:cNvSpPr/>
              <p:nvPr/>
            </p:nvSpPr>
            <p:spPr>
              <a:xfrm flipH="1">
                <a:off x="2028910" y="270666"/>
                <a:ext cx="396127" cy="799849"/>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2"/>
              <p:cNvSpPr/>
              <p:nvPr/>
            </p:nvSpPr>
            <p:spPr>
              <a:xfrm flipH="1">
                <a:off x="1919791" y="340316"/>
                <a:ext cx="400933" cy="742717"/>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2"/>
              <p:cNvSpPr/>
              <p:nvPr/>
            </p:nvSpPr>
            <p:spPr>
              <a:xfrm flipH="1">
                <a:off x="1832896" y="339633"/>
                <a:ext cx="691559" cy="542364"/>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2"/>
              <p:cNvSpPr/>
              <p:nvPr/>
            </p:nvSpPr>
            <p:spPr>
              <a:xfrm flipH="1">
                <a:off x="1905500" y="425753"/>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2"/>
              <p:cNvSpPr/>
              <p:nvPr/>
            </p:nvSpPr>
            <p:spPr>
              <a:xfrm flipH="1">
                <a:off x="1826176" y="526535"/>
                <a:ext cx="162907" cy="78811"/>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2"/>
              <p:cNvSpPr/>
              <p:nvPr/>
            </p:nvSpPr>
            <p:spPr>
              <a:xfrm flipH="1">
                <a:off x="1819678" y="625281"/>
                <a:ext cx="218068" cy="80573"/>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2"/>
              <p:cNvSpPr/>
              <p:nvPr/>
            </p:nvSpPr>
            <p:spPr>
              <a:xfrm flipH="1">
                <a:off x="1998227" y="526527"/>
                <a:ext cx="643357" cy="509147"/>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46" name="Shape 246"/>
        <p:cNvGrpSpPr/>
        <p:nvPr/>
      </p:nvGrpSpPr>
      <p:grpSpPr>
        <a:xfrm>
          <a:off x="0" y="0"/>
          <a:ext cx="0" cy="0"/>
          <a:chOff x="0" y="0"/>
          <a:chExt cx="0" cy="0"/>
        </a:xfrm>
      </p:grpSpPr>
      <p:sp>
        <p:nvSpPr>
          <p:cNvPr id="247" name="Google Shape;247;p3"/>
          <p:cNvSpPr/>
          <p:nvPr/>
        </p:nvSpPr>
        <p:spPr>
          <a:xfrm rot="1314840">
            <a:off x="2208842" y="445207"/>
            <a:ext cx="4025567" cy="5481737"/>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8" name="Google Shape;248;p3"/>
          <p:cNvSpPr/>
          <p:nvPr/>
        </p:nvSpPr>
        <p:spPr>
          <a:xfrm rot="-2173339">
            <a:off x="530266" y="517755"/>
            <a:ext cx="3870067" cy="5270196"/>
          </a:xfrm>
          <a:prstGeom prst="rect">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9" name="Google Shape;249;p3"/>
          <p:cNvSpPr/>
          <p:nvPr/>
        </p:nvSpPr>
        <p:spPr>
          <a:xfrm rot="4187192">
            <a:off x="6460443" y="87968"/>
            <a:ext cx="3576362" cy="4870312"/>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0" name="Google Shape;250;p3"/>
          <p:cNvSpPr/>
          <p:nvPr/>
        </p:nvSpPr>
        <p:spPr>
          <a:xfrm rot="3547417">
            <a:off x="5936719" y="1665826"/>
            <a:ext cx="3576470" cy="486991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51" name="Google Shape;251;p3"/>
          <p:cNvGrpSpPr/>
          <p:nvPr/>
        </p:nvGrpSpPr>
        <p:grpSpPr>
          <a:xfrm>
            <a:off x="3118750" y="1143150"/>
            <a:ext cx="8619900" cy="4571700"/>
            <a:chOff x="1788625" y="1156175"/>
            <a:chExt cx="8619900" cy="4571700"/>
          </a:xfrm>
        </p:grpSpPr>
        <p:sp>
          <p:nvSpPr>
            <p:cNvPr id="252" name="Google Shape;252;p3"/>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3" name="Google Shape;253;p3"/>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4" name="Google Shape;254;p3"/>
          <p:cNvGrpSpPr/>
          <p:nvPr/>
        </p:nvGrpSpPr>
        <p:grpSpPr>
          <a:xfrm rot="1073049">
            <a:off x="175542" y="4109716"/>
            <a:ext cx="2247241" cy="2497050"/>
            <a:chOff x="7508332" y="2799017"/>
            <a:chExt cx="2247193" cy="2496996"/>
          </a:xfrm>
        </p:grpSpPr>
        <p:sp>
          <p:nvSpPr>
            <p:cNvPr id="255" name="Google Shape;255;p3"/>
            <p:cNvSpPr/>
            <p:nvPr/>
          </p:nvSpPr>
          <p:spPr>
            <a:xfrm rot="1858692">
              <a:off x="8409258" y="28728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6" name="Google Shape;256;p3"/>
            <p:cNvGrpSpPr/>
            <p:nvPr/>
          </p:nvGrpSpPr>
          <p:grpSpPr>
            <a:xfrm rot="1857791">
              <a:off x="8432611" y="2867155"/>
              <a:ext cx="344109" cy="303742"/>
              <a:chOff x="4859328" y="1925846"/>
              <a:chExt cx="202285" cy="178555"/>
            </a:xfrm>
          </p:grpSpPr>
          <p:sp>
            <p:nvSpPr>
              <p:cNvPr id="257" name="Google Shape;257;p3"/>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3"/>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3"/>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3"/>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3"/>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3"/>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3"/>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3"/>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3"/>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3"/>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7" name="Google Shape;267;p3"/>
            <p:cNvSpPr/>
            <p:nvPr/>
          </p:nvSpPr>
          <p:spPr>
            <a:xfrm rot="1858692">
              <a:off x="8409859" y="28733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3"/>
            <p:cNvSpPr/>
            <p:nvPr/>
          </p:nvSpPr>
          <p:spPr>
            <a:xfrm rot="1858692">
              <a:off x="7884511" y="31691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3"/>
            <p:cNvSpPr/>
            <p:nvPr/>
          </p:nvSpPr>
          <p:spPr>
            <a:xfrm rot="1858692">
              <a:off x="8162854" y="32960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70" name="Google Shape;270;p3"/>
            <p:cNvSpPr/>
            <p:nvPr/>
          </p:nvSpPr>
          <p:spPr>
            <a:xfrm>
              <a:off x="8044750" y="4859375"/>
              <a:ext cx="995400" cy="114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71" name="Google Shape;271;p3"/>
            <p:cNvSpPr/>
            <p:nvPr/>
          </p:nvSpPr>
          <p:spPr>
            <a:xfrm>
              <a:off x="8044750" y="4859375"/>
              <a:ext cx="995400" cy="114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272" name="Google Shape;272;p3"/>
            <p:cNvGrpSpPr/>
            <p:nvPr/>
          </p:nvGrpSpPr>
          <p:grpSpPr>
            <a:xfrm rot="1857791">
              <a:off x="8316309" y="3404467"/>
              <a:ext cx="898463" cy="1228194"/>
              <a:chOff x="5079785" y="2109319"/>
              <a:chExt cx="528162" cy="721995"/>
            </a:xfrm>
          </p:grpSpPr>
          <p:sp>
            <p:nvSpPr>
              <p:cNvPr id="273" name="Google Shape;273;p3"/>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3"/>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75" name="Google Shape;275;p3"/>
          <p:cNvSpPr/>
          <p:nvPr/>
        </p:nvSpPr>
        <p:spPr>
          <a:xfrm>
            <a:off x="10097143" y="1540358"/>
            <a:ext cx="1072267" cy="1059862"/>
          </a:xfrm>
          <a:custGeom>
            <a:rect b="b" l="l" r="r" t="t"/>
            <a:pathLst>
              <a:path extrusionOk="0" h="622533" w="629819">
                <a:moveTo>
                  <a:pt x="144771" y="299548"/>
                </a:moveTo>
                <a:cubicBezTo>
                  <a:pt x="130607" y="345591"/>
                  <a:pt x="90360" y="348376"/>
                  <a:pt x="56117" y="374131"/>
                </a:cubicBezTo>
                <a:cubicBezTo>
                  <a:pt x="-76876" y="474172"/>
                  <a:pt x="51632" y="663082"/>
                  <a:pt x="181362" y="614767"/>
                </a:cubicBezTo>
                <a:cubicBezTo>
                  <a:pt x="218556" y="600914"/>
                  <a:pt x="228284" y="542905"/>
                  <a:pt x="248905" y="513447"/>
                </a:cubicBezTo>
                <a:cubicBezTo>
                  <a:pt x="277594" y="472464"/>
                  <a:pt x="315153" y="450361"/>
                  <a:pt x="361483" y="431828"/>
                </a:cubicBezTo>
                <a:cubicBezTo>
                  <a:pt x="426006" y="406022"/>
                  <a:pt x="545046" y="512609"/>
                  <a:pt x="592267" y="427606"/>
                </a:cubicBezTo>
                <a:cubicBezTo>
                  <a:pt x="651503" y="320979"/>
                  <a:pt x="523271" y="342248"/>
                  <a:pt x="530351" y="264370"/>
                </a:cubicBezTo>
                <a:cubicBezTo>
                  <a:pt x="536480" y="196968"/>
                  <a:pt x="657737" y="183031"/>
                  <a:pt x="623855" y="90487"/>
                </a:cubicBezTo>
                <a:cubicBezTo>
                  <a:pt x="580625" y="-27472"/>
                  <a:pt x="387104" y="-6794"/>
                  <a:pt x="310007" y="23632"/>
                </a:cubicBezTo>
                <a:cubicBezTo>
                  <a:pt x="81385" y="113856"/>
                  <a:pt x="155923" y="263305"/>
                  <a:pt x="144771" y="2995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3"/>
          <p:cNvSpPr/>
          <p:nvPr/>
        </p:nvSpPr>
        <p:spPr>
          <a:xfrm rot="5400000">
            <a:off x="1469363" y="2733315"/>
            <a:ext cx="1127779" cy="927505"/>
          </a:xfrm>
          <a:custGeom>
            <a:rect b="b" l="l" r="r" t="t"/>
            <a:pathLst>
              <a:path extrusionOk="0" h="544790" w="662425">
                <a:moveTo>
                  <a:pt x="424227" y="514563"/>
                </a:moveTo>
                <a:cubicBezTo>
                  <a:pt x="316385" y="502078"/>
                  <a:pt x="65927" y="606718"/>
                  <a:pt x="8808" y="485979"/>
                </a:cubicBezTo>
                <a:cubicBezTo>
                  <a:pt x="-14550" y="436628"/>
                  <a:pt x="4436" y="353488"/>
                  <a:pt x="115881" y="374939"/>
                </a:cubicBezTo>
                <a:cubicBezTo>
                  <a:pt x="152030" y="381901"/>
                  <a:pt x="307722" y="454881"/>
                  <a:pt x="318003" y="377194"/>
                </a:cubicBezTo>
                <a:cubicBezTo>
                  <a:pt x="327517" y="305436"/>
                  <a:pt x="216112" y="265943"/>
                  <a:pt x="172595" y="241172"/>
                </a:cubicBezTo>
                <a:cubicBezTo>
                  <a:pt x="28239" y="159024"/>
                  <a:pt x="99486" y="-49143"/>
                  <a:pt x="218137" y="10628"/>
                </a:cubicBezTo>
                <a:cubicBezTo>
                  <a:pt x="292622" y="48158"/>
                  <a:pt x="432889" y="295875"/>
                  <a:pt x="472197" y="338931"/>
                </a:cubicBezTo>
                <a:cubicBezTo>
                  <a:pt x="574047" y="450554"/>
                  <a:pt x="672174" y="432584"/>
                  <a:pt x="661649" y="484080"/>
                </a:cubicBezTo>
                <a:cubicBezTo>
                  <a:pt x="651124" y="535572"/>
                  <a:pt x="517981" y="525412"/>
                  <a:pt x="424227" y="5145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3"/>
          <p:cNvSpPr/>
          <p:nvPr/>
        </p:nvSpPr>
        <p:spPr>
          <a:xfrm rot="5400000">
            <a:off x="2066852" y="3114616"/>
            <a:ext cx="711541" cy="1078232"/>
          </a:xfrm>
          <a:custGeom>
            <a:rect b="b" l="l" r="r" t="t"/>
            <a:pathLst>
              <a:path extrusionOk="0" h="633323" w="417939">
                <a:moveTo>
                  <a:pt x="36518" y="262024"/>
                </a:moveTo>
                <a:cubicBezTo>
                  <a:pt x="68944" y="302174"/>
                  <a:pt x="121408" y="319605"/>
                  <a:pt x="152376" y="363009"/>
                </a:cubicBezTo>
                <a:cubicBezTo>
                  <a:pt x="218684" y="456031"/>
                  <a:pt x="173750" y="574094"/>
                  <a:pt x="294708" y="626485"/>
                </a:cubicBezTo>
                <a:cubicBezTo>
                  <a:pt x="322195" y="638403"/>
                  <a:pt x="354903" y="634342"/>
                  <a:pt x="379597" y="617425"/>
                </a:cubicBezTo>
                <a:cubicBezTo>
                  <a:pt x="419512" y="590032"/>
                  <a:pt x="427243" y="529775"/>
                  <a:pt x="407529" y="487072"/>
                </a:cubicBezTo>
                <a:cubicBezTo>
                  <a:pt x="383969" y="435960"/>
                  <a:pt x="308755" y="413072"/>
                  <a:pt x="283575" y="344574"/>
                </a:cubicBezTo>
                <a:cubicBezTo>
                  <a:pt x="249369" y="251378"/>
                  <a:pt x="308350" y="180519"/>
                  <a:pt x="232731" y="67771"/>
                </a:cubicBezTo>
                <a:cubicBezTo>
                  <a:pt x="198929" y="17319"/>
                  <a:pt x="141122" y="-24826"/>
                  <a:pt x="70887" y="17141"/>
                </a:cubicBezTo>
                <a:cubicBezTo>
                  <a:pt x="-49585" y="89121"/>
                  <a:pt x="15347" y="235744"/>
                  <a:pt x="36518" y="26202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3"/>
          <p:cNvSpPr/>
          <p:nvPr/>
        </p:nvSpPr>
        <p:spPr>
          <a:xfrm rot="5400000">
            <a:off x="1866104" y="2442383"/>
            <a:ext cx="359837" cy="200367"/>
          </a:xfrm>
          <a:custGeom>
            <a:rect b="b" l="l" r="r" t="t"/>
            <a:pathLst>
              <a:path extrusionOk="0" h="117690" w="211358">
                <a:moveTo>
                  <a:pt x="32709" y="97213"/>
                </a:moveTo>
                <a:cubicBezTo>
                  <a:pt x="68818" y="111316"/>
                  <a:pt x="193541" y="140868"/>
                  <a:pt x="209612" y="84785"/>
                </a:cubicBezTo>
                <a:cubicBezTo>
                  <a:pt x="219125" y="51473"/>
                  <a:pt x="187874" y="24209"/>
                  <a:pt x="161844" y="12660"/>
                </a:cubicBezTo>
                <a:cubicBezTo>
                  <a:pt x="55986" y="-34323"/>
                  <a:pt x="-57337" y="62031"/>
                  <a:pt x="32709" y="972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9" name="Google Shape;279;p3"/>
          <p:cNvGrpSpPr/>
          <p:nvPr/>
        </p:nvGrpSpPr>
        <p:grpSpPr>
          <a:xfrm flipH="1" rot="-8955440">
            <a:off x="10429902" y="-552757"/>
            <a:ext cx="2247266" cy="2497078"/>
            <a:chOff x="5616732" y="2235417"/>
            <a:chExt cx="2247193" cy="2496996"/>
          </a:xfrm>
        </p:grpSpPr>
        <p:sp>
          <p:nvSpPr>
            <p:cNvPr id="280" name="Google Shape;280;p3"/>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1" name="Google Shape;281;p3"/>
            <p:cNvGrpSpPr/>
            <p:nvPr/>
          </p:nvGrpSpPr>
          <p:grpSpPr>
            <a:xfrm rot="1857791">
              <a:off x="6541011" y="2303555"/>
              <a:ext cx="344109" cy="303742"/>
              <a:chOff x="4859328" y="1925846"/>
              <a:chExt cx="202285" cy="178555"/>
            </a:xfrm>
          </p:grpSpPr>
          <p:sp>
            <p:nvSpPr>
              <p:cNvPr id="282" name="Google Shape;282;p3"/>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3"/>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3"/>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3"/>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3"/>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3"/>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3"/>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3"/>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3"/>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3"/>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2" name="Google Shape;292;p3"/>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3" name="Google Shape;293;p3"/>
            <p:cNvGrpSpPr/>
            <p:nvPr/>
          </p:nvGrpSpPr>
          <p:grpSpPr>
            <a:xfrm>
              <a:off x="5616732" y="2354629"/>
              <a:ext cx="2247193" cy="2377784"/>
              <a:chOff x="5616732" y="2354629"/>
              <a:chExt cx="2247193" cy="2377784"/>
            </a:xfrm>
          </p:grpSpPr>
          <p:sp>
            <p:nvSpPr>
              <p:cNvPr id="294" name="Google Shape;294;p3"/>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3"/>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3"/>
              <p:cNvSpPr/>
              <p:nvPr/>
            </p:nvSpPr>
            <p:spPr>
              <a:xfrm>
                <a:off x="6153150" y="4295775"/>
                <a:ext cx="995400" cy="1143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7" name="Google Shape;297;p3"/>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98" name="Google Shape;298;p3"/>
              <p:cNvGrpSpPr/>
              <p:nvPr/>
            </p:nvGrpSpPr>
            <p:grpSpPr>
              <a:xfrm rot="1857791">
                <a:off x="6424709" y="2840867"/>
                <a:ext cx="898463" cy="1228194"/>
                <a:chOff x="5079785" y="2109319"/>
                <a:chExt cx="528162" cy="721995"/>
              </a:xfrm>
            </p:grpSpPr>
            <p:sp>
              <p:nvSpPr>
                <p:cNvPr id="299" name="Google Shape;299;p3"/>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3"/>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01" name="Google Shape;301;p3"/>
          <p:cNvGrpSpPr/>
          <p:nvPr/>
        </p:nvGrpSpPr>
        <p:grpSpPr>
          <a:xfrm rot="5826874">
            <a:off x="-1595512" y="3767466"/>
            <a:ext cx="4260265" cy="1237639"/>
            <a:chOff x="5938461" y="121968"/>
            <a:chExt cx="2504273" cy="727510"/>
          </a:xfrm>
        </p:grpSpPr>
        <p:sp>
          <p:nvSpPr>
            <p:cNvPr id="302" name="Google Shape;302;p3"/>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3"/>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3"/>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5" name="Google Shape;305;p3"/>
            <p:cNvGrpSpPr/>
            <p:nvPr/>
          </p:nvGrpSpPr>
          <p:grpSpPr>
            <a:xfrm>
              <a:off x="5961232" y="140257"/>
              <a:ext cx="222449" cy="128499"/>
              <a:chOff x="5961232" y="140257"/>
              <a:chExt cx="222449" cy="128499"/>
            </a:xfrm>
          </p:grpSpPr>
          <p:sp>
            <p:nvSpPr>
              <p:cNvPr id="306" name="Google Shape;306;p3"/>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3"/>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3"/>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3"/>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0" name="Google Shape;310;p3"/>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1" name="Google Shape;311;p3"/>
          <p:cNvSpPr txBox="1"/>
          <p:nvPr>
            <p:ph type="title"/>
          </p:nvPr>
        </p:nvSpPr>
        <p:spPr>
          <a:xfrm>
            <a:off x="3543300" y="1927575"/>
            <a:ext cx="7791600" cy="1122300"/>
          </a:xfrm>
          <a:prstGeom prst="rect">
            <a:avLst/>
          </a:prstGeom>
        </p:spPr>
        <p:txBody>
          <a:bodyPr anchorCtr="0" anchor="ctr" bIns="121900" lIns="121900" spcFirstLastPara="1" rIns="121900" wrap="square" tIns="121900">
            <a:normAutofit/>
          </a:bodyPr>
          <a:lstStyle>
            <a:lvl1pPr lvl="0">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312" name="Google Shape;312;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13" name="Google Shape;313;p3"/>
          <p:cNvSpPr txBox="1"/>
          <p:nvPr>
            <p:ph idx="1" type="body"/>
          </p:nvPr>
        </p:nvSpPr>
        <p:spPr>
          <a:xfrm>
            <a:off x="3543300" y="3049876"/>
            <a:ext cx="7791600" cy="21018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314" name="Shape 314"/>
        <p:cNvGrpSpPr/>
        <p:nvPr/>
      </p:nvGrpSpPr>
      <p:grpSpPr>
        <a:xfrm>
          <a:off x="0" y="0"/>
          <a:ext cx="0" cy="0"/>
          <a:chOff x="0" y="0"/>
          <a:chExt cx="0" cy="0"/>
        </a:xfrm>
      </p:grpSpPr>
      <p:grpSp>
        <p:nvGrpSpPr>
          <p:cNvPr id="315" name="Google Shape;315;p4"/>
          <p:cNvGrpSpPr/>
          <p:nvPr/>
        </p:nvGrpSpPr>
        <p:grpSpPr>
          <a:xfrm>
            <a:off x="181897" y="292353"/>
            <a:ext cx="11828227" cy="6273287"/>
            <a:chOff x="1788625" y="1156175"/>
            <a:chExt cx="8619900" cy="4571700"/>
          </a:xfrm>
        </p:grpSpPr>
        <p:sp>
          <p:nvSpPr>
            <p:cNvPr id="316" name="Google Shape;316;p4"/>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7" name="Google Shape;317;p4"/>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8" name="Google Shape;318;p4"/>
          <p:cNvSpPr/>
          <p:nvPr/>
        </p:nvSpPr>
        <p:spPr>
          <a:xfrm rot="2280635">
            <a:off x="9208647" y="1137193"/>
            <a:ext cx="3680049" cy="1851114"/>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19" name="Google Shape;319;p4"/>
          <p:cNvGrpSpPr/>
          <p:nvPr/>
        </p:nvGrpSpPr>
        <p:grpSpPr>
          <a:xfrm flipH="1" rot="-6255430">
            <a:off x="9425701" y="593284"/>
            <a:ext cx="3267702" cy="2944901"/>
            <a:chOff x="9424668" y="593175"/>
            <a:chExt cx="3267366" cy="2944597"/>
          </a:xfrm>
        </p:grpSpPr>
        <p:sp>
          <p:nvSpPr>
            <p:cNvPr id="320" name="Google Shape;320;p4"/>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4"/>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4"/>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4"/>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4"/>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329" name="Google Shape;329;p4"/>
          <p:cNvGrpSpPr/>
          <p:nvPr/>
        </p:nvGrpSpPr>
        <p:grpSpPr>
          <a:xfrm>
            <a:off x="9309447" y="163878"/>
            <a:ext cx="4260019" cy="1237567"/>
            <a:chOff x="5938461" y="121968"/>
            <a:chExt cx="2504273" cy="727510"/>
          </a:xfrm>
        </p:grpSpPr>
        <p:sp>
          <p:nvSpPr>
            <p:cNvPr id="330" name="Google Shape;330;p4"/>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3" name="Google Shape;333;p4"/>
            <p:cNvGrpSpPr/>
            <p:nvPr/>
          </p:nvGrpSpPr>
          <p:grpSpPr>
            <a:xfrm>
              <a:off x="5961232" y="140257"/>
              <a:ext cx="222449" cy="128499"/>
              <a:chOff x="5961232" y="140257"/>
              <a:chExt cx="222449" cy="128499"/>
            </a:xfrm>
          </p:grpSpPr>
          <p:sp>
            <p:nvSpPr>
              <p:cNvPr id="334" name="Google Shape;334;p4"/>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8" name="Google Shape;338;p4"/>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9" name="Google Shape;339;p4"/>
          <p:cNvGrpSpPr/>
          <p:nvPr/>
        </p:nvGrpSpPr>
        <p:grpSpPr>
          <a:xfrm>
            <a:off x="-81790" y="3834279"/>
            <a:ext cx="1407093" cy="1447163"/>
            <a:chOff x="-81790" y="3834279"/>
            <a:chExt cx="1407093" cy="1447163"/>
          </a:xfrm>
        </p:grpSpPr>
        <p:sp>
          <p:nvSpPr>
            <p:cNvPr id="340" name="Google Shape;340;p4"/>
            <p:cNvSpPr/>
            <p:nvPr/>
          </p:nvSpPr>
          <p:spPr>
            <a:xfrm rot="2108515">
              <a:off x="239509" y="4155315"/>
              <a:ext cx="742178" cy="895489"/>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41" name="Google Shape;341;p4"/>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42" name="Google Shape;342;p4"/>
            <p:cNvSpPr/>
            <p:nvPr/>
          </p:nvSpPr>
          <p:spPr>
            <a:xfrm rot="2107687">
              <a:off x="-116538" y="4849492"/>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43" name="Google Shape;343;p4"/>
            <p:cNvSpPr/>
            <p:nvPr/>
          </p:nvSpPr>
          <p:spPr>
            <a:xfrm rot="2107687">
              <a:off x="418455" y="4089029"/>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44" name="Google Shape;344;p4"/>
            <p:cNvGrpSpPr/>
            <p:nvPr/>
          </p:nvGrpSpPr>
          <p:grpSpPr>
            <a:xfrm rot="2857679">
              <a:off x="204676" y="4237235"/>
              <a:ext cx="863989" cy="618737"/>
              <a:chOff x="3382636" y="190450"/>
              <a:chExt cx="507919" cy="363741"/>
            </a:xfrm>
          </p:grpSpPr>
          <p:sp>
            <p:nvSpPr>
              <p:cNvPr id="345" name="Google Shape;345;p4"/>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4"/>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4"/>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4"/>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4"/>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4"/>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51" name="Google Shape;351;p4"/>
          <p:cNvGrpSpPr/>
          <p:nvPr/>
        </p:nvGrpSpPr>
        <p:grpSpPr>
          <a:xfrm>
            <a:off x="89258" y="5403483"/>
            <a:ext cx="1407659" cy="1447661"/>
            <a:chOff x="89258" y="5403483"/>
            <a:chExt cx="1407659" cy="1447661"/>
          </a:xfrm>
        </p:grpSpPr>
        <p:sp>
          <p:nvSpPr>
            <p:cNvPr id="352" name="Google Shape;352;p4"/>
            <p:cNvSpPr/>
            <p:nvPr/>
          </p:nvSpPr>
          <p:spPr>
            <a:xfrm rot="-2115460">
              <a:off x="433084" y="5695248"/>
              <a:ext cx="742134" cy="89537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53" name="Google Shape;353;p4"/>
            <p:cNvSpPr/>
            <p:nvPr/>
          </p:nvSpPr>
          <p:spPr>
            <a:xfrm rot="-2115460">
              <a:off x="416609" y="5661686"/>
              <a:ext cx="742134" cy="895373"/>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4" name="Google Shape;354;p4"/>
            <p:cNvSpPr/>
            <p:nvPr/>
          </p:nvSpPr>
          <p:spPr>
            <a:xfrm rot="-2116214">
              <a:off x="590764" y="6418207"/>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55" name="Google Shape;355;p4"/>
            <p:cNvSpPr/>
            <p:nvPr/>
          </p:nvSpPr>
          <p:spPr>
            <a:xfrm rot="-2116214">
              <a:off x="54005" y="5659046"/>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56" name="Google Shape;356;p4"/>
            <p:cNvGrpSpPr/>
            <p:nvPr/>
          </p:nvGrpSpPr>
          <p:grpSpPr>
            <a:xfrm rot="-1365696">
              <a:off x="355610" y="5799951"/>
              <a:ext cx="863953" cy="618711"/>
              <a:chOff x="3382636" y="190450"/>
              <a:chExt cx="507919" cy="363741"/>
            </a:xfrm>
          </p:grpSpPr>
          <p:sp>
            <p:nvSpPr>
              <p:cNvPr id="357" name="Google Shape;357;p4"/>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4"/>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4"/>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4"/>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4"/>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4"/>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63" name="Google Shape;363;p4"/>
          <p:cNvGrpSpPr/>
          <p:nvPr/>
        </p:nvGrpSpPr>
        <p:grpSpPr>
          <a:xfrm rot="7560781">
            <a:off x="9003932" y="4519884"/>
            <a:ext cx="2868570" cy="2745417"/>
            <a:chOff x="2643121" y="3033568"/>
            <a:chExt cx="1686293" cy="1613897"/>
          </a:xfrm>
        </p:grpSpPr>
        <p:sp>
          <p:nvSpPr>
            <p:cNvPr id="364" name="Google Shape;364;p4"/>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4"/>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4"/>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4"/>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4"/>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9" name="Google Shape;369;p4"/>
          <p:cNvSpPr txBox="1"/>
          <p:nvPr>
            <p:ph type="title"/>
          </p:nvPr>
        </p:nvSpPr>
        <p:spPr>
          <a:xfrm>
            <a:off x="1373700" y="1325363"/>
            <a:ext cx="94446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370" name="Google Shape;370;p4"/>
          <p:cNvSpPr txBox="1"/>
          <p:nvPr>
            <p:ph idx="1" type="body"/>
          </p:nvPr>
        </p:nvSpPr>
        <p:spPr>
          <a:xfrm>
            <a:off x="1373700" y="2268627"/>
            <a:ext cx="9444600" cy="3238800"/>
          </a:xfrm>
          <a:prstGeom prst="rect">
            <a:avLst/>
          </a:prstGeom>
        </p:spPr>
        <p:txBody>
          <a:bodyPr anchorCtr="0" anchor="t" bIns="121900" lIns="121900" spcFirstLastPara="1" rIns="121900" wrap="square" tIns="121900">
            <a:normAutofit/>
          </a:bodyPr>
          <a:lstStyle>
            <a:lvl1pPr indent="-419100" lvl="0" marL="457200">
              <a:spcBef>
                <a:spcPts val="0"/>
              </a:spcBef>
              <a:spcAft>
                <a:spcPts val="0"/>
              </a:spcAft>
              <a:buSzPts val="3000"/>
              <a:buChar char="●"/>
              <a:defRPr/>
            </a:lvl1pPr>
            <a:lvl2pPr indent="-419100" lvl="1" marL="914400">
              <a:spcBef>
                <a:spcPts val="0"/>
              </a:spcBef>
              <a:spcAft>
                <a:spcPts val="0"/>
              </a:spcAft>
              <a:buSzPts val="3000"/>
              <a:buChar char="○"/>
              <a:defRPr/>
            </a:lvl2pPr>
            <a:lvl3pPr indent="-419100" lvl="2" marL="1371600">
              <a:spcBef>
                <a:spcPts val="0"/>
              </a:spcBef>
              <a:spcAft>
                <a:spcPts val="0"/>
              </a:spcAft>
              <a:buSzPts val="3000"/>
              <a:buChar char="■"/>
              <a:defRPr/>
            </a:lvl3pPr>
            <a:lvl4pPr indent="-419100" lvl="3" marL="1828800">
              <a:spcBef>
                <a:spcPts val="0"/>
              </a:spcBef>
              <a:spcAft>
                <a:spcPts val="0"/>
              </a:spcAft>
              <a:buSzPts val="3000"/>
              <a:buChar char="●"/>
              <a:defRPr/>
            </a:lvl4pPr>
            <a:lvl5pPr indent="-419100" lvl="4" marL="2286000">
              <a:spcBef>
                <a:spcPts val="0"/>
              </a:spcBef>
              <a:spcAft>
                <a:spcPts val="0"/>
              </a:spcAft>
              <a:buSzPts val="3000"/>
              <a:buChar char="○"/>
              <a:defRPr/>
            </a:lvl5pPr>
            <a:lvl6pPr indent="-419100" lvl="5" marL="2743200">
              <a:spcBef>
                <a:spcPts val="0"/>
              </a:spcBef>
              <a:spcAft>
                <a:spcPts val="0"/>
              </a:spcAft>
              <a:buSzPts val="3000"/>
              <a:buChar char="■"/>
              <a:defRPr/>
            </a:lvl6pPr>
            <a:lvl7pPr indent="-419100" lvl="6" marL="3200400">
              <a:spcBef>
                <a:spcPts val="0"/>
              </a:spcBef>
              <a:spcAft>
                <a:spcPts val="0"/>
              </a:spcAft>
              <a:buSzPts val="3000"/>
              <a:buChar char="●"/>
              <a:defRPr/>
            </a:lvl7pPr>
            <a:lvl8pPr indent="-419100" lvl="7" marL="3657600">
              <a:spcBef>
                <a:spcPts val="0"/>
              </a:spcBef>
              <a:spcAft>
                <a:spcPts val="0"/>
              </a:spcAft>
              <a:buSzPts val="3000"/>
              <a:buChar char="○"/>
              <a:defRPr/>
            </a:lvl8pPr>
            <a:lvl9pPr indent="-419100" lvl="8" marL="4114800">
              <a:spcBef>
                <a:spcPts val="0"/>
              </a:spcBef>
              <a:spcAft>
                <a:spcPts val="0"/>
              </a:spcAft>
              <a:buSzPts val="3000"/>
              <a:buChar char="■"/>
              <a:defRPr/>
            </a:lvl9pPr>
          </a:lstStyle>
          <a:p/>
        </p:txBody>
      </p:sp>
      <p:sp>
        <p:nvSpPr>
          <p:cNvPr id="371" name="Google Shape;371;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372" name="Shape 372"/>
        <p:cNvGrpSpPr/>
        <p:nvPr/>
      </p:nvGrpSpPr>
      <p:grpSpPr>
        <a:xfrm>
          <a:off x="0" y="0"/>
          <a:ext cx="0" cy="0"/>
          <a:chOff x="0" y="0"/>
          <a:chExt cx="0" cy="0"/>
        </a:xfrm>
      </p:grpSpPr>
      <p:sp>
        <p:nvSpPr>
          <p:cNvPr id="373" name="Google Shape;373;p5"/>
          <p:cNvSpPr/>
          <p:nvPr/>
        </p:nvSpPr>
        <p:spPr>
          <a:xfrm rot="-1503979">
            <a:off x="499122" y="680989"/>
            <a:ext cx="4160107" cy="5665405"/>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74" name="Google Shape;374;p5"/>
          <p:cNvSpPr/>
          <p:nvPr/>
        </p:nvSpPr>
        <p:spPr>
          <a:xfrm rot="1107712">
            <a:off x="7445252" y="405405"/>
            <a:ext cx="4441166" cy="6047193"/>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75" name="Google Shape;375;p5"/>
          <p:cNvGrpSpPr/>
          <p:nvPr/>
        </p:nvGrpSpPr>
        <p:grpSpPr>
          <a:xfrm>
            <a:off x="415506" y="416250"/>
            <a:ext cx="11361028" cy="6025501"/>
            <a:chOff x="1788625" y="1156175"/>
            <a:chExt cx="8619900" cy="4571700"/>
          </a:xfrm>
        </p:grpSpPr>
        <p:sp>
          <p:nvSpPr>
            <p:cNvPr id="376" name="Google Shape;376;p5"/>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77" name="Google Shape;377;p5"/>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8" name="Google Shape;378;p5"/>
          <p:cNvSpPr txBox="1"/>
          <p:nvPr>
            <p:ph type="title"/>
          </p:nvPr>
        </p:nvSpPr>
        <p:spPr>
          <a:xfrm>
            <a:off x="979894" y="723863"/>
            <a:ext cx="10232100" cy="8103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solidFill>
                  <a:schemeClr val="accent4"/>
                </a:solidFill>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379" name="Google Shape;379;p5"/>
          <p:cNvSpPr txBox="1"/>
          <p:nvPr>
            <p:ph idx="1" type="subTitle"/>
          </p:nvPr>
        </p:nvSpPr>
        <p:spPr>
          <a:xfrm>
            <a:off x="979894" y="1921652"/>
            <a:ext cx="3249900" cy="498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8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80" name="Google Shape;380;p5"/>
          <p:cNvSpPr txBox="1"/>
          <p:nvPr>
            <p:ph idx="2" type="body"/>
          </p:nvPr>
        </p:nvSpPr>
        <p:spPr>
          <a:xfrm>
            <a:off x="979924" y="2595720"/>
            <a:ext cx="3249900" cy="1220400"/>
          </a:xfrm>
          <a:prstGeom prst="rect">
            <a:avLst/>
          </a:prstGeom>
        </p:spPr>
        <p:txBody>
          <a:bodyPr anchorCtr="0" anchor="t" bIns="121900" lIns="121900" spcFirstLastPara="1" rIns="121900" wrap="square" tIns="121900">
            <a:normAutofit/>
          </a:bodyPr>
          <a:lstStyle>
            <a:lvl1pPr indent="-419100" lvl="0" marL="457200" rtl="0" algn="ctr">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381" name="Google Shape;381;p5"/>
          <p:cNvSpPr txBox="1"/>
          <p:nvPr>
            <p:ph idx="3" type="subTitle"/>
          </p:nvPr>
        </p:nvSpPr>
        <p:spPr>
          <a:xfrm>
            <a:off x="4471052" y="1921652"/>
            <a:ext cx="3249900" cy="498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8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82" name="Google Shape;382;p5"/>
          <p:cNvSpPr txBox="1"/>
          <p:nvPr>
            <p:ph idx="4" type="body"/>
          </p:nvPr>
        </p:nvSpPr>
        <p:spPr>
          <a:xfrm>
            <a:off x="4471083" y="2595720"/>
            <a:ext cx="3249900" cy="1220400"/>
          </a:xfrm>
          <a:prstGeom prst="rect">
            <a:avLst/>
          </a:prstGeom>
        </p:spPr>
        <p:txBody>
          <a:bodyPr anchorCtr="0" anchor="t" bIns="121900" lIns="121900" spcFirstLastPara="1" rIns="121900" wrap="square" tIns="121900">
            <a:normAutofit/>
          </a:bodyPr>
          <a:lstStyle>
            <a:lvl1pPr indent="-419100" lvl="0" marL="457200" rtl="0" algn="ctr">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383" name="Google Shape;383;p5"/>
          <p:cNvSpPr txBox="1"/>
          <p:nvPr>
            <p:ph idx="5" type="subTitle"/>
          </p:nvPr>
        </p:nvSpPr>
        <p:spPr>
          <a:xfrm>
            <a:off x="7962234" y="1921652"/>
            <a:ext cx="3249900" cy="498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8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84" name="Google Shape;384;p5"/>
          <p:cNvSpPr txBox="1"/>
          <p:nvPr>
            <p:ph idx="6" type="body"/>
          </p:nvPr>
        </p:nvSpPr>
        <p:spPr>
          <a:xfrm>
            <a:off x="7962264" y="2595720"/>
            <a:ext cx="3249900" cy="1220400"/>
          </a:xfrm>
          <a:prstGeom prst="rect">
            <a:avLst/>
          </a:prstGeom>
        </p:spPr>
        <p:txBody>
          <a:bodyPr anchorCtr="0" anchor="t" bIns="121900" lIns="121900" spcFirstLastPara="1" rIns="121900" wrap="square" tIns="121900">
            <a:normAutofit/>
          </a:bodyPr>
          <a:lstStyle>
            <a:lvl1pPr indent="-419100" lvl="0" marL="457200" rtl="0" algn="ctr">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385" name="Google Shape;385;p5"/>
          <p:cNvSpPr txBox="1"/>
          <p:nvPr>
            <p:ph idx="7" type="subTitle"/>
          </p:nvPr>
        </p:nvSpPr>
        <p:spPr>
          <a:xfrm>
            <a:off x="979838" y="4011059"/>
            <a:ext cx="3249900" cy="498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8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86" name="Google Shape;386;p5"/>
          <p:cNvSpPr txBox="1"/>
          <p:nvPr>
            <p:ph idx="8" type="body"/>
          </p:nvPr>
        </p:nvSpPr>
        <p:spPr>
          <a:xfrm>
            <a:off x="979868" y="4685126"/>
            <a:ext cx="3249900" cy="1220400"/>
          </a:xfrm>
          <a:prstGeom prst="rect">
            <a:avLst/>
          </a:prstGeom>
        </p:spPr>
        <p:txBody>
          <a:bodyPr anchorCtr="0" anchor="t" bIns="121900" lIns="121900" spcFirstLastPara="1" rIns="121900" wrap="square" tIns="121900">
            <a:normAutofit/>
          </a:bodyPr>
          <a:lstStyle>
            <a:lvl1pPr indent="-419100" lvl="0" marL="457200" rtl="0" algn="ctr">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387" name="Google Shape;387;p5"/>
          <p:cNvSpPr txBox="1"/>
          <p:nvPr>
            <p:ph idx="9" type="subTitle"/>
          </p:nvPr>
        </p:nvSpPr>
        <p:spPr>
          <a:xfrm>
            <a:off x="4470996" y="4011059"/>
            <a:ext cx="3249900" cy="498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8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88" name="Google Shape;388;p5"/>
          <p:cNvSpPr txBox="1"/>
          <p:nvPr>
            <p:ph idx="13" type="body"/>
          </p:nvPr>
        </p:nvSpPr>
        <p:spPr>
          <a:xfrm>
            <a:off x="4471026" y="4685126"/>
            <a:ext cx="3249900" cy="1220400"/>
          </a:xfrm>
          <a:prstGeom prst="rect">
            <a:avLst/>
          </a:prstGeom>
        </p:spPr>
        <p:txBody>
          <a:bodyPr anchorCtr="0" anchor="t" bIns="121900" lIns="121900" spcFirstLastPara="1" rIns="121900" wrap="square" tIns="121900">
            <a:normAutofit/>
          </a:bodyPr>
          <a:lstStyle>
            <a:lvl1pPr indent="-419100" lvl="0" marL="457200" rtl="0" algn="ctr">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389" name="Google Shape;389;p5"/>
          <p:cNvSpPr txBox="1"/>
          <p:nvPr>
            <p:ph idx="14" type="subTitle"/>
          </p:nvPr>
        </p:nvSpPr>
        <p:spPr>
          <a:xfrm>
            <a:off x="7962178" y="4011059"/>
            <a:ext cx="3249900" cy="498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8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90" name="Google Shape;390;p5"/>
          <p:cNvSpPr txBox="1"/>
          <p:nvPr>
            <p:ph idx="15" type="body"/>
          </p:nvPr>
        </p:nvSpPr>
        <p:spPr>
          <a:xfrm>
            <a:off x="7962208" y="4685126"/>
            <a:ext cx="3249900" cy="1220400"/>
          </a:xfrm>
          <a:prstGeom prst="rect">
            <a:avLst/>
          </a:prstGeom>
        </p:spPr>
        <p:txBody>
          <a:bodyPr anchorCtr="0" anchor="t" bIns="121900" lIns="121900" spcFirstLastPara="1" rIns="121900" wrap="square" tIns="121900">
            <a:normAutofit/>
          </a:bodyPr>
          <a:lstStyle>
            <a:lvl1pPr indent="-419100" lvl="0" marL="457200" rtl="0" algn="ctr">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391" name="Shape 391"/>
        <p:cNvGrpSpPr/>
        <p:nvPr/>
      </p:nvGrpSpPr>
      <p:grpSpPr>
        <a:xfrm>
          <a:off x="0" y="0"/>
          <a:ext cx="0" cy="0"/>
          <a:chOff x="0" y="0"/>
          <a:chExt cx="0" cy="0"/>
        </a:xfrm>
      </p:grpSpPr>
      <p:sp>
        <p:nvSpPr>
          <p:cNvPr id="392" name="Google Shape;392;p6"/>
          <p:cNvSpPr/>
          <p:nvPr/>
        </p:nvSpPr>
        <p:spPr>
          <a:xfrm flipH="1" rot="-1315092">
            <a:off x="7878988" y="24826"/>
            <a:ext cx="3908301" cy="5322077"/>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3" name="Google Shape;393;p6"/>
          <p:cNvSpPr/>
          <p:nvPr/>
        </p:nvSpPr>
        <p:spPr>
          <a:xfrm flipH="1" rot="2334307">
            <a:off x="2306944" y="-427473"/>
            <a:ext cx="2889022" cy="3933974"/>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4" name="Google Shape;394;p6"/>
          <p:cNvSpPr/>
          <p:nvPr/>
        </p:nvSpPr>
        <p:spPr>
          <a:xfrm flipH="1" rot="-2700412">
            <a:off x="7815757" y="2650560"/>
            <a:ext cx="3540484" cy="4820913"/>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95" name="Google Shape;395;p6"/>
          <p:cNvGrpSpPr/>
          <p:nvPr/>
        </p:nvGrpSpPr>
        <p:grpSpPr>
          <a:xfrm flipH="1">
            <a:off x="598660" y="513396"/>
            <a:ext cx="10994682" cy="5831203"/>
            <a:chOff x="1788625" y="1156175"/>
            <a:chExt cx="8619900" cy="4571700"/>
          </a:xfrm>
        </p:grpSpPr>
        <p:sp>
          <p:nvSpPr>
            <p:cNvPr id="396" name="Google Shape;396;p6"/>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7" name="Google Shape;397;p6"/>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8" name="Google Shape;398;p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99" name="Google Shape;399;p6"/>
          <p:cNvSpPr txBox="1"/>
          <p:nvPr>
            <p:ph type="title"/>
          </p:nvPr>
        </p:nvSpPr>
        <p:spPr>
          <a:xfrm>
            <a:off x="2576852" y="13516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sz="9600"/>
            </a:lvl1pPr>
            <a:lvl2pPr lvl="1" rtl="0" algn="ctr">
              <a:spcBef>
                <a:spcPts val="0"/>
              </a:spcBef>
              <a:spcAft>
                <a:spcPts val="0"/>
              </a:spcAft>
              <a:buSzPts val="5000"/>
              <a:buNone/>
              <a:defRPr/>
            </a:lvl2pPr>
            <a:lvl3pPr lvl="2" rtl="0" algn="ctr">
              <a:spcBef>
                <a:spcPts val="0"/>
              </a:spcBef>
              <a:spcAft>
                <a:spcPts val="0"/>
              </a:spcAft>
              <a:buSzPts val="5000"/>
              <a:buNone/>
              <a:defRPr/>
            </a:lvl3pPr>
            <a:lvl4pPr lvl="3" rtl="0" algn="ctr">
              <a:spcBef>
                <a:spcPts val="0"/>
              </a:spcBef>
              <a:spcAft>
                <a:spcPts val="0"/>
              </a:spcAft>
              <a:buSzPts val="5000"/>
              <a:buNone/>
              <a:defRPr/>
            </a:lvl4pPr>
            <a:lvl5pPr lvl="4" rtl="0" algn="ctr">
              <a:spcBef>
                <a:spcPts val="0"/>
              </a:spcBef>
              <a:spcAft>
                <a:spcPts val="0"/>
              </a:spcAft>
              <a:buSzPts val="5000"/>
              <a:buNone/>
              <a:defRPr/>
            </a:lvl5pPr>
            <a:lvl6pPr lvl="5" rtl="0" algn="ctr">
              <a:spcBef>
                <a:spcPts val="0"/>
              </a:spcBef>
              <a:spcAft>
                <a:spcPts val="0"/>
              </a:spcAft>
              <a:buSzPts val="5000"/>
              <a:buNone/>
              <a:defRPr/>
            </a:lvl6pPr>
            <a:lvl7pPr lvl="6" rtl="0" algn="ctr">
              <a:spcBef>
                <a:spcPts val="0"/>
              </a:spcBef>
              <a:spcAft>
                <a:spcPts val="0"/>
              </a:spcAft>
              <a:buSzPts val="5000"/>
              <a:buNone/>
              <a:defRPr/>
            </a:lvl7pPr>
            <a:lvl8pPr lvl="7" rtl="0" algn="ctr">
              <a:spcBef>
                <a:spcPts val="0"/>
              </a:spcBef>
              <a:spcAft>
                <a:spcPts val="0"/>
              </a:spcAft>
              <a:buSzPts val="5000"/>
              <a:buNone/>
              <a:defRPr/>
            </a:lvl8pPr>
            <a:lvl9pPr lvl="8" rtl="0" algn="ctr">
              <a:spcBef>
                <a:spcPts val="0"/>
              </a:spcBef>
              <a:spcAft>
                <a:spcPts val="0"/>
              </a:spcAft>
              <a:buSzPts val="5000"/>
              <a:buNone/>
              <a:defRPr/>
            </a:lvl9pPr>
          </a:lstStyle>
          <a:p/>
        </p:txBody>
      </p:sp>
      <p:sp>
        <p:nvSpPr>
          <p:cNvPr id="400" name="Google Shape;400;p6"/>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1" name="Google Shape;401;p6"/>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lvl1pPr indent="-419100" lvl="0" marL="457200" rtl="0" algn="ctr">
              <a:lnSpc>
                <a:spcPct val="100000"/>
              </a:lnSpc>
              <a:spcBef>
                <a:spcPts val="0"/>
              </a:spcBef>
              <a:spcAft>
                <a:spcPts val="0"/>
              </a:spcAft>
              <a:buSzPts val="3000"/>
              <a:buChar char="●"/>
              <a:defRPr/>
            </a:lvl1pPr>
            <a:lvl2pPr indent="-419100" lvl="1" marL="914400" rtl="0" algn="ctr">
              <a:spcBef>
                <a:spcPts val="0"/>
              </a:spcBef>
              <a:spcAft>
                <a:spcPts val="0"/>
              </a:spcAft>
              <a:buSzPts val="3000"/>
              <a:buChar char="○"/>
              <a:defRPr/>
            </a:lvl2pPr>
            <a:lvl3pPr indent="-419100" lvl="2" marL="1371600" rtl="0" algn="ctr">
              <a:spcBef>
                <a:spcPts val="0"/>
              </a:spcBef>
              <a:spcAft>
                <a:spcPts val="0"/>
              </a:spcAft>
              <a:buSzPts val="3000"/>
              <a:buChar char="■"/>
              <a:defRPr/>
            </a:lvl3pPr>
            <a:lvl4pPr indent="-419100" lvl="3" marL="1828800" rtl="0" algn="ctr">
              <a:spcBef>
                <a:spcPts val="0"/>
              </a:spcBef>
              <a:spcAft>
                <a:spcPts val="0"/>
              </a:spcAft>
              <a:buSzPts val="3000"/>
              <a:buChar char="●"/>
              <a:defRPr/>
            </a:lvl4pPr>
            <a:lvl5pPr indent="-419100" lvl="4" marL="2286000" rtl="0" algn="ctr">
              <a:spcBef>
                <a:spcPts val="0"/>
              </a:spcBef>
              <a:spcAft>
                <a:spcPts val="0"/>
              </a:spcAft>
              <a:buSzPts val="3000"/>
              <a:buChar char="○"/>
              <a:defRPr/>
            </a:lvl5pPr>
            <a:lvl6pPr indent="-419100" lvl="5" marL="2743200" rtl="0" algn="ctr">
              <a:spcBef>
                <a:spcPts val="0"/>
              </a:spcBef>
              <a:spcAft>
                <a:spcPts val="0"/>
              </a:spcAft>
              <a:buSzPts val="3000"/>
              <a:buChar char="■"/>
              <a:defRPr/>
            </a:lvl6pPr>
            <a:lvl7pPr indent="-419100" lvl="6" marL="3200400" rtl="0" algn="ctr">
              <a:spcBef>
                <a:spcPts val="0"/>
              </a:spcBef>
              <a:spcAft>
                <a:spcPts val="0"/>
              </a:spcAft>
              <a:buSzPts val="3000"/>
              <a:buChar char="●"/>
              <a:defRPr/>
            </a:lvl7pPr>
            <a:lvl8pPr indent="-419100" lvl="7" marL="3657600" rtl="0" algn="ctr">
              <a:spcBef>
                <a:spcPts val="0"/>
              </a:spcBef>
              <a:spcAft>
                <a:spcPts val="0"/>
              </a:spcAft>
              <a:buSzPts val="3000"/>
              <a:buChar char="○"/>
              <a:defRPr/>
            </a:lvl8pPr>
            <a:lvl9pPr indent="-419100" lvl="8" marL="4114800" rtl="0" algn="ctr">
              <a:spcBef>
                <a:spcPts val="0"/>
              </a:spcBef>
              <a:spcAft>
                <a:spcPts val="0"/>
              </a:spcAft>
              <a:buSzPts val="3000"/>
              <a:buChar char="■"/>
              <a:defRPr/>
            </a:lvl9pPr>
          </a:lstStyle>
          <a:p/>
        </p:txBody>
      </p:sp>
      <p:sp>
        <p:nvSpPr>
          <p:cNvPr id="402" name="Google Shape;402;p6"/>
          <p:cNvSpPr/>
          <p:nvPr/>
        </p:nvSpPr>
        <p:spPr>
          <a:xfrm flipH="1" rot="-2280742">
            <a:off x="-34639" y="1328338"/>
            <a:ext cx="2918980" cy="1468119"/>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03" name="Google Shape;403;p6"/>
          <p:cNvGrpSpPr/>
          <p:nvPr/>
        </p:nvGrpSpPr>
        <p:grpSpPr>
          <a:xfrm rot="6255629">
            <a:off x="119997" y="896472"/>
            <a:ext cx="2591815" cy="2335781"/>
            <a:chOff x="9424668" y="593175"/>
            <a:chExt cx="3267366" cy="2944597"/>
          </a:xfrm>
        </p:grpSpPr>
        <p:sp>
          <p:nvSpPr>
            <p:cNvPr id="404" name="Google Shape;404;p6"/>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6"/>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6"/>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6"/>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6"/>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6"/>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6"/>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6"/>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6"/>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13" name="Google Shape;413;p6"/>
          <p:cNvGrpSpPr/>
          <p:nvPr/>
        </p:nvGrpSpPr>
        <p:grpSpPr>
          <a:xfrm flipH="1" rot="-5212899">
            <a:off x="478957" y="3291233"/>
            <a:ext cx="3379010" cy="981628"/>
            <a:chOff x="5938461" y="121968"/>
            <a:chExt cx="2504273" cy="727510"/>
          </a:xfrm>
        </p:grpSpPr>
        <p:sp>
          <p:nvSpPr>
            <p:cNvPr id="414" name="Google Shape;414;p6"/>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6"/>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6"/>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7" name="Google Shape;417;p6"/>
            <p:cNvGrpSpPr/>
            <p:nvPr/>
          </p:nvGrpSpPr>
          <p:grpSpPr>
            <a:xfrm>
              <a:off x="5961232" y="140257"/>
              <a:ext cx="222449" cy="128499"/>
              <a:chOff x="5961232" y="140257"/>
              <a:chExt cx="222449" cy="128499"/>
            </a:xfrm>
          </p:grpSpPr>
          <p:sp>
            <p:nvSpPr>
              <p:cNvPr id="418" name="Google Shape;418;p6"/>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6"/>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6"/>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6"/>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2" name="Google Shape;422;p6"/>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3" name="Google Shape;423;p6"/>
          <p:cNvGrpSpPr/>
          <p:nvPr/>
        </p:nvGrpSpPr>
        <p:grpSpPr>
          <a:xfrm>
            <a:off x="986613" y="3376825"/>
            <a:ext cx="1116106" cy="1147890"/>
            <a:chOff x="-81790" y="3834279"/>
            <a:chExt cx="1407093" cy="1447163"/>
          </a:xfrm>
        </p:grpSpPr>
        <p:sp>
          <p:nvSpPr>
            <p:cNvPr id="424" name="Google Shape;424;p6"/>
            <p:cNvSpPr/>
            <p:nvPr/>
          </p:nvSpPr>
          <p:spPr>
            <a:xfrm rot="2108515">
              <a:off x="239509" y="4155315"/>
              <a:ext cx="742178" cy="895489"/>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25" name="Google Shape;425;p6"/>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26" name="Google Shape;426;p6"/>
            <p:cNvSpPr/>
            <p:nvPr/>
          </p:nvSpPr>
          <p:spPr>
            <a:xfrm rot="2107687">
              <a:off x="-116538" y="4849492"/>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27" name="Google Shape;427;p6"/>
            <p:cNvSpPr/>
            <p:nvPr/>
          </p:nvSpPr>
          <p:spPr>
            <a:xfrm rot="2107687">
              <a:off x="418455" y="4089029"/>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28" name="Google Shape;428;p6"/>
            <p:cNvGrpSpPr/>
            <p:nvPr/>
          </p:nvGrpSpPr>
          <p:grpSpPr>
            <a:xfrm rot="2857679">
              <a:off x="204676" y="4237235"/>
              <a:ext cx="863989" cy="618737"/>
              <a:chOff x="3382636" y="190450"/>
              <a:chExt cx="507919" cy="363741"/>
            </a:xfrm>
          </p:grpSpPr>
          <p:sp>
            <p:nvSpPr>
              <p:cNvPr id="429" name="Google Shape;429;p6"/>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6"/>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6"/>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6"/>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6"/>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6"/>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35" name="Google Shape;435;p6"/>
          <p:cNvGrpSpPr/>
          <p:nvPr/>
        </p:nvGrpSpPr>
        <p:grpSpPr>
          <a:xfrm>
            <a:off x="1122289" y="4621517"/>
            <a:ext cx="1116555" cy="1148285"/>
            <a:chOff x="89258" y="5403483"/>
            <a:chExt cx="1407659" cy="1447661"/>
          </a:xfrm>
        </p:grpSpPr>
        <p:sp>
          <p:nvSpPr>
            <p:cNvPr id="436" name="Google Shape;436;p6"/>
            <p:cNvSpPr/>
            <p:nvPr/>
          </p:nvSpPr>
          <p:spPr>
            <a:xfrm rot="-2115460">
              <a:off x="433084" y="5695248"/>
              <a:ext cx="742134" cy="89537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37" name="Google Shape;437;p6"/>
            <p:cNvSpPr/>
            <p:nvPr/>
          </p:nvSpPr>
          <p:spPr>
            <a:xfrm rot="-2115460">
              <a:off x="416609" y="5661686"/>
              <a:ext cx="742134" cy="895373"/>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38" name="Google Shape;438;p6"/>
            <p:cNvSpPr/>
            <p:nvPr/>
          </p:nvSpPr>
          <p:spPr>
            <a:xfrm rot="-2116214">
              <a:off x="590764" y="6418207"/>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39" name="Google Shape;439;p6"/>
            <p:cNvSpPr/>
            <p:nvPr/>
          </p:nvSpPr>
          <p:spPr>
            <a:xfrm rot="-2116214">
              <a:off x="54005" y="5659046"/>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40" name="Google Shape;440;p6"/>
            <p:cNvGrpSpPr/>
            <p:nvPr/>
          </p:nvGrpSpPr>
          <p:grpSpPr>
            <a:xfrm rot="-1365696">
              <a:off x="355610" y="5799951"/>
              <a:ext cx="863953" cy="618711"/>
              <a:chOff x="3382636" y="190450"/>
              <a:chExt cx="507919" cy="363741"/>
            </a:xfrm>
          </p:grpSpPr>
          <p:sp>
            <p:nvSpPr>
              <p:cNvPr id="441" name="Google Shape;441;p6"/>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6"/>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6"/>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6"/>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6"/>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6"/>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47" name="Google Shape;447;p6"/>
          <p:cNvGrpSpPr/>
          <p:nvPr/>
        </p:nvGrpSpPr>
        <p:grpSpPr>
          <a:xfrm>
            <a:off x="161607" y="4274901"/>
            <a:ext cx="1116106" cy="1147890"/>
            <a:chOff x="-81790" y="3834279"/>
            <a:chExt cx="1407093" cy="1447163"/>
          </a:xfrm>
        </p:grpSpPr>
        <p:sp>
          <p:nvSpPr>
            <p:cNvPr id="448" name="Google Shape;448;p6"/>
            <p:cNvSpPr/>
            <p:nvPr/>
          </p:nvSpPr>
          <p:spPr>
            <a:xfrm rot="2108515">
              <a:off x="239509" y="4155315"/>
              <a:ext cx="742178" cy="895489"/>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49" name="Google Shape;449;p6"/>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50" name="Google Shape;450;p6"/>
            <p:cNvSpPr/>
            <p:nvPr/>
          </p:nvSpPr>
          <p:spPr>
            <a:xfrm rot="2107687">
              <a:off x="-116538" y="4849492"/>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51" name="Google Shape;451;p6"/>
            <p:cNvSpPr/>
            <p:nvPr/>
          </p:nvSpPr>
          <p:spPr>
            <a:xfrm rot="2107687">
              <a:off x="418455" y="4089029"/>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52" name="Google Shape;452;p6"/>
            <p:cNvGrpSpPr/>
            <p:nvPr/>
          </p:nvGrpSpPr>
          <p:grpSpPr>
            <a:xfrm rot="2857679">
              <a:off x="204676" y="4237235"/>
              <a:ext cx="863989" cy="618737"/>
              <a:chOff x="3382636" y="190450"/>
              <a:chExt cx="507919" cy="363741"/>
            </a:xfrm>
          </p:grpSpPr>
          <p:sp>
            <p:nvSpPr>
              <p:cNvPr id="453" name="Google Shape;453;p6"/>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6"/>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6"/>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6"/>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6"/>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6"/>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459" name="Shape 459"/>
        <p:cNvGrpSpPr/>
        <p:nvPr/>
      </p:nvGrpSpPr>
      <p:grpSpPr>
        <a:xfrm>
          <a:off x="0" y="0"/>
          <a:ext cx="0" cy="0"/>
          <a:chOff x="0" y="0"/>
          <a:chExt cx="0" cy="0"/>
        </a:xfrm>
      </p:grpSpPr>
      <p:grpSp>
        <p:nvGrpSpPr>
          <p:cNvPr id="460" name="Google Shape;460;p7"/>
          <p:cNvGrpSpPr/>
          <p:nvPr/>
        </p:nvGrpSpPr>
        <p:grpSpPr>
          <a:xfrm flipH="1">
            <a:off x="181889" y="292353"/>
            <a:ext cx="11828227" cy="6273287"/>
            <a:chOff x="1788625" y="1156175"/>
            <a:chExt cx="8619900" cy="4571700"/>
          </a:xfrm>
        </p:grpSpPr>
        <p:sp>
          <p:nvSpPr>
            <p:cNvPr id="461" name="Google Shape;461;p7"/>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2" name="Google Shape;462;p7"/>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3" name="Google Shape;463;p7"/>
          <p:cNvSpPr txBox="1"/>
          <p:nvPr>
            <p:ph type="title"/>
          </p:nvPr>
        </p:nvSpPr>
        <p:spPr>
          <a:xfrm>
            <a:off x="3236450" y="768575"/>
            <a:ext cx="8212800" cy="10428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464" name="Google Shape;464;p7"/>
          <p:cNvSpPr txBox="1"/>
          <p:nvPr>
            <p:ph idx="1" type="subTitle"/>
          </p:nvPr>
        </p:nvSpPr>
        <p:spPr>
          <a:xfrm>
            <a:off x="3236407" y="1963625"/>
            <a:ext cx="3959400" cy="6603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35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5" name="Google Shape;465;p7"/>
          <p:cNvSpPr txBox="1"/>
          <p:nvPr>
            <p:ph idx="2" type="body"/>
          </p:nvPr>
        </p:nvSpPr>
        <p:spPr>
          <a:xfrm>
            <a:off x="3236443" y="2547641"/>
            <a:ext cx="3959400" cy="11952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466" name="Google Shape;466;p7"/>
          <p:cNvSpPr txBox="1"/>
          <p:nvPr>
            <p:ph idx="3" type="subTitle"/>
          </p:nvPr>
        </p:nvSpPr>
        <p:spPr>
          <a:xfrm>
            <a:off x="7489633" y="1963625"/>
            <a:ext cx="3959400" cy="6603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35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7" name="Google Shape;467;p7"/>
          <p:cNvSpPr txBox="1"/>
          <p:nvPr>
            <p:ph idx="4" type="body"/>
          </p:nvPr>
        </p:nvSpPr>
        <p:spPr>
          <a:xfrm>
            <a:off x="7489676" y="2547641"/>
            <a:ext cx="3959400" cy="11952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468" name="Google Shape;468;p7"/>
          <p:cNvSpPr txBox="1"/>
          <p:nvPr>
            <p:ph idx="5" type="subTitle"/>
          </p:nvPr>
        </p:nvSpPr>
        <p:spPr>
          <a:xfrm>
            <a:off x="3236325" y="4233999"/>
            <a:ext cx="3959400" cy="6603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35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9" name="Google Shape;469;p7"/>
          <p:cNvSpPr txBox="1"/>
          <p:nvPr>
            <p:ph idx="6" type="body"/>
          </p:nvPr>
        </p:nvSpPr>
        <p:spPr>
          <a:xfrm>
            <a:off x="3236375" y="4818015"/>
            <a:ext cx="3959400" cy="11952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470" name="Google Shape;470;p7"/>
          <p:cNvSpPr txBox="1"/>
          <p:nvPr>
            <p:ph idx="7" type="body"/>
          </p:nvPr>
        </p:nvSpPr>
        <p:spPr>
          <a:xfrm>
            <a:off x="7489607" y="4818015"/>
            <a:ext cx="3959400" cy="11952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9100" lvl="1" marL="914400" rtl="0">
              <a:spcBef>
                <a:spcPts val="0"/>
              </a:spcBef>
              <a:spcAft>
                <a:spcPts val="0"/>
              </a:spcAft>
              <a:buSzPts val="3000"/>
              <a:buChar char="○"/>
              <a:defRPr/>
            </a:lvl2pPr>
            <a:lvl3pPr indent="-419100" lvl="2" marL="1371600" rtl="0">
              <a:spcBef>
                <a:spcPts val="0"/>
              </a:spcBef>
              <a:spcAft>
                <a:spcPts val="0"/>
              </a:spcAft>
              <a:buSzPts val="3000"/>
              <a:buChar char="■"/>
              <a:defRPr/>
            </a:lvl3pPr>
            <a:lvl4pPr indent="-419100" lvl="3" marL="1828800" rtl="0">
              <a:spcBef>
                <a:spcPts val="0"/>
              </a:spcBef>
              <a:spcAft>
                <a:spcPts val="0"/>
              </a:spcAft>
              <a:buSzPts val="3000"/>
              <a:buChar char="●"/>
              <a:defRPr/>
            </a:lvl4pPr>
            <a:lvl5pPr indent="-419100" lvl="4" marL="2286000" rtl="0">
              <a:spcBef>
                <a:spcPts val="0"/>
              </a:spcBef>
              <a:spcAft>
                <a:spcPts val="0"/>
              </a:spcAft>
              <a:buSzPts val="3000"/>
              <a:buChar char="○"/>
              <a:defRPr/>
            </a:lvl5pPr>
            <a:lvl6pPr indent="-419100" lvl="5" marL="2743200" rtl="0">
              <a:spcBef>
                <a:spcPts val="0"/>
              </a:spcBef>
              <a:spcAft>
                <a:spcPts val="0"/>
              </a:spcAft>
              <a:buSzPts val="3000"/>
              <a:buChar char="■"/>
              <a:defRPr/>
            </a:lvl6pPr>
            <a:lvl7pPr indent="-419100" lvl="6" marL="3200400" rtl="0">
              <a:spcBef>
                <a:spcPts val="0"/>
              </a:spcBef>
              <a:spcAft>
                <a:spcPts val="0"/>
              </a:spcAft>
              <a:buSzPts val="3000"/>
              <a:buChar char="●"/>
              <a:defRPr/>
            </a:lvl7pPr>
            <a:lvl8pPr indent="-419100" lvl="7" marL="3657600" rtl="0">
              <a:spcBef>
                <a:spcPts val="0"/>
              </a:spcBef>
              <a:spcAft>
                <a:spcPts val="0"/>
              </a:spcAft>
              <a:buSzPts val="3000"/>
              <a:buChar char="○"/>
              <a:defRPr/>
            </a:lvl8pPr>
            <a:lvl9pPr indent="-419100" lvl="8" marL="4114800" rtl="0">
              <a:spcBef>
                <a:spcPts val="0"/>
              </a:spcBef>
              <a:spcAft>
                <a:spcPts val="0"/>
              </a:spcAft>
              <a:buSzPts val="3000"/>
              <a:buChar char="■"/>
              <a:defRPr/>
            </a:lvl9pPr>
          </a:lstStyle>
          <a:p/>
        </p:txBody>
      </p:sp>
      <p:sp>
        <p:nvSpPr>
          <p:cNvPr id="471" name="Google Shape;471;p7"/>
          <p:cNvSpPr txBox="1"/>
          <p:nvPr>
            <p:ph idx="8" type="subTitle"/>
          </p:nvPr>
        </p:nvSpPr>
        <p:spPr>
          <a:xfrm>
            <a:off x="7489565" y="4233999"/>
            <a:ext cx="3959400" cy="6603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sz="3500">
                <a:solidFill>
                  <a:schemeClr val="accent2"/>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2" name="Google Shape;472;p7"/>
          <p:cNvSpPr/>
          <p:nvPr/>
        </p:nvSpPr>
        <p:spPr>
          <a:xfrm flipH="1" rot="-2280742">
            <a:off x="-34639" y="1328338"/>
            <a:ext cx="2918980" cy="1468119"/>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73" name="Google Shape;473;p7"/>
          <p:cNvGrpSpPr/>
          <p:nvPr/>
        </p:nvGrpSpPr>
        <p:grpSpPr>
          <a:xfrm rot="6255629">
            <a:off x="119997" y="896472"/>
            <a:ext cx="2591815" cy="2335781"/>
            <a:chOff x="9424668" y="593175"/>
            <a:chExt cx="3267366" cy="2944597"/>
          </a:xfrm>
        </p:grpSpPr>
        <p:sp>
          <p:nvSpPr>
            <p:cNvPr id="474" name="Google Shape;474;p7"/>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7"/>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7"/>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7"/>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7"/>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7"/>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7"/>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7"/>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7"/>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83" name="Google Shape;483;p7"/>
          <p:cNvGrpSpPr/>
          <p:nvPr/>
        </p:nvGrpSpPr>
        <p:grpSpPr>
          <a:xfrm flipH="1" rot="-5212899">
            <a:off x="478957" y="3291233"/>
            <a:ext cx="3379010" cy="981628"/>
            <a:chOff x="5938461" y="121968"/>
            <a:chExt cx="2504273" cy="727510"/>
          </a:xfrm>
        </p:grpSpPr>
        <p:sp>
          <p:nvSpPr>
            <p:cNvPr id="484" name="Google Shape;484;p7"/>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7"/>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7"/>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87" name="Google Shape;487;p7"/>
            <p:cNvGrpSpPr/>
            <p:nvPr/>
          </p:nvGrpSpPr>
          <p:grpSpPr>
            <a:xfrm>
              <a:off x="5961232" y="140257"/>
              <a:ext cx="222449" cy="128499"/>
              <a:chOff x="5961232" y="140257"/>
              <a:chExt cx="222449" cy="128499"/>
            </a:xfrm>
          </p:grpSpPr>
          <p:sp>
            <p:nvSpPr>
              <p:cNvPr id="488" name="Google Shape;488;p7"/>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7"/>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7"/>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7"/>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2" name="Google Shape;492;p7"/>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3" name="Google Shape;493;p7"/>
          <p:cNvGrpSpPr/>
          <p:nvPr/>
        </p:nvGrpSpPr>
        <p:grpSpPr>
          <a:xfrm>
            <a:off x="986613" y="3376825"/>
            <a:ext cx="1116106" cy="1147890"/>
            <a:chOff x="-81790" y="3834279"/>
            <a:chExt cx="1407093" cy="1447163"/>
          </a:xfrm>
        </p:grpSpPr>
        <p:sp>
          <p:nvSpPr>
            <p:cNvPr id="494" name="Google Shape;494;p7"/>
            <p:cNvSpPr/>
            <p:nvPr/>
          </p:nvSpPr>
          <p:spPr>
            <a:xfrm rot="2108515">
              <a:off x="239509" y="4155315"/>
              <a:ext cx="742178" cy="895489"/>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5" name="Google Shape;495;p7"/>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96" name="Google Shape;496;p7"/>
            <p:cNvSpPr/>
            <p:nvPr/>
          </p:nvSpPr>
          <p:spPr>
            <a:xfrm rot="2107687">
              <a:off x="-116538" y="4849492"/>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7" name="Google Shape;497;p7"/>
            <p:cNvSpPr/>
            <p:nvPr/>
          </p:nvSpPr>
          <p:spPr>
            <a:xfrm rot="2107687">
              <a:off x="418455" y="4089029"/>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98" name="Google Shape;498;p7"/>
            <p:cNvGrpSpPr/>
            <p:nvPr/>
          </p:nvGrpSpPr>
          <p:grpSpPr>
            <a:xfrm rot="2857679">
              <a:off x="204676" y="4237235"/>
              <a:ext cx="863989" cy="618737"/>
              <a:chOff x="3382636" y="190450"/>
              <a:chExt cx="507919" cy="363741"/>
            </a:xfrm>
          </p:grpSpPr>
          <p:sp>
            <p:nvSpPr>
              <p:cNvPr id="499" name="Google Shape;499;p7"/>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7"/>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7"/>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7"/>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7"/>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7"/>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05" name="Google Shape;505;p7"/>
          <p:cNvGrpSpPr/>
          <p:nvPr/>
        </p:nvGrpSpPr>
        <p:grpSpPr>
          <a:xfrm>
            <a:off x="1122289" y="4621517"/>
            <a:ext cx="1116555" cy="1148285"/>
            <a:chOff x="89258" y="5403483"/>
            <a:chExt cx="1407659" cy="1447661"/>
          </a:xfrm>
        </p:grpSpPr>
        <p:sp>
          <p:nvSpPr>
            <p:cNvPr id="506" name="Google Shape;506;p7"/>
            <p:cNvSpPr/>
            <p:nvPr/>
          </p:nvSpPr>
          <p:spPr>
            <a:xfrm rot="-2115460">
              <a:off x="433084" y="5695248"/>
              <a:ext cx="742134" cy="89537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7" name="Google Shape;507;p7"/>
            <p:cNvSpPr/>
            <p:nvPr/>
          </p:nvSpPr>
          <p:spPr>
            <a:xfrm rot="-2115460">
              <a:off x="416609" y="5661686"/>
              <a:ext cx="742134" cy="895373"/>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08" name="Google Shape;508;p7"/>
            <p:cNvSpPr/>
            <p:nvPr/>
          </p:nvSpPr>
          <p:spPr>
            <a:xfrm rot="-2116214">
              <a:off x="590764" y="6418207"/>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9" name="Google Shape;509;p7"/>
            <p:cNvSpPr/>
            <p:nvPr/>
          </p:nvSpPr>
          <p:spPr>
            <a:xfrm rot="-2116214">
              <a:off x="54005" y="5659046"/>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10" name="Google Shape;510;p7"/>
            <p:cNvGrpSpPr/>
            <p:nvPr/>
          </p:nvGrpSpPr>
          <p:grpSpPr>
            <a:xfrm rot="-1365696">
              <a:off x="355610" y="5799951"/>
              <a:ext cx="863953" cy="618711"/>
              <a:chOff x="3382636" y="190450"/>
              <a:chExt cx="507919" cy="363741"/>
            </a:xfrm>
          </p:grpSpPr>
          <p:sp>
            <p:nvSpPr>
              <p:cNvPr id="511" name="Google Shape;511;p7"/>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7"/>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7"/>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7"/>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7"/>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7"/>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17" name="Google Shape;517;p7"/>
          <p:cNvGrpSpPr/>
          <p:nvPr/>
        </p:nvGrpSpPr>
        <p:grpSpPr>
          <a:xfrm>
            <a:off x="161607" y="4274901"/>
            <a:ext cx="1116106" cy="1147890"/>
            <a:chOff x="-81790" y="3834279"/>
            <a:chExt cx="1407093" cy="1447163"/>
          </a:xfrm>
        </p:grpSpPr>
        <p:sp>
          <p:nvSpPr>
            <p:cNvPr id="518" name="Google Shape;518;p7"/>
            <p:cNvSpPr/>
            <p:nvPr/>
          </p:nvSpPr>
          <p:spPr>
            <a:xfrm rot="2108515">
              <a:off x="239509" y="4155315"/>
              <a:ext cx="742178" cy="895489"/>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19" name="Google Shape;519;p7"/>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0" name="Google Shape;520;p7"/>
            <p:cNvSpPr/>
            <p:nvPr/>
          </p:nvSpPr>
          <p:spPr>
            <a:xfrm rot="2107687">
              <a:off x="-116538" y="4849492"/>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1" name="Google Shape;521;p7"/>
            <p:cNvSpPr/>
            <p:nvPr/>
          </p:nvSpPr>
          <p:spPr>
            <a:xfrm rot="2107687">
              <a:off x="418455" y="4089029"/>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22" name="Google Shape;522;p7"/>
            <p:cNvGrpSpPr/>
            <p:nvPr/>
          </p:nvGrpSpPr>
          <p:grpSpPr>
            <a:xfrm rot="2857679">
              <a:off x="204676" y="4237235"/>
              <a:ext cx="863989" cy="618737"/>
              <a:chOff x="3382636" y="190450"/>
              <a:chExt cx="507919" cy="363741"/>
            </a:xfrm>
          </p:grpSpPr>
          <p:sp>
            <p:nvSpPr>
              <p:cNvPr id="523" name="Google Shape;523;p7"/>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7"/>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7"/>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7"/>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7"/>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7"/>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529" name="Shape 529"/>
        <p:cNvGrpSpPr/>
        <p:nvPr/>
      </p:nvGrpSpPr>
      <p:grpSpPr>
        <a:xfrm>
          <a:off x="0" y="0"/>
          <a:ext cx="0" cy="0"/>
          <a:chOff x="0" y="0"/>
          <a:chExt cx="0" cy="0"/>
        </a:xfrm>
      </p:grpSpPr>
      <p:grpSp>
        <p:nvGrpSpPr>
          <p:cNvPr id="530" name="Google Shape;530;p8"/>
          <p:cNvGrpSpPr/>
          <p:nvPr/>
        </p:nvGrpSpPr>
        <p:grpSpPr>
          <a:xfrm>
            <a:off x="181897" y="292353"/>
            <a:ext cx="11828227" cy="6273287"/>
            <a:chOff x="1788625" y="1156175"/>
            <a:chExt cx="8619900" cy="4571700"/>
          </a:xfrm>
        </p:grpSpPr>
        <p:sp>
          <p:nvSpPr>
            <p:cNvPr id="531" name="Google Shape;531;p8"/>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2" name="Google Shape;532;p8"/>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3" name="Google Shape;533;p8"/>
          <p:cNvSpPr txBox="1"/>
          <p:nvPr>
            <p:ph type="title"/>
          </p:nvPr>
        </p:nvSpPr>
        <p:spPr>
          <a:xfrm>
            <a:off x="1956610" y="877850"/>
            <a:ext cx="92121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534" name="Google Shape;534;p8"/>
          <p:cNvSpPr txBox="1"/>
          <p:nvPr>
            <p:ph idx="1" type="body"/>
          </p:nvPr>
        </p:nvSpPr>
        <p:spPr>
          <a:xfrm>
            <a:off x="1956599" y="2133560"/>
            <a:ext cx="43245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5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535" name="Google Shape;535;p8"/>
          <p:cNvSpPr txBox="1"/>
          <p:nvPr>
            <p:ph idx="2" type="body"/>
          </p:nvPr>
        </p:nvSpPr>
        <p:spPr>
          <a:xfrm>
            <a:off x="6844307" y="2133560"/>
            <a:ext cx="43245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5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536" name="Google Shape;536;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537" name="Google Shape;537;p8"/>
          <p:cNvGrpSpPr/>
          <p:nvPr/>
        </p:nvGrpSpPr>
        <p:grpSpPr>
          <a:xfrm rot="-358624">
            <a:off x="227119" y="127442"/>
            <a:ext cx="1472593" cy="2055268"/>
            <a:chOff x="-129997" y="98719"/>
            <a:chExt cx="2178149" cy="3039999"/>
          </a:xfrm>
        </p:grpSpPr>
        <p:sp>
          <p:nvSpPr>
            <p:cNvPr id="538" name="Google Shape;538;p8"/>
            <p:cNvSpPr/>
            <p:nvPr/>
          </p:nvSpPr>
          <p:spPr>
            <a:xfrm>
              <a:off x="-98051" y="174933"/>
              <a:ext cx="1631412" cy="16314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8"/>
            <p:cNvSpPr/>
            <p:nvPr/>
          </p:nvSpPr>
          <p:spPr>
            <a:xfrm>
              <a:off x="-98051" y="171283"/>
              <a:ext cx="1631412" cy="16314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40" name="Google Shape;540;p8"/>
            <p:cNvSpPr/>
            <p:nvPr/>
          </p:nvSpPr>
          <p:spPr>
            <a:xfrm>
              <a:off x="-20741" y="132416"/>
              <a:ext cx="758560" cy="1408977"/>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8"/>
            <p:cNvSpPr/>
            <p:nvPr/>
          </p:nvSpPr>
          <p:spPr>
            <a:xfrm>
              <a:off x="141265" y="98719"/>
              <a:ext cx="821489" cy="1624131"/>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8"/>
            <p:cNvSpPr/>
            <p:nvPr/>
          </p:nvSpPr>
          <p:spPr>
            <a:xfrm>
              <a:off x="363301" y="177207"/>
              <a:ext cx="811345" cy="1638244"/>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8"/>
            <p:cNvSpPr/>
            <p:nvPr/>
          </p:nvSpPr>
          <p:spPr>
            <a:xfrm>
              <a:off x="577233" y="320050"/>
              <a:ext cx="821188" cy="1521228"/>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8"/>
            <p:cNvSpPr/>
            <p:nvPr/>
          </p:nvSpPr>
          <p:spPr>
            <a:xfrm>
              <a:off x="159409" y="318650"/>
              <a:ext cx="1416447" cy="1110867"/>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8"/>
            <p:cNvSpPr/>
            <p:nvPr/>
          </p:nvSpPr>
          <p:spPr>
            <a:xfrm>
              <a:off x="-2743" y="495271"/>
              <a:ext cx="1429681" cy="1120453"/>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8"/>
            <p:cNvSpPr/>
            <p:nvPr/>
          </p:nvSpPr>
          <p:spPr>
            <a:xfrm>
              <a:off x="-129997" y="670822"/>
              <a:ext cx="2178149" cy="2467895"/>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8"/>
            <p:cNvSpPr/>
            <p:nvPr/>
          </p:nvSpPr>
          <p:spPr>
            <a:xfrm>
              <a:off x="1257384" y="701961"/>
              <a:ext cx="333666" cy="161420"/>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8"/>
            <p:cNvSpPr/>
            <p:nvPr/>
          </p:nvSpPr>
          <p:spPr>
            <a:xfrm>
              <a:off x="1157584" y="904474"/>
              <a:ext cx="446644" cy="165029"/>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9" name="Google Shape;549;p8"/>
          <p:cNvGrpSpPr/>
          <p:nvPr/>
        </p:nvGrpSpPr>
        <p:grpSpPr>
          <a:xfrm>
            <a:off x="57176" y="4000791"/>
            <a:ext cx="891413" cy="864589"/>
            <a:chOff x="1813791" y="241969"/>
            <a:chExt cx="876943" cy="850639"/>
          </a:xfrm>
        </p:grpSpPr>
        <p:sp>
          <p:nvSpPr>
            <p:cNvPr id="550" name="Google Shape;550;p8"/>
            <p:cNvSpPr/>
            <p:nvPr/>
          </p:nvSpPr>
          <p:spPr>
            <a:xfrm flipH="1">
              <a:off x="1853480" y="269557"/>
              <a:ext cx="796513" cy="7965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8"/>
            <p:cNvSpPr/>
            <p:nvPr/>
          </p:nvSpPr>
          <p:spPr>
            <a:xfrm flipH="1">
              <a:off x="1854005" y="269027"/>
              <a:ext cx="796513" cy="7965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52" name="Google Shape;552;p8"/>
            <p:cNvGrpSpPr/>
            <p:nvPr/>
          </p:nvGrpSpPr>
          <p:grpSpPr>
            <a:xfrm>
              <a:off x="1813791" y="241969"/>
              <a:ext cx="876943" cy="850639"/>
              <a:chOff x="1819678" y="232394"/>
              <a:chExt cx="876943" cy="850639"/>
            </a:xfrm>
          </p:grpSpPr>
          <p:sp>
            <p:nvSpPr>
              <p:cNvPr id="553" name="Google Shape;553;p8"/>
              <p:cNvSpPr/>
              <p:nvPr/>
            </p:nvSpPr>
            <p:spPr>
              <a:xfrm flipH="1">
                <a:off x="2241941" y="248825"/>
                <a:ext cx="370356" cy="687912"/>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8"/>
              <p:cNvSpPr/>
              <p:nvPr/>
            </p:nvSpPr>
            <p:spPr>
              <a:xfrm flipH="1">
                <a:off x="2132223" y="232394"/>
                <a:ext cx="401080" cy="792958"/>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8"/>
              <p:cNvSpPr/>
              <p:nvPr/>
            </p:nvSpPr>
            <p:spPr>
              <a:xfrm flipH="1">
                <a:off x="2028910" y="270666"/>
                <a:ext cx="396127" cy="799849"/>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8"/>
              <p:cNvSpPr/>
              <p:nvPr/>
            </p:nvSpPr>
            <p:spPr>
              <a:xfrm flipH="1">
                <a:off x="1919791" y="340316"/>
                <a:ext cx="400933" cy="742717"/>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8"/>
              <p:cNvSpPr/>
              <p:nvPr/>
            </p:nvSpPr>
            <p:spPr>
              <a:xfrm flipH="1">
                <a:off x="1832896" y="339633"/>
                <a:ext cx="691559" cy="542364"/>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8"/>
              <p:cNvSpPr/>
              <p:nvPr/>
            </p:nvSpPr>
            <p:spPr>
              <a:xfrm flipH="1">
                <a:off x="1905500" y="425753"/>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8"/>
              <p:cNvSpPr/>
              <p:nvPr/>
            </p:nvSpPr>
            <p:spPr>
              <a:xfrm flipH="1">
                <a:off x="1826176" y="526535"/>
                <a:ext cx="162907" cy="78811"/>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8"/>
              <p:cNvSpPr/>
              <p:nvPr/>
            </p:nvSpPr>
            <p:spPr>
              <a:xfrm flipH="1">
                <a:off x="1819678" y="625281"/>
                <a:ext cx="218068" cy="80573"/>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8"/>
              <p:cNvSpPr/>
              <p:nvPr/>
            </p:nvSpPr>
            <p:spPr>
              <a:xfrm flipH="1">
                <a:off x="1998600" y="489228"/>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62" name="Google Shape;562;p8"/>
          <p:cNvGrpSpPr/>
          <p:nvPr/>
        </p:nvGrpSpPr>
        <p:grpSpPr>
          <a:xfrm rot="1017254">
            <a:off x="-104954" y="2043150"/>
            <a:ext cx="2286498" cy="2188334"/>
            <a:chOff x="2643121" y="3033568"/>
            <a:chExt cx="1686293" cy="1613897"/>
          </a:xfrm>
        </p:grpSpPr>
        <p:sp>
          <p:nvSpPr>
            <p:cNvPr id="563" name="Google Shape;563;p8"/>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8"/>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8"/>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8"/>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8"/>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8" name="Google Shape;568;p8"/>
          <p:cNvGrpSpPr/>
          <p:nvPr/>
        </p:nvGrpSpPr>
        <p:grpSpPr>
          <a:xfrm>
            <a:off x="-213187" y="5004603"/>
            <a:ext cx="1776740" cy="1853391"/>
            <a:chOff x="-213187" y="5004603"/>
            <a:chExt cx="1776740" cy="1853391"/>
          </a:xfrm>
        </p:grpSpPr>
        <p:sp>
          <p:nvSpPr>
            <p:cNvPr id="569" name="Google Shape;569;p8"/>
            <p:cNvSpPr/>
            <p:nvPr/>
          </p:nvSpPr>
          <p:spPr>
            <a:xfrm flipH="1" rot="363252">
              <a:off x="-129244" y="5115194"/>
              <a:ext cx="1473704" cy="1669742"/>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8"/>
            <p:cNvSpPr/>
            <p:nvPr/>
          </p:nvSpPr>
          <p:spPr>
            <a:xfrm>
              <a:off x="441676" y="5042134"/>
              <a:ext cx="1104285" cy="1104287"/>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8"/>
            <p:cNvSpPr/>
            <p:nvPr/>
          </p:nvSpPr>
          <p:spPr>
            <a:xfrm>
              <a:off x="441676" y="5042128"/>
              <a:ext cx="1104285" cy="1104287"/>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572" name="Google Shape;572;p8"/>
            <p:cNvGrpSpPr/>
            <p:nvPr/>
          </p:nvGrpSpPr>
          <p:grpSpPr>
            <a:xfrm flipH="1">
              <a:off x="424063" y="5004603"/>
              <a:ext cx="1139490" cy="1179325"/>
              <a:chOff x="1819678" y="232394"/>
              <a:chExt cx="821905" cy="850639"/>
            </a:xfrm>
          </p:grpSpPr>
          <p:sp>
            <p:nvSpPr>
              <p:cNvPr id="573" name="Google Shape;573;p8"/>
              <p:cNvSpPr/>
              <p:nvPr/>
            </p:nvSpPr>
            <p:spPr>
              <a:xfrm flipH="1">
                <a:off x="2241941" y="248825"/>
                <a:ext cx="370356" cy="687912"/>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8"/>
              <p:cNvSpPr/>
              <p:nvPr/>
            </p:nvSpPr>
            <p:spPr>
              <a:xfrm flipH="1">
                <a:off x="2132223" y="232394"/>
                <a:ext cx="401080" cy="792958"/>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8"/>
              <p:cNvSpPr/>
              <p:nvPr/>
            </p:nvSpPr>
            <p:spPr>
              <a:xfrm flipH="1">
                <a:off x="2028910" y="270666"/>
                <a:ext cx="396127" cy="799849"/>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8"/>
              <p:cNvSpPr/>
              <p:nvPr/>
            </p:nvSpPr>
            <p:spPr>
              <a:xfrm flipH="1">
                <a:off x="1919791" y="340316"/>
                <a:ext cx="400933" cy="742717"/>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8"/>
              <p:cNvSpPr/>
              <p:nvPr/>
            </p:nvSpPr>
            <p:spPr>
              <a:xfrm flipH="1">
                <a:off x="1832896" y="339633"/>
                <a:ext cx="691559" cy="542364"/>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8"/>
              <p:cNvSpPr/>
              <p:nvPr/>
            </p:nvSpPr>
            <p:spPr>
              <a:xfrm flipH="1">
                <a:off x="1905500" y="425753"/>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8"/>
              <p:cNvSpPr/>
              <p:nvPr/>
            </p:nvSpPr>
            <p:spPr>
              <a:xfrm flipH="1">
                <a:off x="1826176" y="526535"/>
                <a:ext cx="162907" cy="78811"/>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8"/>
              <p:cNvSpPr/>
              <p:nvPr/>
            </p:nvSpPr>
            <p:spPr>
              <a:xfrm flipH="1">
                <a:off x="1819678" y="625281"/>
                <a:ext cx="218068" cy="80573"/>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8"/>
              <p:cNvSpPr/>
              <p:nvPr/>
            </p:nvSpPr>
            <p:spPr>
              <a:xfrm flipH="1">
                <a:off x="1998227" y="526527"/>
                <a:ext cx="643357" cy="509147"/>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582" name="Shape 582"/>
        <p:cNvGrpSpPr/>
        <p:nvPr/>
      </p:nvGrpSpPr>
      <p:grpSpPr>
        <a:xfrm>
          <a:off x="0" y="0"/>
          <a:ext cx="0" cy="0"/>
          <a:chOff x="0" y="0"/>
          <a:chExt cx="0" cy="0"/>
        </a:xfrm>
      </p:grpSpPr>
      <p:grpSp>
        <p:nvGrpSpPr>
          <p:cNvPr id="583" name="Google Shape;583;p9"/>
          <p:cNvGrpSpPr/>
          <p:nvPr/>
        </p:nvGrpSpPr>
        <p:grpSpPr>
          <a:xfrm flipH="1">
            <a:off x="181889" y="292353"/>
            <a:ext cx="11828227" cy="6273287"/>
            <a:chOff x="1788625" y="1156175"/>
            <a:chExt cx="8619900" cy="4571700"/>
          </a:xfrm>
        </p:grpSpPr>
        <p:sp>
          <p:nvSpPr>
            <p:cNvPr id="584" name="Google Shape;584;p9"/>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5" name="Google Shape;585;p9"/>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6" name="Google Shape;586;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587" name="Google Shape;587;p9"/>
          <p:cNvSpPr txBox="1"/>
          <p:nvPr>
            <p:ph idx="1" type="body"/>
          </p:nvPr>
        </p:nvSpPr>
        <p:spPr>
          <a:xfrm>
            <a:off x="1313352" y="3253712"/>
            <a:ext cx="2916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88" name="Google Shape;588;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89" name="Google Shape;589;p9"/>
          <p:cNvSpPr txBox="1"/>
          <p:nvPr>
            <p:ph idx="2" type="subTitle"/>
          </p:nvPr>
        </p:nvSpPr>
        <p:spPr>
          <a:xfrm>
            <a:off x="1313350" y="1914400"/>
            <a:ext cx="2916300" cy="1218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90" name="Google Shape;590;p9"/>
          <p:cNvSpPr txBox="1"/>
          <p:nvPr>
            <p:ph idx="3" type="body"/>
          </p:nvPr>
        </p:nvSpPr>
        <p:spPr>
          <a:xfrm>
            <a:off x="4637855" y="3253725"/>
            <a:ext cx="2916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91" name="Google Shape;591;p9"/>
          <p:cNvSpPr txBox="1"/>
          <p:nvPr>
            <p:ph idx="4" type="subTitle"/>
          </p:nvPr>
        </p:nvSpPr>
        <p:spPr>
          <a:xfrm>
            <a:off x="4637850" y="1914410"/>
            <a:ext cx="2916300" cy="1218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92" name="Google Shape;592;p9"/>
          <p:cNvSpPr txBox="1"/>
          <p:nvPr>
            <p:ph idx="5" type="body"/>
          </p:nvPr>
        </p:nvSpPr>
        <p:spPr>
          <a:xfrm>
            <a:off x="7962359" y="3253712"/>
            <a:ext cx="2916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93" name="Google Shape;593;p9"/>
          <p:cNvSpPr txBox="1"/>
          <p:nvPr>
            <p:ph idx="6" type="subTitle"/>
          </p:nvPr>
        </p:nvSpPr>
        <p:spPr>
          <a:xfrm>
            <a:off x="7962351" y="1914400"/>
            <a:ext cx="2916300" cy="1218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594" name="Shape 594"/>
        <p:cNvGrpSpPr/>
        <p:nvPr/>
      </p:nvGrpSpPr>
      <p:grpSpPr>
        <a:xfrm>
          <a:off x="0" y="0"/>
          <a:ext cx="0" cy="0"/>
          <a:chOff x="0" y="0"/>
          <a:chExt cx="0" cy="0"/>
        </a:xfrm>
      </p:grpSpPr>
      <p:grpSp>
        <p:nvGrpSpPr>
          <p:cNvPr id="595" name="Google Shape;595;p10"/>
          <p:cNvGrpSpPr/>
          <p:nvPr/>
        </p:nvGrpSpPr>
        <p:grpSpPr>
          <a:xfrm flipH="1">
            <a:off x="181889" y="292353"/>
            <a:ext cx="11828227" cy="6273287"/>
            <a:chOff x="1788625" y="1156175"/>
            <a:chExt cx="8619900" cy="4571700"/>
          </a:xfrm>
        </p:grpSpPr>
        <p:sp>
          <p:nvSpPr>
            <p:cNvPr id="596" name="Google Shape;596;p10"/>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7" name="Google Shape;597;p10"/>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8" name="Google Shape;598;p10"/>
          <p:cNvSpPr txBox="1"/>
          <p:nvPr>
            <p:ph type="title"/>
          </p:nvPr>
        </p:nvSpPr>
        <p:spPr>
          <a:xfrm>
            <a:off x="850650" y="553228"/>
            <a:ext cx="10490700" cy="876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599" name="Google Shape;599;p10"/>
          <p:cNvSpPr txBox="1"/>
          <p:nvPr>
            <p:ph idx="1" type="body"/>
          </p:nvPr>
        </p:nvSpPr>
        <p:spPr>
          <a:xfrm>
            <a:off x="1117450" y="2628275"/>
            <a:ext cx="3951900" cy="3394200"/>
          </a:xfrm>
          <a:prstGeom prst="rect">
            <a:avLst/>
          </a:prstGeom>
        </p:spPr>
        <p:txBody>
          <a:bodyPr anchorCtr="0" anchor="t" bIns="121900" lIns="121900" spcFirstLastPara="1" rIns="121900" wrap="square" tIns="121900">
            <a:normAutofit/>
          </a:bodyPr>
          <a:lstStyle>
            <a:lvl1pPr indent="-349250" lvl="0" marL="457200" rtl="0">
              <a:lnSpc>
                <a:spcPct val="100000"/>
              </a:lnSpc>
              <a:spcBef>
                <a:spcPts val="0"/>
              </a:spcBef>
              <a:spcAft>
                <a:spcPts val="0"/>
              </a:spcAft>
              <a:buSzPts val="1900"/>
              <a:buChar char="●"/>
              <a:defRPr sz="2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00" name="Google Shape;600;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01" name="Google Shape;601;p10"/>
          <p:cNvSpPr txBox="1"/>
          <p:nvPr>
            <p:ph idx="2" type="subTitle"/>
          </p:nvPr>
        </p:nvSpPr>
        <p:spPr>
          <a:xfrm>
            <a:off x="1117450" y="1752000"/>
            <a:ext cx="3951900" cy="876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02" name="Google Shape;602;p10"/>
          <p:cNvSpPr txBox="1"/>
          <p:nvPr>
            <p:ph idx="3" type="body"/>
          </p:nvPr>
        </p:nvSpPr>
        <p:spPr>
          <a:xfrm>
            <a:off x="6128171" y="2522400"/>
            <a:ext cx="4924200" cy="1137600"/>
          </a:xfrm>
          <a:prstGeom prst="rect">
            <a:avLst/>
          </a:prstGeom>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2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03" name="Google Shape;603;p10"/>
          <p:cNvSpPr txBox="1"/>
          <p:nvPr>
            <p:ph idx="4" type="subTitle"/>
          </p:nvPr>
        </p:nvSpPr>
        <p:spPr>
          <a:xfrm>
            <a:off x="6128225" y="1904400"/>
            <a:ext cx="4924200" cy="6942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04" name="Google Shape;604;p10"/>
          <p:cNvSpPr txBox="1"/>
          <p:nvPr>
            <p:ph idx="5" type="body"/>
          </p:nvPr>
        </p:nvSpPr>
        <p:spPr>
          <a:xfrm>
            <a:off x="6128175" y="4919075"/>
            <a:ext cx="4924200" cy="1266900"/>
          </a:xfrm>
          <a:prstGeom prst="rect">
            <a:avLst/>
          </a:prstGeom>
        </p:spPr>
        <p:txBody>
          <a:bodyPr anchorCtr="0" anchor="t" bIns="121900" lIns="121900" spcFirstLastPara="1" rIns="121900" wrap="square" tIns="121900">
            <a:normAutofit/>
          </a:bodyPr>
          <a:lstStyle>
            <a:lvl1pPr indent="-349250" lvl="0" marL="457200" rtl="0" algn="ctr">
              <a:lnSpc>
                <a:spcPct val="100000"/>
              </a:lnSpc>
              <a:spcBef>
                <a:spcPts val="0"/>
              </a:spcBef>
              <a:spcAft>
                <a:spcPts val="0"/>
              </a:spcAft>
              <a:buSzPts val="1900"/>
              <a:buChar char="●"/>
              <a:defRPr sz="2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05" name="Google Shape;605;p10"/>
          <p:cNvSpPr txBox="1"/>
          <p:nvPr>
            <p:ph idx="6" type="subTitle"/>
          </p:nvPr>
        </p:nvSpPr>
        <p:spPr>
          <a:xfrm>
            <a:off x="6128175" y="4266575"/>
            <a:ext cx="4924200" cy="6942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06" name="Google Shape;606;p10"/>
          <p:cNvSpPr/>
          <p:nvPr/>
        </p:nvSpPr>
        <p:spPr>
          <a:xfrm>
            <a:off x="850650" y="1595150"/>
            <a:ext cx="4674993" cy="4427205"/>
          </a:xfrm>
          <a:custGeom>
            <a:rect b="b" l="l" r="r" t="t"/>
            <a:pathLst>
              <a:path extrusionOk="0" h="105933" w="111862">
                <a:moveTo>
                  <a:pt x="3557" y="105933"/>
                </a:moveTo>
                <a:lnTo>
                  <a:pt x="0" y="32808"/>
                </a:lnTo>
                <a:lnTo>
                  <a:pt x="18182" y="2372"/>
                </a:lnTo>
                <a:lnTo>
                  <a:pt x="89727" y="0"/>
                </a:lnTo>
                <a:lnTo>
                  <a:pt x="111862" y="61267"/>
                </a:lnTo>
                <a:lnTo>
                  <a:pt x="103562" y="105933"/>
                </a:lnTo>
                <a:close/>
              </a:path>
            </a:pathLst>
          </a:custGeom>
          <a:solidFill>
            <a:schemeClr val="accent3"/>
          </a:solidFill>
          <a:ln>
            <a:noFill/>
          </a:ln>
        </p:spPr>
      </p:sp>
      <p:sp>
        <p:nvSpPr>
          <p:cNvPr id="607" name="Google Shape;607;p10"/>
          <p:cNvSpPr/>
          <p:nvPr/>
        </p:nvSpPr>
        <p:spPr>
          <a:xfrm>
            <a:off x="5824188" y="1699250"/>
            <a:ext cx="5532221" cy="2090163"/>
          </a:xfrm>
          <a:custGeom>
            <a:rect b="b" l="l" r="r" t="t"/>
            <a:pathLst>
              <a:path extrusionOk="0" h="103167" w="100004">
                <a:moveTo>
                  <a:pt x="395" y="102771"/>
                </a:moveTo>
                <a:lnTo>
                  <a:pt x="0" y="24902"/>
                </a:lnTo>
                <a:lnTo>
                  <a:pt x="45061" y="0"/>
                </a:lnTo>
                <a:lnTo>
                  <a:pt x="98818" y="12649"/>
                </a:lnTo>
                <a:lnTo>
                  <a:pt x="100004" y="103167"/>
                </a:lnTo>
                <a:close/>
              </a:path>
            </a:pathLst>
          </a:custGeom>
          <a:solidFill>
            <a:schemeClr val="accent2"/>
          </a:solidFill>
          <a:ln>
            <a:noFill/>
          </a:ln>
        </p:spPr>
      </p:sp>
      <p:sp>
        <p:nvSpPr>
          <p:cNvPr id="608" name="Google Shape;608;p10"/>
          <p:cNvSpPr/>
          <p:nvPr/>
        </p:nvSpPr>
        <p:spPr>
          <a:xfrm>
            <a:off x="5741350" y="4150375"/>
            <a:ext cx="6031500" cy="2035475"/>
          </a:xfrm>
          <a:custGeom>
            <a:rect b="b" l="l" r="r" t="t"/>
            <a:pathLst>
              <a:path extrusionOk="0" h="81419" w="241260">
                <a:moveTo>
                  <a:pt x="11137" y="81122"/>
                </a:moveTo>
                <a:lnTo>
                  <a:pt x="0" y="45456"/>
                </a:lnTo>
                <a:lnTo>
                  <a:pt x="11463" y="3953"/>
                </a:lnTo>
                <a:lnTo>
                  <a:pt x="176292" y="0"/>
                </a:lnTo>
                <a:lnTo>
                  <a:pt x="241260" y="36195"/>
                </a:lnTo>
                <a:lnTo>
                  <a:pt x="199642" y="81419"/>
                </a:lnTo>
                <a:close/>
              </a:path>
            </a:pathLst>
          </a:custGeom>
          <a:solidFill>
            <a:schemeClr val="accent6"/>
          </a:solidFill>
          <a:ln>
            <a:noFill/>
          </a:ln>
        </p:spPr>
      </p:sp>
      <p:grpSp>
        <p:nvGrpSpPr>
          <p:cNvPr id="609" name="Google Shape;609;p10"/>
          <p:cNvGrpSpPr/>
          <p:nvPr/>
        </p:nvGrpSpPr>
        <p:grpSpPr>
          <a:xfrm>
            <a:off x="-206455" y="-146010"/>
            <a:ext cx="2181600" cy="2102718"/>
            <a:chOff x="-206455" y="-146010"/>
            <a:chExt cx="2181600" cy="2102718"/>
          </a:xfrm>
        </p:grpSpPr>
        <p:sp>
          <p:nvSpPr>
            <p:cNvPr id="610" name="Google Shape;610;p10"/>
            <p:cNvSpPr/>
            <p:nvPr/>
          </p:nvSpPr>
          <p:spPr>
            <a:xfrm flipH="1" rot="-2280780">
              <a:off x="-109663" y="404277"/>
              <a:ext cx="1988016" cy="999848"/>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11" name="Google Shape;611;p10"/>
            <p:cNvGrpSpPr/>
            <p:nvPr/>
          </p:nvGrpSpPr>
          <p:grpSpPr>
            <a:xfrm rot="6255756">
              <a:off x="-4474" y="109937"/>
              <a:ext cx="1765202" cy="1590825"/>
              <a:chOff x="9424668" y="593175"/>
              <a:chExt cx="3267366" cy="2944597"/>
            </a:xfrm>
          </p:grpSpPr>
          <p:sp>
            <p:nvSpPr>
              <p:cNvPr id="612" name="Google Shape;612;p10"/>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10"/>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10"/>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10"/>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10"/>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10"/>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10"/>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10"/>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10"/>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grpSp>
        <p:nvGrpSpPr>
          <p:cNvPr id="621" name="Google Shape;621;p10"/>
          <p:cNvGrpSpPr/>
          <p:nvPr/>
        </p:nvGrpSpPr>
        <p:grpSpPr>
          <a:xfrm flipH="1" rot="-2459085">
            <a:off x="-461143" y="1721454"/>
            <a:ext cx="2301299" cy="668544"/>
            <a:chOff x="5938461" y="121968"/>
            <a:chExt cx="2504273" cy="727510"/>
          </a:xfrm>
        </p:grpSpPr>
        <p:sp>
          <p:nvSpPr>
            <p:cNvPr id="622" name="Google Shape;622;p10"/>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10"/>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10"/>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25" name="Google Shape;625;p10"/>
            <p:cNvGrpSpPr/>
            <p:nvPr/>
          </p:nvGrpSpPr>
          <p:grpSpPr>
            <a:xfrm>
              <a:off x="5961232" y="140257"/>
              <a:ext cx="222449" cy="128499"/>
              <a:chOff x="5961232" y="140257"/>
              <a:chExt cx="222449" cy="128499"/>
            </a:xfrm>
          </p:grpSpPr>
          <p:sp>
            <p:nvSpPr>
              <p:cNvPr id="626" name="Google Shape;626;p10"/>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10"/>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10"/>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10"/>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30" name="Google Shape;630;p10"/>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1" name="Google Shape;631;p10"/>
          <p:cNvGrpSpPr/>
          <p:nvPr/>
        </p:nvGrpSpPr>
        <p:grpSpPr>
          <a:xfrm>
            <a:off x="615537" y="5099875"/>
            <a:ext cx="760111" cy="781757"/>
            <a:chOff x="-81790" y="3834279"/>
            <a:chExt cx="1407093" cy="1447163"/>
          </a:xfrm>
        </p:grpSpPr>
        <p:sp>
          <p:nvSpPr>
            <p:cNvPr id="632" name="Google Shape;632;p10"/>
            <p:cNvSpPr/>
            <p:nvPr/>
          </p:nvSpPr>
          <p:spPr>
            <a:xfrm rot="2108515">
              <a:off x="239509" y="4155315"/>
              <a:ext cx="742178" cy="895489"/>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3" name="Google Shape;633;p10"/>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34" name="Google Shape;634;p10"/>
            <p:cNvSpPr/>
            <p:nvPr/>
          </p:nvSpPr>
          <p:spPr>
            <a:xfrm rot="2107687">
              <a:off x="-116538" y="4849492"/>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5" name="Google Shape;635;p10"/>
            <p:cNvSpPr/>
            <p:nvPr/>
          </p:nvSpPr>
          <p:spPr>
            <a:xfrm rot="2107687">
              <a:off x="418455" y="4089029"/>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36" name="Google Shape;636;p10"/>
            <p:cNvGrpSpPr/>
            <p:nvPr/>
          </p:nvGrpSpPr>
          <p:grpSpPr>
            <a:xfrm rot="2857679">
              <a:off x="204676" y="4237235"/>
              <a:ext cx="863989" cy="618737"/>
              <a:chOff x="3382636" y="190450"/>
              <a:chExt cx="507919" cy="363741"/>
            </a:xfrm>
          </p:grpSpPr>
          <p:sp>
            <p:nvSpPr>
              <p:cNvPr id="637" name="Google Shape;637;p10"/>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10"/>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10"/>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10"/>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10"/>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10"/>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43" name="Google Shape;643;p10"/>
          <p:cNvGrpSpPr/>
          <p:nvPr/>
        </p:nvGrpSpPr>
        <p:grpSpPr>
          <a:xfrm>
            <a:off x="707938" y="5947558"/>
            <a:ext cx="760417" cy="782027"/>
            <a:chOff x="89258" y="5403483"/>
            <a:chExt cx="1407659" cy="1447661"/>
          </a:xfrm>
        </p:grpSpPr>
        <p:sp>
          <p:nvSpPr>
            <p:cNvPr id="644" name="Google Shape;644;p10"/>
            <p:cNvSpPr/>
            <p:nvPr/>
          </p:nvSpPr>
          <p:spPr>
            <a:xfrm rot="-2115460">
              <a:off x="433084" y="5695248"/>
              <a:ext cx="742134" cy="89537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45" name="Google Shape;645;p10"/>
            <p:cNvSpPr/>
            <p:nvPr/>
          </p:nvSpPr>
          <p:spPr>
            <a:xfrm rot="-2115460">
              <a:off x="416609" y="5661686"/>
              <a:ext cx="742134" cy="895373"/>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46" name="Google Shape;646;p10"/>
            <p:cNvSpPr/>
            <p:nvPr/>
          </p:nvSpPr>
          <p:spPr>
            <a:xfrm rot="-2116214">
              <a:off x="590764" y="6418207"/>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47" name="Google Shape;647;p10"/>
            <p:cNvSpPr/>
            <p:nvPr/>
          </p:nvSpPr>
          <p:spPr>
            <a:xfrm rot="-2116214">
              <a:off x="54005" y="5659046"/>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48" name="Google Shape;648;p10"/>
            <p:cNvGrpSpPr/>
            <p:nvPr/>
          </p:nvGrpSpPr>
          <p:grpSpPr>
            <a:xfrm rot="-1365696">
              <a:off x="355610" y="5799951"/>
              <a:ext cx="863953" cy="618711"/>
              <a:chOff x="3382636" y="190450"/>
              <a:chExt cx="507919" cy="363741"/>
            </a:xfrm>
          </p:grpSpPr>
          <p:sp>
            <p:nvSpPr>
              <p:cNvPr id="649" name="Google Shape;649;p10"/>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10"/>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10"/>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10"/>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10"/>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10"/>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55" name="Google Shape;655;p10"/>
          <p:cNvGrpSpPr/>
          <p:nvPr/>
        </p:nvGrpSpPr>
        <p:grpSpPr>
          <a:xfrm>
            <a:off x="53643" y="5711535"/>
            <a:ext cx="760111" cy="781757"/>
            <a:chOff x="-81790" y="3834279"/>
            <a:chExt cx="1407093" cy="1447163"/>
          </a:xfrm>
        </p:grpSpPr>
        <p:sp>
          <p:nvSpPr>
            <p:cNvPr id="656" name="Google Shape;656;p10"/>
            <p:cNvSpPr/>
            <p:nvPr/>
          </p:nvSpPr>
          <p:spPr>
            <a:xfrm rot="2108515">
              <a:off x="239509" y="4155315"/>
              <a:ext cx="742178" cy="895489"/>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57" name="Google Shape;657;p10"/>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58" name="Google Shape;658;p10"/>
            <p:cNvSpPr/>
            <p:nvPr/>
          </p:nvSpPr>
          <p:spPr>
            <a:xfrm rot="2107687">
              <a:off x="-116538" y="4849492"/>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59" name="Google Shape;659;p10"/>
            <p:cNvSpPr/>
            <p:nvPr/>
          </p:nvSpPr>
          <p:spPr>
            <a:xfrm rot="2107687">
              <a:off x="418455" y="4089029"/>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60" name="Google Shape;660;p10"/>
            <p:cNvGrpSpPr/>
            <p:nvPr/>
          </p:nvGrpSpPr>
          <p:grpSpPr>
            <a:xfrm rot="2857679">
              <a:off x="204676" y="4237235"/>
              <a:ext cx="863989" cy="618737"/>
              <a:chOff x="3382636" y="190450"/>
              <a:chExt cx="507919" cy="363741"/>
            </a:xfrm>
          </p:grpSpPr>
          <p:sp>
            <p:nvSpPr>
              <p:cNvPr id="661" name="Google Shape;661;p10"/>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10"/>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10"/>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10"/>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10"/>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10"/>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67" name="Google Shape;667;p10"/>
          <p:cNvGrpSpPr/>
          <p:nvPr/>
        </p:nvGrpSpPr>
        <p:grpSpPr>
          <a:xfrm rot="4756585">
            <a:off x="10474260" y="187069"/>
            <a:ext cx="1838807" cy="1760022"/>
            <a:chOff x="2643121" y="3033568"/>
            <a:chExt cx="1686293" cy="1613897"/>
          </a:xfrm>
        </p:grpSpPr>
        <p:sp>
          <p:nvSpPr>
            <p:cNvPr id="668" name="Google Shape;668;p10"/>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10"/>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10"/>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10"/>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10"/>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3" name="Google Shape;673;p10"/>
          <p:cNvGrpSpPr/>
          <p:nvPr/>
        </p:nvGrpSpPr>
        <p:grpSpPr>
          <a:xfrm flipH="1" rot="-449312">
            <a:off x="10853618" y="5514862"/>
            <a:ext cx="1146634" cy="1371926"/>
            <a:chOff x="5616732" y="2043690"/>
            <a:chExt cx="2247193" cy="2688723"/>
          </a:xfrm>
        </p:grpSpPr>
        <p:sp>
          <p:nvSpPr>
            <p:cNvPr id="674" name="Google Shape;674;p10"/>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75" name="Google Shape;675;p10"/>
            <p:cNvGrpSpPr/>
            <p:nvPr/>
          </p:nvGrpSpPr>
          <p:grpSpPr>
            <a:xfrm rot="1857791">
              <a:off x="6541011" y="2303555"/>
              <a:ext cx="344109" cy="303742"/>
              <a:chOff x="4859328" y="1925846"/>
              <a:chExt cx="202285" cy="178555"/>
            </a:xfrm>
          </p:grpSpPr>
          <p:sp>
            <p:nvSpPr>
              <p:cNvPr id="676" name="Google Shape;676;p10"/>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10"/>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10"/>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10"/>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10"/>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10"/>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10"/>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10"/>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10"/>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10"/>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86" name="Google Shape;686;p10"/>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10"/>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8" name="Google Shape;688;p10"/>
            <p:cNvGrpSpPr/>
            <p:nvPr/>
          </p:nvGrpSpPr>
          <p:grpSpPr>
            <a:xfrm>
              <a:off x="5616732" y="2354629"/>
              <a:ext cx="2247193" cy="2377784"/>
              <a:chOff x="5616732" y="2354629"/>
              <a:chExt cx="2247193" cy="2377784"/>
            </a:xfrm>
          </p:grpSpPr>
          <p:sp>
            <p:nvSpPr>
              <p:cNvPr id="689" name="Google Shape;689;p10"/>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10"/>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10"/>
              <p:cNvSpPr/>
              <p:nvPr/>
            </p:nvSpPr>
            <p:spPr>
              <a:xfrm>
                <a:off x="6153150" y="4295775"/>
                <a:ext cx="995400" cy="1143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92" name="Google Shape;692;p10"/>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93" name="Google Shape;693;p10"/>
              <p:cNvGrpSpPr/>
              <p:nvPr/>
            </p:nvGrpSpPr>
            <p:grpSpPr>
              <a:xfrm rot="1857791">
                <a:off x="6424709" y="2840867"/>
                <a:ext cx="898463" cy="1228194"/>
                <a:chOff x="5079785" y="2109319"/>
                <a:chExt cx="528162" cy="721995"/>
              </a:xfrm>
            </p:grpSpPr>
            <p:sp>
              <p:nvSpPr>
                <p:cNvPr id="694" name="Google Shape;694;p10"/>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10"/>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96" name="Google Shape;696;p10"/>
          <p:cNvGrpSpPr/>
          <p:nvPr/>
        </p:nvGrpSpPr>
        <p:grpSpPr>
          <a:xfrm flipH="1" rot="-1556538">
            <a:off x="11357127" y="5332431"/>
            <a:ext cx="1146543" cy="1371817"/>
            <a:chOff x="5616732" y="2043690"/>
            <a:chExt cx="2247193" cy="2688723"/>
          </a:xfrm>
        </p:grpSpPr>
        <p:sp>
          <p:nvSpPr>
            <p:cNvPr id="697" name="Google Shape;697;p10"/>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98" name="Google Shape;698;p10"/>
            <p:cNvGrpSpPr/>
            <p:nvPr/>
          </p:nvGrpSpPr>
          <p:grpSpPr>
            <a:xfrm rot="1857791">
              <a:off x="6541011" y="2303555"/>
              <a:ext cx="344109" cy="303742"/>
              <a:chOff x="4859328" y="1925846"/>
              <a:chExt cx="202285" cy="178555"/>
            </a:xfrm>
          </p:grpSpPr>
          <p:sp>
            <p:nvSpPr>
              <p:cNvPr id="699" name="Google Shape;699;p10"/>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10"/>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10"/>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10"/>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10"/>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10"/>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10"/>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10"/>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10"/>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10"/>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09" name="Google Shape;709;p10"/>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10"/>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11" name="Google Shape;711;p10"/>
            <p:cNvGrpSpPr/>
            <p:nvPr/>
          </p:nvGrpSpPr>
          <p:grpSpPr>
            <a:xfrm>
              <a:off x="5616732" y="2354629"/>
              <a:ext cx="2247193" cy="2377784"/>
              <a:chOff x="5616732" y="2354629"/>
              <a:chExt cx="2247193" cy="2377784"/>
            </a:xfrm>
          </p:grpSpPr>
          <p:sp>
            <p:nvSpPr>
              <p:cNvPr id="712" name="Google Shape;712;p10"/>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10"/>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10"/>
              <p:cNvSpPr/>
              <p:nvPr/>
            </p:nvSpPr>
            <p:spPr>
              <a:xfrm>
                <a:off x="6153150" y="4295775"/>
                <a:ext cx="995400" cy="1143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5" name="Google Shape;715;p10"/>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716" name="Google Shape;716;p10"/>
              <p:cNvGrpSpPr/>
              <p:nvPr/>
            </p:nvGrpSpPr>
            <p:grpSpPr>
              <a:xfrm rot="1857791">
                <a:off x="6424709" y="2840867"/>
                <a:ext cx="898463" cy="1228194"/>
                <a:chOff x="5079785" y="2109319"/>
                <a:chExt cx="528162" cy="721995"/>
              </a:xfrm>
            </p:grpSpPr>
            <p:sp>
              <p:nvSpPr>
                <p:cNvPr id="717" name="Google Shape;717;p10"/>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10"/>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19" name="Google Shape;719;p10"/>
          <p:cNvGrpSpPr/>
          <p:nvPr/>
        </p:nvGrpSpPr>
        <p:grpSpPr>
          <a:xfrm rot="-358526">
            <a:off x="9119121" y="37557"/>
            <a:ext cx="778343" cy="1086318"/>
            <a:chOff x="-129997" y="98719"/>
            <a:chExt cx="2178149" cy="3039999"/>
          </a:xfrm>
        </p:grpSpPr>
        <p:sp>
          <p:nvSpPr>
            <p:cNvPr id="720" name="Google Shape;720;p10"/>
            <p:cNvSpPr/>
            <p:nvPr/>
          </p:nvSpPr>
          <p:spPr>
            <a:xfrm>
              <a:off x="-98051" y="174933"/>
              <a:ext cx="1631412" cy="16314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10"/>
            <p:cNvSpPr/>
            <p:nvPr/>
          </p:nvSpPr>
          <p:spPr>
            <a:xfrm>
              <a:off x="-98051" y="171283"/>
              <a:ext cx="1631412" cy="16314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722" name="Google Shape;722;p10"/>
            <p:cNvSpPr/>
            <p:nvPr/>
          </p:nvSpPr>
          <p:spPr>
            <a:xfrm>
              <a:off x="-20741" y="132416"/>
              <a:ext cx="758560" cy="1408977"/>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10"/>
            <p:cNvSpPr/>
            <p:nvPr/>
          </p:nvSpPr>
          <p:spPr>
            <a:xfrm>
              <a:off x="141265" y="98719"/>
              <a:ext cx="821489" cy="1624131"/>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10"/>
            <p:cNvSpPr/>
            <p:nvPr/>
          </p:nvSpPr>
          <p:spPr>
            <a:xfrm>
              <a:off x="363301" y="177207"/>
              <a:ext cx="811345" cy="1638244"/>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10"/>
            <p:cNvSpPr/>
            <p:nvPr/>
          </p:nvSpPr>
          <p:spPr>
            <a:xfrm>
              <a:off x="577233" y="320050"/>
              <a:ext cx="821188" cy="1521228"/>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10"/>
            <p:cNvSpPr/>
            <p:nvPr/>
          </p:nvSpPr>
          <p:spPr>
            <a:xfrm>
              <a:off x="159409" y="318650"/>
              <a:ext cx="1416447" cy="1110867"/>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10"/>
            <p:cNvSpPr/>
            <p:nvPr/>
          </p:nvSpPr>
          <p:spPr>
            <a:xfrm>
              <a:off x="-2743" y="495271"/>
              <a:ext cx="1429681" cy="1120453"/>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10"/>
            <p:cNvSpPr/>
            <p:nvPr/>
          </p:nvSpPr>
          <p:spPr>
            <a:xfrm>
              <a:off x="-129997" y="670822"/>
              <a:ext cx="2178149" cy="2467895"/>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10"/>
            <p:cNvSpPr/>
            <p:nvPr/>
          </p:nvSpPr>
          <p:spPr>
            <a:xfrm>
              <a:off x="1257384" y="701961"/>
              <a:ext cx="333666" cy="161420"/>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10"/>
            <p:cNvSpPr/>
            <p:nvPr/>
          </p:nvSpPr>
          <p:spPr>
            <a:xfrm>
              <a:off x="1157584" y="904474"/>
              <a:ext cx="446644" cy="165029"/>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1" name="Google Shape;731;p10"/>
          <p:cNvGrpSpPr/>
          <p:nvPr/>
        </p:nvGrpSpPr>
        <p:grpSpPr>
          <a:xfrm>
            <a:off x="10265828" y="806359"/>
            <a:ext cx="471094" cy="456963"/>
            <a:chOff x="1813791" y="241969"/>
            <a:chExt cx="876943" cy="850639"/>
          </a:xfrm>
        </p:grpSpPr>
        <p:sp>
          <p:nvSpPr>
            <p:cNvPr id="732" name="Google Shape;732;p10"/>
            <p:cNvSpPr/>
            <p:nvPr/>
          </p:nvSpPr>
          <p:spPr>
            <a:xfrm flipH="1">
              <a:off x="1853480" y="269557"/>
              <a:ext cx="796513" cy="7965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10"/>
            <p:cNvSpPr/>
            <p:nvPr/>
          </p:nvSpPr>
          <p:spPr>
            <a:xfrm flipH="1">
              <a:off x="1854005" y="269027"/>
              <a:ext cx="796513" cy="796514"/>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734" name="Google Shape;734;p10"/>
            <p:cNvGrpSpPr/>
            <p:nvPr/>
          </p:nvGrpSpPr>
          <p:grpSpPr>
            <a:xfrm>
              <a:off x="1813791" y="241969"/>
              <a:ext cx="876943" cy="850639"/>
              <a:chOff x="1819678" y="232394"/>
              <a:chExt cx="876943" cy="850639"/>
            </a:xfrm>
          </p:grpSpPr>
          <p:sp>
            <p:nvSpPr>
              <p:cNvPr id="735" name="Google Shape;735;p10"/>
              <p:cNvSpPr/>
              <p:nvPr/>
            </p:nvSpPr>
            <p:spPr>
              <a:xfrm flipH="1">
                <a:off x="2241941" y="248825"/>
                <a:ext cx="370356" cy="687912"/>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10"/>
              <p:cNvSpPr/>
              <p:nvPr/>
            </p:nvSpPr>
            <p:spPr>
              <a:xfrm flipH="1">
                <a:off x="2132223" y="232394"/>
                <a:ext cx="401080" cy="792958"/>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10"/>
              <p:cNvSpPr/>
              <p:nvPr/>
            </p:nvSpPr>
            <p:spPr>
              <a:xfrm flipH="1">
                <a:off x="2028910" y="270666"/>
                <a:ext cx="396127" cy="799849"/>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10"/>
              <p:cNvSpPr/>
              <p:nvPr/>
            </p:nvSpPr>
            <p:spPr>
              <a:xfrm flipH="1">
                <a:off x="1919791" y="340316"/>
                <a:ext cx="400933" cy="742717"/>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10"/>
              <p:cNvSpPr/>
              <p:nvPr/>
            </p:nvSpPr>
            <p:spPr>
              <a:xfrm flipH="1">
                <a:off x="1832896" y="339633"/>
                <a:ext cx="691559" cy="542364"/>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10"/>
              <p:cNvSpPr/>
              <p:nvPr/>
            </p:nvSpPr>
            <p:spPr>
              <a:xfrm flipH="1">
                <a:off x="1905500" y="425753"/>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10"/>
              <p:cNvSpPr/>
              <p:nvPr/>
            </p:nvSpPr>
            <p:spPr>
              <a:xfrm flipH="1">
                <a:off x="1826176" y="526535"/>
                <a:ext cx="162907" cy="78811"/>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10"/>
              <p:cNvSpPr/>
              <p:nvPr/>
            </p:nvSpPr>
            <p:spPr>
              <a:xfrm flipH="1">
                <a:off x="1819678" y="625281"/>
                <a:ext cx="218068" cy="80573"/>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10"/>
              <p:cNvSpPr/>
              <p:nvPr/>
            </p:nvSpPr>
            <p:spPr>
              <a:xfrm flipH="1">
                <a:off x="1998600" y="489228"/>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44" name="Google Shape;744;p10"/>
          <p:cNvGrpSpPr/>
          <p:nvPr/>
        </p:nvGrpSpPr>
        <p:grpSpPr>
          <a:xfrm>
            <a:off x="10030997" y="2"/>
            <a:ext cx="940746" cy="980453"/>
            <a:chOff x="-216478" y="5004603"/>
            <a:chExt cx="1780031" cy="1855162"/>
          </a:xfrm>
        </p:grpSpPr>
        <p:sp>
          <p:nvSpPr>
            <p:cNvPr id="745" name="Google Shape;745;p10"/>
            <p:cNvSpPr/>
            <p:nvPr/>
          </p:nvSpPr>
          <p:spPr>
            <a:xfrm flipH="1" rot="366400">
              <a:off x="-131747" y="5114345"/>
              <a:ext cx="1475419" cy="1671686"/>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10"/>
            <p:cNvSpPr/>
            <p:nvPr/>
          </p:nvSpPr>
          <p:spPr>
            <a:xfrm>
              <a:off x="441676" y="5042134"/>
              <a:ext cx="1103602" cy="1103603"/>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10"/>
            <p:cNvSpPr/>
            <p:nvPr/>
          </p:nvSpPr>
          <p:spPr>
            <a:xfrm>
              <a:off x="441676" y="5042128"/>
              <a:ext cx="1103602" cy="1103603"/>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748" name="Google Shape;748;p10"/>
            <p:cNvGrpSpPr/>
            <p:nvPr/>
          </p:nvGrpSpPr>
          <p:grpSpPr>
            <a:xfrm flipH="1">
              <a:off x="424063" y="5004603"/>
              <a:ext cx="1139490" cy="1179325"/>
              <a:chOff x="1819678" y="232394"/>
              <a:chExt cx="821905" cy="850639"/>
            </a:xfrm>
          </p:grpSpPr>
          <p:sp>
            <p:nvSpPr>
              <p:cNvPr id="749" name="Google Shape;749;p10"/>
              <p:cNvSpPr/>
              <p:nvPr/>
            </p:nvSpPr>
            <p:spPr>
              <a:xfrm flipH="1">
                <a:off x="2241941" y="248825"/>
                <a:ext cx="370356" cy="687912"/>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10"/>
              <p:cNvSpPr/>
              <p:nvPr/>
            </p:nvSpPr>
            <p:spPr>
              <a:xfrm flipH="1">
                <a:off x="2132223" y="232394"/>
                <a:ext cx="401080" cy="792958"/>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10"/>
              <p:cNvSpPr/>
              <p:nvPr/>
            </p:nvSpPr>
            <p:spPr>
              <a:xfrm flipH="1">
                <a:off x="2028910" y="270666"/>
                <a:ext cx="396127" cy="799849"/>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10"/>
              <p:cNvSpPr/>
              <p:nvPr/>
            </p:nvSpPr>
            <p:spPr>
              <a:xfrm flipH="1">
                <a:off x="1919791" y="340316"/>
                <a:ext cx="400933" cy="742717"/>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10"/>
              <p:cNvSpPr/>
              <p:nvPr/>
            </p:nvSpPr>
            <p:spPr>
              <a:xfrm flipH="1">
                <a:off x="1832896" y="339633"/>
                <a:ext cx="691559" cy="542364"/>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10"/>
              <p:cNvSpPr/>
              <p:nvPr/>
            </p:nvSpPr>
            <p:spPr>
              <a:xfrm flipH="1">
                <a:off x="1905500" y="425753"/>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10"/>
              <p:cNvSpPr/>
              <p:nvPr/>
            </p:nvSpPr>
            <p:spPr>
              <a:xfrm flipH="1">
                <a:off x="1826176" y="526535"/>
                <a:ext cx="162907" cy="78811"/>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10"/>
              <p:cNvSpPr/>
              <p:nvPr/>
            </p:nvSpPr>
            <p:spPr>
              <a:xfrm flipH="1">
                <a:off x="1819678" y="625281"/>
                <a:ext cx="218068" cy="80573"/>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10"/>
              <p:cNvSpPr/>
              <p:nvPr/>
            </p:nvSpPr>
            <p:spPr>
              <a:xfrm flipH="1">
                <a:off x="1998227" y="526527"/>
                <a:ext cx="643357" cy="509147"/>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758" name="Shape 758"/>
        <p:cNvGrpSpPr/>
        <p:nvPr/>
      </p:nvGrpSpPr>
      <p:grpSpPr>
        <a:xfrm>
          <a:off x="0" y="0"/>
          <a:ext cx="0" cy="0"/>
          <a:chOff x="0" y="0"/>
          <a:chExt cx="0" cy="0"/>
        </a:xfrm>
      </p:grpSpPr>
      <p:grpSp>
        <p:nvGrpSpPr>
          <p:cNvPr id="759" name="Google Shape;759;p11"/>
          <p:cNvGrpSpPr/>
          <p:nvPr/>
        </p:nvGrpSpPr>
        <p:grpSpPr>
          <a:xfrm>
            <a:off x="181897" y="292353"/>
            <a:ext cx="11828227" cy="6273287"/>
            <a:chOff x="1788625" y="1156175"/>
            <a:chExt cx="8619900" cy="4571700"/>
          </a:xfrm>
        </p:grpSpPr>
        <p:sp>
          <p:nvSpPr>
            <p:cNvPr id="760" name="Google Shape;760;p11"/>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61" name="Google Shape;761;p11"/>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62" name="Google Shape;762;p11"/>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763" name="Google Shape;763;p11"/>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4" name="Google Shape;764;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65" name="Google Shape;765;p11"/>
          <p:cNvSpPr txBox="1"/>
          <p:nvPr>
            <p:ph idx="2" type="subTitle"/>
          </p:nvPr>
        </p:nvSpPr>
        <p:spPr>
          <a:xfrm>
            <a:off x="507750"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6" name="Google Shape;766;p11"/>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7" name="Google Shape;767;p11"/>
          <p:cNvSpPr txBox="1"/>
          <p:nvPr>
            <p:ph idx="4" type="subTitle"/>
          </p:nvPr>
        </p:nvSpPr>
        <p:spPr>
          <a:xfrm>
            <a:off x="2773538"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8" name="Google Shape;768;p11"/>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9" name="Google Shape;769;p11"/>
          <p:cNvSpPr txBox="1"/>
          <p:nvPr>
            <p:ph idx="6" type="subTitle"/>
          </p:nvPr>
        </p:nvSpPr>
        <p:spPr>
          <a:xfrm>
            <a:off x="5039326"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0" name="Google Shape;770;p11"/>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71" name="Google Shape;771;p11"/>
          <p:cNvSpPr txBox="1"/>
          <p:nvPr>
            <p:ph idx="8" type="subTitle"/>
          </p:nvPr>
        </p:nvSpPr>
        <p:spPr>
          <a:xfrm>
            <a:off x="7305113" y="2393575"/>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2" name="Google Shape;772;p11"/>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73" name="Google Shape;773;p11"/>
          <p:cNvSpPr txBox="1"/>
          <p:nvPr>
            <p:ph idx="13" type="subTitle"/>
          </p:nvPr>
        </p:nvSpPr>
        <p:spPr>
          <a:xfrm>
            <a:off x="9570901"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4" name="Google Shape;774;p11"/>
          <p:cNvSpPr txBox="1"/>
          <p:nvPr>
            <p:ph idx="14" type="subTitle"/>
          </p:nvPr>
        </p:nvSpPr>
        <p:spPr>
          <a:xfrm>
            <a:off x="507750"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5" name="Google Shape;775;p11"/>
          <p:cNvSpPr txBox="1"/>
          <p:nvPr>
            <p:ph idx="15" type="subTitle"/>
          </p:nvPr>
        </p:nvSpPr>
        <p:spPr>
          <a:xfrm>
            <a:off x="2757261"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6" name="Google Shape;776;p11"/>
          <p:cNvSpPr txBox="1"/>
          <p:nvPr>
            <p:ph idx="16" type="subTitle"/>
          </p:nvPr>
        </p:nvSpPr>
        <p:spPr>
          <a:xfrm>
            <a:off x="5006771"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7" name="Google Shape;777;p11"/>
          <p:cNvSpPr txBox="1"/>
          <p:nvPr>
            <p:ph idx="17" type="subTitle"/>
          </p:nvPr>
        </p:nvSpPr>
        <p:spPr>
          <a:xfrm>
            <a:off x="7256282"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8" name="Google Shape;778;p11"/>
          <p:cNvSpPr txBox="1"/>
          <p:nvPr>
            <p:ph idx="18" type="subTitle"/>
          </p:nvPr>
        </p:nvSpPr>
        <p:spPr>
          <a:xfrm>
            <a:off x="9505793" y="38989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solidFill>
                  <a:schemeClr val="accent1"/>
                </a:solidFill>
                <a:latin typeface="Caveat Brush"/>
                <a:ea typeface="Caveat Brush"/>
                <a:cs typeface="Caveat Brush"/>
                <a:sym typeface="Caveat Brush"/>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779" name="Shape 779"/>
        <p:cNvGrpSpPr/>
        <p:nvPr/>
      </p:nvGrpSpPr>
      <p:grpSpPr>
        <a:xfrm>
          <a:off x="0" y="0"/>
          <a:ext cx="0" cy="0"/>
          <a:chOff x="0" y="0"/>
          <a:chExt cx="0" cy="0"/>
        </a:xfrm>
      </p:grpSpPr>
      <p:grpSp>
        <p:nvGrpSpPr>
          <p:cNvPr id="780" name="Google Shape;780;p12"/>
          <p:cNvGrpSpPr/>
          <p:nvPr/>
        </p:nvGrpSpPr>
        <p:grpSpPr>
          <a:xfrm>
            <a:off x="181897" y="292353"/>
            <a:ext cx="11828227" cy="6273287"/>
            <a:chOff x="1788625" y="1156175"/>
            <a:chExt cx="8619900" cy="4571700"/>
          </a:xfrm>
        </p:grpSpPr>
        <p:sp>
          <p:nvSpPr>
            <p:cNvPr id="781" name="Google Shape;781;p12"/>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82" name="Google Shape;782;p12"/>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3" name="Google Shape;783;p12"/>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784" name="Google Shape;784;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785" name="Shape 785"/>
        <p:cNvGrpSpPr/>
        <p:nvPr/>
      </p:nvGrpSpPr>
      <p:grpSpPr>
        <a:xfrm>
          <a:off x="0" y="0"/>
          <a:ext cx="0" cy="0"/>
          <a:chOff x="0" y="0"/>
          <a:chExt cx="0" cy="0"/>
        </a:xfrm>
      </p:grpSpPr>
      <p:sp>
        <p:nvSpPr>
          <p:cNvPr id="786" name="Google Shape;786;p13"/>
          <p:cNvSpPr/>
          <p:nvPr/>
        </p:nvSpPr>
        <p:spPr>
          <a:xfrm rot="1315082">
            <a:off x="464814" y="507722"/>
            <a:ext cx="3694546" cy="5031054"/>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87" name="Google Shape;787;p13"/>
          <p:cNvSpPr/>
          <p:nvPr/>
        </p:nvSpPr>
        <p:spPr>
          <a:xfrm rot="-2334274">
            <a:off x="6695833" y="80205"/>
            <a:ext cx="2730942" cy="3718921"/>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88" name="Google Shape;788;p13"/>
          <p:cNvSpPr/>
          <p:nvPr/>
        </p:nvSpPr>
        <p:spPr>
          <a:xfrm rot="1107769">
            <a:off x="5233827" y="2802474"/>
            <a:ext cx="2731070" cy="3718744"/>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789" name="Google Shape;789;p13"/>
          <p:cNvGrpSpPr/>
          <p:nvPr/>
        </p:nvGrpSpPr>
        <p:grpSpPr>
          <a:xfrm>
            <a:off x="512275" y="1368025"/>
            <a:ext cx="8619900" cy="4571700"/>
            <a:chOff x="1788625" y="1156175"/>
            <a:chExt cx="8619900" cy="4571700"/>
          </a:xfrm>
        </p:grpSpPr>
        <p:sp>
          <p:nvSpPr>
            <p:cNvPr id="790" name="Google Shape;790;p13"/>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1" name="Google Shape;791;p13"/>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2" name="Google Shape;792;p13"/>
          <p:cNvGrpSpPr/>
          <p:nvPr/>
        </p:nvGrpSpPr>
        <p:grpSpPr>
          <a:xfrm rot="-595457">
            <a:off x="-2598683" y="441608"/>
            <a:ext cx="7169669" cy="787468"/>
            <a:chOff x="3136100" y="-874075"/>
            <a:chExt cx="12468900" cy="1369500"/>
          </a:xfrm>
        </p:grpSpPr>
        <p:sp>
          <p:nvSpPr>
            <p:cNvPr id="793" name="Google Shape;793;p13"/>
            <p:cNvSpPr/>
            <p:nvPr/>
          </p:nvSpPr>
          <p:spPr>
            <a:xfrm rot="5400000">
              <a:off x="8685800" y="-6423775"/>
              <a:ext cx="1369500" cy="124689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794" name="Google Shape;794;p13"/>
            <p:cNvGrpSpPr/>
            <p:nvPr/>
          </p:nvGrpSpPr>
          <p:grpSpPr>
            <a:xfrm>
              <a:off x="3377154" y="-873859"/>
              <a:ext cx="11987629" cy="607059"/>
              <a:chOff x="5098925" y="2324015"/>
              <a:chExt cx="5636728" cy="447617"/>
            </a:xfrm>
          </p:grpSpPr>
          <p:sp>
            <p:nvSpPr>
              <p:cNvPr id="795" name="Google Shape;795;p13"/>
              <p:cNvSpPr/>
              <p:nvPr/>
            </p:nvSpPr>
            <p:spPr>
              <a:xfrm flipH="1" rot="5386999">
                <a:off x="488230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13"/>
              <p:cNvSpPr/>
              <p:nvPr/>
            </p:nvSpPr>
            <p:spPr>
              <a:xfrm flipH="1" rot="5386992">
                <a:off x="515100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13"/>
              <p:cNvSpPr/>
              <p:nvPr/>
            </p:nvSpPr>
            <p:spPr>
              <a:xfrm flipH="1" rot="5379829">
                <a:off x="51142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13"/>
              <p:cNvSpPr/>
              <p:nvPr/>
            </p:nvSpPr>
            <p:spPr>
              <a:xfrm flipH="1" rot="5379829">
                <a:off x="52672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13"/>
              <p:cNvSpPr/>
              <p:nvPr/>
            </p:nvSpPr>
            <p:spPr>
              <a:xfrm flipH="1" rot="5371047">
                <a:off x="5263968"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3"/>
              <p:cNvSpPr/>
              <p:nvPr/>
            </p:nvSpPr>
            <p:spPr>
              <a:xfrm flipH="1" rot="5386999">
                <a:off x="5507421"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13"/>
              <p:cNvSpPr/>
              <p:nvPr/>
            </p:nvSpPr>
            <p:spPr>
              <a:xfrm flipH="1" rot="5386992">
                <a:off x="5462746"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13"/>
              <p:cNvSpPr/>
              <p:nvPr/>
            </p:nvSpPr>
            <p:spPr>
              <a:xfrm flipH="1" rot="5379829">
                <a:off x="542599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3"/>
              <p:cNvSpPr/>
              <p:nvPr/>
            </p:nvSpPr>
            <p:spPr>
              <a:xfrm flipH="1" rot="5379829">
                <a:off x="55789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3"/>
              <p:cNvSpPr/>
              <p:nvPr/>
            </p:nvSpPr>
            <p:spPr>
              <a:xfrm flipH="1" rot="5386992">
                <a:off x="577568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3"/>
              <p:cNvSpPr/>
              <p:nvPr/>
            </p:nvSpPr>
            <p:spPr>
              <a:xfrm flipH="1" rot="5379829">
                <a:off x="57389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3"/>
              <p:cNvSpPr/>
              <p:nvPr/>
            </p:nvSpPr>
            <p:spPr>
              <a:xfrm flipH="1" rot="5379829">
                <a:off x="58919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13"/>
              <p:cNvSpPr/>
              <p:nvPr/>
            </p:nvSpPr>
            <p:spPr>
              <a:xfrm flipH="1" rot="5371047">
                <a:off x="5888652"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13"/>
              <p:cNvSpPr/>
              <p:nvPr/>
            </p:nvSpPr>
            <p:spPr>
              <a:xfrm flipH="1" rot="5386999">
                <a:off x="6132105"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13"/>
              <p:cNvSpPr/>
              <p:nvPr/>
            </p:nvSpPr>
            <p:spPr>
              <a:xfrm flipH="1" rot="5386992">
                <a:off x="608743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3"/>
              <p:cNvSpPr/>
              <p:nvPr/>
            </p:nvSpPr>
            <p:spPr>
              <a:xfrm flipH="1" rot="5379829">
                <a:off x="60506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3"/>
              <p:cNvSpPr/>
              <p:nvPr/>
            </p:nvSpPr>
            <p:spPr>
              <a:xfrm flipH="1" rot="5379829">
                <a:off x="62036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13"/>
              <p:cNvSpPr/>
              <p:nvPr/>
            </p:nvSpPr>
            <p:spPr>
              <a:xfrm flipH="1" rot="5386992">
                <a:off x="640036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13"/>
              <p:cNvSpPr/>
              <p:nvPr/>
            </p:nvSpPr>
            <p:spPr>
              <a:xfrm flipH="1" rot="5379829">
                <a:off x="63636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13"/>
              <p:cNvSpPr/>
              <p:nvPr/>
            </p:nvSpPr>
            <p:spPr>
              <a:xfrm flipH="1" rot="5379829">
                <a:off x="65165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13"/>
              <p:cNvSpPr/>
              <p:nvPr/>
            </p:nvSpPr>
            <p:spPr>
              <a:xfrm flipH="1" rot="5371047">
                <a:off x="6513336"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13"/>
              <p:cNvSpPr/>
              <p:nvPr/>
            </p:nvSpPr>
            <p:spPr>
              <a:xfrm flipH="1" rot="5386999">
                <a:off x="6756789"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3"/>
              <p:cNvSpPr/>
              <p:nvPr/>
            </p:nvSpPr>
            <p:spPr>
              <a:xfrm flipH="1" rot="5386992">
                <a:off x="671211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13"/>
              <p:cNvSpPr/>
              <p:nvPr/>
            </p:nvSpPr>
            <p:spPr>
              <a:xfrm flipH="1" rot="5379829">
                <a:off x="66753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13"/>
              <p:cNvSpPr/>
              <p:nvPr/>
            </p:nvSpPr>
            <p:spPr>
              <a:xfrm flipH="1" rot="5379829">
                <a:off x="68283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13"/>
              <p:cNvSpPr/>
              <p:nvPr/>
            </p:nvSpPr>
            <p:spPr>
              <a:xfrm flipH="1" rot="5386992">
                <a:off x="702505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13"/>
              <p:cNvSpPr/>
              <p:nvPr/>
            </p:nvSpPr>
            <p:spPr>
              <a:xfrm flipH="1" rot="5379829">
                <a:off x="69882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3"/>
              <p:cNvSpPr/>
              <p:nvPr/>
            </p:nvSpPr>
            <p:spPr>
              <a:xfrm flipH="1" rot="5379829">
                <a:off x="71412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13"/>
              <p:cNvSpPr/>
              <p:nvPr/>
            </p:nvSpPr>
            <p:spPr>
              <a:xfrm flipH="1" rot="5371047">
                <a:off x="7138020"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13"/>
              <p:cNvSpPr/>
              <p:nvPr/>
            </p:nvSpPr>
            <p:spPr>
              <a:xfrm flipH="1" rot="5386999">
                <a:off x="738147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13"/>
              <p:cNvSpPr/>
              <p:nvPr/>
            </p:nvSpPr>
            <p:spPr>
              <a:xfrm flipH="1" rot="5386992">
                <a:off x="733679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13"/>
              <p:cNvSpPr/>
              <p:nvPr/>
            </p:nvSpPr>
            <p:spPr>
              <a:xfrm flipH="1" rot="5379829">
                <a:off x="73000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13"/>
              <p:cNvSpPr/>
              <p:nvPr/>
            </p:nvSpPr>
            <p:spPr>
              <a:xfrm flipH="1" rot="5379829">
                <a:off x="74530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13"/>
              <p:cNvSpPr/>
              <p:nvPr/>
            </p:nvSpPr>
            <p:spPr>
              <a:xfrm flipH="1" rot="5386992">
                <a:off x="764973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13"/>
              <p:cNvSpPr/>
              <p:nvPr/>
            </p:nvSpPr>
            <p:spPr>
              <a:xfrm flipH="1" rot="5379829">
                <a:off x="76129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13"/>
              <p:cNvSpPr/>
              <p:nvPr/>
            </p:nvSpPr>
            <p:spPr>
              <a:xfrm flipH="1" rot="5379829">
                <a:off x="77659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3"/>
              <p:cNvSpPr/>
              <p:nvPr/>
            </p:nvSpPr>
            <p:spPr>
              <a:xfrm flipH="1" rot="5371047">
                <a:off x="7762704"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13"/>
              <p:cNvSpPr/>
              <p:nvPr/>
            </p:nvSpPr>
            <p:spPr>
              <a:xfrm flipH="1" rot="5386999">
                <a:off x="800615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13"/>
              <p:cNvSpPr/>
              <p:nvPr/>
            </p:nvSpPr>
            <p:spPr>
              <a:xfrm flipH="1" rot="5386992">
                <a:off x="796148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13"/>
              <p:cNvSpPr/>
              <p:nvPr/>
            </p:nvSpPr>
            <p:spPr>
              <a:xfrm flipH="1" rot="5379829">
                <a:off x="79247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13"/>
              <p:cNvSpPr/>
              <p:nvPr/>
            </p:nvSpPr>
            <p:spPr>
              <a:xfrm flipH="1" rot="5379829">
                <a:off x="80777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13"/>
              <p:cNvSpPr/>
              <p:nvPr/>
            </p:nvSpPr>
            <p:spPr>
              <a:xfrm flipH="1" rot="5386992">
                <a:off x="827442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13"/>
              <p:cNvSpPr/>
              <p:nvPr/>
            </p:nvSpPr>
            <p:spPr>
              <a:xfrm flipH="1" rot="5379829">
                <a:off x="82376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13"/>
              <p:cNvSpPr/>
              <p:nvPr/>
            </p:nvSpPr>
            <p:spPr>
              <a:xfrm flipH="1" rot="5379829">
                <a:off x="83906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13"/>
              <p:cNvSpPr/>
              <p:nvPr/>
            </p:nvSpPr>
            <p:spPr>
              <a:xfrm flipH="1" rot="5371047">
                <a:off x="8387387"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13"/>
              <p:cNvSpPr/>
              <p:nvPr/>
            </p:nvSpPr>
            <p:spPr>
              <a:xfrm flipH="1" rot="5386999">
                <a:off x="8630840"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13"/>
              <p:cNvSpPr/>
              <p:nvPr/>
            </p:nvSpPr>
            <p:spPr>
              <a:xfrm flipH="1" rot="5386992">
                <a:off x="858616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13"/>
              <p:cNvSpPr/>
              <p:nvPr/>
            </p:nvSpPr>
            <p:spPr>
              <a:xfrm flipH="1" rot="5379829">
                <a:off x="85494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13"/>
              <p:cNvSpPr/>
              <p:nvPr/>
            </p:nvSpPr>
            <p:spPr>
              <a:xfrm flipH="1" rot="5379829">
                <a:off x="870239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13"/>
              <p:cNvSpPr/>
              <p:nvPr/>
            </p:nvSpPr>
            <p:spPr>
              <a:xfrm flipH="1" rot="5386992">
                <a:off x="889910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13"/>
              <p:cNvSpPr/>
              <p:nvPr/>
            </p:nvSpPr>
            <p:spPr>
              <a:xfrm flipH="1" rot="5379829">
                <a:off x="88623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13"/>
              <p:cNvSpPr/>
              <p:nvPr/>
            </p:nvSpPr>
            <p:spPr>
              <a:xfrm flipH="1" rot="5379829">
                <a:off x="901533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13"/>
              <p:cNvSpPr/>
              <p:nvPr/>
            </p:nvSpPr>
            <p:spPr>
              <a:xfrm flipH="1" rot="5371047">
                <a:off x="9012071"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13"/>
              <p:cNvSpPr/>
              <p:nvPr/>
            </p:nvSpPr>
            <p:spPr>
              <a:xfrm flipH="1" rot="5386999">
                <a:off x="9255524"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13"/>
              <p:cNvSpPr/>
              <p:nvPr/>
            </p:nvSpPr>
            <p:spPr>
              <a:xfrm flipH="1" rot="5386992">
                <a:off x="921084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13"/>
              <p:cNvSpPr/>
              <p:nvPr/>
            </p:nvSpPr>
            <p:spPr>
              <a:xfrm flipH="1" rot="5379829">
                <a:off x="917409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13"/>
              <p:cNvSpPr/>
              <p:nvPr/>
            </p:nvSpPr>
            <p:spPr>
              <a:xfrm flipH="1" rot="5379829">
                <a:off x="932707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13"/>
              <p:cNvSpPr/>
              <p:nvPr/>
            </p:nvSpPr>
            <p:spPr>
              <a:xfrm flipH="1" rot="5386992">
                <a:off x="952378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13"/>
              <p:cNvSpPr/>
              <p:nvPr/>
            </p:nvSpPr>
            <p:spPr>
              <a:xfrm flipH="1" rot="5379829">
                <a:off x="948703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13"/>
              <p:cNvSpPr/>
              <p:nvPr/>
            </p:nvSpPr>
            <p:spPr>
              <a:xfrm flipH="1" rot="5379829">
                <a:off x="964001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13"/>
              <p:cNvSpPr/>
              <p:nvPr/>
            </p:nvSpPr>
            <p:spPr>
              <a:xfrm flipH="1" rot="5371047">
                <a:off x="9636755"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13"/>
              <p:cNvSpPr/>
              <p:nvPr/>
            </p:nvSpPr>
            <p:spPr>
              <a:xfrm flipH="1" rot="5386999">
                <a:off x="9880208"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13"/>
              <p:cNvSpPr/>
              <p:nvPr/>
            </p:nvSpPr>
            <p:spPr>
              <a:xfrm flipH="1" rot="5386992">
                <a:off x="983553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13"/>
              <p:cNvSpPr/>
              <p:nvPr/>
            </p:nvSpPr>
            <p:spPr>
              <a:xfrm flipH="1" rot="5379829">
                <a:off x="979877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13"/>
              <p:cNvSpPr/>
              <p:nvPr/>
            </p:nvSpPr>
            <p:spPr>
              <a:xfrm flipH="1" rot="5379829">
                <a:off x="995176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13"/>
              <p:cNvSpPr/>
              <p:nvPr/>
            </p:nvSpPr>
            <p:spPr>
              <a:xfrm flipH="1" rot="5386992">
                <a:off x="10148472"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3"/>
              <p:cNvSpPr/>
              <p:nvPr/>
            </p:nvSpPr>
            <p:spPr>
              <a:xfrm flipH="1" rot="5379829">
                <a:off x="1011171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3"/>
              <p:cNvSpPr/>
              <p:nvPr/>
            </p:nvSpPr>
            <p:spPr>
              <a:xfrm flipH="1" rot="5379829">
                <a:off x="1026470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3"/>
              <p:cNvSpPr/>
              <p:nvPr/>
            </p:nvSpPr>
            <p:spPr>
              <a:xfrm flipH="1" rot="5371047">
                <a:off x="10261439"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3"/>
              <p:cNvSpPr/>
              <p:nvPr/>
            </p:nvSpPr>
            <p:spPr>
              <a:xfrm flipH="1" rot="5386999">
                <a:off x="1050489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3"/>
              <p:cNvSpPr/>
              <p:nvPr/>
            </p:nvSpPr>
            <p:spPr>
              <a:xfrm flipH="1" rot="5386992">
                <a:off x="1046021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3"/>
              <p:cNvSpPr/>
              <p:nvPr/>
            </p:nvSpPr>
            <p:spPr>
              <a:xfrm flipH="1" rot="5379829">
                <a:off x="1042346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13"/>
              <p:cNvSpPr/>
              <p:nvPr/>
            </p:nvSpPr>
            <p:spPr>
              <a:xfrm flipH="1" rot="5379829">
                <a:off x="105764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68" name="Google Shape;868;p13"/>
          <p:cNvSpPr txBox="1"/>
          <p:nvPr>
            <p:ph type="title"/>
          </p:nvPr>
        </p:nvSpPr>
        <p:spPr>
          <a:xfrm>
            <a:off x="1185913" y="18340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869" name="Google Shape;869;p13"/>
          <p:cNvSpPr txBox="1"/>
          <p:nvPr>
            <p:ph idx="1" type="body"/>
          </p:nvPr>
        </p:nvSpPr>
        <p:spPr>
          <a:xfrm>
            <a:off x="1185913" y="2967825"/>
            <a:ext cx="5828100" cy="2353500"/>
          </a:xfrm>
          <a:prstGeom prst="rect">
            <a:avLst/>
          </a:prstGeom>
        </p:spPr>
        <p:txBody>
          <a:bodyPr anchorCtr="0" anchor="t" bIns="121900" lIns="121900" spcFirstLastPara="1" rIns="121900" wrap="square" tIns="121900">
            <a:normAutofit/>
          </a:bodyPr>
          <a:lstStyle>
            <a:lvl1pPr indent="-419100" lvl="0" marL="457200">
              <a:spcBef>
                <a:spcPts val="0"/>
              </a:spcBef>
              <a:spcAft>
                <a:spcPts val="0"/>
              </a:spcAft>
              <a:buSzPts val="30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870" name="Google Shape;870;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871" name="Google Shape;871;p13"/>
          <p:cNvSpPr/>
          <p:nvPr>
            <p:ph idx="2" type="pic"/>
          </p:nvPr>
        </p:nvSpPr>
        <p:spPr>
          <a:xfrm rot="744229">
            <a:off x="7347362" y="1339288"/>
            <a:ext cx="3639657" cy="4814566"/>
          </a:xfrm>
          <a:prstGeom prst="rect">
            <a:avLst/>
          </a:prstGeom>
          <a:noFill/>
          <a:ln cap="sq" cmpd="sng" w="152400">
            <a:solidFill>
              <a:schemeClr val="lt2"/>
            </a:solidFill>
            <a:prstDash val="solid"/>
            <a:round/>
            <a:headEnd len="sm" w="sm" type="none"/>
            <a:tailEnd len="sm" w="sm" type="none"/>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872" name="Shape 872"/>
        <p:cNvGrpSpPr/>
        <p:nvPr/>
      </p:nvGrpSpPr>
      <p:grpSpPr>
        <a:xfrm>
          <a:off x="0" y="0"/>
          <a:ext cx="0" cy="0"/>
          <a:chOff x="0" y="0"/>
          <a:chExt cx="0" cy="0"/>
        </a:xfrm>
      </p:grpSpPr>
      <p:sp>
        <p:nvSpPr>
          <p:cNvPr id="873" name="Google Shape;873;p14"/>
          <p:cNvSpPr/>
          <p:nvPr/>
        </p:nvSpPr>
        <p:spPr>
          <a:xfrm flipH="1" rot="-1315092">
            <a:off x="7878988" y="24826"/>
            <a:ext cx="3908301" cy="5322077"/>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74" name="Google Shape;874;p14"/>
          <p:cNvSpPr/>
          <p:nvPr/>
        </p:nvSpPr>
        <p:spPr>
          <a:xfrm flipH="1" rot="2334307">
            <a:off x="2306944" y="-427473"/>
            <a:ext cx="2889022" cy="3933974"/>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75" name="Google Shape;875;p14"/>
          <p:cNvSpPr/>
          <p:nvPr/>
        </p:nvSpPr>
        <p:spPr>
          <a:xfrm flipH="1" rot="-2700412">
            <a:off x="7815757" y="2650560"/>
            <a:ext cx="3540484" cy="4820913"/>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876" name="Google Shape;876;p14"/>
          <p:cNvGrpSpPr/>
          <p:nvPr/>
        </p:nvGrpSpPr>
        <p:grpSpPr>
          <a:xfrm flipH="1">
            <a:off x="598660" y="513396"/>
            <a:ext cx="10994682" cy="5831203"/>
            <a:chOff x="1788625" y="1156175"/>
            <a:chExt cx="8619900" cy="4571700"/>
          </a:xfrm>
        </p:grpSpPr>
        <p:sp>
          <p:nvSpPr>
            <p:cNvPr id="877" name="Google Shape;877;p14"/>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78" name="Google Shape;878;p14"/>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79" name="Google Shape;879;p14"/>
          <p:cNvSpPr txBox="1"/>
          <p:nvPr>
            <p:ph type="title"/>
          </p:nvPr>
        </p:nvSpPr>
        <p:spPr>
          <a:xfrm>
            <a:off x="6096274" y="845400"/>
            <a:ext cx="5268600" cy="21336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5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880" name="Google Shape;880;p14"/>
          <p:cNvSpPr txBox="1"/>
          <p:nvPr>
            <p:ph idx="1" type="body"/>
          </p:nvPr>
        </p:nvSpPr>
        <p:spPr>
          <a:xfrm>
            <a:off x="6096000" y="2819400"/>
            <a:ext cx="5268600" cy="31932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881" name="Google Shape;881;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82" name="Google Shape;882;p14"/>
          <p:cNvSpPr/>
          <p:nvPr>
            <p:ph idx="2" type="pic"/>
          </p:nvPr>
        </p:nvSpPr>
        <p:spPr>
          <a:xfrm flipH="1" rot="-298831">
            <a:off x="-928467" y="938571"/>
            <a:ext cx="6700298" cy="4812453"/>
          </a:xfrm>
          <a:prstGeom prst="rect">
            <a:avLst/>
          </a:prstGeom>
          <a:noFill/>
          <a:ln cap="sq" cmpd="sng" w="152400">
            <a:solidFill>
              <a:schemeClr val="lt2"/>
            </a:solidFill>
            <a:prstDash val="solid"/>
            <a:round/>
            <a:headEnd len="sm" w="sm" type="none"/>
            <a:tailEnd len="sm" w="sm" type="none"/>
          </a:ln>
        </p:spPr>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883" name="Shape 883"/>
        <p:cNvGrpSpPr/>
        <p:nvPr/>
      </p:nvGrpSpPr>
      <p:grpSpPr>
        <a:xfrm>
          <a:off x="0" y="0"/>
          <a:ext cx="0" cy="0"/>
          <a:chOff x="0" y="0"/>
          <a:chExt cx="0" cy="0"/>
        </a:xfrm>
      </p:grpSpPr>
      <p:sp>
        <p:nvSpPr>
          <p:cNvPr id="884" name="Google Shape;884;p15"/>
          <p:cNvSpPr/>
          <p:nvPr/>
        </p:nvSpPr>
        <p:spPr>
          <a:xfrm rot="-2334386">
            <a:off x="7621111" y="-321848"/>
            <a:ext cx="3069499" cy="417995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5" name="Google Shape;885;p15"/>
          <p:cNvSpPr/>
          <p:nvPr/>
        </p:nvSpPr>
        <p:spPr>
          <a:xfrm rot="1107632">
            <a:off x="4826617" y="2550684"/>
            <a:ext cx="4036932" cy="5497525"/>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6" name="Google Shape;886;p15"/>
          <p:cNvSpPr/>
          <p:nvPr/>
        </p:nvSpPr>
        <p:spPr>
          <a:xfrm rot="1315106">
            <a:off x="540456" y="195290"/>
            <a:ext cx="4418593" cy="6017321"/>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887" name="Google Shape;887;p15"/>
          <p:cNvGrpSpPr/>
          <p:nvPr/>
        </p:nvGrpSpPr>
        <p:grpSpPr>
          <a:xfrm flipH="1">
            <a:off x="598660" y="513396"/>
            <a:ext cx="10994682" cy="5831203"/>
            <a:chOff x="1788625" y="1156175"/>
            <a:chExt cx="8619900" cy="4571700"/>
          </a:xfrm>
        </p:grpSpPr>
        <p:sp>
          <p:nvSpPr>
            <p:cNvPr id="888" name="Google Shape;888;p15"/>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9" name="Google Shape;889;p15"/>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0" name="Google Shape;890;p15"/>
          <p:cNvSpPr txBox="1"/>
          <p:nvPr>
            <p:ph type="title"/>
          </p:nvPr>
        </p:nvSpPr>
        <p:spPr>
          <a:xfrm>
            <a:off x="1074300" y="1191350"/>
            <a:ext cx="5162400" cy="10566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6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891" name="Google Shape;891;p15"/>
          <p:cNvSpPr txBox="1"/>
          <p:nvPr>
            <p:ph idx="1" type="body"/>
          </p:nvPr>
        </p:nvSpPr>
        <p:spPr>
          <a:xfrm>
            <a:off x="1074300" y="2247950"/>
            <a:ext cx="5162400" cy="3714600"/>
          </a:xfrm>
          <a:prstGeom prst="rect">
            <a:avLst/>
          </a:prstGeom>
        </p:spPr>
        <p:txBody>
          <a:bodyPr anchorCtr="0" anchor="t" bIns="121900" lIns="121900" spcFirstLastPara="1" rIns="121900" wrap="square" tIns="121900">
            <a:normAutofit/>
          </a:bodyPr>
          <a:lstStyle>
            <a:lvl1pPr indent="-419100" lvl="0" marL="457200" rtl="0">
              <a:spcBef>
                <a:spcPts val="0"/>
              </a:spcBef>
              <a:spcAft>
                <a:spcPts val="0"/>
              </a:spcAft>
              <a:buSzPts val="3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892" name="Google Shape;89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93" name="Google Shape;893;p15"/>
          <p:cNvSpPr/>
          <p:nvPr>
            <p:ph idx="2" type="pic"/>
          </p:nvPr>
        </p:nvSpPr>
        <p:spPr>
          <a:xfrm rot="780426">
            <a:off x="6421386" y="55118"/>
            <a:ext cx="5468921" cy="6747764"/>
          </a:xfrm>
          <a:prstGeom prst="rect">
            <a:avLst/>
          </a:prstGeom>
          <a:noFill/>
          <a:ln cap="sq" cmpd="sng" w="152400">
            <a:solidFill>
              <a:schemeClr val="lt2"/>
            </a:solidFill>
            <a:prstDash val="solid"/>
            <a:round/>
            <a:headEnd len="sm" w="sm" type="none"/>
            <a:tailEnd len="sm" w="sm" type="none"/>
          </a:ln>
        </p:spPr>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894" name="Shape 894"/>
        <p:cNvGrpSpPr/>
        <p:nvPr/>
      </p:nvGrpSpPr>
      <p:grpSpPr>
        <a:xfrm>
          <a:off x="0" y="0"/>
          <a:ext cx="0" cy="0"/>
          <a:chOff x="0" y="0"/>
          <a:chExt cx="0" cy="0"/>
        </a:xfrm>
      </p:grpSpPr>
      <p:grpSp>
        <p:nvGrpSpPr>
          <p:cNvPr id="895" name="Google Shape;895;p16"/>
          <p:cNvGrpSpPr/>
          <p:nvPr/>
        </p:nvGrpSpPr>
        <p:grpSpPr>
          <a:xfrm>
            <a:off x="181897" y="292353"/>
            <a:ext cx="11828227" cy="6273287"/>
            <a:chOff x="1788625" y="1156175"/>
            <a:chExt cx="8619900" cy="4571700"/>
          </a:xfrm>
        </p:grpSpPr>
        <p:sp>
          <p:nvSpPr>
            <p:cNvPr id="896" name="Google Shape;896;p16"/>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97" name="Google Shape;897;p16"/>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8" name="Google Shape;898;p16"/>
          <p:cNvSpPr/>
          <p:nvPr/>
        </p:nvSpPr>
        <p:spPr>
          <a:xfrm>
            <a:off x="428625" y="862550"/>
            <a:ext cx="11581500" cy="6087200"/>
          </a:xfrm>
          <a:custGeom>
            <a:rect b="b" l="l" r="r" t="t"/>
            <a:pathLst>
              <a:path extrusionOk="0" h="243488" w="463260">
                <a:moveTo>
                  <a:pt x="21197" y="31311"/>
                </a:moveTo>
                <a:lnTo>
                  <a:pt x="0" y="186964"/>
                </a:lnTo>
                <a:lnTo>
                  <a:pt x="436382" y="243488"/>
                </a:lnTo>
                <a:lnTo>
                  <a:pt x="463260" y="34784"/>
                </a:lnTo>
                <a:lnTo>
                  <a:pt x="184592" y="0"/>
                </a:lnTo>
                <a:close/>
              </a:path>
            </a:pathLst>
          </a:custGeom>
          <a:solidFill>
            <a:schemeClr val="accent6"/>
          </a:solidFill>
          <a:ln>
            <a:noFill/>
          </a:ln>
        </p:spPr>
      </p:sp>
      <p:grpSp>
        <p:nvGrpSpPr>
          <p:cNvPr id="899" name="Google Shape;899;p16"/>
          <p:cNvGrpSpPr/>
          <p:nvPr/>
        </p:nvGrpSpPr>
        <p:grpSpPr>
          <a:xfrm rot="-595457">
            <a:off x="-995770" y="1206308"/>
            <a:ext cx="7169669" cy="787468"/>
            <a:chOff x="3136100" y="-874075"/>
            <a:chExt cx="12468900" cy="1369500"/>
          </a:xfrm>
        </p:grpSpPr>
        <p:sp>
          <p:nvSpPr>
            <p:cNvPr id="900" name="Google Shape;900;p16"/>
            <p:cNvSpPr/>
            <p:nvPr/>
          </p:nvSpPr>
          <p:spPr>
            <a:xfrm rot="5400000">
              <a:off x="8685800" y="-6423775"/>
              <a:ext cx="1369500" cy="124689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901" name="Google Shape;901;p16"/>
            <p:cNvGrpSpPr/>
            <p:nvPr/>
          </p:nvGrpSpPr>
          <p:grpSpPr>
            <a:xfrm>
              <a:off x="3377154" y="-873859"/>
              <a:ext cx="11987629" cy="607059"/>
              <a:chOff x="5098925" y="2324015"/>
              <a:chExt cx="5636728" cy="447617"/>
            </a:xfrm>
          </p:grpSpPr>
          <p:sp>
            <p:nvSpPr>
              <p:cNvPr id="902" name="Google Shape;902;p16"/>
              <p:cNvSpPr/>
              <p:nvPr/>
            </p:nvSpPr>
            <p:spPr>
              <a:xfrm flipH="1" rot="5386999">
                <a:off x="488230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6"/>
              <p:cNvSpPr/>
              <p:nvPr/>
            </p:nvSpPr>
            <p:spPr>
              <a:xfrm flipH="1" rot="5386992">
                <a:off x="515100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16"/>
              <p:cNvSpPr/>
              <p:nvPr/>
            </p:nvSpPr>
            <p:spPr>
              <a:xfrm flipH="1" rot="5379829">
                <a:off x="51142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6"/>
              <p:cNvSpPr/>
              <p:nvPr/>
            </p:nvSpPr>
            <p:spPr>
              <a:xfrm flipH="1" rot="5379829">
                <a:off x="52672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6" name="Google Shape;906;p16"/>
              <p:cNvSpPr/>
              <p:nvPr/>
            </p:nvSpPr>
            <p:spPr>
              <a:xfrm flipH="1" rot="5371047">
                <a:off x="5263968"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16"/>
              <p:cNvSpPr/>
              <p:nvPr/>
            </p:nvSpPr>
            <p:spPr>
              <a:xfrm flipH="1" rot="5386999">
                <a:off x="5507421"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6"/>
              <p:cNvSpPr/>
              <p:nvPr/>
            </p:nvSpPr>
            <p:spPr>
              <a:xfrm flipH="1" rot="5386992">
                <a:off x="5462746"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16"/>
              <p:cNvSpPr/>
              <p:nvPr/>
            </p:nvSpPr>
            <p:spPr>
              <a:xfrm flipH="1" rot="5379829">
                <a:off x="542599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16"/>
              <p:cNvSpPr/>
              <p:nvPr/>
            </p:nvSpPr>
            <p:spPr>
              <a:xfrm flipH="1" rot="5379829">
                <a:off x="55789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16"/>
              <p:cNvSpPr/>
              <p:nvPr/>
            </p:nvSpPr>
            <p:spPr>
              <a:xfrm flipH="1" rot="5386992">
                <a:off x="577568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16"/>
              <p:cNvSpPr/>
              <p:nvPr/>
            </p:nvSpPr>
            <p:spPr>
              <a:xfrm flipH="1" rot="5379829">
                <a:off x="57389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16"/>
              <p:cNvSpPr/>
              <p:nvPr/>
            </p:nvSpPr>
            <p:spPr>
              <a:xfrm flipH="1" rot="5379829">
                <a:off x="58919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16"/>
              <p:cNvSpPr/>
              <p:nvPr/>
            </p:nvSpPr>
            <p:spPr>
              <a:xfrm flipH="1" rot="5371047">
                <a:off x="5888652"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16"/>
              <p:cNvSpPr/>
              <p:nvPr/>
            </p:nvSpPr>
            <p:spPr>
              <a:xfrm flipH="1" rot="5386999">
                <a:off x="6132105"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6"/>
              <p:cNvSpPr/>
              <p:nvPr/>
            </p:nvSpPr>
            <p:spPr>
              <a:xfrm flipH="1" rot="5386992">
                <a:off x="608743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16"/>
              <p:cNvSpPr/>
              <p:nvPr/>
            </p:nvSpPr>
            <p:spPr>
              <a:xfrm flipH="1" rot="5379829">
                <a:off x="60506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6"/>
              <p:cNvSpPr/>
              <p:nvPr/>
            </p:nvSpPr>
            <p:spPr>
              <a:xfrm flipH="1" rot="5379829">
                <a:off x="62036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16"/>
              <p:cNvSpPr/>
              <p:nvPr/>
            </p:nvSpPr>
            <p:spPr>
              <a:xfrm flipH="1" rot="5386992">
                <a:off x="640036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6"/>
              <p:cNvSpPr/>
              <p:nvPr/>
            </p:nvSpPr>
            <p:spPr>
              <a:xfrm flipH="1" rot="5379829">
                <a:off x="63636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16"/>
              <p:cNvSpPr/>
              <p:nvPr/>
            </p:nvSpPr>
            <p:spPr>
              <a:xfrm flipH="1" rot="5379829">
                <a:off x="65165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16"/>
              <p:cNvSpPr/>
              <p:nvPr/>
            </p:nvSpPr>
            <p:spPr>
              <a:xfrm flipH="1" rot="5371047">
                <a:off x="6513336"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16"/>
              <p:cNvSpPr/>
              <p:nvPr/>
            </p:nvSpPr>
            <p:spPr>
              <a:xfrm flipH="1" rot="5386999">
                <a:off x="6756789"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16"/>
              <p:cNvSpPr/>
              <p:nvPr/>
            </p:nvSpPr>
            <p:spPr>
              <a:xfrm flipH="1" rot="5386992">
                <a:off x="671211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6"/>
              <p:cNvSpPr/>
              <p:nvPr/>
            </p:nvSpPr>
            <p:spPr>
              <a:xfrm flipH="1" rot="5379829">
                <a:off x="66753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6"/>
              <p:cNvSpPr/>
              <p:nvPr/>
            </p:nvSpPr>
            <p:spPr>
              <a:xfrm flipH="1" rot="5379829">
                <a:off x="68283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6"/>
              <p:cNvSpPr/>
              <p:nvPr/>
            </p:nvSpPr>
            <p:spPr>
              <a:xfrm flipH="1" rot="5386992">
                <a:off x="702505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16"/>
              <p:cNvSpPr/>
              <p:nvPr/>
            </p:nvSpPr>
            <p:spPr>
              <a:xfrm flipH="1" rot="5379829">
                <a:off x="69882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9" name="Google Shape;929;p16"/>
              <p:cNvSpPr/>
              <p:nvPr/>
            </p:nvSpPr>
            <p:spPr>
              <a:xfrm flipH="1" rot="5379829">
                <a:off x="71412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16"/>
              <p:cNvSpPr/>
              <p:nvPr/>
            </p:nvSpPr>
            <p:spPr>
              <a:xfrm flipH="1" rot="5371047">
                <a:off x="7138020"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16"/>
              <p:cNvSpPr/>
              <p:nvPr/>
            </p:nvSpPr>
            <p:spPr>
              <a:xfrm flipH="1" rot="5386999">
                <a:off x="738147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6"/>
              <p:cNvSpPr/>
              <p:nvPr/>
            </p:nvSpPr>
            <p:spPr>
              <a:xfrm flipH="1" rot="5386992">
                <a:off x="733679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6"/>
              <p:cNvSpPr/>
              <p:nvPr/>
            </p:nvSpPr>
            <p:spPr>
              <a:xfrm flipH="1" rot="5379829">
                <a:off x="73000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6"/>
              <p:cNvSpPr/>
              <p:nvPr/>
            </p:nvSpPr>
            <p:spPr>
              <a:xfrm flipH="1" rot="5379829">
                <a:off x="74530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6"/>
              <p:cNvSpPr/>
              <p:nvPr/>
            </p:nvSpPr>
            <p:spPr>
              <a:xfrm flipH="1" rot="5386992">
                <a:off x="764973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6"/>
              <p:cNvSpPr/>
              <p:nvPr/>
            </p:nvSpPr>
            <p:spPr>
              <a:xfrm flipH="1" rot="5379829">
                <a:off x="76129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6"/>
              <p:cNvSpPr/>
              <p:nvPr/>
            </p:nvSpPr>
            <p:spPr>
              <a:xfrm flipH="1" rot="5379829">
                <a:off x="77659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6"/>
              <p:cNvSpPr/>
              <p:nvPr/>
            </p:nvSpPr>
            <p:spPr>
              <a:xfrm flipH="1" rot="5371047">
                <a:off x="7762704"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16"/>
              <p:cNvSpPr/>
              <p:nvPr/>
            </p:nvSpPr>
            <p:spPr>
              <a:xfrm flipH="1" rot="5386999">
                <a:off x="800615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16"/>
              <p:cNvSpPr/>
              <p:nvPr/>
            </p:nvSpPr>
            <p:spPr>
              <a:xfrm flipH="1" rot="5386992">
                <a:off x="796148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1" name="Google Shape;941;p16"/>
              <p:cNvSpPr/>
              <p:nvPr/>
            </p:nvSpPr>
            <p:spPr>
              <a:xfrm flipH="1" rot="5379829">
                <a:off x="79247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16"/>
              <p:cNvSpPr/>
              <p:nvPr/>
            </p:nvSpPr>
            <p:spPr>
              <a:xfrm flipH="1" rot="5379829">
                <a:off x="80777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6"/>
              <p:cNvSpPr/>
              <p:nvPr/>
            </p:nvSpPr>
            <p:spPr>
              <a:xfrm flipH="1" rot="5386992">
                <a:off x="827442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6"/>
              <p:cNvSpPr/>
              <p:nvPr/>
            </p:nvSpPr>
            <p:spPr>
              <a:xfrm flipH="1" rot="5379829">
                <a:off x="82376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16"/>
              <p:cNvSpPr/>
              <p:nvPr/>
            </p:nvSpPr>
            <p:spPr>
              <a:xfrm flipH="1" rot="5379829">
                <a:off x="83906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16"/>
              <p:cNvSpPr/>
              <p:nvPr/>
            </p:nvSpPr>
            <p:spPr>
              <a:xfrm flipH="1" rot="5371047">
                <a:off x="8387387"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16"/>
              <p:cNvSpPr/>
              <p:nvPr/>
            </p:nvSpPr>
            <p:spPr>
              <a:xfrm flipH="1" rot="5386999">
                <a:off x="8630840"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16"/>
              <p:cNvSpPr/>
              <p:nvPr/>
            </p:nvSpPr>
            <p:spPr>
              <a:xfrm flipH="1" rot="5386992">
                <a:off x="858616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16"/>
              <p:cNvSpPr/>
              <p:nvPr/>
            </p:nvSpPr>
            <p:spPr>
              <a:xfrm flipH="1" rot="5379829">
                <a:off x="85494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16"/>
              <p:cNvSpPr/>
              <p:nvPr/>
            </p:nvSpPr>
            <p:spPr>
              <a:xfrm flipH="1" rot="5379829">
                <a:off x="870239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16"/>
              <p:cNvSpPr/>
              <p:nvPr/>
            </p:nvSpPr>
            <p:spPr>
              <a:xfrm flipH="1" rot="5386992">
                <a:off x="889910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16"/>
              <p:cNvSpPr/>
              <p:nvPr/>
            </p:nvSpPr>
            <p:spPr>
              <a:xfrm flipH="1" rot="5379829">
                <a:off x="88623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16"/>
              <p:cNvSpPr/>
              <p:nvPr/>
            </p:nvSpPr>
            <p:spPr>
              <a:xfrm flipH="1" rot="5379829">
                <a:off x="901533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16"/>
              <p:cNvSpPr/>
              <p:nvPr/>
            </p:nvSpPr>
            <p:spPr>
              <a:xfrm flipH="1" rot="5371047">
                <a:off x="9012071"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6"/>
              <p:cNvSpPr/>
              <p:nvPr/>
            </p:nvSpPr>
            <p:spPr>
              <a:xfrm flipH="1" rot="5386999">
                <a:off x="9255524"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16"/>
              <p:cNvSpPr/>
              <p:nvPr/>
            </p:nvSpPr>
            <p:spPr>
              <a:xfrm flipH="1" rot="5386992">
                <a:off x="921084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16"/>
              <p:cNvSpPr/>
              <p:nvPr/>
            </p:nvSpPr>
            <p:spPr>
              <a:xfrm flipH="1" rot="5379829">
                <a:off x="917409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16"/>
              <p:cNvSpPr/>
              <p:nvPr/>
            </p:nvSpPr>
            <p:spPr>
              <a:xfrm flipH="1" rot="5379829">
                <a:off x="932707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16"/>
              <p:cNvSpPr/>
              <p:nvPr/>
            </p:nvSpPr>
            <p:spPr>
              <a:xfrm flipH="1" rot="5386992">
                <a:off x="952378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6"/>
              <p:cNvSpPr/>
              <p:nvPr/>
            </p:nvSpPr>
            <p:spPr>
              <a:xfrm flipH="1" rot="5379829">
                <a:off x="948703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6"/>
              <p:cNvSpPr/>
              <p:nvPr/>
            </p:nvSpPr>
            <p:spPr>
              <a:xfrm flipH="1" rot="5379829">
                <a:off x="964001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16"/>
              <p:cNvSpPr/>
              <p:nvPr/>
            </p:nvSpPr>
            <p:spPr>
              <a:xfrm flipH="1" rot="5371047">
                <a:off x="9636755"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16"/>
              <p:cNvSpPr/>
              <p:nvPr/>
            </p:nvSpPr>
            <p:spPr>
              <a:xfrm flipH="1" rot="5386999">
                <a:off x="9880208"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16"/>
              <p:cNvSpPr/>
              <p:nvPr/>
            </p:nvSpPr>
            <p:spPr>
              <a:xfrm flipH="1" rot="5386992">
                <a:off x="983553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16"/>
              <p:cNvSpPr/>
              <p:nvPr/>
            </p:nvSpPr>
            <p:spPr>
              <a:xfrm flipH="1" rot="5379829">
                <a:off x="979877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16"/>
              <p:cNvSpPr/>
              <p:nvPr/>
            </p:nvSpPr>
            <p:spPr>
              <a:xfrm flipH="1" rot="5379829">
                <a:off x="995176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16"/>
              <p:cNvSpPr/>
              <p:nvPr/>
            </p:nvSpPr>
            <p:spPr>
              <a:xfrm flipH="1" rot="5386992">
                <a:off x="10148472"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16"/>
              <p:cNvSpPr/>
              <p:nvPr/>
            </p:nvSpPr>
            <p:spPr>
              <a:xfrm flipH="1" rot="5379829">
                <a:off x="1011171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16"/>
              <p:cNvSpPr/>
              <p:nvPr/>
            </p:nvSpPr>
            <p:spPr>
              <a:xfrm flipH="1" rot="5379829">
                <a:off x="1026470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0" name="Google Shape;970;p16"/>
              <p:cNvSpPr/>
              <p:nvPr/>
            </p:nvSpPr>
            <p:spPr>
              <a:xfrm flipH="1" rot="5371047">
                <a:off x="10261439"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16"/>
              <p:cNvSpPr/>
              <p:nvPr/>
            </p:nvSpPr>
            <p:spPr>
              <a:xfrm flipH="1" rot="5386999">
                <a:off x="1050489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16"/>
              <p:cNvSpPr/>
              <p:nvPr/>
            </p:nvSpPr>
            <p:spPr>
              <a:xfrm flipH="1" rot="5386992">
                <a:off x="1046021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16"/>
              <p:cNvSpPr/>
              <p:nvPr/>
            </p:nvSpPr>
            <p:spPr>
              <a:xfrm flipH="1" rot="5379829">
                <a:off x="1042346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16"/>
              <p:cNvSpPr/>
              <p:nvPr/>
            </p:nvSpPr>
            <p:spPr>
              <a:xfrm flipH="1" rot="5379829">
                <a:off x="105764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75" name="Google Shape;975;p16"/>
          <p:cNvSpPr/>
          <p:nvPr/>
        </p:nvSpPr>
        <p:spPr>
          <a:xfrm>
            <a:off x="731263" y="6"/>
            <a:ext cx="4559021" cy="1400465"/>
          </a:xfrm>
          <a:custGeom>
            <a:rect b="b" l="l" r="r" t="t"/>
            <a:pathLst>
              <a:path extrusionOk="0" h="37155" w="120953">
                <a:moveTo>
                  <a:pt x="5929" y="0"/>
                </a:moveTo>
                <a:lnTo>
                  <a:pt x="0" y="37155"/>
                </a:lnTo>
                <a:lnTo>
                  <a:pt x="120953" y="15020"/>
                </a:lnTo>
                <a:close/>
              </a:path>
            </a:pathLst>
          </a:custGeom>
          <a:solidFill>
            <a:schemeClr val="accent6"/>
          </a:solidFill>
          <a:ln>
            <a:noFill/>
          </a:ln>
        </p:spPr>
      </p:sp>
      <p:grpSp>
        <p:nvGrpSpPr>
          <p:cNvPr id="976" name="Google Shape;976;p16"/>
          <p:cNvGrpSpPr/>
          <p:nvPr/>
        </p:nvGrpSpPr>
        <p:grpSpPr>
          <a:xfrm rot="-3446357">
            <a:off x="7434831" y="-533126"/>
            <a:ext cx="3560790" cy="4053394"/>
            <a:chOff x="4345069" y="2112013"/>
            <a:chExt cx="3312119" cy="3770322"/>
          </a:xfrm>
        </p:grpSpPr>
        <p:sp>
          <p:nvSpPr>
            <p:cNvPr id="977" name="Google Shape;977;p16"/>
            <p:cNvSpPr/>
            <p:nvPr/>
          </p:nvSpPr>
          <p:spPr>
            <a:xfrm rot="1928893">
              <a:off x="5715812" y="2198578"/>
              <a:ext cx="441048" cy="401474"/>
            </a:xfrm>
            <a:custGeom>
              <a:rect b="b" l="l" r="r" t="t"/>
              <a:pathLst>
                <a:path extrusionOk="0" h="236054" w="259322">
                  <a:moveTo>
                    <a:pt x="0" y="5526"/>
                  </a:moveTo>
                  <a:lnTo>
                    <a:pt x="157107" y="0"/>
                  </a:lnTo>
                  <a:lnTo>
                    <a:pt x="259323" y="165099"/>
                  </a:lnTo>
                  <a:lnTo>
                    <a:pt x="150995" y="236054"/>
                  </a:lnTo>
                  <a:lnTo>
                    <a:pt x="0" y="552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16"/>
            <p:cNvSpPr/>
            <p:nvPr/>
          </p:nvSpPr>
          <p:spPr>
            <a:xfrm rot="1928893">
              <a:off x="4943499" y="2679461"/>
              <a:ext cx="2115258" cy="2858770"/>
            </a:xfrm>
            <a:custGeom>
              <a:rect b="b" l="l" r="r" t="t"/>
              <a:pathLst>
                <a:path extrusionOk="0" h="1680866" w="1243705">
                  <a:moveTo>
                    <a:pt x="0" y="175596"/>
                  </a:moveTo>
                  <a:lnTo>
                    <a:pt x="70032" y="5829"/>
                  </a:lnTo>
                  <a:lnTo>
                    <a:pt x="251591" y="0"/>
                  </a:lnTo>
                  <a:lnTo>
                    <a:pt x="1243705" y="1511129"/>
                  </a:lnTo>
                  <a:lnTo>
                    <a:pt x="984625" y="1680866"/>
                  </a:lnTo>
                  <a:lnTo>
                    <a:pt x="0" y="1755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16"/>
            <p:cNvSpPr/>
            <p:nvPr/>
          </p:nvSpPr>
          <p:spPr>
            <a:xfrm rot="1928893">
              <a:off x="5271805" y="2906190"/>
              <a:ext cx="1448109" cy="2050320"/>
            </a:xfrm>
            <a:custGeom>
              <a:rect b="b" l="l" r="r" t="t"/>
              <a:pathLst>
                <a:path extrusionOk="0" h="1205523" w="851442">
                  <a:moveTo>
                    <a:pt x="0" y="70956"/>
                  </a:moveTo>
                  <a:lnTo>
                    <a:pt x="108328" y="0"/>
                  </a:lnTo>
                  <a:lnTo>
                    <a:pt x="851442" y="1134568"/>
                  </a:lnTo>
                  <a:lnTo>
                    <a:pt x="743115" y="1205524"/>
                  </a:lnTo>
                  <a:lnTo>
                    <a:pt x="0" y="7095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16"/>
            <p:cNvSpPr/>
            <p:nvPr/>
          </p:nvSpPr>
          <p:spPr>
            <a:xfrm rot="1928893">
              <a:off x="5689152" y="5112824"/>
              <a:ext cx="670111" cy="640312"/>
            </a:xfrm>
            <a:custGeom>
              <a:rect b="b" l="l" r="r" t="t"/>
              <a:pathLst>
                <a:path extrusionOk="0" h="376483" w="394004">
                  <a:moveTo>
                    <a:pt x="0" y="169098"/>
                  </a:moveTo>
                  <a:lnTo>
                    <a:pt x="258149" y="0"/>
                  </a:lnTo>
                  <a:lnTo>
                    <a:pt x="394004" y="207394"/>
                  </a:lnTo>
                  <a:lnTo>
                    <a:pt x="135855" y="376484"/>
                  </a:lnTo>
                  <a:lnTo>
                    <a:pt x="0" y="169098"/>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16"/>
            <p:cNvSpPr/>
            <p:nvPr/>
          </p:nvSpPr>
          <p:spPr>
            <a:xfrm rot="1928893">
              <a:off x="5423458" y="3044214"/>
              <a:ext cx="1145790" cy="1792590"/>
            </a:xfrm>
            <a:custGeom>
              <a:rect b="b" l="l" r="r" t="t"/>
              <a:pathLst>
                <a:path extrusionOk="0" h="1053986" w="673688">
                  <a:moveTo>
                    <a:pt x="68899" y="0"/>
                  </a:moveTo>
                  <a:lnTo>
                    <a:pt x="0" y="131325"/>
                  </a:lnTo>
                  <a:lnTo>
                    <a:pt x="6720" y="141514"/>
                  </a:lnTo>
                  <a:lnTo>
                    <a:pt x="75659" y="10189"/>
                  </a:lnTo>
                  <a:lnTo>
                    <a:pt x="68899" y="0"/>
                  </a:lnTo>
                  <a:close/>
                  <a:moveTo>
                    <a:pt x="172328" y="157707"/>
                  </a:moveTo>
                  <a:lnTo>
                    <a:pt x="103591" y="289315"/>
                  </a:lnTo>
                  <a:lnTo>
                    <a:pt x="110311" y="299505"/>
                  </a:lnTo>
                  <a:lnTo>
                    <a:pt x="178765" y="168082"/>
                  </a:lnTo>
                  <a:lnTo>
                    <a:pt x="179048" y="167896"/>
                  </a:lnTo>
                  <a:lnTo>
                    <a:pt x="172328" y="157707"/>
                  </a:lnTo>
                  <a:close/>
                  <a:moveTo>
                    <a:pt x="270860" y="308058"/>
                  </a:moveTo>
                  <a:lnTo>
                    <a:pt x="201758" y="439100"/>
                  </a:lnTo>
                  <a:lnTo>
                    <a:pt x="208478" y="449289"/>
                  </a:lnTo>
                  <a:lnTo>
                    <a:pt x="277134" y="318150"/>
                  </a:lnTo>
                  <a:lnTo>
                    <a:pt x="274139" y="313620"/>
                  </a:lnTo>
                  <a:lnTo>
                    <a:pt x="270860" y="308058"/>
                  </a:lnTo>
                  <a:close/>
                  <a:moveTo>
                    <a:pt x="377326" y="471044"/>
                  </a:moveTo>
                  <a:lnTo>
                    <a:pt x="308022" y="601807"/>
                  </a:lnTo>
                  <a:lnTo>
                    <a:pt x="314580" y="611708"/>
                  </a:lnTo>
                  <a:lnTo>
                    <a:pt x="384086" y="481233"/>
                  </a:lnTo>
                  <a:lnTo>
                    <a:pt x="377326" y="471044"/>
                  </a:lnTo>
                  <a:close/>
                  <a:moveTo>
                    <a:pt x="474197" y="618849"/>
                  </a:moveTo>
                  <a:lnTo>
                    <a:pt x="407687" y="753854"/>
                  </a:lnTo>
                  <a:lnTo>
                    <a:pt x="414447" y="764039"/>
                  </a:lnTo>
                  <a:lnTo>
                    <a:pt x="480917" y="629034"/>
                  </a:lnTo>
                  <a:lnTo>
                    <a:pt x="474197" y="618849"/>
                  </a:lnTo>
                  <a:close/>
                  <a:moveTo>
                    <a:pt x="568802" y="763258"/>
                  </a:moveTo>
                  <a:lnTo>
                    <a:pt x="500065" y="894866"/>
                  </a:lnTo>
                  <a:lnTo>
                    <a:pt x="506420" y="904485"/>
                  </a:lnTo>
                  <a:lnTo>
                    <a:pt x="575360" y="773160"/>
                  </a:lnTo>
                  <a:lnTo>
                    <a:pt x="568802" y="763258"/>
                  </a:lnTo>
                  <a:close/>
                  <a:moveTo>
                    <a:pt x="667171" y="913322"/>
                  </a:moveTo>
                  <a:lnTo>
                    <a:pt x="597665" y="1043801"/>
                  </a:lnTo>
                  <a:lnTo>
                    <a:pt x="604425" y="1053986"/>
                  </a:lnTo>
                  <a:lnTo>
                    <a:pt x="673689" y="923228"/>
                  </a:lnTo>
                  <a:lnTo>
                    <a:pt x="667171" y="913322"/>
                  </a:lnTo>
                  <a:close/>
                </a:path>
              </a:pathLst>
            </a:custGeom>
            <a:solidFill>
              <a:srgbClr val="CDD0D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16"/>
            <p:cNvSpPr/>
            <p:nvPr/>
          </p:nvSpPr>
          <p:spPr>
            <a:xfrm>
              <a:off x="5828450" y="3889475"/>
              <a:ext cx="336000" cy="642300"/>
            </a:xfrm>
            <a:prstGeom prst="roundRect">
              <a:avLst>
                <a:gd fmla="val 50000" name="adj"/>
              </a:avLst>
            </a:prstGeom>
            <a:solidFill>
              <a:srgbClr val="44444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sp>
        <p:nvSpPr>
          <p:cNvPr id="983" name="Google Shape;983;p16"/>
          <p:cNvSpPr txBox="1"/>
          <p:nvPr>
            <p:ph type="title"/>
          </p:nvPr>
        </p:nvSpPr>
        <p:spPr>
          <a:xfrm rot="449501">
            <a:off x="2215667" y="1923720"/>
            <a:ext cx="8495015" cy="3639775"/>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5400">
                <a:solidFill>
                  <a:schemeClr val="lt2"/>
                </a:solidFill>
              </a:defRPr>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984" name="Google Shape;984;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985" name="Google Shape;985;p16"/>
          <p:cNvSpPr txBox="1"/>
          <p:nvPr>
            <p:ph idx="1" type="subTitle"/>
          </p:nvPr>
        </p:nvSpPr>
        <p:spPr>
          <a:xfrm rot="449356">
            <a:off x="1919058" y="5579602"/>
            <a:ext cx="8504651" cy="565833"/>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986" name="Shape 986"/>
        <p:cNvGrpSpPr/>
        <p:nvPr/>
      </p:nvGrpSpPr>
      <p:grpSpPr>
        <a:xfrm>
          <a:off x="0" y="0"/>
          <a:ext cx="0" cy="0"/>
          <a:chOff x="0" y="0"/>
          <a:chExt cx="0" cy="0"/>
        </a:xfrm>
      </p:grpSpPr>
      <p:grpSp>
        <p:nvGrpSpPr>
          <p:cNvPr id="987" name="Google Shape;987;p17"/>
          <p:cNvGrpSpPr/>
          <p:nvPr/>
        </p:nvGrpSpPr>
        <p:grpSpPr>
          <a:xfrm>
            <a:off x="181897" y="292353"/>
            <a:ext cx="11828227" cy="6273287"/>
            <a:chOff x="1788625" y="1156175"/>
            <a:chExt cx="8619900" cy="4571700"/>
          </a:xfrm>
        </p:grpSpPr>
        <p:sp>
          <p:nvSpPr>
            <p:cNvPr id="988" name="Google Shape;988;p17"/>
            <p:cNvSpPr/>
            <p:nvPr/>
          </p:nvSpPr>
          <p:spPr>
            <a:xfrm>
              <a:off x="1788625" y="1156175"/>
              <a:ext cx="86199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89" name="Google Shape;989;p17"/>
            <p:cNvSpPr/>
            <p:nvPr/>
          </p:nvSpPr>
          <p:spPr>
            <a:xfrm>
              <a:off x="2186934" y="1529725"/>
              <a:ext cx="7828655"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90" name="Google Shape;990;p17"/>
          <p:cNvSpPr/>
          <p:nvPr/>
        </p:nvSpPr>
        <p:spPr>
          <a:xfrm rot="-2065247">
            <a:off x="1325864" y="544888"/>
            <a:ext cx="4025537" cy="5816749"/>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1" name="Google Shape;991;p17"/>
          <p:cNvSpPr/>
          <p:nvPr/>
        </p:nvSpPr>
        <p:spPr>
          <a:xfrm rot="3547459">
            <a:off x="7032484" y="1203864"/>
            <a:ext cx="3614543" cy="5269522"/>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2" name="Google Shape;992;p17"/>
          <p:cNvSpPr/>
          <p:nvPr/>
        </p:nvSpPr>
        <p:spPr>
          <a:xfrm>
            <a:off x="762000" y="723900"/>
            <a:ext cx="10953750" cy="5418650"/>
          </a:xfrm>
          <a:custGeom>
            <a:rect b="b" l="l" r="r" t="t"/>
            <a:pathLst>
              <a:path extrusionOk="0" h="216746" w="438150">
                <a:moveTo>
                  <a:pt x="0" y="214884"/>
                </a:moveTo>
                <a:lnTo>
                  <a:pt x="0" y="90678"/>
                </a:lnTo>
                <a:lnTo>
                  <a:pt x="90678" y="0"/>
                </a:lnTo>
                <a:lnTo>
                  <a:pt x="280416" y="0"/>
                </a:lnTo>
                <a:lnTo>
                  <a:pt x="438150" y="58674"/>
                </a:lnTo>
                <a:lnTo>
                  <a:pt x="346887" y="216746"/>
                </a:lnTo>
                <a:close/>
              </a:path>
            </a:pathLst>
          </a:custGeom>
          <a:solidFill>
            <a:schemeClr val="accent1"/>
          </a:solidFill>
          <a:ln>
            <a:noFill/>
          </a:ln>
        </p:spPr>
      </p:sp>
      <p:sp>
        <p:nvSpPr>
          <p:cNvPr id="993" name="Google Shape;993;p17"/>
          <p:cNvSpPr/>
          <p:nvPr/>
        </p:nvSpPr>
        <p:spPr>
          <a:xfrm rot="567739">
            <a:off x="8013461" y="488031"/>
            <a:ext cx="3887324" cy="1402909"/>
          </a:xfrm>
          <a:custGeom>
            <a:rect b="b" l="l" r="r" t="t"/>
            <a:pathLst>
              <a:path extrusionOk="0" h="56116" w="155492">
                <a:moveTo>
                  <a:pt x="154730" y="3538"/>
                </a:moveTo>
                <a:lnTo>
                  <a:pt x="155492" y="56116"/>
                </a:lnTo>
                <a:lnTo>
                  <a:pt x="0" y="0"/>
                </a:lnTo>
                <a:close/>
              </a:path>
            </a:pathLst>
          </a:custGeom>
          <a:solidFill>
            <a:schemeClr val="accent1"/>
          </a:solidFill>
          <a:ln>
            <a:noFill/>
          </a:ln>
        </p:spPr>
      </p:sp>
      <p:grpSp>
        <p:nvGrpSpPr>
          <p:cNvPr id="994" name="Google Shape;994;p17"/>
          <p:cNvGrpSpPr/>
          <p:nvPr/>
        </p:nvGrpSpPr>
        <p:grpSpPr>
          <a:xfrm rot="-9328617">
            <a:off x="8556318" y="2243838"/>
            <a:ext cx="4114373" cy="3937948"/>
            <a:chOff x="2643121" y="3033568"/>
            <a:chExt cx="1686293" cy="1613897"/>
          </a:xfrm>
        </p:grpSpPr>
        <p:sp>
          <p:nvSpPr>
            <p:cNvPr id="995" name="Google Shape;995;p17"/>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17"/>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17"/>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17"/>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9" name="Google Shape;999;p17"/>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0" name="Google Shape;1000;p17"/>
          <p:cNvSpPr txBox="1"/>
          <p:nvPr>
            <p:ph type="title"/>
          </p:nvPr>
        </p:nvSpPr>
        <p:spPr>
          <a:xfrm>
            <a:off x="1714500" y="1295400"/>
            <a:ext cx="8229600" cy="43779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12000">
                <a:solidFill>
                  <a:schemeClr val="accent4"/>
                </a:solidFill>
              </a:defRPr>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001" name="Google Shape;1001;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002" name="Shape 1002"/>
        <p:cNvGrpSpPr/>
        <p:nvPr/>
      </p:nvGrpSpPr>
      <p:grpSpPr>
        <a:xfrm>
          <a:off x="0" y="0"/>
          <a:ext cx="0" cy="0"/>
          <a:chOff x="0" y="0"/>
          <a:chExt cx="0" cy="0"/>
        </a:xfrm>
      </p:grpSpPr>
      <p:sp>
        <p:nvSpPr>
          <p:cNvPr id="1003" name="Google Shape;1003;p18"/>
          <p:cNvSpPr/>
          <p:nvPr>
            <p:ph idx="2" type="pic"/>
          </p:nvPr>
        </p:nvSpPr>
        <p:spPr>
          <a:xfrm>
            <a:off x="18750" y="0"/>
            <a:ext cx="12192000" cy="6858000"/>
          </a:xfrm>
          <a:prstGeom prst="rect">
            <a:avLst/>
          </a:prstGeom>
          <a:noFill/>
          <a:ln>
            <a:noFill/>
          </a:ln>
        </p:spPr>
      </p:sp>
      <p:sp>
        <p:nvSpPr>
          <p:cNvPr id="1004" name="Google Shape;1004;p18"/>
          <p:cNvSpPr txBox="1"/>
          <p:nvPr>
            <p:ph idx="1" type="body"/>
          </p:nvPr>
        </p:nvSpPr>
        <p:spPr>
          <a:xfrm>
            <a:off x="247650" y="3908875"/>
            <a:ext cx="5905500" cy="26250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3000"/>
              <a:buNone/>
              <a:defRPr b="1" sz="8000">
                <a:solidFill>
                  <a:schemeClr val="accent6"/>
                </a:solidFill>
                <a:latin typeface="Caveat Brush"/>
                <a:ea typeface="Caveat Brush"/>
                <a:cs typeface="Caveat Brush"/>
                <a:sym typeface="Caveat Brush"/>
              </a:defRPr>
            </a:lvl1pPr>
          </a:lstStyle>
          <a:p/>
        </p:txBody>
      </p:sp>
      <p:sp>
        <p:nvSpPr>
          <p:cNvPr id="1005" name="Google Shape;1005;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006" name="Shape 1006"/>
        <p:cNvGrpSpPr/>
        <p:nvPr/>
      </p:nvGrpSpPr>
      <p:grpSpPr>
        <a:xfrm>
          <a:off x="0" y="0"/>
          <a:ext cx="0" cy="0"/>
          <a:chOff x="0" y="0"/>
          <a:chExt cx="0" cy="0"/>
        </a:xfrm>
      </p:grpSpPr>
      <p:sp>
        <p:nvSpPr>
          <p:cNvPr id="1007" name="Google Shape;1007;p19"/>
          <p:cNvSpPr/>
          <p:nvPr/>
        </p:nvSpPr>
        <p:spPr>
          <a:xfrm rot="1314840">
            <a:off x="1325913" y="544890"/>
            <a:ext cx="4025567" cy="581677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8" name="Google Shape;1008;p19"/>
          <p:cNvSpPr/>
          <p:nvPr/>
        </p:nvSpPr>
        <p:spPr>
          <a:xfrm rot="4187192">
            <a:off x="6460443" y="87968"/>
            <a:ext cx="3576362" cy="4870312"/>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9" name="Google Shape;1009;p19"/>
          <p:cNvSpPr/>
          <p:nvPr/>
        </p:nvSpPr>
        <p:spPr>
          <a:xfrm rot="-1589651">
            <a:off x="5263287" y="576337"/>
            <a:ext cx="3796176" cy="5656092"/>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010" name="Google Shape;1010;p19"/>
          <p:cNvGrpSpPr/>
          <p:nvPr/>
        </p:nvGrpSpPr>
        <p:grpSpPr>
          <a:xfrm>
            <a:off x="415650" y="909755"/>
            <a:ext cx="11360700" cy="5038471"/>
            <a:chOff x="-952175" y="1156175"/>
            <a:chExt cx="11360700" cy="4571700"/>
          </a:xfrm>
        </p:grpSpPr>
        <p:sp>
          <p:nvSpPr>
            <p:cNvPr id="1011" name="Google Shape;1011;p19"/>
            <p:cNvSpPr/>
            <p:nvPr/>
          </p:nvSpPr>
          <p:spPr>
            <a:xfrm>
              <a:off x="-952175" y="1156175"/>
              <a:ext cx="11360700" cy="4571700"/>
            </a:xfrm>
            <a:prstGeom prst="roundRect">
              <a:avLst>
                <a:gd fmla="val 3674"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12" name="Google Shape;1012;p19"/>
            <p:cNvSpPr/>
            <p:nvPr/>
          </p:nvSpPr>
          <p:spPr>
            <a:xfrm>
              <a:off x="-587171" y="1529725"/>
              <a:ext cx="10599338" cy="3796735"/>
            </a:xfrm>
            <a:custGeom>
              <a:rect b="b" l="l" r="r" t="t"/>
              <a:pathLst>
                <a:path extrusionOk="0" h="2287190" w="4716057">
                  <a:moveTo>
                    <a:pt x="10120" y="0"/>
                  </a:moveTo>
                  <a:cubicBezTo>
                    <a:pt x="4534" y="0"/>
                    <a:pt x="0" y="4530"/>
                    <a:pt x="0" y="10120"/>
                  </a:cubicBezTo>
                  <a:cubicBezTo>
                    <a:pt x="0" y="13913"/>
                    <a:pt x="0" y="1476351"/>
                    <a:pt x="0" y="1953220"/>
                  </a:cubicBezTo>
                  <a:cubicBezTo>
                    <a:pt x="0" y="2032697"/>
                    <a:pt x="0" y="2276435"/>
                    <a:pt x="0" y="2277070"/>
                  </a:cubicBezTo>
                  <a:cubicBezTo>
                    <a:pt x="0" y="2282657"/>
                    <a:pt x="4534" y="2287191"/>
                    <a:pt x="10120" y="2287191"/>
                  </a:cubicBezTo>
                  <a:lnTo>
                    <a:pt x="4705938" y="2287191"/>
                  </a:lnTo>
                  <a:cubicBezTo>
                    <a:pt x="4711524" y="2287191"/>
                    <a:pt x="4716058" y="2282657"/>
                    <a:pt x="4716058" y="2277070"/>
                  </a:cubicBezTo>
                  <a:lnTo>
                    <a:pt x="4716058" y="1953220"/>
                  </a:lnTo>
                  <a:lnTo>
                    <a:pt x="4716058" y="10120"/>
                  </a:lnTo>
                  <a:cubicBezTo>
                    <a:pt x="4716058" y="4530"/>
                    <a:pt x="4711524" y="0"/>
                    <a:pt x="4705938" y="0"/>
                  </a:cubicBezTo>
                  <a:lnTo>
                    <a:pt x="10120" y="0"/>
                  </a:lnTo>
                  <a:close/>
                  <a:moveTo>
                    <a:pt x="20241" y="20241"/>
                  </a:moveTo>
                  <a:lnTo>
                    <a:pt x="335363" y="20241"/>
                  </a:lnTo>
                  <a:lnTo>
                    <a:pt x="335363" y="323850"/>
                  </a:lnTo>
                  <a:lnTo>
                    <a:pt x="20241" y="323850"/>
                  </a:lnTo>
                  <a:cubicBezTo>
                    <a:pt x="20241" y="251903"/>
                    <a:pt x="20241" y="23516"/>
                    <a:pt x="20241" y="20241"/>
                  </a:cubicBezTo>
                  <a:close/>
                  <a:moveTo>
                    <a:pt x="355603" y="20241"/>
                  </a:moveTo>
                  <a:lnTo>
                    <a:pt x="670851" y="20241"/>
                  </a:lnTo>
                  <a:lnTo>
                    <a:pt x="670851" y="323850"/>
                  </a:lnTo>
                  <a:lnTo>
                    <a:pt x="355603" y="323850"/>
                  </a:lnTo>
                  <a:lnTo>
                    <a:pt x="355603" y="20241"/>
                  </a:lnTo>
                  <a:close/>
                  <a:moveTo>
                    <a:pt x="691092" y="20241"/>
                  </a:moveTo>
                  <a:lnTo>
                    <a:pt x="1006214" y="20241"/>
                  </a:lnTo>
                  <a:lnTo>
                    <a:pt x="1006214" y="323850"/>
                  </a:lnTo>
                  <a:lnTo>
                    <a:pt x="691092" y="323850"/>
                  </a:lnTo>
                  <a:lnTo>
                    <a:pt x="691092" y="20241"/>
                  </a:lnTo>
                  <a:close/>
                  <a:moveTo>
                    <a:pt x="1026455" y="20241"/>
                  </a:moveTo>
                  <a:lnTo>
                    <a:pt x="1341702" y="20241"/>
                  </a:lnTo>
                  <a:lnTo>
                    <a:pt x="1341702" y="323850"/>
                  </a:lnTo>
                  <a:lnTo>
                    <a:pt x="1026455" y="323850"/>
                  </a:lnTo>
                  <a:lnTo>
                    <a:pt x="1026455" y="20241"/>
                  </a:lnTo>
                  <a:close/>
                  <a:moveTo>
                    <a:pt x="1361943" y="20241"/>
                  </a:moveTo>
                  <a:lnTo>
                    <a:pt x="1677065" y="20241"/>
                  </a:lnTo>
                  <a:lnTo>
                    <a:pt x="1677065" y="323850"/>
                  </a:lnTo>
                  <a:lnTo>
                    <a:pt x="1361943" y="323850"/>
                  </a:lnTo>
                  <a:lnTo>
                    <a:pt x="1361943" y="20241"/>
                  </a:lnTo>
                  <a:close/>
                  <a:moveTo>
                    <a:pt x="1697306" y="20241"/>
                  </a:moveTo>
                  <a:lnTo>
                    <a:pt x="2012554" y="20241"/>
                  </a:lnTo>
                  <a:lnTo>
                    <a:pt x="2012554" y="323850"/>
                  </a:lnTo>
                  <a:lnTo>
                    <a:pt x="1697306" y="323850"/>
                  </a:lnTo>
                  <a:lnTo>
                    <a:pt x="1697306" y="20241"/>
                  </a:lnTo>
                  <a:close/>
                  <a:moveTo>
                    <a:pt x="2032794" y="20241"/>
                  </a:moveTo>
                  <a:lnTo>
                    <a:pt x="2347913" y="20241"/>
                  </a:lnTo>
                  <a:lnTo>
                    <a:pt x="2347913" y="323850"/>
                  </a:lnTo>
                  <a:lnTo>
                    <a:pt x="2032794" y="323850"/>
                  </a:lnTo>
                  <a:lnTo>
                    <a:pt x="2032794" y="20241"/>
                  </a:lnTo>
                  <a:close/>
                  <a:moveTo>
                    <a:pt x="2368153" y="20241"/>
                  </a:moveTo>
                  <a:lnTo>
                    <a:pt x="2683292" y="20241"/>
                  </a:lnTo>
                  <a:lnTo>
                    <a:pt x="2683292" y="323850"/>
                  </a:lnTo>
                  <a:lnTo>
                    <a:pt x="2368153" y="323850"/>
                  </a:lnTo>
                  <a:lnTo>
                    <a:pt x="2368153" y="20241"/>
                  </a:lnTo>
                  <a:close/>
                  <a:moveTo>
                    <a:pt x="2703532" y="20241"/>
                  </a:moveTo>
                  <a:lnTo>
                    <a:pt x="3018760" y="20241"/>
                  </a:lnTo>
                  <a:lnTo>
                    <a:pt x="3018760" y="323850"/>
                  </a:lnTo>
                  <a:lnTo>
                    <a:pt x="2703532" y="323850"/>
                  </a:lnTo>
                  <a:lnTo>
                    <a:pt x="2703532" y="20241"/>
                  </a:lnTo>
                  <a:close/>
                  <a:moveTo>
                    <a:pt x="3039000" y="20241"/>
                  </a:moveTo>
                  <a:lnTo>
                    <a:pt x="3354106" y="20241"/>
                  </a:lnTo>
                  <a:lnTo>
                    <a:pt x="3354106" y="323850"/>
                  </a:lnTo>
                  <a:lnTo>
                    <a:pt x="3039000" y="323850"/>
                  </a:lnTo>
                  <a:lnTo>
                    <a:pt x="3039000" y="20241"/>
                  </a:lnTo>
                  <a:close/>
                  <a:moveTo>
                    <a:pt x="3374347" y="20241"/>
                  </a:moveTo>
                  <a:lnTo>
                    <a:pt x="3689615" y="20241"/>
                  </a:lnTo>
                  <a:lnTo>
                    <a:pt x="3689615" y="323850"/>
                  </a:lnTo>
                  <a:lnTo>
                    <a:pt x="3374347" y="323850"/>
                  </a:lnTo>
                  <a:lnTo>
                    <a:pt x="3374347" y="20241"/>
                  </a:lnTo>
                  <a:close/>
                  <a:moveTo>
                    <a:pt x="3709856" y="20241"/>
                  </a:moveTo>
                  <a:lnTo>
                    <a:pt x="4024962" y="20241"/>
                  </a:lnTo>
                  <a:lnTo>
                    <a:pt x="4024962" y="323850"/>
                  </a:lnTo>
                  <a:lnTo>
                    <a:pt x="3709856" y="323850"/>
                  </a:lnTo>
                  <a:lnTo>
                    <a:pt x="3709856" y="20241"/>
                  </a:lnTo>
                  <a:close/>
                  <a:moveTo>
                    <a:pt x="4045202" y="20241"/>
                  </a:moveTo>
                  <a:lnTo>
                    <a:pt x="4360470" y="20241"/>
                  </a:lnTo>
                  <a:lnTo>
                    <a:pt x="4360470" y="323850"/>
                  </a:lnTo>
                  <a:lnTo>
                    <a:pt x="4045202" y="323850"/>
                  </a:lnTo>
                  <a:lnTo>
                    <a:pt x="4045202" y="20241"/>
                  </a:lnTo>
                  <a:close/>
                  <a:moveTo>
                    <a:pt x="4380711" y="20241"/>
                  </a:moveTo>
                  <a:lnTo>
                    <a:pt x="4695817" y="20241"/>
                  </a:lnTo>
                  <a:lnTo>
                    <a:pt x="4695817" y="323850"/>
                  </a:lnTo>
                  <a:lnTo>
                    <a:pt x="4380711" y="323850"/>
                  </a:lnTo>
                  <a:lnTo>
                    <a:pt x="4380711" y="20241"/>
                  </a:lnTo>
                  <a:close/>
                  <a:moveTo>
                    <a:pt x="20241" y="344091"/>
                  </a:moveTo>
                  <a:lnTo>
                    <a:pt x="335363" y="344091"/>
                  </a:lnTo>
                  <a:lnTo>
                    <a:pt x="335363" y="647700"/>
                  </a:lnTo>
                  <a:lnTo>
                    <a:pt x="20241" y="647700"/>
                  </a:lnTo>
                  <a:cubicBezTo>
                    <a:pt x="20241" y="526155"/>
                    <a:pt x="20241" y="419851"/>
                    <a:pt x="20241" y="344091"/>
                  </a:cubicBezTo>
                  <a:close/>
                  <a:moveTo>
                    <a:pt x="355603" y="344091"/>
                  </a:moveTo>
                  <a:lnTo>
                    <a:pt x="670851" y="344091"/>
                  </a:lnTo>
                  <a:lnTo>
                    <a:pt x="670851" y="647700"/>
                  </a:lnTo>
                  <a:lnTo>
                    <a:pt x="355603" y="647700"/>
                  </a:lnTo>
                  <a:lnTo>
                    <a:pt x="355603" y="344091"/>
                  </a:lnTo>
                  <a:close/>
                  <a:moveTo>
                    <a:pt x="691092" y="344091"/>
                  </a:moveTo>
                  <a:lnTo>
                    <a:pt x="1006214" y="344091"/>
                  </a:lnTo>
                  <a:lnTo>
                    <a:pt x="1006214" y="647700"/>
                  </a:lnTo>
                  <a:lnTo>
                    <a:pt x="691092" y="647700"/>
                  </a:lnTo>
                  <a:lnTo>
                    <a:pt x="691092" y="344091"/>
                  </a:lnTo>
                  <a:close/>
                  <a:moveTo>
                    <a:pt x="1026455" y="344091"/>
                  </a:moveTo>
                  <a:lnTo>
                    <a:pt x="1341702" y="344091"/>
                  </a:lnTo>
                  <a:lnTo>
                    <a:pt x="1341702" y="647700"/>
                  </a:lnTo>
                  <a:lnTo>
                    <a:pt x="1026455" y="647700"/>
                  </a:lnTo>
                  <a:lnTo>
                    <a:pt x="1026455" y="344091"/>
                  </a:lnTo>
                  <a:close/>
                  <a:moveTo>
                    <a:pt x="1361943" y="344091"/>
                  </a:moveTo>
                  <a:lnTo>
                    <a:pt x="1677065" y="344091"/>
                  </a:lnTo>
                  <a:lnTo>
                    <a:pt x="1677065" y="647700"/>
                  </a:lnTo>
                  <a:lnTo>
                    <a:pt x="1361943" y="647700"/>
                  </a:lnTo>
                  <a:lnTo>
                    <a:pt x="1361943" y="344091"/>
                  </a:lnTo>
                  <a:close/>
                  <a:moveTo>
                    <a:pt x="1697306" y="344091"/>
                  </a:moveTo>
                  <a:lnTo>
                    <a:pt x="2012554" y="344091"/>
                  </a:lnTo>
                  <a:lnTo>
                    <a:pt x="2012554" y="647700"/>
                  </a:lnTo>
                  <a:lnTo>
                    <a:pt x="1697306" y="647700"/>
                  </a:lnTo>
                  <a:lnTo>
                    <a:pt x="1697306" y="344091"/>
                  </a:lnTo>
                  <a:close/>
                  <a:moveTo>
                    <a:pt x="2032794" y="344091"/>
                  </a:moveTo>
                  <a:lnTo>
                    <a:pt x="2347913" y="344091"/>
                  </a:lnTo>
                  <a:lnTo>
                    <a:pt x="2347913" y="647700"/>
                  </a:lnTo>
                  <a:lnTo>
                    <a:pt x="2032794" y="647700"/>
                  </a:lnTo>
                  <a:lnTo>
                    <a:pt x="2032794" y="344091"/>
                  </a:lnTo>
                  <a:close/>
                  <a:moveTo>
                    <a:pt x="2368153" y="344091"/>
                  </a:moveTo>
                  <a:lnTo>
                    <a:pt x="2683292" y="344091"/>
                  </a:lnTo>
                  <a:lnTo>
                    <a:pt x="2683292" y="647700"/>
                  </a:lnTo>
                  <a:lnTo>
                    <a:pt x="2368153" y="647700"/>
                  </a:lnTo>
                  <a:lnTo>
                    <a:pt x="2368153" y="344091"/>
                  </a:lnTo>
                  <a:close/>
                  <a:moveTo>
                    <a:pt x="2703532" y="344091"/>
                  </a:moveTo>
                  <a:lnTo>
                    <a:pt x="3018760" y="344091"/>
                  </a:lnTo>
                  <a:lnTo>
                    <a:pt x="3018760" y="647700"/>
                  </a:lnTo>
                  <a:lnTo>
                    <a:pt x="2703532" y="647700"/>
                  </a:lnTo>
                  <a:lnTo>
                    <a:pt x="2703532" y="344091"/>
                  </a:lnTo>
                  <a:close/>
                  <a:moveTo>
                    <a:pt x="3039000" y="344091"/>
                  </a:moveTo>
                  <a:lnTo>
                    <a:pt x="3354106" y="344091"/>
                  </a:lnTo>
                  <a:lnTo>
                    <a:pt x="3354106" y="647700"/>
                  </a:lnTo>
                  <a:lnTo>
                    <a:pt x="3039000" y="647700"/>
                  </a:lnTo>
                  <a:lnTo>
                    <a:pt x="3039000" y="344091"/>
                  </a:lnTo>
                  <a:close/>
                  <a:moveTo>
                    <a:pt x="3374347" y="344091"/>
                  </a:moveTo>
                  <a:lnTo>
                    <a:pt x="3689615" y="344091"/>
                  </a:lnTo>
                  <a:lnTo>
                    <a:pt x="3689615" y="647700"/>
                  </a:lnTo>
                  <a:lnTo>
                    <a:pt x="3374347" y="647700"/>
                  </a:lnTo>
                  <a:lnTo>
                    <a:pt x="3374347" y="344091"/>
                  </a:lnTo>
                  <a:close/>
                  <a:moveTo>
                    <a:pt x="3709856" y="344091"/>
                  </a:moveTo>
                  <a:lnTo>
                    <a:pt x="4024962" y="344091"/>
                  </a:lnTo>
                  <a:lnTo>
                    <a:pt x="4024962" y="647700"/>
                  </a:lnTo>
                  <a:lnTo>
                    <a:pt x="3709856" y="647700"/>
                  </a:lnTo>
                  <a:lnTo>
                    <a:pt x="3709856" y="344091"/>
                  </a:lnTo>
                  <a:close/>
                  <a:moveTo>
                    <a:pt x="4045202" y="344091"/>
                  </a:moveTo>
                  <a:lnTo>
                    <a:pt x="4360470" y="344091"/>
                  </a:lnTo>
                  <a:lnTo>
                    <a:pt x="4360470" y="647700"/>
                  </a:lnTo>
                  <a:lnTo>
                    <a:pt x="4045202" y="647700"/>
                  </a:lnTo>
                  <a:lnTo>
                    <a:pt x="4045202" y="344091"/>
                  </a:lnTo>
                  <a:close/>
                  <a:moveTo>
                    <a:pt x="4380711" y="344091"/>
                  </a:moveTo>
                  <a:lnTo>
                    <a:pt x="4695817" y="344091"/>
                  </a:lnTo>
                  <a:lnTo>
                    <a:pt x="4695817" y="647700"/>
                  </a:lnTo>
                  <a:lnTo>
                    <a:pt x="4380711" y="647700"/>
                  </a:lnTo>
                  <a:lnTo>
                    <a:pt x="4380711" y="344091"/>
                  </a:lnTo>
                  <a:close/>
                  <a:moveTo>
                    <a:pt x="20241" y="667941"/>
                  </a:moveTo>
                  <a:lnTo>
                    <a:pt x="335363" y="667941"/>
                  </a:lnTo>
                  <a:lnTo>
                    <a:pt x="335363" y="971550"/>
                  </a:lnTo>
                  <a:lnTo>
                    <a:pt x="20241" y="971550"/>
                  </a:lnTo>
                  <a:cubicBezTo>
                    <a:pt x="20241" y="824826"/>
                    <a:pt x="20241" y="791769"/>
                    <a:pt x="20241" y="667941"/>
                  </a:cubicBezTo>
                  <a:close/>
                  <a:moveTo>
                    <a:pt x="355603" y="667941"/>
                  </a:moveTo>
                  <a:lnTo>
                    <a:pt x="670851" y="667941"/>
                  </a:lnTo>
                  <a:lnTo>
                    <a:pt x="670851" y="971550"/>
                  </a:lnTo>
                  <a:lnTo>
                    <a:pt x="355603" y="971550"/>
                  </a:lnTo>
                  <a:lnTo>
                    <a:pt x="355603" y="667941"/>
                  </a:lnTo>
                  <a:close/>
                  <a:moveTo>
                    <a:pt x="691092" y="667941"/>
                  </a:moveTo>
                  <a:lnTo>
                    <a:pt x="1006214" y="667941"/>
                  </a:lnTo>
                  <a:lnTo>
                    <a:pt x="1006214" y="971550"/>
                  </a:lnTo>
                  <a:lnTo>
                    <a:pt x="691092" y="971550"/>
                  </a:lnTo>
                  <a:lnTo>
                    <a:pt x="691092" y="667941"/>
                  </a:lnTo>
                  <a:close/>
                  <a:moveTo>
                    <a:pt x="1026455" y="667941"/>
                  </a:moveTo>
                  <a:lnTo>
                    <a:pt x="1341702" y="667941"/>
                  </a:lnTo>
                  <a:lnTo>
                    <a:pt x="1341702" y="971550"/>
                  </a:lnTo>
                  <a:lnTo>
                    <a:pt x="1026455" y="971550"/>
                  </a:lnTo>
                  <a:lnTo>
                    <a:pt x="1026455" y="667941"/>
                  </a:lnTo>
                  <a:close/>
                  <a:moveTo>
                    <a:pt x="1361943" y="667941"/>
                  </a:moveTo>
                  <a:lnTo>
                    <a:pt x="1677065" y="667941"/>
                  </a:lnTo>
                  <a:lnTo>
                    <a:pt x="1677065" y="971550"/>
                  </a:lnTo>
                  <a:lnTo>
                    <a:pt x="1361943" y="971550"/>
                  </a:lnTo>
                  <a:lnTo>
                    <a:pt x="1361943" y="667941"/>
                  </a:lnTo>
                  <a:close/>
                  <a:moveTo>
                    <a:pt x="1697306" y="667941"/>
                  </a:moveTo>
                  <a:lnTo>
                    <a:pt x="2012554" y="667941"/>
                  </a:lnTo>
                  <a:lnTo>
                    <a:pt x="2012554" y="971550"/>
                  </a:lnTo>
                  <a:lnTo>
                    <a:pt x="1697306" y="971550"/>
                  </a:lnTo>
                  <a:lnTo>
                    <a:pt x="1697306" y="667941"/>
                  </a:lnTo>
                  <a:close/>
                  <a:moveTo>
                    <a:pt x="2032794" y="667941"/>
                  </a:moveTo>
                  <a:lnTo>
                    <a:pt x="2347913" y="667941"/>
                  </a:lnTo>
                  <a:lnTo>
                    <a:pt x="2347913" y="971550"/>
                  </a:lnTo>
                  <a:lnTo>
                    <a:pt x="2032794" y="971550"/>
                  </a:lnTo>
                  <a:lnTo>
                    <a:pt x="2032794" y="667941"/>
                  </a:lnTo>
                  <a:close/>
                  <a:moveTo>
                    <a:pt x="2368153" y="667941"/>
                  </a:moveTo>
                  <a:lnTo>
                    <a:pt x="2683292" y="667941"/>
                  </a:lnTo>
                  <a:lnTo>
                    <a:pt x="2683292" y="971550"/>
                  </a:lnTo>
                  <a:lnTo>
                    <a:pt x="2368153" y="971550"/>
                  </a:lnTo>
                  <a:lnTo>
                    <a:pt x="2368153" y="667941"/>
                  </a:lnTo>
                  <a:close/>
                  <a:moveTo>
                    <a:pt x="2703532" y="667941"/>
                  </a:moveTo>
                  <a:lnTo>
                    <a:pt x="3018760" y="667941"/>
                  </a:lnTo>
                  <a:lnTo>
                    <a:pt x="3018760" y="971550"/>
                  </a:lnTo>
                  <a:lnTo>
                    <a:pt x="2703532" y="971550"/>
                  </a:lnTo>
                  <a:lnTo>
                    <a:pt x="2703532" y="667941"/>
                  </a:lnTo>
                  <a:close/>
                  <a:moveTo>
                    <a:pt x="3039000" y="667941"/>
                  </a:moveTo>
                  <a:lnTo>
                    <a:pt x="3354106" y="667941"/>
                  </a:lnTo>
                  <a:lnTo>
                    <a:pt x="3354106" y="971550"/>
                  </a:lnTo>
                  <a:lnTo>
                    <a:pt x="3039000" y="971550"/>
                  </a:lnTo>
                  <a:lnTo>
                    <a:pt x="3039000" y="667941"/>
                  </a:lnTo>
                  <a:close/>
                  <a:moveTo>
                    <a:pt x="3374347" y="667941"/>
                  </a:moveTo>
                  <a:lnTo>
                    <a:pt x="3689615" y="667941"/>
                  </a:lnTo>
                  <a:lnTo>
                    <a:pt x="3689615" y="971550"/>
                  </a:lnTo>
                  <a:lnTo>
                    <a:pt x="3374347" y="971550"/>
                  </a:lnTo>
                  <a:lnTo>
                    <a:pt x="3374347" y="667941"/>
                  </a:lnTo>
                  <a:close/>
                  <a:moveTo>
                    <a:pt x="3709856" y="667941"/>
                  </a:moveTo>
                  <a:lnTo>
                    <a:pt x="4024962" y="667941"/>
                  </a:lnTo>
                  <a:lnTo>
                    <a:pt x="4024962" y="971550"/>
                  </a:lnTo>
                  <a:lnTo>
                    <a:pt x="3709856" y="971550"/>
                  </a:lnTo>
                  <a:lnTo>
                    <a:pt x="3709856" y="667941"/>
                  </a:lnTo>
                  <a:close/>
                  <a:moveTo>
                    <a:pt x="4045202" y="667941"/>
                  </a:moveTo>
                  <a:lnTo>
                    <a:pt x="4360470" y="667941"/>
                  </a:lnTo>
                  <a:lnTo>
                    <a:pt x="4360470" y="971550"/>
                  </a:lnTo>
                  <a:lnTo>
                    <a:pt x="4045202" y="971550"/>
                  </a:lnTo>
                  <a:lnTo>
                    <a:pt x="4045202" y="667941"/>
                  </a:lnTo>
                  <a:close/>
                  <a:moveTo>
                    <a:pt x="4380711" y="667941"/>
                  </a:moveTo>
                  <a:lnTo>
                    <a:pt x="4695817" y="667941"/>
                  </a:lnTo>
                  <a:lnTo>
                    <a:pt x="4695817" y="971550"/>
                  </a:lnTo>
                  <a:lnTo>
                    <a:pt x="4380711" y="971550"/>
                  </a:lnTo>
                  <a:lnTo>
                    <a:pt x="4380711" y="667941"/>
                  </a:lnTo>
                  <a:close/>
                  <a:moveTo>
                    <a:pt x="20241" y="991791"/>
                  </a:moveTo>
                  <a:lnTo>
                    <a:pt x="335363" y="991791"/>
                  </a:lnTo>
                  <a:lnTo>
                    <a:pt x="335363" y="1295400"/>
                  </a:lnTo>
                  <a:lnTo>
                    <a:pt x="20241" y="1295400"/>
                  </a:lnTo>
                  <a:cubicBezTo>
                    <a:pt x="20241" y="1147915"/>
                    <a:pt x="20241" y="1139272"/>
                    <a:pt x="20241" y="991791"/>
                  </a:cubicBezTo>
                  <a:close/>
                  <a:moveTo>
                    <a:pt x="355603" y="991791"/>
                  </a:moveTo>
                  <a:lnTo>
                    <a:pt x="670851" y="991791"/>
                  </a:lnTo>
                  <a:lnTo>
                    <a:pt x="670851" y="1295400"/>
                  </a:lnTo>
                  <a:lnTo>
                    <a:pt x="355603" y="1295400"/>
                  </a:lnTo>
                  <a:lnTo>
                    <a:pt x="355603" y="991791"/>
                  </a:lnTo>
                  <a:close/>
                  <a:moveTo>
                    <a:pt x="691092" y="991791"/>
                  </a:moveTo>
                  <a:lnTo>
                    <a:pt x="1006214" y="991791"/>
                  </a:lnTo>
                  <a:lnTo>
                    <a:pt x="1006214" y="1295400"/>
                  </a:lnTo>
                  <a:lnTo>
                    <a:pt x="691092" y="1295400"/>
                  </a:lnTo>
                  <a:lnTo>
                    <a:pt x="691092" y="991791"/>
                  </a:lnTo>
                  <a:close/>
                  <a:moveTo>
                    <a:pt x="1026455" y="991791"/>
                  </a:moveTo>
                  <a:lnTo>
                    <a:pt x="1341702" y="991791"/>
                  </a:lnTo>
                  <a:lnTo>
                    <a:pt x="1341702" y="1295400"/>
                  </a:lnTo>
                  <a:lnTo>
                    <a:pt x="1026455" y="1295400"/>
                  </a:lnTo>
                  <a:lnTo>
                    <a:pt x="1026455" y="991791"/>
                  </a:lnTo>
                  <a:close/>
                  <a:moveTo>
                    <a:pt x="1361943" y="991791"/>
                  </a:moveTo>
                  <a:lnTo>
                    <a:pt x="1677065" y="991791"/>
                  </a:lnTo>
                  <a:lnTo>
                    <a:pt x="1677065" y="1295400"/>
                  </a:lnTo>
                  <a:lnTo>
                    <a:pt x="1361943" y="1295400"/>
                  </a:lnTo>
                  <a:lnTo>
                    <a:pt x="1361943" y="991791"/>
                  </a:lnTo>
                  <a:close/>
                  <a:moveTo>
                    <a:pt x="1697306" y="991791"/>
                  </a:moveTo>
                  <a:lnTo>
                    <a:pt x="2012554" y="991791"/>
                  </a:lnTo>
                  <a:lnTo>
                    <a:pt x="2012554" y="1295400"/>
                  </a:lnTo>
                  <a:lnTo>
                    <a:pt x="1697306" y="1295400"/>
                  </a:lnTo>
                  <a:lnTo>
                    <a:pt x="1697306" y="991791"/>
                  </a:lnTo>
                  <a:close/>
                  <a:moveTo>
                    <a:pt x="2032794" y="991791"/>
                  </a:moveTo>
                  <a:lnTo>
                    <a:pt x="2347913" y="991791"/>
                  </a:lnTo>
                  <a:lnTo>
                    <a:pt x="2347913" y="1295400"/>
                  </a:lnTo>
                  <a:lnTo>
                    <a:pt x="2032794" y="1295400"/>
                  </a:lnTo>
                  <a:lnTo>
                    <a:pt x="2032794" y="991791"/>
                  </a:lnTo>
                  <a:close/>
                  <a:moveTo>
                    <a:pt x="2368153" y="991791"/>
                  </a:moveTo>
                  <a:lnTo>
                    <a:pt x="2683292" y="991791"/>
                  </a:lnTo>
                  <a:lnTo>
                    <a:pt x="2683292" y="1295400"/>
                  </a:lnTo>
                  <a:lnTo>
                    <a:pt x="2368153" y="1295400"/>
                  </a:lnTo>
                  <a:lnTo>
                    <a:pt x="2368153" y="991791"/>
                  </a:lnTo>
                  <a:close/>
                  <a:moveTo>
                    <a:pt x="2703532" y="991791"/>
                  </a:moveTo>
                  <a:lnTo>
                    <a:pt x="3018760" y="991791"/>
                  </a:lnTo>
                  <a:lnTo>
                    <a:pt x="3018760" y="1295400"/>
                  </a:lnTo>
                  <a:lnTo>
                    <a:pt x="2703532" y="1295400"/>
                  </a:lnTo>
                  <a:lnTo>
                    <a:pt x="2703532" y="991791"/>
                  </a:lnTo>
                  <a:close/>
                  <a:moveTo>
                    <a:pt x="3039000" y="991791"/>
                  </a:moveTo>
                  <a:lnTo>
                    <a:pt x="3354106" y="991791"/>
                  </a:lnTo>
                  <a:lnTo>
                    <a:pt x="3354106" y="1295400"/>
                  </a:lnTo>
                  <a:lnTo>
                    <a:pt x="3039000" y="1295400"/>
                  </a:lnTo>
                  <a:lnTo>
                    <a:pt x="3039000" y="991791"/>
                  </a:lnTo>
                  <a:close/>
                  <a:moveTo>
                    <a:pt x="3374347" y="991791"/>
                  </a:moveTo>
                  <a:lnTo>
                    <a:pt x="3689615" y="991791"/>
                  </a:lnTo>
                  <a:lnTo>
                    <a:pt x="3689615" y="1295400"/>
                  </a:lnTo>
                  <a:lnTo>
                    <a:pt x="3374347" y="1295400"/>
                  </a:lnTo>
                  <a:lnTo>
                    <a:pt x="3374347" y="991791"/>
                  </a:lnTo>
                  <a:close/>
                  <a:moveTo>
                    <a:pt x="3709856" y="991791"/>
                  </a:moveTo>
                  <a:lnTo>
                    <a:pt x="4024962" y="991791"/>
                  </a:lnTo>
                  <a:lnTo>
                    <a:pt x="4024962" y="1295400"/>
                  </a:lnTo>
                  <a:lnTo>
                    <a:pt x="3709856" y="1295400"/>
                  </a:lnTo>
                  <a:lnTo>
                    <a:pt x="3709856" y="991791"/>
                  </a:lnTo>
                  <a:close/>
                  <a:moveTo>
                    <a:pt x="4045202" y="991791"/>
                  </a:moveTo>
                  <a:lnTo>
                    <a:pt x="4360470" y="991791"/>
                  </a:lnTo>
                  <a:lnTo>
                    <a:pt x="4360470" y="1295400"/>
                  </a:lnTo>
                  <a:lnTo>
                    <a:pt x="4045202" y="1295400"/>
                  </a:lnTo>
                  <a:lnTo>
                    <a:pt x="4045202" y="991791"/>
                  </a:lnTo>
                  <a:close/>
                  <a:moveTo>
                    <a:pt x="4380711" y="991791"/>
                  </a:moveTo>
                  <a:lnTo>
                    <a:pt x="4695817" y="991791"/>
                  </a:lnTo>
                  <a:lnTo>
                    <a:pt x="4695817" y="1295400"/>
                  </a:lnTo>
                  <a:lnTo>
                    <a:pt x="4380711" y="1295400"/>
                  </a:lnTo>
                  <a:lnTo>
                    <a:pt x="4380711" y="991791"/>
                  </a:lnTo>
                  <a:close/>
                  <a:moveTo>
                    <a:pt x="20241" y="1315641"/>
                  </a:moveTo>
                  <a:lnTo>
                    <a:pt x="335363" y="1315641"/>
                  </a:lnTo>
                  <a:lnTo>
                    <a:pt x="335363" y="1619250"/>
                  </a:lnTo>
                  <a:lnTo>
                    <a:pt x="20241" y="1619250"/>
                  </a:lnTo>
                  <a:cubicBezTo>
                    <a:pt x="20241" y="1495418"/>
                    <a:pt x="20241" y="1462361"/>
                    <a:pt x="20241" y="1315641"/>
                  </a:cubicBezTo>
                  <a:close/>
                  <a:moveTo>
                    <a:pt x="355603" y="1315641"/>
                  </a:moveTo>
                  <a:lnTo>
                    <a:pt x="670851" y="1315641"/>
                  </a:lnTo>
                  <a:lnTo>
                    <a:pt x="670851" y="1619250"/>
                  </a:lnTo>
                  <a:lnTo>
                    <a:pt x="355603" y="1619250"/>
                  </a:lnTo>
                  <a:lnTo>
                    <a:pt x="355603" y="1315641"/>
                  </a:lnTo>
                  <a:close/>
                  <a:moveTo>
                    <a:pt x="691092" y="1315641"/>
                  </a:moveTo>
                  <a:lnTo>
                    <a:pt x="1006214" y="1315641"/>
                  </a:lnTo>
                  <a:lnTo>
                    <a:pt x="1006214" y="1619250"/>
                  </a:lnTo>
                  <a:lnTo>
                    <a:pt x="691092" y="1619250"/>
                  </a:lnTo>
                  <a:lnTo>
                    <a:pt x="691092" y="1315641"/>
                  </a:lnTo>
                  <a:close/>
                  <a:moveTo>
                    <a:pt x="1026455" y="1315641"/>
                  </a:moveTo>
                  <a:lnTo>
                    <a:pt x="1341702" y="1315641"/>
                  </a:lnTo>
                  <a:lnTo>
                    <a:pt x="1341702" y="1619250"/>
                  </a:lnTo>
                  <a:lnTo>
                    <a:pt x="1026455" y="1619250"/>
                  </a:lnTo>
                  <a:lnTo>
                    <a:pt x="1026455" y="1315641"/>
                  </a:lnTo>
                  <a:close/>
                  <a:moveTo>
                    <a:pt x="1361943" y="1315641"/>
                  </a:moveTo>
                  <a:lnTo>
                    <a:pt x="1677065" y="1315641"/>
                  </a:lnTo>
                  <a:lnTo>
                    <a:pt x="1677065" y="1619250"/>
                  </a:lnTo>
                  <a:lnTo>
                    <a:pt x="1361943" y="1619250"/>
                  </a:lnTo>
                  <a:lnTo>
                    <a:pt x="1361943" y="1315641"/>
                  </a:lnTo>
                  <a:close/>
                  <a:moveTo>
                    <a:pt x="1697306" y="1315641"/>
                  </a:moveTo>
                  <a:lnTo>
                    <a:pt x="2012554" y="1315641"/>
                  </a:lnTo>
                  <a:lnTo>
                    <a:pt x="2012554" y="1619250"/>
                  </a:lnTo>
                  <a:lnTo>
                    <a:pt x="1697306" y="1619250"/>
                  </a:lnTo>
                  <a:lnTo>
                    <a:pt x="1697306" y="1315641"/>
                  </a:lnTo>
                  <a:close/>
                  <a:moveTo>
                    <a:pt x="2032794" y="1315641"/>
                  </a:moveTo>
                  <a:lnTo>
                    <a:pt x="2347913" y="1315641"/>
                  </a:lnTo>
                  <a:lnTo>
                    <a:pt x="2347913" y="1619250"/>
                  </a:lnTo>
                  <a:lnTo>
                    <a:pt x="2032794" y="1619250"/>
                  </a:lnTo>
                  <a:lnTo>
                    <a:pt x="2032794" y="1315641"/>
                  </a:lnTo>
                  <a:close/>
                  <a:moveTo>
                    <a:pt x="2368153" y="1315641"/>
                  </a:moveTo>
                  <a:lnTo>
                    <a:pt x="2683292" y="1315641"/>
                  </a:lnTo>
                  <a:lnTo>
                    <a:pt x="2683292" y="1619250"/>
                  </a:lnTo>
                  <a:lnTo>
                    <a:pt x="2368153" y="1619250"/>
                  </a:lnTo>
                  <a:lnTo>
                    <a:pt x="2368153" y="1315641"/>
                  </a:lnTo>
                  <a:close/>
                  <a:moveTo>
                    <a:pt x="2703532" y="1315641"/>
                  </a:moveTo>
                  <a:lnTo>
                    <a:pt x="3018760" y="1315641"/>
                  </a:lnTo>
                  <a:lnTo>
                    <a:pt x="3018760" y="1619250"/>
                  </a:lnTo>
                  <a:lnTo>
                    <a:pt x="2703532" y="1619250"/>
                  </a:lnTo>
                  <a:lnTo>
                    <a:pt x="2703532" y="1315641"/>
                  </a:lnTo>
                  <a:close/>
                  <a:moveTo>
                    <a:pt x="3039000" y="1315641"/>
                  </a:moveTo>
                  <a:lnTo>
                    <a:pt x="3354106" y="1315641"/>
                  </a:lnTo>
                  <a:lnTo>
                    <a:pt x="3354106" y="1619250"/>
                  </a:lnTo>
                  <a:lnTo>
                    <a:pt x="3039000" y="1619250"/>
                  </a:lnTo>
                  <a:lnTo>
                    <a:pt x="3039000" y="1315641"/>
                  </a:lnTo>
                  <a:close/>
                  <a:moveTo>
                    <a:pt x="3374347" y="1315641"/>
                  </a:moveTo>
                  <a:lnTo>
                    <a:pt x="3689615" y="1315641"/>
                  </a:lnTo>
                  <a:lnTo>
                    <a:pt x="3689615" y="1619250"/>
                  </a:lnTo>
                  <a:lnTo>
                    <a:pt x="3374347" y="1619250"/>
                  </a:lnTo>
                  <a:lnTo>
                    <a:pt x="3374347" y="1315641"/>
                  </a:lnTo>
                  <a:close/>
                  <a:moveTo>
                    <a:pt x="3709856" y="1315641"/>
                  </a:moveTo>
                  <a:lnTo>
                    <a:pt x="4024962" y="1315641"/>
                  </a:lnTo>
                  <a:lnTo>
                    <a:pt x="4024962" y="1619250"/>
                  </a:lnTo>
                  <a:lnTo>
                    <a:pt x="3709856" y="1619250"/>
                  </a:lnTo>
                  <a:lnTo>
                    <a:pt x="3709856" y="1315641"/>
                  </a:lnTo>
                  <a:close/>
                  <a:moveTo>
                    <a:pt x="4045202" y="1315641"/>
                  </a:moveTo>
                  <a:lnTo>
                    <a:pt x="4360470" y="1315641"/>
                  </a:lnTo>
                  <a:lnTo>
                    <a:pt x="4360470" y="1619250"/>
                  </a:lnTo>
                  <a:lnTo>
                    <a:pt x="4045202" y="1619250"/>
                  </a:lnTo>
                  <a:lnTo>
                    <a:pt x="4045202" y="1315641"/>
                  </a:lnTo>
                  <a:close/>
                  <a:moveTo>
                    <a:pt x="4380711" y="1315641"/>
                  </a:moveTo>
                  <a:lnTo>
                    <a:pt x="4695817" y="1315641"/>
                  </a:lnTo>
                  <a:lnTo>
                    <a:pt x="4695817" y="1619250"/>
                  </a:lnTo>
                  <a:lnTo>
                    <a:pt x="4380711" y="1619250"/>
                  </a:lnTo>
                  <a:lnTo>
                    <a:pt x="4380711" y="1315641"/>
                  </a:lnTo>
                  <a:close/>
                  <a:moveTo>
                    <a:pt x="20241" y="1639491"/>
                  </a:moveTo>
                  <a:lnTo>
                    <a:pt x="335363" y="1639491"/>
                  </a:lnTo>
                  <a:lnTo>
                    <a:pt x="335363" y="1943100"/>
                  </a:lnTo>
                  <a:lnTo>
                    <a:pt x="20241" y="1943100"/>
                  </a:lnTo>
                  <a:cubicBezTo>
                    <a:pt x="20241" y="1867335"/>
                    <a:pt x="20241" y="1761032"/>
                    <a:pt x="20241" y="1639491"/>
                  </a:cubicBezTo>
                  <a:close/>
                  <a:moveTo>
                    <a:pt x="355603" y="1639491"/>
                  </a:moveTo>
                  <a:lnTo>
                    <a:pt x="670851" y="1639491"/>
                  </a:lnTo>
                  <a:lnTo>
                    <a:pt x="670851" y="1943100"/>
                  </a:lnTo>
                  <a:lnTo>
                    <a:pt x="355603" y="1943100"/>
                  </a:lnTo>
                  <a:lnTo>
                    <a:pt x="355603" y="1639491"/>
                  </a:lnTo>
                  <a:close/>
                  <a:moveTo>
                    <a:pt x="691092" y="1639491"/>
                  </a:moveTo>
                  <a:lnTo>
                    <a:pt x="1006214" y="1639491"/>
                  </a:lnTo>
                  <a:lnTo>
                    <a:pt x="1006214" y="1943100"/>
                  </a:lnTo>
                  <a:lnTo>
                    <a:pt x="691092" y="1943100"/>
                  </a:lnTo>
                  <a:lnTo>
                    <a:pt x="691092" y="1639491"/>
                  </a:lnTo>
                  <a:close/>
                  <a:moveTo>
                    <a:pt x="1026455" y="1639491"/>
                  </a:moveTo>
                  <a:lnTo>
                    <a:pt x="1341702" y="1639491"/>
                  </a:lnTo>
                  <a:lnTo>
                    <a:pt x="1341702" y="1943100"/>
                  </a:lnTo>
                  <a:lnTo>
                    <a:pt x="1026455" y="1943100"/>
                  </a:lnTo>
                  <a:lnTo>
                    <a:pt x="1026455" y="1639491"/>
                  </a:lnTo>
                  <a:close/>
                  <a:moveTo>
                    <a:pt x="1361943" y="1639491"/>
                  </a:moveTo>
                  <a:lnTo>
                    <a:pt x="1677065" y="1639491"/>
                  </a:lnTo>
                  <a:lnTo>
                    <a:pt x="1677065" y="1943100"/>
                  </a:lnTo>
                  <a:lnTo>
                    <a:pt x="1361943" y="1943100"/>
                  </a:lnTo>
                  <a:lnTo>
                    <a:pt x="1361943" y="1639491"/>
                  </a:lnTo>
                  <a:close/>
                  <a:moveTo>
                    <a:pt x="1697306" y="1639491"/>
                  </a:moveTo>
                  <a:lnTo>
                    <a:pt x="2012554" y="1639491"/>
                  </a:lnTo>
                  <a:lnTo>
                    <a:pt x="2012554" y="1943100"/>
                  </a:lnTo>
                  <a:lnTo>
                    <a:pt x="1697306" y="1943100"/>
                  </a:lnTo>
                  <a:lnTo>
                    <a:pt x="1697306" y="1639491"/>
                  </a:lnTo>
                  <a:close/>
                  <a:moveTo>
                    <a:pt x="2032794" y="1639491"/>
                  </a:moveTo>
                  <a:lnTo>
                    <a:pt x="2347913" y="1639491"/>
                  </a:lnTo>
                  <a:lnTo>
                    <a:pt x="2347913" y="1943100"/>
                  </a:lnTo>
                  <a:lnTo>
                    <a:pt x="2032794" y="1943100"/>
                  </a:lnTo>
                  <a:lnTo>
                    <a:pt x="2032794" y="1639491"/>
                  </a:lnTo>
                  <a:close/>
                  <a:moveTo>
                    <a:pt x="2368153" y="1639491"/>
                  </a:moveTo>
                  <a:lnTo>
                    <a:pt x="2683292" y="1639491"/>
                  </a:lnTo>
                  <a:lnTo>
                    <a:pt x="2683292" y="1943100"/>
                  </a:lnTo>
                  <a:lnTo>
                    <a:pt x="2368153" y="1943100"/>
                  </a:lnTo>
                  <a:lnTo>
                    <a:pt x="2368153" y="1639491"/>
                  </a:lnTo>
                  <a:close/>
                  <a:moveTo>
                    <a:pt x="2703532" y="1639491"/>
                  </a:moveTo>
                  <a:lnTo>
                    <a:pt x="3018760" y="1639491"/>
                  </a:lnTo>
                  <a:lnTo>
                    <a:pt x="3018760" y="1943100"/>
                  </a:lnTo>
                  <a:lnTo>
                    <a:pt x="2703532" y="1943100"/>
                  </a:lnTo>
                  <a:lnTo>
                    <a:pt x="2703532" y="1639491"/>
                  </a:lnTo>
                  <a:close/>
                  <a:moveTo>
                    <a:pt x="3039000" y="1639491"/>
                  </a:moveTo>
                  <a:lnTo>
                    <a:pt x="3354106" y="1639491"/>
                  </a:lnTo>
                  <a:lnTo>
                    <a:pt x="3354106" y="1943100"/>
                  </a:lnTo>
                  <a:lnTo>
                    <a:pt x="3039000" y="1943100"/>
                  </a:lnTo>
                  <a:lnTo>
                    <a:pt x="3039000" y="1639491"/>
                  </a:lnTo>
                  <a:close/>
                  <a:moveTo>
                    <a:pt x="3374347" y="1639491"/>
                  </a:moveTo>
                  <a:lnTo>
                    <a:pt x="3689615" y="1639491"/>
                  </a:lnTo>
                  <a:lnTo>
                    <a:pt x="3689615" y="1943100"/>
                  </a:lnTo>
                  <a:lnTo>
                    <a:pt x="3374347" y="1943100"/>
                  </a:lnTo>
                  <a:lnTo>
                    <a:pt x="3374347" y="1639491"/>
                  </a:lnTo>
                  <a:close/>
                  <a:moveTo>
                    <a:pt x="3709856" y="1639491"/>
                  </a:moveTo>
                  <a:lnTo>
                    <a:pt x="4024962" y="1639491"/>
                  </a:lnTo>
                  <a:lnTo>
                    <a:pt x="4024962" y="1943100"/>
                  </a:lnTo>
                  <a:lnTo>
                    <a:pt x="3709856" y="1943100"/>
                  </a:lnTo>
                  <a:lnTo>
                    <a:pt x="3709856" y="1639491"/>
                  </a:lnTo>
                  <a:close/>
                  <a:moveTo>
                    <a:pt x="4045202" y="1639491"/>
                  </a:moveTo>
                  <a:lnTo>
                    <a:pt x="4360470" y="1639491"/>
                  </a:lnTo>
                  <a:lnTo>
                    <a:pt x="4360470" y="1943100"/>
                  </a:lnTo>
                  <a:lnTo>
                    <a:pt x="4045202" y="1943100"/>
                  </a:lnTo>
                  <a:lnTo>
                    <a:pt x="4045202" y="1639491"/>
                  </a:lnTo>
                  <a:close/>
                  <a:moveTo>
                    <a:pt x="4380711" y="1639491"/>
                  </a:moveTo>
                  <a:lnTo>
                    <a:pt x="4695817" y="1639491"/>
                  </a:lnTo>
                  <a:lnTo>
                    <a:pt x="4695817" y="1943100"/>
                  </a:lnTo>
                  <a:lnTo>
                    <a:pt x="4380711" y="1943100"/>
                  </a:lnTo>
                  <a:lnTo>
                    <a:pt x="4380711" y="1639491"/>
                  </a:lnTo>
                  <a:close/>
                  <a:moveTo>
                    <a:pt x="20241" y="1963341"/>
                  </a:moveTo>
                  <a:lnTo>
                    <a:pt x="335363" y="1963341"/>
                  </a:lnTo>
                  <a:lnTo>
                    <a:pt x="335363" y="2266950"/>
                  </a:lnTo>
                  <a:lnTo>
                    <a:pt x="20241" y="2266950"/>
                  </a:lnTo>
                  <a:cubicBezTo>
                    <a:pt x="20241" y="2263671"/>
                    <a:pt x="20241" y="2035284"/>
                    <a:pt x="20241" y="1963341"/>
                  </a:cubicBezTo>
                  <a:close/>
                  <a:moveTo>
                    <a:pt x="355603" y="1963341"/>
                  </a:moveTo>
                  <a:lnTo>
                    <a:pt x="670851" y="1963341"/>
                  </a:lnTo>
                  <a:lnTo>
                    <a:pt x="670851" y="2266950"/>
                  </a:lnTo>
                  <a:lnTo>
                    <a:pt x="355603" y="2266950"/>
                  </a:lnTo>
                  <a:lnTo>
                    <a:pt x="355603" y="1963341"/>
                  </a:lnTo>
                  <a:close/>
                  <a:moveTo>
                    <a:pt x="691092" y="1963341"/>
                  </a:moveTo>
                  <a:lnTo>
                    <a:pt x="1006214" y="1963341"/>
                  </a:lnTo>
                  <a:lnTo>
                    <a:pt x="1006214" y="2266950"/>
                  </a:lnTo>
                  <a:lnTo>
                    <a:pt x="691092" y="2266950"/>
                  </a:lnTo>
                  <a:lnTo>
                    <a:pt x="691092" y="1963341"/>
                  </a:lnTo>
                  <a:close/>
                  <a:moveTo>
                    <a:pt x="1026455" y="1963341"/>
                  </a:moveTo>
                  <a:lnTo>
                    <a:pt x="1341702" y="1963341"/>
                  </a:lnTo>
                  <a:lnTo>
                    <a:pt x="1341702" y="2266950"/>
                  </a:lnTo>
                  <a:lnTo>
                    <a:pt x="1026455" y="2266950"/>
                  </a:lnTo>
                  <a:lnTo>
                    <a:pt x="1026455" y="1963341"/>
                  </a:lnTo>
                  <a:close/>
                  <a:moveTo>
                    <a:pt x="1361943" y="1963341"/>
                  </a:moveTo>
                  <a:lnTo>
                    <a:pt x="1677065" y="1963341"/>
                  </a:lnTo>
                  <a:lnTo>
                    <a:pt x="1677065" y="2266950"/>
                  </a:lnTo>
                  <a:lnTo>
                    <a:pt x="1361943" y="2266950"/>
                  </a:lnTo>
                  <a:lnTo>
                    <a:pt x="1361943" y="1963341"/>
                  </a:lnTo>
                  <a:close/>
                  <a:moveTo>
                    <a:pt x="1697306" y="1963341"/>
                  </a:moveTo>
                  <a:lnTo>
                    <a:pt x="2012554" y="1963341"/>
                  </a:lnTo>
                  <a:lnTo>
                    <a:pt x="2012554" y="2266950"/>
                  </a:lnTo>
                  <a:lnTo>
                    <a:pt x="1697306" y="2266950"/>
                  </a:lnTo>
                  <a:lnTo>
                    <a:pt x="1697306" y="1963341"/>
                  </a:lnTo>
                  <a:close/>
                  <a:moveTo>
                    <a:pt x="2032794" y="1963341"/>
                  </a:moveTo>
                  <a:lnTo>
                    <a:pt x="2347913" y="1963341"/>
                  </a:lnTo>
                  <a:lnTo>
                    <a:pt x="2347913" y="2266950"/>
                  </a:lnTo>
                  <a:lnTo>
                    <a:pt x="2032794" y="2266950"/>
                  </a:lnTo>
                  <a:lnTo>
                    <a:pt x="2032794" y="1963341"/>
                  </a:lnTo>
                  <a:close/>
                  <a:moveTo>
                    <a:pt x="2368153" y="1963341"/>
                  </a:moveTo>
                  <a:lnTo>
                    <a:pt x="2683292" y="1963341"/>
                  </a:lnTo>
                  <a:lnTo>
                    <a:pt x="2683292" y="2266950"/>
                  </a:lnTo>
                  <a:lnTo>
                    <a:pt x="2368153" y="2266950"/>
                  </a:lnTo>
                  <a:lnTo>
                    <a:pt x="2368153" y="1963341"/>
                  </a:lnTo>
                  <a:close/>
                  <a:moveTo>
                    <a:pt x="2703532" y="1963341"/>
                  </a:moveTo>
                  <a:lnTo>
                    <a:pt x="3018760" y="1963341"/>
                  </a:lnTo>
                  <a:lnTo>
                    <a:pt x="3018760" y="2266950"/>
                  </a:lnTo>
                  <a:lnTo>
                    <a:pt x="2703532" y="2266950"/>
                  </a:lnTo>
                  <a:lnTo>
                    <a:pt x="2703532" y="1963341"/>
                  </a:lnTo>
                  <a:close/>
                  <a:moveTo>
                    <a:pt x="3039000" y="1963341"/>
                  </a:moveTo>
                  <a:lnTo>
                    <a:pt x="3354106" y="1963341"/>
                  </a:lnTo>
                  <a:lnTo>
                    <a:pt x="3354106" y="2266950"/>
                  </a:lnTo>
                  <a:lnTo>
                    <a:pt x="3039000" y="2266950"/>
                  </a:lnTo>
                  <a:lnTo>
                    <a:pt x="3039000" y="1963341"/>
                  </a:lnTo>
                  <a:close/>
                  <a:moveTo>
                    <a:pt x="3374347" y="1963341"/>
                  </a:moveTo>
                  <a:lnTo>
                    <a:pt x="3689615" y="1963341"/>
                  </a:lnTo>
                  <a:lnTo>
                    <a:pt x="3689615" y="2266950"/>
                  </a:lnTo>
                  <a:lnTo>
                    <a:pt x="3374347" y="2266950"/>
                  </a:lnTo>
                  <a:lnTo>
                    <a:pt x="3374347" y="1963341"/>
                  </a:lnTo>
                  <a:close/>
                  <a:moveTo>
                    <a:pt x="3709856" y="1963341"/>
                  </a:moveTo>
                  <a:lnTo>
                    <a:pt x="4024962" y="1963341"/>
                  </a:lnTo>
                  <a:lnTo>
                    <a:pt x="4024962" y="2266950"/>
                  </a:lnTo>
                  <a:lnTo>
                    <a:pt x="3709856" y="2266950"/>
                  </a:lnTo>
                  <a:lnTo>
                    <a:pt x="3709856" y="1963341"/>
                  </a:lnTo>
                  <a:close/>
                  <a:moveTo>
                    <a:pt x="4045202" y="1963341"/>
                  </a:moveTo>
                  <a:lnTo>
                    <a:pt x="4360470" y="1963341"/>
                  </a:lnTo>
                  <a:lnTo>
                    <a:pt x="4360470" y="2266950"/>
                  </a:lnTo>
                  <a:lnTo>
                    <a:pt x="4045202" y="2266950"/>
                  </a:lnTo>
                  <a:lnTo>
                    <a:pt x="4045202" y="1963341"/>
                  </a:lnTo>
                  <a:close/>
                  <a:moveTo>
                    <a:pt x="4380711" y="1963341"/>
                  </a:moveTo>
                  <a:lnTo>
                    <a:pt x="4695817" y="1963341"/>
                  </a:lnTo>
                  <a:lnTo>
                    <a:pt x="4695817" y="2266950"/>
                  </a:lnTo>
                  <a:lnTo>
                    <a:pt x="4380711" y="2266950"/>
                  </a:lnTo>
                  <a:lnTo>
                    <a:pt x="4380711" y="1963341"/>
                  </a:lnTo>
                  <a:close/>
                </a:path>
              </a:pathLst>
            </a:custGeom>
            <a:solidFill>
              <a:srgbClr val="FFFFFF">
                <a:alpha val="10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13" name="Google Shape;1013;p19"/>
          <p:cNvSpPr/>
          <p:nvPr/>
        </p:nvSpPr>
        <p:spPr>
          <a:xfrm rot="-2173957">
            <a:off x="508233" y="2900090"/>
            <a:ext cx="1828733" cy="1828798"/>
          </a:xfrm>
          <a:prstGeom prst="foldedCorner">
            <a:avLst>
              <a:gd fmla="val 16667" name="adj"/>
            </a:avLst>
          </a:prstGeom>
          <a:solidFill>
            <a:srgbClr val="FFFFFF"/>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14" name="Google Shape;1014;p19"/>
          <p:cNvSpPr/>
          <p:nvPr/>
        </p:nvSpPr>
        <p:spPr>
          <a:xfrm>
            <a:off x="10097143" y="1540358"/>
            <a:ext cx="1072267" cy="1059862"/>
          </a:xfrm>
          <a:custGeom>
            <a:rect b="b" l="l" r="r" t="t"/>
            <a:pathLst>
              <a:path extrusionOk="0" h="622533" w="629819">
                <a:moveTo>
                  <a:pt x="144771" y="299548"/>
                </a:moveTo>
                <a:cubicBezTo>
                  <a:pt x="130607" y="345591"/>
                  <a:pt x="90360" y="348376"/>
                  <a:pt x="56117" y="374131"/>
                </a:cubicBezTo>
                <a:cubicBezTo>
                  <a:pt x="-76876" y="474172"/>
                  <a:pt x="51632" y="663082"/>
                  <a:pt x="181362" y="614767"/>
                </a:cubicBezTo>
                <a:cubicBezTo>
                  <a:pt x="218556" y="600914"/>
                  <a:pt x="228284" y="542905"/>
                  <a:pt x="248905" y="513447"/>
                </a:cubicBezTo>
                <a:cubicBezTo>
                  <a:pt x="277594" y="472464"/>
                  <a:pt x="315153" y="450361"/>
                  <a:pt x="361483" y="431828"/>
                </a:cubicBezTo>
                <a:cubicBezTo>
                  <a:pt x="426006" y="406022"/>
                  <a:pt x="545046" y="512609"/>
                  <a:pt x="592267" y="427606"/>
                </a:cubicBezTo>
                <a:cubicBezTo>
                  <a:pt x="651503" y="320979"/>
                  <a:pt x="523271" y="342248"/>
                  <a:pt x="530351" y="264370"/>
                </a:cubicBezTo>
                <a:cubicBezTo>
                  <a:pt x="536480" y="196968"/>
                  <a:pt x="657737" y="183031"/>
                  <a:pt x="623855" y="90487"/>
                </a:cubicBezTo>
                <a:cubicBezTo>
                  <a:pt x="580625" y="-27472"/>
                  <a:pt x="387104" y="-6794"/>
                  <a:pt x="310007" y="23632"/>
                </a:cubicBezTo>
                <a:cubicBezTo>
                  <a:pt x="81385" y="113856"/>
                  <a:pt x="155923" y="263305"/>
                  <a:pt x="144771" y="29954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15" name="Google Shape;1015;p19"/>
          <p:cNvGrpSpPr/>
          <p:nvPr/>
        </p:nvGrpSpPr>
        <p:grpSpPr>
          <a:xfrm flipH="1" rot="-8955440">
            <a:off x="10429902" y="-552757"/>
            <a:ext cx="2247266" cy="2497078"/>
            <a:chOff x="5616732" y="2235417"/>
            <a:chExt cx="2247193" cy="2496996"/>
          </a:xfrm>
        </p:grpSpPr>
        <p:sp>
          <p:nvSpPr>
            <p:cNvPr id="1016" name="Google Shape;1016;p19"/>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17" name="Google Shape;1017;p19"/>
            <p:cNvGrpSpPr/>
            <p:nvPr/>
          </p:nvGrpSpPr>
          <p:grpSpPr>
            <a:xfrm rot="1857791">
              <a:off x="6541011" y="2303555"/>
              <a:ext cx="344109" cy="303742"/>
              <a:chOff x="4859328" y="1925846"/>
              <a:chExt cx="202285" cy="178555"/>
            </a:xfrm>
          </p:grpSpPr>
          <p:sp>
            <p:nvSpPr>
              <p:cNvPr id="1018" name="Google Shape;1018;p19"/>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19"/>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19"/>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19"/>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19"/>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19"/>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19"/>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19"/>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19"/>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19"/>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28" name="Google Shape;1028;p19"/>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29" name="Google Shape;1029;p19"/>
            <p:cNvGrpSpPr/>
            <p:nvPr/>
          </p:nvGrpSpPr>
          <p:grpSpPr>
            <a:xfrm>
              <a:off x="5616732" y="2354629"/>
              <a:ext cx="2247193" cy="2377784"/>
              <a:chOff x="5616732" y="2354629"/>
              <a:chExt cx="2247193" cy="2377784"/>
            </a:xfrm>
          </p:grpSpPr>
          <p:sp>
            <p:nvSpPr>
              <p:cNvPr id="1030" name="Google Shape;1030;p19"/>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19"/>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19"/>
              <p:cNvSpPr/>
              <p:nvPr/>
            </p:nvSpPr>
            <p:spPr>
              <a:xfrm>
                <a:off x="6153150" y="4295775"/>
                <a:ext cx="995400" cy="1143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33" name="Google Shape;1033;p19"/>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034" name="Google Shape;1034;p19"/>
              <p:cNvGrpSpPr/>
              <p:nvPr/>
            </p:nvGrpSpPr>
            <p:grpSpPr>
              <a:xfrm rot="1857791">
                <a:off x="6424709" y="2840867"/>
                <a:ext cx="898463" cy="1228194"/>
                <a:chOff x="5079785" y="2109319"/>
                <a:chExt cx="528162" cy="721995"/>
              </a:xfrm>
            </p:grpSpPr>
            <p:sp>
              <p:nvSpPr>
                <p:cNvPr id="1035" name="Google Shape;1035;p19"/>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19"/>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037" name="Google Shape;1037;p19"/>
          <p:cNvSpPr/>
          <p:nvPr/>
        </p:nvSpPr>
        <p:spPr>
          <a:xfrm rot="-3280576">
            <a:off x="1438739" y="3838338"/>
            <a:ext cx="599386" cy="647359"/>
          </a:xfrm>
          <a:custGeom>
            <a:rect b="b" l="l" r="r" t="t"/>
            <a:pathLst>
              <a:path extrusionOk="0" h="415889" w="385069">
                <a:moveTo>
                  <a:pt x="31234" y="137380"/>
                </a:moveTo>
                <a:cubicBezTo>
                  <a:pt x="103372" y="215894"/>
                  <a:pt x="72364" y="310970"/>
                  <a:pt x="135231" y="391374"/>
                </a:cubicBezTo>
                <a:cubicBezTo>
                  <a:pt x="171543" y="437822"/>
                  <a:pt x="265864" y="421277"/>
                  <a:pt x="340997" y="315795"/>
                </a:cubicBezTo>
                <a:cubicBezTo>
                  <a:pt x="369779" y="275371"/>
                  <a:pt x="412001" y="140688"/>
                  <a:pt x="361642" y="105344"/>
                </a:cubicBezTo>
                <a:cubicBezTo>
                  <a:pt x="301933" y="63434"/>
                  <a:pt x="247121" y="109564"/>
                  <a:pt x="184982" y="98919"/>
                </a:cubicBezTo>
                <a:cubicBezTo>
                  <a:pt x="136728" y="90659"/>
                  <a:pt x="143044" y="45215"/>
                  <a:pt x="106165" y="14818"/>
                </a:cubicBezTo>
                <a:cubicBezTo>
                  <a:pt x="45848" y="-34835"/>
                  <a:pt x="-49931" y="49009"/>
                  <a:pt x="31234" y="1373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19"/>
          <p:cNvSpPr/>
          <p:nvPr/>
        </p:nvSpPr>
        <p:spPr>
          <a:xfrm rot="3052229">
            <a:off x="681680" y="3213557"/>
            <a:ext cx="825513" cy="917155"/>
          </a:xfrm>
          <a:custGeom>
            <a:rect b="b" l="l" r="r" t="t"/>
            <a:pathLst>
              <a:path extrusionOk="0" h="427944" w="385184">
                <a:moveTo>
                  <a:pt x="30880" y="112787"/>
                </a:moveTo>
                <a:cubicBezTo>
                  <a:pt x="74248" y="155543"/>
                  <a:pt x="108147" y="122049"/>
                  <a:pt x="139216" y="157988"/>
                </a:cubicBezTo>
                <a:cubicBezTo>
                  <a:pt x="188259" y="214726"/>
                  <a:pt x="103103" y="226089"/>
                  <a:pt x="114337" y="285799"/>
                </a:cubicBezTo>
                <a:cubicBezTo>
                  <a:pt x="124752" y="341153"/>
                  <a:pt x="183207" y="371818"/>
                  <a:pt x="230291" y="366766"/>
                </a:cubicBezTo>
                <a:cubicBezTo>
                  <a:pt x="290770" y="360277"/>
                  <a:pt x="307942" y="449481"/>
                  <a:pt x="364146" y="423027"/>
                </a:cubicBezTo>
                <a:cubicBezTo>
                  <a:pt x="391499" y="410154"/>
                  <a:pt x="393669" y="327770"/>
                  <a:pt x="361823" y="295600"/>
                </a:cubicBezTo>
                <a:cubicBezTo>
                  <a:pt x="295733" y="228838"/>
                  <a:pt x="353848" y="190490"/>
                  <a:pt x="368761" y="163340"/>
                </a:cubicBezTo>
                <a:cubicBezTo>
                  <a:pt x="389382" y="125805"/>
                  <a:pt x="375323" y="64792"/>
                  <a:pt x="332328" y="45061"/>
                </a:cubicBezTo>
                <a:cubicBezTo>
                  <a:pt x="289337" y="25327"/>
                  <a:pt x="280022" y="57218"/>
                  <a:pt x="206152" y="64189"/>
                </a:cubicBezTo>
                <a:cubicBezTo>
                  <a:pt x="169095" y="67686"/>
                  <a:pt x="125359" y="28893"/>
                  <a:pt x="100103" y="7750"/>
                </a:cubicBezTo>
                <a:cubicBezTo>
                  <a:pt x="67969" y="-19146"/>
                  <a:pt x="-57239" y="25906"/>
                  <a:pt x="30880" y="11278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39" name="Google Shape;1039;p19"/>
          <p:cNvGrpSpPr/>
          <p:nvPr/>
        </p:nvGrpSpPr>
        <p:grpSpPr>
          <a:xfrm rot="-2230404">
            <a:off x="10225406" y="1399980"/>
            <a:ext cx="4670935" cy="1356942"/>
            <a:chOff x="5938461" y="121968"/>
            <a:chExt cx="2504273" cy="727510"/>
          </a:xfrm>
        </p:grpSpPr>
        <p:sp>
          <p:nvSpPr>
            <p:cNvPr id="1040" name="Google Shape;1040;p19"/>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19"/>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19"/>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43" name="Google Shape;1043;p19"/>
            <p:cNvGrpSpPr/>
            <p:nvPr/>
          </p:nvGrpSpPr>
          <p:grpSpPr>
            <a:xfrm>
              <a:off x="5961232" y="140257"/>
              <a:ext cx="222449" cy="128499"/>
              <a:chOff x="5961232" y="140257"/>
              <a:chExt cx="222449" cy="128499"/>
            </a:xfrm>
          </p:grpSpPr>
          <p:sp>
            <p:nvSpPr>
              <p:cNvPr id="1044" name="Google Shape;1044;p19"/>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19"/>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19"/>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19"/>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48" name="Google Shape;1048;p19"/>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49" name="Google Shape;1049;p19"/>
          <p:cNvGrpSpPr/>
          <p:nvPr/>
        </p:nvGrpSpPr>
        <p:grpSpPr>
          <a:xfrm rot="859148">
            <a:off x="-1122944" y="-1491652"/>
            <a:ext cx="2834819" cy="3800355"/>
            <a:chOff x="1316316" y="-1034171"/>
            <a:chExt cx="1759384" cy="2358628"/>
          </a:xfrm>
        </p:grpSpPr>
        <p:grpSp>
          <p:nvGrpSpPr>
            <p:cNvPr id="1050" name="Google Shape;1050;p19"/>
            <p:cNvGrpSpPr/>
            <p:nvPr/>
          </p:nvGrpSpPr>
          <p:grpSpPr>
            <a:xfrm>
              <a:off x="2695731" y="778434"/>
              <a:ext cx="379969" cy="546023"/>
              <a:chOff x="2695731" y="778434"/>
              <a:chExt cx="379969" cy="546023"/>
            </a:xfrm>
          </p:grpSpPr>
          <p:sp>
            <p:nvSpPr>
              <p:cNvPr id="1051" name="Google Shape;1051;p19"/>
              <p:cNvSpPr/>
              <p:nvPr/>
            </p:nvSpPr>
            <p:spPr>
              <a:xfrm>
                <a:off x="2695731" y="778434"/>
                <a:ext cx="379969" cy="546023"/>
              </a:xfrm>
              <a:custGeom>
                <a:rect b="b" l="l" r="r" t="t"/>
                <a:pathLst>
                  <a:path extrusionOk="0" h="546023" w="379969">
                    <a:moveTo>
                      <a:pt x="0" y="95094"/>
                    </a:moveTo>
                    <a:cubicBezTo>
                      <a:pt x="0" y="95094"/>
                      <a:pt x="47824" y="210924"/>
                      <a:pt x="125111" y="321454"/>
                    </a:cubicBezTo>
                    <a:cubicBezTo>
                      <a:pt x="202398" y="431988"/>
                      <a:pt x="314551" y="546023"/>
                      <a:pt x="314551" y="546023"/>
                    </a:cubicBezTo>
                    <a:lnTo>
                      <a:pt x="302982" y="509841"/>
                    </a:lnTo>
                    <a:lnTo>
                      <a:pt x="322300" y="515537"/>
                    </a:lnTo>
                    <a:lnTo>
                      <a:pt x="306010" y="485010"/>
                    </a:lnTo>
                    <a:lnTo>
                      <a:pt x="329469" y="492835"/>
                    </a:lnTo>
                    <a:lnTo>
                      <a:pt x="313171" y="452572"/>
                    </a:lnTo>
                    <a:lnTo>
                      <a:pt x="334448" y="461919"/>
                    </a:lnTo>
                    <a:lnTo>
                      <a:pt x="318369" y="422394"/>
                    </a:lnTo>
                    <a:lnTo>
                      <a:pt x="344026" y="429567"/>
                    </a:lnTo>
                    <a:cubicBezTo>
                      <a:pt x="344026" y="429567"/>
                      <a:pt x="325894" y="382030"/>
                      <a:pt x="326643" y="385637"/>
                    </a:cubicBezTo>
                    <a:cubicBezTo>
                      <a:pt x="327392" y="389248"/>
                      <a:pt x="344220" y="388418"/>
                      <a:pt x="345961" y="391332"/>
                    </a:cubicBezTo>
                    <a:cubicBezTo>
                      <a:pt x="347701" y="394251"/>
                      <a:pt x="332529" y="359401"/>
                      <a:pt x="332529" y="359401"/>
                    </a:cubicBezTo>
                    <a:lnTo>
                      <a:pt x="353284" y="369699"/>
                    </a:lnTo>
                    <a:lnTo>
                      <a:pt x="338528" y="335448"/>
                    </a:lnTo>
                    <a:lnTo>
                      <a:pt x="360105" y="340156"/>
                    </a:lnTo>
                    <a:lnTo>
                      <a:pt x="349572" y="302658"/>
                    </a:lnTo>
                    <a:lnTo>
                      <a:pt x="372545" y="303443"/>
                    </a:lnTo>
                    <a:lnTo>
                      <a:pt x="360619" y="254230"/>
                    </a:lnTo>
                    <a:lnTo>
                      <a:pt x="379969" y="267577"/>
                    </a:lnTo>
                    <a:cubicBezTo>
                      <a:pt x="379969" y="267577"/>
                      <a:pt x="354741" y="187963"/>
                      <a:pt x="292525" y="119537"/>
                    </a:cubicBezTo>
                    <a:cubicBezTo>
                      <a:pt x="230310" y="51112"/>
                      <a:pt x="128431" y="0"/>
                      <a:pt x="128431" y="0"/>
                    </a:cubicBezTo>
                    <a:lnTo>
                      <a:pt x="0" y="95094"/>
                    </a:lnTo>
                    <a:close/>
                  </a:path>
                </a:pathLst>
              </a:custGeom>
              <a:solidFill>
                <a:srgbClr val="F9B9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19"/>
              <p:cNvSpPr/>
              <p:nvPr/>
            </p:nvSpPr>
            <p:spPr>
              <a:xfrm>
                <a:off x="2729575" y="912663"/>
                <a:ext cx="239601" cy="329204"/>
              </a:xfrm>
              <a:custGeom>
                <a:rect b="b" l="l" r="r" t="t"/>
                <a:pathLst>
                  <a:path extrusionOk="0" h="329204" w="239601">
                    <a:moveTo>
                      <a:pt x="3905" y="1671"/>
                    </a:moveTo>
                    <a:cubicBezTo>
                      <a:pt x="-419" y="4768"/>
                      <a:pt x="-1269" y="11192"/>
                      <a:pt x="1941" y="15973"/>
                    </a:cubicBezTo>
                    <a:cubicBezTo>
                      <a:pt x="28570" y="54758"/>
                      <a:pt x="55199" y="93510"/>
                      <a:pt x="82086" y="132109"/>
                    </a:cubicBezTo>
                    <a:cubicBezTo>
                      <a:pt x="98441" y="155584"/>
                      <a:pt x="114722" y="179222"/>
                      <a:pt x="131882" y="202077"/>
                    </a:cubicBezTo>
                    <a:cubicBezTo>
                      <a:pt x="164660" y="245732"/>
                      <a:pt x="199360" y="288347"/>
                      <a:pt x="236097" y="328435"/>
                    </a:cubicBezTo>
                    <a:cubicBezTo>
                      <a:pt x="236891" y="329338"/>
                      <a:pt x="238166" y="329476"/>
                      <a:pt x="238971" y="328690"/>
                    </a:cubicBezTo>
                    <a:cubicBezTo>
                      <a:pt x="239777" y="327909"/>
                      <a:pt x="239826" y="326565"/>
                      <a:pt x="239028" y="325662"/>
                    </a:cubicBezTo>
                    <a:cubicBezTo>
                      <a:pt x="209177" y="290185"/>
                      <a:pt x="181006" y="252796"/>
                      <a:pt x="154892" y="214274"/>
                    </a:cubicBezTo>
                    <a:cubicBezTo>
                      <a:pt x="138991" y="190823"/>
                      <a:pt x="123964" y="166733"/>
                      <a:pt x="108492" y="142983"/>
                    </a:cubicBezTo>
                    <a:cubicBezTo>
                      <a:pt x="78378" y="96745"/>
                      <a:pt x="47859" y="50795"/>
                      <a:pt x="17579" y="4670"/>
                    </a:cubicBezTo>
                    <a:cubicBezTo>
                      <a:pt x="14369" y="-106"/>
                      <a:pt x="8228" y="-1422"/>
                      <a:pt x="3905" y="1671"/>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19"/>
              <p:cNvSpPr/>
              <p:nvPr/>
            </p:nvSpPr>
            <p:spPr>
              <a:xfrm>
                <a:off x="2772988" y="906498"/>
                <a:ext cx="210001" cy="285122"/>
              </a:xfrm>
              <a:custGeom>
                <a:rect b="b" l="l" r="r" t="t"/>
                <a:pathLst>
                  <a:path extrusionOk="0" h="285122" w="210001">
                    <a:moveTo>
                      <a:pt x="3374" y="1658"/>
                    </a:moveTo>
                    <a:cubicBezTo>
                      <a:pt x="-383" y="4544"/>
                      <a:pt x="-1099" y="10276"/>
                      <a:pt x="1714" y="14417"/>
                    </a:cubicBezTo>
                    <a:cubicBezTo>
                      <a:pt x="25068" y="48021"/>
                      <a:pt x="48421" y="81596"/>
                      <a:pt x="71998" y="115021"/>
                    </a:cubicBezTo>
                    <a:cubicBezTo>
                      <a:pt x="86340" y="135351"/>
                      <a:pt x="100618" y="155826"/>
                      <a:pt x="115657" y="175577"/>
                    </a:cubicBezTo>
                    <a:cubicBezTo>
                      <a:pt x="144386" y="213310"/>
                      <a:pt x="174788" y="250054"/>
                      <a:pt x="206954" y="284488"/>
                    </a:cubicBezTo>
                    <a:cubicBezTo>
                      <a:pt x="207646" y="285265"/>
                      <a:pt x="208760" y="285350"/>
                      <a:pt x="209460" y="284626"/>
                    </a:cubicBezTo>
                    <a:cubicBezTo>
                      <a:pt x="210156" y="283905"/>
                      <a:pt x="210193" y="282711"/>
                      <a:pt x="209500" y="281933"/>
                    </a:cubicBezTo>
                    <a:cubicBezTo>
                      <a:pt x="183349" y="251374"/>
                      <a:pt x="158660" y="219062"/>
                      <a:pt x="135756" y="185681"/>
                    </a:cubicBezTo>
                    <a:cubicBezTo>
                      <a:pt x="121810" y="165356"/>
                      <a:pt x="108621" y="144439"/>
                      <a:pt x="95052" y="123834"/>
                    </a:cubicBezTo>
                    <a:cubicBezTo>
                      <a:pt x="68634" y="83729"/>
                      <a:pt x="41863" y="43884"/>
                      <a:pt x="15299" y="3884"/>
                    </a:cubicBezTo>
                    <a:cubicBezTo>
                      <a:pt x="12486" y="-257"/>
                      <a:pt x="7131" y="-1229"/>
                      <a:pt x="3374" y="1658"/>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19"/>
              <p:cNvSpPr/>
              <p:nvPr/>
            </p:nvSpPr>
            <p:spPr>
              <a:xfrm>
                <a:off x="2858140" y="830526"/>
                <a:ext cx="186499" cy="180348"/>
              </a:xfrm>
              <a:custGeom>
                <a:rect b="b" l="l" r="r" t="t"/>
                <a:pathLst>
                  <a:path extrusionOk="0" h="180348" w="186499">
                    <a:moveTo>
                      <a:pt x="1827" y="1675"/>
                    </a:moveTo>
                    <a:cubicBezTo>
                      <a:pt x="4361" y="-665"/>
                      <a:pt x="8640" y="-531"/>
                      <a:pt x="11356" y="1938"/>
                    </a:cubicBezTo>
                    <a:cubicBezTo>
                      <a:pt x="33350" y="22333"/>
                      <a:pt x="55327" y="42719"/>
                      <a:pt x="77167" y="63251"/>
                    </a:cubicBezTo>
                    <a:cubicBezTo>
                      <a:pt x="90449" y="75735"/>
                      <a:pt x="103848" y="88196"/>
                      <a:pt x="116628" y="101117"/>
                    </a:cubicBezTo>
                    <a:cubicBezTo>
                      <a:pt x="141046" y="125795"/>
                      <a:pt x="164554" y="151553"/>
                      <a:pt x="186171" y="178303"/>
                    </a:cubicBezTo>
                    <a:cubicBezTo>
                      <a:pt x="186664" y="178886"/>
                      <a:pt x="186600" y="179683"/>
                      <a:pt x="185993" y="180100"/>
                    </a:cubicBezTo>
                    <a:cubicBezTo>
                      <a:pt x="185385" y="180513"/>
                      <a:pt x="184507" y="180404"/>
                      <a:pt x="184013" y="179825"/>
                    </a:cubicBezTo>
                    <a:cubicBezTo>
                      <a:pt x="164562" y="157787"/>
                      <a:pt x="143661" y="136591"/>
                      <a:pt x="121777" y="116545"/>
                    </a:cubicBezTo>
                    <a:cubicBezTo>
                      <a:pt x="108455" y="104339"/>
                      <a:pt x="94610" y="92604"/>
                      <a:pt x="81041" y="80630"/>
                    </a:cubicBezTo>
                    <a:cubicBezTo>
                      <a:pt x="54623" y="57325"/>
                      <a:pt x="28444" y="33801"/>
                      <a:pt x="2123" y="10407"/>
                    </a:cubicBezTo>
                    <a:cubicBezTo>
                      <a:pt x="-598" y="7937"/>
                      <a:pt x="-711" y="4019"/>
                      <a:pt x="1827" y="1675"/>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19"/>
              <p:cNvSpPr/>
              <p:nvPr/>
            </p:nvSpPr>
            <p:spPr>
              <a:xfrm>
                <a:off x="2801844" y="871870"/>
                <a:ext cx="202427" cy="258403"/>
              </a:xfrm>
              <a:custGeom>
                <a:rect b="b" l="l" r="r" t="t"/>
                <a:pathLst>
                  <a:path extrusionOk="0" h="258403" w="202427">
                    <a:moveTo>
                      <a:pt x="847" y="1513"/>
                    </a:moveTo>
                    <a:cubicBezTo>
                      <a:pt x="2559" y="-1086"/>
                      <a:pt x="6352" y="-244"/>
                      <a:pt x="9287" y="3334"/>
                    </a:cubicBezTo>
                    <a:cubicBezTo>
                      <a:pt x="33126" y="32821"/>
                      <a:pt x="56945" y="62295"/>
                      <a:pt x="80680" y="91936"/>
                    </a:cubicBezTo>
                    <a:cubicBezTo>
                      <a:pt x="95119" y="109962"/>
                      <a:pt x="109648" y="127972"/>
                      <a:pt x="123739" y="146472"/>
                    </a:cubicBezTo>
                    <a:cubicBezTo>
                      <a:pt x="150655" y="181812"/>
                      <a:pt x="177009" y="218383"/>
                      <a:pt x="201921" y="255933"/>
                    </a:cubicBezTo>
                    <a:cubicBezTo>
                      <a:pt x="202479" y="256751"/>
                      <a:pt x="202601" y="257763"/>
                      <a:pt x="202160" y="258200"/>
                    </a:cubicBezTo>
                    <a:cubicBezTo>
                      <a:pt x="201718" y="258633"/>
                      <a:pt x="200921" y="258358"/>
                      <a:pt x="200358" y="257540"/>
                    </a:cubicBezTo>
                    <a:cubicBezTo>
                      <a:pt x="178389" y="226349"/>
                      <a:pt x="155335" y="196009"/>
                      <a:pt x="131670" y="166980"/>
                    </a:cubicBezTo>
                    <a:cubicBezTo>
                      <a:pt x="117263" y="149310"/>
                      <a:pt x="102499" y="132158"/>
                      <a:pt x="87926" y="114743"/>
                    </a:cubicBezTo>
                    <a:cubicBezTo>
                      <a:pt x="59557" y="80848"/>
                      <a:pt x="31341" y="46706"/>
                      <a:pt x="3032" y="12710"/>
                    </a:cubicBezTo>
                    <a:cubicBezTo>
                      <a:pt x="98" y="9131"/>
                      <a:pt x="-866" y="4111"/>
                      <a:pt x="847" y="1513"/>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19"/>
              <p:cNvSpPr/>
              <p:nvPr/>
            </p:nvSpPr>
            <p:spPr>
              <a:xfrm>
                <a:off x="2834245" y="845630"/>
                <a:ext cx="179995" cy="209377"/>
              </a:xfrm>
              <a:custGeom>
                <a:rect b="b" l="l" r="r" t="t"/>
                <a:pathLst>
                  <a:path extrusionOk="0" h="209377" w="179995">
                    <a:moveTo>
                      <a:pt x="1053" y="1464"/>
                    </a:moveTo>
                    <a:cubicBezTo>
                      <a:pt x="2879" y="-856"/>
                      <a:pt x="6502" y="-358"/>
                      <a:pt x="9117" y="2528"/>
                    </a:cubicBezTo>
                    <a:cubicBezTo>
                      <a:pt x="30329" y="26348"/>
                      <a:pt x="51525" y="50159"/>
                      <a:pt x="72624" y="74111"/>
                    </a:cubicBezTo>
                    <a:cubicBezTo>
                      <a:pt x="85456" y="88685"/>
                      <a:pt x="98382" y="103230"/>
                      <a:pt x="110854" y="118228"/>
                    </a:cubicBezTo>
                    <a:cubicBezTo>
                      <a:pt x="134670" y="146868"/>
                      <a:pt x="157861" y="176598"/>
                      <a:pt x="179595" y="207246"/>
                    </a:cubicBezTo>
                    <a:cubicBezTo>
                      <a:pt x="180085" y="207914"/>
                      <a:pt x="180138" y="208772"/>
                      <a:pt x="179680" y="209169"/>
                    </a:cubicBezTo>
                    <a:cubicBezTo>
                      <a:pt x="179223" y="209570"/>
                      <a:pt x="178470" y="209379"/>
                      <a:pt x="177976" y="208711"/>
                    </a:cubicBezTo>
                    <a:cubicBezTo>
                      <a:pt x="158691" y="183330"/>
                      <a:pt x="138292" y="158733"/>
                      <a:pt x="117218" y="135299"/>
                    </a:cubicBezTo>
                    <a:cubicBezTo>
                      <a:pt x="104389" y="121029"/>
                      <a:pt x="91185" y="107225"/>
                      <a:pt x="78178" y="93190"/>
                    </a:cubicBezTo>
                    <a:cubicBezTo>
                      <a:pt x="52857" y="65865"/>
                      <a:pt x="27702" y="38322"/>
                      <a:pt x="2449" y="10908"/>
                    </a:cubicBezTo>
                    <a:cubicBezTo>
                      <a:pt x="-166" y="8022"/>
                      <a:pt x="-777" y="3787"/>
                      <a:pt x="1053" y="1464"/>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57" name="Google Shape;1057;p19"/>
            <p:cNvSpPr/>
            <p:nvPr/>
          </p:nvSpPr>
          <p:spPr>
            <a:xfrm>
              <a:off x="2386021" y="360313"/>
              <a:ext cx="460457" cy="542013"/>
            </a:xfrm>
            <a:custGeom>
              <a:rect b="b" l="l" r="r" t="t"/>
              <a:pathLst>
                <a:path extrusionOk="0" h="542013" w="460457">
                  <a:moveTo>
                    <a:pt x="0" y="61712"/>
                  </a:moveTo>
                  <a:lnTo>
                    <a:pt x="80084" y="0"/>
                  </a:lnTo>
                  <a:cubicBezTo>
                    <a:pt x="80084" y="0"/>
                    <a:pt x="193136" y="100153"/>
                    <a:pt x="300529" y="223811"/>
                  </a:cubicBezTo>
                  <a:cubicBezTo>
                    <a:pt x="407921" y="347469"/>
                    <a:pt x="460458" y="430727"/>
                    <a:pt x="460458" y="430727"/>
                  </a:cubicBezTo>
                  <a:lnTo>
                    <a:pt x="329258" y="536621"/>
                  </a:lnTo>
                  <a:lnTo>
                    <a:pt x="322579" y="542014"/>
                  </a:lnTo>
                  <a:cubicBezTo>
                    <a:pt x="322579" y="542014"/>
                    <a:pt x="242503" y="468629"/>
                    <a:pt x="155302" y="329742"/>
                  </a:cubicBezTo>
                  <a:cubicBezTo>
                    <a:pt x="68098" y="190855"/>
                    <a:pt x="0" y="61712"/>
                    <a:pt x="0" y="6171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19"/>
            <p:cNvSpPr/>
            <p:nvPr/>
          </p:nvSpPr>
          <p:spPr>
            <a:xfrm>
              <a:off x="2401602" y="380991"/>
              <a:ext cx="129147" cy="121947"/>
            </a:xfrm>
            <a:custGeom>
              <a:rect b="b" l="l" r="r" t="t"/>
              <a:pathLst>
                <a:path extrusionOk="0" h="121947" w="129147">
                  <a:moveTo>
                    <a:pt x="0" y="69629"/>
                  </a:moveTo>
                  <a:cubicBezTo>
                    <a:pt x="7113" y="82867"/>
                    <a:pt x="11124" y="90506"/>
                    <a:pt x="28794" y="121947"/>
                  </a:cubicBezTo>
                  <a:lnTo>
                    <a:pt x="129147" y="39673"/>
                  </a:lnTo>
                  <a:cubicBezTo>
                    <a:pt x="107287" y="18631"/>
                    <a:pt x="100786" y="12907"/>
                    <a:pt x="90378" y="3418"/>
                  </a:cubicBezTo>
                  <a:cubicBezTo>
                    <a:pt x="89528" y="2649"/>
                    <a:pt x="87549" y="779"/>
                    <a:pt x="86691" y="0"/>
                  </a:cubicBezTo>
                  <a:lnTo>
                    <a:pt x="0" y="69629"/>
                  </a:ln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19"/>
            <p:cNvSpPr/>
            <p:nvPr/>
          </p:nvSpPr>
          <p:spPr>
            <a:xfrm>
              <a:off x="2438193" y="432291"/>
              <a:ext cx="145198" cy="134923"/>
            </a:xfrm>
            <a:custGeom>
              <a:rect b="b" l="l" r="r" t="t"/>
              <a:pathLst>
                <a:path extrusionOk="0" h="134923" w="145198">
                  <a:moveTo>
                    <a:pt x="0" y="83922"/>
                  </a:moveTo>
                  <a:cubicBezTo>
                    <a:pt x="8035" y="98131"/>
                    <a:pt x="20779" y="118566"/>
                    <a:pt x="30264" y="134924"/>
                  </a:cubicBezTo>
                  <a:lnTo>
                    <a:pt x="145198" y="41153"/>
                  </a:lnTo>
                  <a:cubicBezTo>
                    <a:pt x="131046" y="26782"/>
                    <a:pt x="116873" y="12096"/>
                    <a:pt x="104486" y="0"/>
                  </a:cubicBezTo>
                  <a:lnTo>
                    <a:pt x="0" y="83922"/>
                  </a:ln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19"/>
            <p:cNvSpPr/>
            <p:nvPr/>
          </p:nvSpPr>
          <p:spPr>
            <a:xfrm>
              <a:off x="1316316" y="-1034171"/>
              <a:ext cx="1149789" cy="1455480"/>
            </a:xfrm>
            <a:custGeom>
              <a:rect b="b" l="l" r="r" t="t"/>
              <a:pathLst>
                <a:path extrusionOk="0" h="1455480" w="1149789">
                  <a:moveTo>
                    <a:pt x="1149790" y="1394485"/>
                  </a:moveTo>
                  <a:lnTo>
                    <a:pt x="1069147" y="1455480"/>
                  </a:lnTo>
                  <a:cubicBezTo>
                    <a:pt x="1069147" y="1455480"/>
                    <a:pt x="778662" y="1147769"/>
                    <a:pt x="512222" y="784115"/>
                  </a:cubicBezTo>
                  <a:cubicBezTo>
                    <a:pt x="245782" y="420464"/>
                    <a:pt x="-26948" y="20979"/>
                    <a:pt x="2138" y="807"/>
                  </a:cubicBezTo>
                  <a:cubicBezTo>
                    <a:pt x="31228" y="-19365"/>
                    <a:pt x="352167" y="342238"/>
                    <a:pt x="638224" y="691376"/>
                  </a:cubicBezTo>
                  <a:cubicBezTo>
                    <a:pt x="924285" y="1040516"/>
                    <a:pt x="1149790" y="1394485"/>
                    <a:pt x="1149790" y="13944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1" name="Google Shape;1061;p19"/>
          <p:cNvGrpSpPr/>
          <p:nvPr/>
        </p:nvGrpSpPr>
        <p:grpSpPr>
          <a:xfrm rot="1073049">
            <a:off x="-400558" y="4076216"/>
            <a:ext cx="2247241" cy="2497050"/>
            <a:chOff x="7508332" y="2799017"/>
            <a:chExt cx="2247193" cy="2496996"/>
          </a:xfrm>
        </p:grpSpPr>
        <p:sp>
          <p:nvSpPr>
            <p:cNvPr id="1062" name="Google Shape;1062;p19"/>
            <p:cNvSpPr/>
            <p:nvPr/>
          </p:nvSpPr>
          <p:spPr>
            <a:xfrm rot="1858692">
              <a:off x="8409258" y="28728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63" name="Google Shape;1063;p19"/>
            <p:cNvGrpSpPr/>
            <p:nvPr/>
          </p:nvGrpSpPr>
          <p:grpSpPr>
            <a:xfrm rot="1857791">
              <a:off x="8432611" y="2867155"/>
              <a:ext cx="344109" cy="303742"/>
              <a:chOff x="4859328" y="1925846"/>
              <a:chExt cx="202285" cy="178555"/>
            </a:xfrm>
          </p:grpSpPr>
          <p:sp>
            <p:nvSpPr>
              <p:cNvPr id="1064" name="Google Shape;1064;p19"/>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19"/>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9"/>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19"/>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19"/>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19"/>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19"/>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19"/>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19"/>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19"/>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4" name="Google Shape;1074;p19"/>
            <p:cNvSpPr/>
            <p:nvPr/>
          </p:nvSpPr>
          <p:spPr>
            <a:xfrm rot="1858692">
              <a:off x="8409859" y="28733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19"/>
            <p:cNvSpPr/>
            <p:nvPr/>
          </p:nvSpPr>
          <p:spPr>
            <a:xfrm rot="1858692">
              <a:off x="7884511" y="31691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19"/>
            <p:cNvSpPr/>
            <p:nvPr/>
          </p:nvSpPr>
          <p:spPr>
            <a:xfrm rot="1858692">
              <a:off x="8162854" y="32960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77" name="Google Shape;1077;p19"/>
            <p:cNvSpPr/>
            <p:nvPr/>
          </p:nvSpPr>
          <p:spPr>
            <a:xfrm>
              <a:off x="8044750" y="4859375"/>
              <a:ext cx="995400" cy="114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78" name="Google Shape;1078;p19"/>
            <p:cNvSpPr/>
            <p:nvPr/>
          </p:nvSpPr>
          <p:spPr>
            <a:xfrm>
              <a:off x="8044750" y="4859375"/>
              <a:ext cx="995400" cy="114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079" name="Google Shape;1079;p19"/>
            <p:cNvGrpSpPr/>
            <p:nvPr/>
          </p:nvGrpSpPr>
          <p:grpSpPr>
            <a:xfrm rot="1857791">
              <a:off x="8316309" y="3404467"/>
              <a:ext cx="898463" cy="1228194"/>
              <a:chOff x="5079785" y="2109319"/>
              <a:chExt cx="528162" cy="721995"/>
            </a:xfrm>
          </p:grpSpPr>
          <p:sp>
            <p:nvSpPr>
              <p:cNvPr id="1080" name="Google Shape;1080;p19"/>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9"/>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82" name="Google Shape;1082;p19"/>
          <p:cNvGrpSpPr/>
          <p:nvPr/>
        </p:nvGrpSpPr>
        <p:grpSpPr>
          <a:xfrm flipH="1" rot="-1556237">
            <a:off x="10435395" y="4488271"/>
            <a:ext cx="2247259" cy="2688803"/>
            <a:chOff x="5616732" y="2043690"/>
            <a:chExt cx="2247193" cy="2688723"/>
          </a:xfrm>
        </p:grpSpPr>
        <p:sp>
          <p:nvSpPr>
            <p:cNvPr id="1083" name="Google Shape;1083;p19"/>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84" name="Google Shape;1084;p19"/>
            <p:cNvGrpSpPr/>
            <p:nvPr/>
          </p:nvGrpSpPr>
          <p:grpSpPr>
            <a:xfrm rot="1857791">
              <a:off x="6541011" y="2303555"/>
              <a:ext cx="344109" cy="303742"/>
              <a:chOff x="4859328" y="1925846"/>
              <a:chExt cx="202285" cy="178555"/>
            </a:xfrm>
          </p:grpSpPr>
          <p:sp>
            <p:nvSpPr>
              <p:cNvPr id="1085" name="Google Shape;1085;p19"/>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19"/>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19"/>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19"/>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19"/>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19"/>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1" name="Google Shape;1091;p19"/>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19"/>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3" name="Google Shape;1093;p19"/>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19"/>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5" name="Google Shape;1095;p19"/>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19"/>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7" name="Google Shape;1097;p19"/>
            <p:cNvGrpSpPr/>
            <p:nvPr/>
          </p:nvGrpSpPr>
          <p:grpSpPr>
            <a:xfrm>
              <a:off x="5616732" y="2354629"/>
              <a:ext cx="2247193" cy="2377784"/>
              <a:chOff x="5616732" y="2354629"/>
              <a:chExt cx="2247193" cy="2377784"/>
            </a:xfrm>
          </p:grpSpPr>
          <p:sp>
            <p:nvSpPr>
              <p:cNvPr id="1098" name="Google Shape;1098;p19"/>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19"/>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19"/>
              <p:cNvSpPr/>
              <p:nvPr/>
            </p:nvSpPr>
            <p:spPr>
              <a:xfrm>
                <a:off x="6153150" y="4295775"/>
                <a:ext cx="995400" cy="1143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01" name="Google Shape;1101;p19"/>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102" name="Google Shape;1102;p19"/>
              <p:cNvGrpSpPr/>
              <p:nvPr/>
            </p:nvGrpSpPr>
            <p:grpSpPr>
              <a:xfrm rot="1857791">
                <a:off x="6424709" y="2840867"/>
                <a:ext cx="898463" cy="1228194"/>
                <a:chOff x="5079785" y="2109319"/>
                <a:chExt cx="528162" cy="721995"/>
              </a:xfrm>
            </p:grpSpPr>
            <p:sp>
              <p:nvSpPr>
                <p:cNvPr id="1103" name="Google Shape;1103;p19"/>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19"/>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105" name="Google Shape;1105;p19"/>
          <p:cNvGrpSpPr/>
          <p:nvPr/>
        </p:nvGrpSpPr>
        <p:grpSpPr>
          <a:xfrm flipH="1" rot="-225666">
            <a:off x="9311173" y="4955784"/>
            <a:ext cx="2247314" cy="2688868"/>
            <a:chOff x="5616732" y="2043690"/>
            <a:chExt cx="2247193" cy="2688723"/>
          </a:xfrm>
        </p:grpSpPr>
        <p:sp>
          <p:nvSpPr>
            <p:cNvPr id="1106" name="Google Shape;1106;p19"/>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07" name="Google Shape;1107;p19"/>
            <p:cNvGrpSpPr/>
            <p:nvPr/>
          </p:nvGrpSpPr>
          <p:grpSpPr>
            <a:xfrm rot="1857791">
              <a:off x="6541011" y="2303555"/>
              <a:ext cx="344109" cy="303742"/>
              <a:chOff x="4859328" y="1925846"/>
              <a:chExt cx="202285" cy="178555"/>
            </a:xfrm>
          </p:grpSpPr>
          <p:sp>
            <p:nvSpPr>
              <p:cNvPr id="1108" name="Google Shape;1108;p19"/>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19"/>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19"/>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19"/>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9"/>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19"/>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19"/>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19"/>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19"/>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19"/>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8" name="Google Shape;1118;p19"/>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19"/>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20" name="Google Shape;1120;p19"/>
            <p:cNvGrpSpPr/>
            <p:nvPr/>
          </p:nvGrpSpPr>
          <p:grpSpPr>
            <a:xfrm>
              <a:off x="5616732" y="2354629"/>
              <a:ext cx="2247193" cy="2377784"/>
              <a:chOff x="5616732" y="2354629"/>
              <a:chExt cx="2247193" cy="2377784"/>
            </a:xfrm>
          </p:grpSpPr>
          <p:sp>
            <p:nvSpPr>
              <p:cNvPr id="1121" name="Google Shape;1121;p19"/>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19"/>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19"/>
              <p:cNvSpPr/>
              <p:nvPr/>
            </p:nvSpPr>
            <p:spPr>
              <a:xfrm>
                <a:off x="6153150" y="4295775"/>
                <a:ext cx="995400" cy="1143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24" name="Google Shape;1124;p19"/>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125" name="Google Shape;1125;p19"/>
              <p:cNvGrpSpPr/>
              <p:nvPr/>
            </p:nvGrpSpPr>
            <p:grpSpPr>
              <a:xfrm rot="1857791">
                <a:off x="6424709" y="2840867"/>
                <a:ext cx="898463" cy="1228194"/>
                <a:chOff x="5079785" y="2109319"/>
                <a:chExt cx="528162" cy="721995"/>
              </a:xfrm>
            </p:grpSpPr>
            <p:sp>
              <p:nvSpPr>
                <p:cNvPr id="1126" name="Google Shape;1126;p19"/>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19"/>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128" name="Google Shape;1128;p19"/>
          <p:cNvSpPr txBox="1"/>
          <p:nvPr>
            <p:ph hasCustomPrompt="1" type="title"/>
          </p:nvPr>
        </p:nvSpPr>
        <p:spPr>
          <a:xfrm>
            <a:off x="1398150" y="1752600"/>
            <a:ext cx="9395700" cy="28767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1129" name="Google Shape;1129;p19"/>
          <p:cNvSpPr txBox="1"/>
          <p:nvPr>
            <p:ph idx="1" type="body"/>
          </p:nvPr>
        </p:nvSpPr>
        <p:spPr>
          <a:xfrm>
            <a:off x="1398150" y="4593676"/>
            <a:ext cx="9395700" cy="683100"/>
          </a:xfrm>
          <a:prstGeom prst="rect">
            <a:avLst/>
          </a:prstGeom>
        </p:spPr>
        <p:txBody>
          <a:bodyPr anchorCtr="0" anchor="b" bIns="121900" lIns="121900" spcFirstLastPara="1" rIns="121900" wrap="square" tIns="121900">
            <a:normAutofit/>
          </a:bodyPr>
          <a:lstStyle>
            <a:lvl1pPr indent="-419100" lvl="0" marL="457200" algn="ctr">
              <a:spcBef>
                <a:spcPts val="0"/>
              </a:spcBef>
              <a:spcAft>
                <a:spcPts val="0"/>
              </a:spcAft>
              <a:buSzPts val="3000"/>
              <a:buChar char="●"/>
              <a:defRPr/>
            </a:lvl1pPr>
            <a:lvl2pPr indent="-419100" lvl="1" marL="914400" algn="ctr">
              <a:spcBef>
                <a:spcPts val="0"/>
              </a:spcBef>
              <a:spcAft>
                <a:spcPts val="0"/>
              </a:spcAft>
              <a:buSzPts val="3000"/>
              <a:buChar char="○"/>
              <a:defRPr/>
            </a:lvl2pPr>
            <a:lvl3pPr indent="-419100" lvl="2" marL="1371600" algn="ctr">
              <a:spcBef>
                <a:spcPts val="0"/>
              </a:spcBef>
              <a:spcAft>
                <a:spcPts val="0"/>
              </a:spcAft>
              <a:buSzPts val="3000"/>
              <a:buChar char="■"/>
              <a:defRPr/>
            </a:lvl3pPr>
            <a:lvl4pPr indent="-419100" lvl="3" marL="1828800" algn="ctr">
              <a:spcBef>
                <a:spcPts val="0"/>
              </a:spcBef>
              <a:spcAft>
                <a:spcPts val="0"/>
              </a:spcAft>
              <a:buSzPts val="3000"/>
              <a:buChar char="●"/>
              <a:defRPr/>
            </a:lvl4pPr>
            <a:lvl5pPr indent="-419100" lvl="4" marL="2286000" algn="ctr">
              <a:spcBef>
                <a:spcPts val="0"/>
              </a:spcBef>
              <a:spcAft>
                <a:spcPts val="0"/>
              </a:spcAft>
              <a:buSzPts val="3000"/>
              <a:buChar char="○"/>
              <a:defRPr/>
            </a:lvl5pPr>
            <a:lvl6pPr indent="-419100" lvl="5" marL="2743200" algn="ctr">
              <a:spcBef>
                <a:spcPts val="0"/>
              </a:spcBef>
              <a:spcAft>
                <a:spcPts val="0"/>
              </a:spcAft>
              <a:buSzPts val="3000"/>
              <a:buChar char="■"/>
              <a:defRPr/>
            </a:lvl6pPr>
            <a:lvl7pPr indent="-419100" lvl="6" marL="3200400" algn="ctr">
              <a:spcBef>
                <a:spcPts val="0"/>
              </a:spcBef>
              <a:spcAft>
                <a:spcPts val="0"/>
              </a:spcAft>
              <a:buSzPts val="3000"/>
              <a:buChar char="●"/>
              <a:defRPr/>
            </a:lvl7pPr>
            <a:lvl8pPr indent="-419100" lvl="7" marL="3657600" algn="ctr">
              <a:spcBef>
                <a:spcPts val="0"/>
              </a:spcBef>
              <a:spcAft>
                <a:spcPts val="0"/>
              </a:spcAft>
              <a:buSzPts val="3000"/>
              <a:buChar char="○"/>
              <a:defRPr/>
            </a:lvl8pPr>
            <a:lvl9pPr indent="-419100" lvl="8" marL="4114800" algn="ctr">
              <a:spcBef>
                <a:spcPts val="0"/>
              </a:spcBef>
              <a:spcAft>
                <a:spcPts val="0"/>
              </a:spcAft>
              <a:buSzPts val="3000"/>
              <a:buChar char="■"/>
              <a:defRPr/>
            </a:lvl9pPr>
          </a:lstStyle>
          <a:p/>
        </p:txBody>
      </p:sp>
      <p:sp>
        <p:nvSpPr>
          <p:cNvPr id="1130" name="Google Shape;1130;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131" name="Shape 1131"/>
        <p:cNvGrpSpPr/>
        <p:nvPr/>
      </p:nvGrpSpPr>
      <p:grpSpPr>
        <a:xfrm>
          <a:off x="0" y="0"/>
          <a:ext cx="0" cy="0"/>
          <a:chOff x="0" y="0"/>
          <a:chExt cx="0" cy="0"/>
        </a:xfrm>
      </p:grpSpPr>
      <p:sp>
        <p:nvSpPr>
          <p:cNvPr id="1132" name="Google Shape;1132;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133" name="Shape 1133"/>
        <p:cNvGrpSpPr/>
        <p:nvPr/>
      </p:nvGrpSpPr>
      <p:grpSpPr>
        <a:xfrm>
          <a:off x="0" y="0"/>
          <a:ext cx="0" cy="0"/>
          <a:chOff x="0" y="0"/>
          <a:chExt cx="0" cy="0"/>
        </a:xfrm>
      </p:grpSpPr>
      <p:sp>
        <p:nvSpPr>
          <p:cNvPr id="1134" name="Google Shape;1134;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135" name="Google Shape;1135;p21"/>
          <p:cNvGrpSpPr/>
          <p:nvPr/>
        </p:nvGrpSpPr>
        <p:grpSpPr>
          <a:xfrm>
            <a:off x="0" y="0"/>
            <a:ext cx="12192000" cy="6858000"/>
            <a:chOff x="0" y="0"/>
            <a:chExt cx="12192000" cy="6858000"/>
          </a:xfrm>
        </p:grpSpPr>
        <p:sp>
          <p:nvSpPr>
            <p:cNvPr id="1136" name="Google Shape;1136;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138" name="Google Shape;1138;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139" name="Google Shape;1139;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140" name="Google Shape;1140;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141" name="Google Shape;1141;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142" name="Google Shape;1142;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143" name="Google Shape;1143;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144" name="Google Shape;1144;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1pPr>
            <a:lvl2pPr lvl="1">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2pPr>
            <a:lvl3pPr lvl="2">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3pPr>
            <a:lvl4pPr lvl="3">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4pPr>
            <a:lvl5pPr lvl="4">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5pPr>
            <a:lvl6pPr lvl="5">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6pPr>
            <a:lvl7pPr lvl="6">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7pPr>
            <a:lvl8pPr lvl="7">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8pPr>
            <a:lvl9pPr lvl="8">
              <a:spcBef>
                <a:spcPts val="0"/>
              </a:spcBef>
              <a:spcAft>
                <a:spcPts val="0"/>
              </a:spcAft>
              <a:buClr>
                <a:schemeClr val="accent1"/>
              </a:buClr>
              <a:buSzPts val="5000"/>
              <a:buFont typeface="Caveat Brush"/>
              <a:buNone/>
              <a:defRPr b="1" sz="5000">
                <a:solidFill>
                  <a:schemeClr val="accent1"/>
                </a:solidFill>
                <a:latin typeface="Caveat Brush"/>
                <a:ea typeface="Caveat Brush"/>
                <a:cs typeface="Caveat Brush"/>
                <a:sym typeface="Caveat Brush"/>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419100" lvl="0" marL="4572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1pPr>
            <a:lvl2pPr indent="-419100" lvl="1" marL="9144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2pPr>
            <a:lvl3pPr indent="-419100" lvl="2" marL="13716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3pPr>
            <a:lvl4pPr indent="-419100" lvl="3" marL="18288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4pPr>
            <a:lvl5pPr indent="-419100" lvl="4" marL="22860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5pPr>
            <a:lvl6pPr indent="-419100" lvl="5" marL="27432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6pPr>
            <a:lvl7pPr indent="-419100" lvl="6" marL="32004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7pPr>
            <a:lvl8pPr indent="-419100" lvl="7" marL="36576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8pPr>
            <a:lvl9pPr indent="-419100" lvl="8" marL="4114800">
              <a:lnSpc>
                <a:spcPct val="115000"/>
              </a:lnSpc>
              <a:spcBef>
                <a:spcPts val="0"/>
              </a:spcBef>
              <a:spcAft>
                <a:spcPts val="0"/>
              </a:spcAft>
              <a:buClr>
                <a:schemeClr val="lt2"/>
              </a:buClr>
              <a:buSzPts val="3000"/>
              <a:buFont typeface="Caveat SemiBold"/>
              <a:buChar char="■"/>
              <a:defRPr sz="3000">
                <a:solidFill>
                  <a:schemeClr val="lt2"/>
                </a:solidFill>
                <a:latin typeface="Caveat SemiBold"/>
                <a:ea typeface="Caveat SemiBold"/>
                <a:cs typeface="Caveat SemiBold"/>
                <a:sym typeface="Caveat SemiBold"/>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8.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6.xml"/><Relationship Id="rId3" Type="http://schemas.openxmlformats.org/officeDocument/2006/relationships/image" Target="../media/image6.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0.xml"/><Relationship Id="rId3" Type="http://schemas.openxmlformats.org/officeDocument/2006/relationships/image" Target="../media/image1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 Id="rId3" Type="http://schemas.openxmlformats.org/officeDocument/2006/relationships/image" Target="../media/image7.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 Id="rId3" Type="http://schemas.openxmlformats.org/officeDocument/2006/relationships/image" Target="../media/image9.png"/><Relationship Id="rId4" Type="http://schemas.openxmlformats.org/officeDocument/2006/relationships/image" Target="../media/image11.png"/><Relationship Id="rId5" Type="http://schemas.openxmlformats.org/officeDocument/2006/relationships/image" Target="../media/image10.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8" name="Shape 1148"/>
        <p:cNvGrpSpPr/>
        <p:nvPr/>
      </p:nvGrpSpPr>
      <p:grpSpPr>
        <a:xfrm>
          <a:off x="0" y="0"/>
          <a:ext cx="0" cy="0"/>
          <a:chOff x="0" y="0"/>
          <a:chExt cx="0" cy="0"/>
        </a:xfrm>
      </p:grpSpPr>
      <p:sp>
        <p:nvSpPr>
          <p:cNvPr id="1149" name="Google Shape;1149;p22"/>
          <p:cNvSpPr txBox="1"/>
          <p:nvPr>
            <p:ph type="ctrTitle"/>
          </p:nvPr>
        </p:nvSpPr>
        <p:spPr>
          <a:xfrm>
            <a:off x="2193775" y="1639375"/>
            <a:ext cx="7810500" cy="273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Art &amp;</a:t>
            </a:r>
            <a:r>
              <a:rPr lang="en"/>
              <a:t> </a:t>
            </a:r>
            <a:r>
              <a:rPr lang="en"/>
              <a:t>Crafts</a:t>
            </a:r>
            <a:endParaRPr/>
          </a:p>
        </p:txBody>
      </p:sp>
      <p:sp>
        <p:nvSpPr>
          <p:cNvPr id="1150" name="Google Shape;1150;p22"/>
          <p:cNvSpPr txBox="1"/>
          <p:nvPr>
            <p:ph idx="1" type="subTitle"/>
          </p:nvPr>
        </p:nvSpPr>
        <p:spPr>
          <a:xfrm>
            <a:off x="2193925" y="4425425"/>
            <a:ext cx="7810500" cy="793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Here you can add a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4" name="Shape 1154"/>
        <p:cNvGrpSpPr/>
        <p:nvPr/>
      </p:nvGrpSpPr>
      <p:grpSpPr>
        <a:xfrm>
          <a:off x="0" y="0"/>
          <a:ext cx="0" cy="0"/>
          <a:chOff x="0" y="0"/>
          <a:chExt cx="0" cy="0"/>
        </a:xfrm>
      </p:grpSpPr>
      <p:sp>
        <p:nvSpPr>
          <p:cNvPr id="1155" name="Google Shape;1155;p23"/>
          <p:cNvSpPr/>
          <p:nvPr/>
        </p:nvSpPr>
        <p:spPr>
          <a:xfrm rot="750605">
            <a:off x="7275331" y="1297126"/>
            <a:ext cx="3783734" cy="4898897"/>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aveat SemiBold"/>
              <a:ea typeface="Caveat SemiBold"/>
              <a:cs typeface="Caveat SemiBold"/>
              <a:sym typeface="Caveat SemiBold"/>
            </a:endParaRPr>
          </a:p>
        </p:txBody>
      </p:sp>
      <p:sp>
        <p:nvSpPr>
          <p:cNvPr id="1156" name="Google Shape;1156;p23"/>
          <p:cNvSpPr txBox="1"/>
          <p:nvPr>
            <p:ph type="title"/>
          </p:nvPr>
        </p:nvSpPr>
        <p:spPr>
          <a:xfrm>
            <a:off x="1185913" y="18340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157" name="Google Shape;1157;p23"/>
          <p:cNvSpPr txBox="1"/>
          <p:nvPr>
            <p:ph idx="1" type="body"/>
          </p:nvPr>
        </p:nvSpPr>
        <p:spPr>
          <a:xfrm>
            <a:off x="1185913" y="2967825"/>
            <a:ext cx="5828100" cy="23535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1158" name="Google Shape;1158;p23"/>
          <p:cNvPicPr preferRelativeResize="0"/>
          <p:nvPr>
            <p:ph idx="2" type="pic"/>
          </p:nvPr>
        </p:nvPicPr>
        <p:blipFill rotWithShape="1">
          <a:blip r:embed="rId3">
            <a:alphaModFix/>
          </a:blip>
          <a:srcRect b="0" l="14941" r="14941" t="0"/>
          <a:stretch/>
        </p:blipFill>
        <p:spPr>
          <a:xfrm rot="744228">
            <a:off x="7347361" y="1339288"/>
            <a:ext cx="3639655" cy="4814565"/>
          </a:xfrm>
          <a:prstGeom prst="rect">
            <a:avLst/>
          </a:prstGeom>
          <a:ln cap="sq" cmpd="sng" w="152400">
            <a:solidFill>
              <a:schemeClr val="lt2"/>
            </a:solidFill>
            <a:prstDash val="solid"/>
            <a:round/>
            <a:headEnd len="sm" w="sm" type="none"/>
            <a:tailEnd len="sm" w="sm" type="none"/>
          </a:ln>
        </p:spPr>
      </p:pic>
      <p:grpSp>
        <p:nvGrpSpPr>
          <p:cNvPr id="1159" name="Google Shape;1159;p23"/>
          <p:cNvGrpSpPr/>
          <p:nvPr/>
        </p:nvGrpSpPr>
        <p:grpSpPr>
          <a:xfrm rot="-403454">
            <a:off x="9798065" y="2575125"/>
            <a:ext cx="3312382" cy="3770621"/>
            <a:chOff x="4345069" y="2112013"/>
            <a:chExt cx="3312119" cy="3770322"/>
          </a:xfrm>
        </p:grpSpPr>
        <p:sp>
          <p:nvSpPr>
            <p:cNvPr id="1160" name="Google Shape;1160;p23"/>
            <p:cNvSpPr/>
            <p:nvPr/>
          </p:nvSpPr>
          <p:spPr>
            <a:xfrm rot="1928893">
              <a:off x="5715812" y="2198578"/>
              <a:ext cx="441048" cy="401474"/>
            </a:xfrm>
            <a:custGeom>
              <a:rect b="b" l="l" r="r" t="t"/>
              <a:pathLst>
                <a:path extrusionOk="0" h="236054" w="259322">
                  <a:moveTo>
                    <a:pt x="0" y="5526"/>
                  </a:moveTo>
                  <a:lnTo>
                    <a:pt x="157107" y="0"/>
                  </a:lnTo>
                  <a:lnTo>
                    <a:pt x="259323" y="165099"/>
                  </a:lnTo>
                  <a:lnTo>
                    <a:pt x="150995" y="236054"/>
                  </a:lnTo>
                  <a:lnTo>
                    <a:pt x="0" y="552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23"/>
            <p:cNvSpPr/>
            <p:nvPr/>
          </p:nvSpPr>
          <p:spPr>
            <a:xfrm rot="1928893">
              <a:off x="4943499" y="2679461"/>
              <a:ext cx="2115258" cy="2858770"/>
            </a:xfrm>
            <a:custGeom>
              <a:rect b="b" l="l" r="r" t="t"/>
              <a:pathLst>
                <a:path extrusionOk="0" h="1680866" w="1243705">
                  <a:moveTo>
                    <a:pt x="0" y="175596"/>
                  </a:moveTo>
                  <a:lnTo>
                    <a:pt x="70032" y="5829"/>
                  </a:lnTo>
                  <a:lnTo>
                    <a:pt x="251591" y="0"/>
                  </a:lnTo>
                  <a:lnTo>
                    <a:pt x="1243705" y="1511129"/>
                  </a:lnTo>
                  <a:lnTo>
                    <a:pt x="984625" y="1680866"/>
                  </a:lnTo>
                  <a:lnTo>
                    <a:pt x="0" y="1755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23"/>
            <p:cNvSpPr/>
            <p:nvPr/>
          </p:nvSpPr>
          <p:spPr>
            <a:xfrm rot="1928893">
              <a:off x="5271805" y="2906190"/>
              <a:ext cx="1448109" cy="2050320"/>
            </a:xfrm>
            <a:custGeom>
              <a:rect b="b" l="l" r="r" t="t"/>
              <a:pathLst>
                <a:path extrusionOk="0" h="1205523" w="851442">
                  <a:moveTo>
                    <a:pt x="0" y="70956"/>
                  </a:moveTo>
                  <a:lnTo>
                    <a:pt x="108328" y="0"/>
                  </a:lnTo>
                  <a:lnTo>
                    <a:pt x="851442" y="1134568"/>
                  </a:lnTo>
                  <a:lnTo>
                    <a:pt x="743115" y="1205524"/>
                  </a:lnTo>
                  <a:lnTo>
                    <a:pt x="0" y="7095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23"/>
            <p:cNvSpPr/>
            <p:nvPr/>
          </p:nvSpPr>
          <p:spPr>
            <a:xfrm rot="1928893">
              <a:off x="5689152" y="5112824"/>
              <a:ext cx="670111" cy="640312"/>
            </a:xfrm>
            <a:custGeom>
              <a:rect b="b" l="l" r="r" t="t"/>
              <a:pathLst>
                <a:path extrusionOk="0" h="376483" w="394004">
                  <a:moveTo>
                    <a:pt x="0" y="169098"/>
                  </a:moveTo>
                  <a:lnTo>
                    <a:pt x="258149" y="0"/>
                  </a:lnTo>
                  <a:lnTo>
                    <a:pt x="394004" y="207394"/>
                  </a:lnTo>
                  <a:lnTo>
                    <a:pt x="135855" y="376484"/>
                  </a:lnTo>
                  <a:lnTo>
                    <a:pt x="0" y="169098"/>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23"/>
            <p:cNvSpPr/>
            <p:nvPr/>
          </p:nvSpPr>
          <p:spPr>
            <a:xfrm rot="1928893">
              <a:off x="5423458" y="3044214"/>
              <a:ext cx="1145790" cy="1792590"/>
            </a:xfrm>
            <a:custGeom>
              <a:rect b="b" l="l" r="r" t="t"/>
              <a:pathLst>
                <a:path extrusionOk="0" h="1053986" w="673688">
                  <a:moveTo>
                    <a:pt x="68899" y="0"/>
                  </a:moveTo>
                  <a:lnTo>
                    <a:pt x="0" y="131325"/>
                  </a:lnTo>
                  <a:lnTo>
                    <a:pt x="6720" y="141514"/>
                  </a:lnTo>
                  <a:lnTo>
                    <a:pt x="75659" y="10189"/>
                  </a:lnTo>
                  <a:lnTo>
                    <a:pt x="68899" y="0"/>
                  </a:lnTo>
                  <a:close/>
                  <a:moveTo>
                    <a:pt x="172328" y="157707"/>
                  </a:moveTo>
                  <a:lnTo>
                    <a:pt x="103591" y="289315"/>
                  </a:lnTo>
                  <a:lnTo>
                    <a:pt x="110311" y="299505"/>
                  </a:lnTo>
                  <a:lnTo>
                    <a:pt x="178765" y="168082"/>
                  </a:lnTo>
                  <a:lnTo>
                    <a:pt x="179048" y="167896"/>
                  </a:lnTo>
                  <a:lnTo>
                    <a:pt x="172328" y="157707"/>
                  </a:lnTo>
                  <a:close/>
                  <a:moveTo>
                    <a:pt x="270860" y="308058"/>
                  </a:moveTo>
                  <a:lnTo>
                    <a:pt x="201758" y="439100"/>
                  </a:lnTo>
                  <a:lnTo>
                    <a:pt x="208478" y="449289"/>
                  </a:lnTo>
                  <a:lnTo>
                    <a:pt x="277134" y="318150"/>
                  </a:lnTo>
                  <a:lnTo>
                    <a:pt x="274139" y="313620"/>
                  </a:lnTo>
                  <a:lnTo>
                    <a:pt x="270860" y="308058"/>
                  </a:lnTo>
                  <a:close/>
                  <a:moveTo>
                    <a:pt x="377326" y="471044"/>
                  </a:moveTo>
                  <a:lnTo>
                    <a:pt x="308022" y="601807"/>
                  </a:lnTo>
                  <a:lnTo>
                    <a:pt x="314580" y="611708"/>
                  </a:lnTo>
                  <a:lnTo>
                    <a:pt x="384086" y="481233"/>
                  </a:lnTo>
                  <a:lnTo>
                    <a:pt x="377326" y="471044"/>
                  </a:lnTo>
                  <a:close/>
                  <a:moveTo>
                    <a:pt x="474197" y="618849"/>
                  </a:moveTo>
                  <a:lnTo>
                    <a:pt x="407687" y="753854"/>
                  </a:lnTo>
                  <a:lnTo>
                    <a:pt x="414447" y="764039"/>
                  </a:lnTo>
                  <a:lnTo>
                    <a:pt x="480917" y="629034"/>
                  </a:lnTo>
                  <a:lnTo>
                    <a:pt x="474197" y="618849"/>
                  </a:lnTo>
                  <a:close/>
                  <a:moveTo>
                    <a:pt x="568802" y="763258"/>
                  </a:moveTo>
                  <a:lnTo>
                    <a:pt x="500065" y="894866"/>
                  </a:lnTo>
                  <a:lnTo>
                    <a:pt x="506420" y="904485"/>
                  </a:lnTo>
                  <a:lnTo>
                    <a:pt x="575360" y="773160"/>
                  </a:lnTo>
                  <a:lnTo>
                    <a:pt x="568802" y="763258"/>
                  </a:lnTo>
                  <a:close/>
                  <a:moveTo>
                    <a:pt x="667171" y="913322"/>
                  </a:moveTo>
                  <a:lnTo>
                    <a:pt x="597665" y="1043801"/>
                  </a:lnTo>
                  <a:lnTo>
                    <a:pt x="604425" y="1053986"/>
                  </a:lnTo>
                  <a:lnTo>
                    <a:pt x="673689" y="923228"/>
                  </a:lnTo>
                  <a:lnTo>
                    <a:pt x="667171" y="913322"/>
                  </a:lnTo>
                  <a:close/>
                </a:path>
              </a:pathLst>
            </a:custGeom>
            <a:solidFill>
              <a:srgbClr val="CDD0D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23"/>
            <p:cNvSpPr/>
            <p:nvPr/>
          </p:nvSpPr>
          <p:spPr>
            <a:xfrm>
              <a:off x="5828450" y="3889475"/>
              <a:ext cx="336000" cy="642300"/>
            </a:xfrm>
            <a:prstGeom prst="roundRect">
              <a:avLst>
                <a:gd fmla="val 50000" name="adj"/>
              </a:avLst>
            </a:prstGeom>
            <a:solidFill>
              <a:srgbClr val="44444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1166" name="Google Shape;1166;p23"/>
          <p:cNvGrpSpPr/>
          <p:nvPr/>
        </p:nvGrpSpPr>
        <p:grpSpPr>
          <a:xfrm rot="4572334">
            <a:off x="9715210" y="347494"/>
            <a:ext cx="2868491" cy="2745340"/>
            <a:chOff x="2643121" y="3033568"/>
            <a:chExt cx="1686293" cy="1613897"/>
          </a:xfrm>
        </p:grpSpPr>
        <p:sp>
          <p:nvSpPr>
            <p:cNvPr id="1167" name="Google Shape;1167;p23"/>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23"/>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23"/>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23"/>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23"/>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5" name="Shape 1175"/>
        <p:cNvGrpSpPr/>
        <p:nvPr/>
      </p:nvGrpSpPr>
      <p:grpSpPr>
        <a:xfrm>
          <a:off x="0" y="0"/>
          <a:ext cx="0" cy="0"/>
          <a:chOff x="0" y="0"/>
          <a:chExt cx="0" cy="0"/>
        </a:xfrm>
      </p:grpSpPr>
      <p:grpSp>
        <p:nvGrpSpPr>
          <p:cNvPr id="1176" name="Google Shape;1176;p24"/>
          <p:cNvGrpSpPr/>
          <p:nvPr/>
        </p:nvGrpSpPr>
        <p:grpSpPr>
          <a:xfrm>
            <a:off x="1045140" y="393434"/>
            <a:ext cx="10101719" cy="1871191"/>
            <a:chOff x="1294850" y="164834"/>
            <a:chExt cx="10101719" cy="1871191"/>
          </a:xfrm>
        </p:grpSpPr>
        <p:grpSp>
          <p:nvGrpSpPr>
            <p:cNvPr id="1177" name="Google Shape;1177;p24"/>
            <p:cNvGrpSpPr/>
            <p:nvPr/>
          </p:nvGrpSpPr>
          <p:grpSpPr>
            <a:xfrm>
              <a:off x="3348877" y="326404"/>
              <a:ext cx="8047692" cy="1297247"/>
              <a:chOff x="3348877" y="326404"/>
              <a:chExt cx="8047692" cy="1297247"/>
            </a:xfrm>
          </p:grpSpPr>
          <p:sp>
            <p:nvSpPr>
              <p:cNvPr id="1178" name="Google Shape;1178;p24"/>
              <p:cNvSpPr/>
              <p:nvPr/>
            </p:nvSpPr>
            <p:spPr>
              <a:xfrm rot="240250">
                <a:off x="7750348" y="451310"/>
                <a:ext cx="3614075" cy="1047247"/>
              </a:xfrm>
              <a:custGeom>
                <a:rect b="b" l="l" r="r" t="t"/>
                <a:pathLst>
                  <a:path extrusionOk="0" h="562418" w="2403502">
                    <a:moveTo>
                      <a:pt x="2209195" y="398449"/>
                    </a:moveTo>
                    <a:cubicBezTo>
                      <a:pt x="2212243" y="405974"/>
                      <a:pt x="2200908" y="399116"/>
                      <a:pt x="2201575" y="404164"/>
                    </a:cubicBezTo>
                    <a:cubicBezTo>
                      <a:pt x="2204813" y="409117"/>
                      <a:pt x="2211100" y="410641"/>
                      <a:pt x="2216815" y="413689"/>
                    </a:cubicBezTo>
                    <a:cubicBezTo>
                      <a:pt x="2226340" y="401688"/>
                      <a:pt x="2270155" y="406260"/>
                      <a:pt x="2279585" y="406069"/>
                    </a:cubicBezTo>
                    <a:cubicBezTo>
                      <a:pt x="2278347" y="412356"/>
                      <a:pt x="2270822" y="409308"/>
                      <a:pt x="2275775" y="417499"/>
                    </a:cubicBezTo>
                    <a:cubicBezTo>
                      <a:pt x="2266250" y="421119"/>
                      <a:pt x="2253963" y="422262"/>
                      <a:pt x="2253011" y="434644"/>
                    </a:cubicBezTo>
                    <a:cubicBezTo>
                      <a:pt x="2237103" y="437502"/>
                      <a:pt x="2226531" y="447789"/>
                      <a:pt x="2205386" y="449884"/>
                    </a:cubicBezTo>
                    <a:cubicBezTo>
                      <a:pt x="2202623" y="458933"/>
                      <a:pt x="2219482" y="448360"/>
                      <a:pt x="2216815" y="457504"/>
                    </a:cubicBezTo>
                    <a:cubicBezTo>
                      <a:pt x="2148236" y="469601"/>
                      <a:pt x="2076798" y="488079"/>
                      <a:pt x="1999645" y="493699"/>
                    </a:cubicBezTo>
                    <a:cubicBezTo>
                      <a:pt x="1988215" y="494461"/>
                      <a:pt x="1968117" y="490270"/>
                      <a:pt x="1961545" y="497414"/>
                    </a:cubicBezTo>
                    <a:cubicBezTo>
                      <a:pt x="1788857" y="490175"/>
                      <a:pt x="1587784" y="516464"/>
                      <a:pt x="1399570" y="501224"/>
                    </a:cubicBezTo>
                    <a:cubicBezTo>
                      <a:pt x="1478056" y="499128"/>
                      <a:pt x="1550732" y="491127"/>
                      <a:pt x="1624265" y="484174"/>
                    </a:cubicBezTo>
                    <a:cubicBezTo>
                      <a:pt x="1605215" y="472935"/>
                      <a:pt x="1580069" y="479507"/>
                      <a:pt x="1555780" y="478459"/>
                    </a:cubicBezTo>
                    <a:cubicBezTo>
                      <a:pt x="1477771" y="474840"/>
                      <a:pt x="1378234" y="478459"/>
                      <a:pt x="1319560" y="474649"/>
                    </a:cubicBezTo>
                    <a:cubicBezTo>
                      <a:pt x="1330895" y="475697"/>
                      <a:pt x="1336515" y="471220"/>
                      <a:pt x="1348135" y="472744"/>
                    </a:cubicBezTo>
                    <a:cubicBezTo>
                      <a:pt x="1322189" y="469354"/>
                      <a:pt x="1295872" y="470001"/>
                      <a:pt x="1270126" y="474649"/>
                    </a:cubicBezTo>
                    <a:cubicBezTo>
                      <a:pt x="1267363" y="474649"/>
                      <a:pt x="1269459" y="480269"/>
                      <a:pt x="1266315" y="480269"/>
                    </a:cubicBezTo>
                    <a:cubicBezTo>
                      <a:pt x="1154587" y="478554"/>
                      <a:pt x="1024761" y="472363"/>
                      <a:pt x="925416" y="497414"/>
                    </a:cubicBezTo>
                    <a:cubicBezTo>
                      <a:pt x="803686" y="509511"/>
                      <a:pt x="687767" y="538276"/>
                      <a:pt x="565466" y="552659"/>
                    </a:cubicBezTo>
                    <a:cubicBezTo>
                      <a:pt x="520413" y="557993"/>
                      <a:pt x="461167" y="564565"/>
                      <a:pt x="411161" y="560279"/>
                    </a:cubicBezTo>
                    <a:cubicBezTo>
                      <a:pt x="391634" y="563708"/>
                      <a:pt x="356297" y="564279"/>
                      <a:pt x="344486" y="541229"/>
                    </a:cubicBezTo>
                    <a:cubicBezTo>
                      <a:pt x="343533" y="533990"/>
                      <a:pt x="351153" y="535133"/>
                      <a:pt x="348296" y="525989"/>
                    </a:cubicBezTo>
                    <a:cubicBezTo>
                      <a:pt x="284002" y="520465"/>
                      <a:pt x="170274" y="543896"/>
                      <a:pt x="106456" y="524084"/>
                    </a:cubicBezTo>
                    <a:cubicBezTo>
                      <a:pt x="102265" y="522846"/>
                      <a:pt x="102646" y="518274"/>
                      <a:pt x="98836" y="516464"/>
                    </a:cubicBezTo>
                    <a:cubicBezTo>
                      <a:pt x="86358" y="510559"/>
                      <a:pt x="69690" y="512083"/>
                      <a:pt x="58831" y="505129"/>
                    </a:cubicBezTo>
                    <a:cubicBezTo>
                      <a:pt x="55878" y="499795"/>
                      <a:pt x="54354" y="493033"/>
                      <a:pt x="49306" y="489889"/>
                    </a:cubicBezTo>
                    <a:cubicBezTo>
                      <a:pt x="52164" y="483793"/>
                      <a:pt x="57498" y="480364"/>
                      <a:pt x="55021" y="468934"/>
                    </a:cubicBezTo>
                    <a:cubicBezTo>
                      <a:pt x="44353" y="455885"/>
                      <a:pt x="43877" y="438169"/>
                      <a:pt x="37876" y="421309"/>
                    </a:cubicBezTo>
                    <a:cubicBezTo>
                      <a:pt x="32923" y="407308"/>
                      <a:pt x="26827" y="401211"/>
                      <a:pt x="22636" y="381304"/>
                    </a:cubicBezTo>
                    <a:cubicBezTo>
                      <a:pt x="21588" y="376161"/>
                      <a:pt x="15873" y="371779"/>
                      <a:pt x="15016" y="367969"/>
                    </a:cubicBezTo>
                    <a:cubicBezTo>
                      <a:pt x="11111" y="349777"/>
                      <a:pt x="15873" y="329298"/>
                      <a:pt x="7396" y="310819"/>
                    </a:cubicBezTo>
                    <a:cubicBezTo>
                      <a:pt x="7396" y="305390"/>
                      <a:pt x="13873" y="307104"/>
                      <a:pt x="11206" y="299389"/>
                    </a:cubicBezTo>
                    <a:cubicBezTo>
                      <a:pt x="11206" y="293769"/>
                      <a:pt x="5396" y="293769"/>
                      <a:pt x="3586" y="289864"/>
                    </a:cubicBezTo>
                    <a:cubicBezTo>
                      <a:pt x="2633" y="282530"/>
                      <a:pt x="14635" y="288245"/>
                      <a:pt x="15016" y="282244"/>
                    </a:cubicBezTo>
                    <a:cubicBezTo>
                      <a:pt x="14349" y="272148"/>
                      <a:pt x="6158" y="269576"/>
                      <a:pt x="-224" y="265099"/>
                    </a:cubicBezTo>
                    <a:cubicBezTo>
                      <a:pt x="5205" y="250907"/>
                      <a:pt x="-5844" y="228333"/>
                      <a:pt x="15016" y="223189"/>
                    </a:cubicBezTo>
                    <a:cubicBezTo>
                      <a:pt x="9206" y="216712"/>
                      <a:pt x="12825" y="213664"/>
                      <a:pt x="15016" y="206044"/>
                    </a:cubicBezTo>
                    <a:cubicBezTo>
                      <a:pt x="14159" y="200044"/>
                      <a:pt x="-2129" y="209283"/>
                      <a:pt x="-224" y="200329"/>
                    </a:cubicBezTo>
                    <a:cubicBezTo>
                      <a:pt x="11682" y="198805"/>
                      <a:pt x="15778" y="189661"/>
                      <a:pt x="26446" y="186994"/>
                    </a:cubicBezTo>
                    <a:cubicBezTo>
                      <a:pt x="27780" y="179374"/>
                      <a:pt x="21398" y="179374"/>
                      <a:pt x="15016" y="179374"/>
                    </a:cubicBezTo>
                    <a:cubicBezTo>
                      <a:pt x="19493" y="176898"/>
                      <a:pt x="18731" y="169087"/>
                      <a:pt x="26446" y="169849"/>
                    </a:cubicBezTo>
                    <a:cubicBezTo>
                      <a:pt x="23398" y="164706"/>
                      <a:pt x="21874" y="157943"/>
                      <a:pt x="18826" y="152704"/>
                    </a:cubicBezTo>
                    <a:cubicBezTo>
                      <a:pt x="36542" y="152704"/>
                      <a:pt x="52545" y="157657"/>
                      <a:pt x="66451" y="147085"/>
                    </a:cubicBezTo>
                    <a:cubicBezTo>
                      <a:pt x="63308" y="140989"/>
                      <a:pt x="62450" y="152895"/>
                      <a:pt x="55021" y="148990"/>
                    </a:cubicBezTo>
                    <a:cubicBezTo>
                      <a:pt x="56736" y="138607"/>
                      <a:pt x="72261" y="142036"/>
                      <a:pt x="77881" y="135654"/>
                    </a:cubicBezTo>
                    <a:cubicBezTo>
                      <a:pt x="64194" y="132216"/>
                      <a:pt x="50059" y="130930"/>
                      <a:pt x="35971" y="131844"/>
                    </a:cubicBezTo>
                    <a:cubicBezTo>
                      <a:pt x="44067" y="124606"/>
                      <a:pt x="62165" y="127558"/>
                      <a:pt x="74071" y="124225"/>
                    </a:cubicBezTo>
                    <a:cubicBezTo>
                      <a:pt x="69213" y="120129"/>
                      <a:pt x="61117" y="119462"/>
                      <a:pt x="58831" y="112794"/>
                    </a:cubicBezTo>
                    <a:cubicBezTo>
                      <a:pt x="65880" y="94697"/>
                      <a:pt x="87406" y="104412"/>
                      <a:pt x="114076" y="101365"/>
                    </a:cubicBezTo>
                    <a:cubicBezTo>
                      <a:pt x="129983" y="99460"/>
                      <a:pt x="145508" y="91840"/>
                      <a:pt x="159796" y="89935"/>
                    </a:cubicBezTo>
                    <a:cubicBezTo>
                      <a:pt x="199992" y="85172"/>
                      <a:pt x="244759" y="90601"/>
                      <a:pt x="287431" y="82315"/>
                    </a:cubicBezTo>
                    <a:cubicBezTo>
                      <a:pt x="467549" y="71551"/>
                      <a:pt x="659668" y="73456"/>
                      <a:pt x="841596" y="65169"/>
                    </a:cubicBezTo>
                    <a:cubicBezTo>
                      <a:pt x="881982" y="63265"/>
                      <a:pt x="932845" y="62884"/>
                      <a:pt x="961515" y="57550"/>
                    </a:cubicBezTo>
                    <a:cubicBezTo>
                      <a:pt x="975517" y="55644"/>
                      <a:pt x="997520" y="61741"/>
                      <a:pt x="1005330" y="53740"/>
                    </a:cubicBezTo>
                    <a:cubicBezTo>
                      <a:pt x="1016475" y="52120"/>
                      <a:pt x="1034572" y="57550"/>
                      <a:pt x="1039621" y="49929"/>
                    </a:cubicBezTo>
                    <a:cubicBezTo>
                      <a:pt x="1063947" y="49844"/>
                      <a:pt x="1088198" y="47291"/>
                      <a:pt x="1112010" y="42310"/>
                    </a:cubicBezTo>
                    <a:cubicBezTo>
                      <a:pt x="1135709" y="42329"/>
                      <a:pt x="1159350" y="39776"/>
                      <a:pt x="1182496" y="34690"/>
                    </a:cubicBezTo>
                    <a:cubicBezTo>
                      <a:pt x="1381568" y="18021"/>
                      <a:pt x="1593214" y="-14174"/>
                      <a:pt x="1803335" y="6115"/>
                    </a:cubicBezTo>
                    <a:cubicBezTo>
                      <a:pt x="1807526" y="6115"/>
                      <a:pt x="1805907" y="9258"/>
                      <a:pt x="1809050" y="9925"/>
                    </a:cubicBezTo>
                    <a:cubicBezTo>
                      <a:pt x="1872010" y="23069"/>
                      <a:pt x="1939923" y="7353"/>
                      <a:pt x="2001360" y="23260"/>
                    </a:cubicBezTo>
                    <a:cubicBezTo>
                      <a:pt x="1950106" y="29317"/>
                      <a:pt x="1899223" y="38214"/>
                      <a:pt x="1848960" y="49929"/>
                    </a:cubicBezTo>
                    <a:cubicBezTo>
                      <a:pt x="1849626" y="55549"/>
                      <a:pt x="1857246" y="54311"/>
                      <a:pt x="1860390" y="57550"/>
                    </a:cubicBezTo>
                    <a:cubicBezTo>
                      <a:pt x="1897251" y="51263"/>
                      <a:pt x="1942876" y="53740"/>
                      <a:pt x="1982214" y="49929"/>
                    </a:cubicBezTo>
                    <a:cubicBezTo>
                      <a:pt x="1985262" y="57454"/>
                      <a:pt x="1974023" y="50596"/>
                      <a:pt x="1974594" y="55644"/>
                    </a:cubicBezTo>
                    <a:cubicBezTo>
                      <a:pt x="1975166" y="60693"/>
                      <a:pt x="1990311" y="52692"/>
                      <a:pt x="1987930" y="61360"/>
                    </a:cubicBezTo>
                    <a:cubicBezTo>
                      <a:pt x="1940305" y="67170"/>
                      <a:pt x="1900680" y="51073"/>
                      <a:pt x="1862295" y="67075"/>
                    </a:cubicBezTo>
                    <a:cubicBezTo>
                      <a:pt x="1868581" y="73456"/>
                      <a:pt x="1884774" y="69932"/>
                      <a:pt x="1896585" y="70885"/>
                    </a:cubicBezTo>
                    <a:cubicBezTo>
                      <a:pt x="1906872" y="72504"/>
                      <a:pt x="1890870" y="73361"/>
                      <a:pt x="1887060" y="72790"/>
                    </a:cubicBezTo>
                    <a:cubicBezTo>
                      <a:pt x="1868962" y="72027"/>
                      <a:pt x="1860866" y="74599"/>
                      <a:pt x="1847054" y="74694"/>
                    </a:cubicBezTo>
                    <a:cubicBezTo>
                      <a:pt x="1861056" y="78504"/>
                      <a:pt x="1881916" y="75361"/>
                      <a:pt x="1892775" y="82315"/>
                    </a:cubicBezTo>
                    <a:cubicBezTo>
                      <a:pt x="1915816" y="76562"/>
                      <a:pt x="1939847" y="75914"/>
                      <a:pt x="1963164" y="80410"/>
                    </a:cubicBezTo>
                    <a:cubicBezTo>
                      <a:pt x="1943448" y="82219"/>
                      <a:pt x="1915539" y="76314"/>
                      <a:pt x="1902300" y="84219"/>
                    </a:cubicBezTo>
                    <a:cubicBezTo>
                      <a:pt x="1908015" y="88601"/>
                      <a:pt x="1923826" y="82886"/>
                      <a:pt x="1923160" y="93744"/>
                    </a:cubicBezTo>
                    <a:cubicBezTo>
                      <a:pt x="1896204" y="99745"/>
                      <a:pt x="1862962" y="99555"/>
                      <a:pt x="1831815" y="101365"/>
                    </a:cubicBezTo>
                    <a:cubicBezTo>
                      <a:pt x="1836006" y="114414"/>
                      <a:pt x="1857437" y="107937"/>
                      <a:pt x="1868010" y="108985"/>
                    </a:cubicBezTo>
                    <a:cubicBezTo>
                      <a:pt x="1943543" y="116224"/>
                      <a:pt x="2029935" y="107365"/>
                      <a:pt x="2109849" y="101365"/>
                    </a:cubicBezTo>
                    <a:cubicBezTo>
                      <a:pt x="2102420" y="90411"/>
                      <a:pt x="2078417" y="95935"/>
                      <a:pt x="2069844" y="86125"/>
                    </a:cubicBezTo>
                    <a:cubicBezTo>
                      <a:pt x="2094876" y="85553"/>
                      <a:pt x="2119774" y="82362"/>
                      <a:pt x="2144139" y="76600"/>
                    </a:cubicBezTo>
                    <a:cubicBezTo>
                      <a:pt x="2122042" y="70408"/>
                      <a:pt x="2091466" y="83648"/>
                      <a:pt x="2073655" y="76600"/>
                    </a:cubicBezTo>
                    <a:cubicBezTo>
                      <a:pt x="2098086" y="71484"/>
                      <a:pt x="2122985" y="68932"/>
                      <a:pt x="2147949" y="68979"/>
                    </a:cubicBezTo>
                    <a:cubicBezTo>
                      <a:pt x="2153569" y="60312"/>
                      <a:pt x="2142996" y="64503"/>
                      <a:pt x="2142235" y="57550"/>
                    </a:cubicBezTo>
                    <a:cubicBezTo>
                      <a:pt x="2162904" y="59835"/>
                      <a:pt x="2173381" y="51930"/>
                      <a:pt x="2187955" y="48025"/>
                    </a:cubicBezTo>
                    <a:cubicBezTo>
                      <a:pt x="2179001" y="43643"/>
                      <a:pt x="2161951" y="47358"/>
                      <a:pt x="2149855" y="46119"/>
                    </a:cubicBezTo>
                    <a:cubicBezTo>
                      <a:pt x="2156332" y="35452"/>
                      <a:pt x="2187002" y="48977"/>
                      <a:pt x="2193669" y="38500"/>
                    </a:cubicBezTo>
                    <a:cubicBezTo>
                      <a:pt x="2239294" y="40690"/>
                      <a:pt x="2299397" y="26498"/>
                      <a:pt x="2344069" y="34690"/>
                    </a:cubicBezTo>
                    <a:cubicBezTo>
                      <a:pt x="2318161" y="32213"/>
                      <a:pt x="2303683" y="41262"/>
                      <a:pt x="2277394" y="38500"/>
                    </a:cubicBezTo>
                    <a:cubicBezTo>
                      <a:pt x="2271679" y="39738"/>
                      <a:pt x="2279204" y="42595"/>
                      <a:pt x="2277394" y="46119"/>
                    </a:cubicBezTo>
                    <a:cubicBezTo>
                      <a:pt x="2243295" y="47644"/>
                      <a:pt x="2220244" y="59645"/>
                      <a:pt x="2187859" y="63265"/>
                    </a:cubicBezTo>
                    <a:cubicBezTo>
                      <a:pt x="2207767" y="70027"/>
                      <a:pt x="2237389" y="59931"/>
                      <a:pt x="2260249" y="57550"/>
                    </a:cubicBezTo>
                    <a:cubicBezTo>
                      <a:pt x="2258249" y="64408"/>
                      <a:pt x="2249010" y="64122"/>
                      <a:pt x="2243104" y="67075"/>
                    </a:cubicBezTo>
                    <a:cubicBezTo>
                      <a:pt x="2243104" y="72980"/>
                      <a:pt x="2258725" y="64122"/>
                      <a:pt x="2256439" y="72790"/>
                    </a:cubicBezTo>
                    <a:cubicBezTo>
                      <a:pt x="2243580" y="74218"/>
                      <a:pt x="2236627" y="69742"/>
                      <a:pt x="2224054" y="70885"/>
                    </a:cubicBezTo>
                    <a:cubicBezTo>
                      <a:pt x="2224912" y="76885"/>
                      <a:pt x="2241199" y="67646"/>
                      <a:pt x="2239294" y="76600"/>
                    </a:cubicBezTo>
                    <a:cubicBezTo>
                      <a:pt x="2225197" y="77266"/>
                      <a:pt x="2196527" y="74314"/>
                      <a:pt x="2185954" y="84219"/>
                    </a:cubicBezTo>
                    <a:cubicBezTo>
                      <a:pt x="2190621" y="89363"/>
                      <a:pt x="2201766" y="84886"/>
                      <a:pt x="2205004" y="82315"/>
                    </a:cubicBezTo>
                    <a:cubicBezTo>
                      <a:pt x="2210814" y="80886"/>
                      <a:pt x="2207290" y="88887"/>
                      <a:pt x="2214529" y="86125"/>
                    </a:cubicBezTo>
                    <a:cubicBezTo>
                      <a:pt x="2230055" y="76600"/>
                      <a:pt x="2249676" y="80886"/>
                      <a:pt x="2269774" y="82315"/>
                    </a:cubicBezTo>
                    <a:cubicBezTo>
                      <a:pt x="2282633" y="83172"/>
                      <a:pt x="2300159" y="74980"/>
                      <a:pt x="2307874" y="86125"/>
                    </a:cubicBezTo>
                    <a:cubicBezTo>
                      <a:pt x="2281109" y="88506"/>
                      <a:pt x="2263202" y="99841"/>
                      <a:pt x="2237485" y="103269"/>
                    </a:cubicBezTo>
                    <a:cubicBezTo>
                      <a:pt x="2241294" y="107556"/>
                      <a:pt x="2253296" y="103936"/>
                      <a:pt x="2260344" y="105175"/>
                    </a:cubicBezTo>
                    <a:cubicBezTo>
                      <a:pt x="2253896" y="113033"/>
                      <a:pt x="2243638" y="116690"/>
                      <a:pt x="2233674" y="114700"/>
                    </a:cubicBezTo>
                    <a:cubicBezTo>
                      <a:pt x="2252724" y="120605"/>
                      <a:pt x="2274632" y="112509"/>
                      <a:pt x="2296444" y="114700"/>
                    </a:cubicBezTo>
                    <a:cubicBezTo>
                      <a:pt x="2282776" y="120986"/>
                      <a:pt x="2267707" y="123605"/>
                      <a:pt x="2252724" y="122319"/>
                    </a:cubicBezTo>
                    <a:cubicBezTo>
                      <a:pt x="2251962" y="125558"/>
                      <a:pt x="2254153" y="125844"/>
                      <a:pt x="2256535" y="126129"/>
                    </a:cubicBezTo>
                    <a:cubicBezTo>
                      <a:pt x="2226245" y="124606"/>
                      <a:pt x="2202242" y="136893"/>
                      <a:pt x="2168905" y="137560"/>
                    </a:cubicBezTo>
                    <a:cubicBezTo>
                      <a:pt x="2171000" y="144418"/>
                      <a:pt x="2195098" y="142798"/>
                      <a:pt x="2197480" y="137560"/>
                    </a:cubicBezTo>
                    <a:cubicBezTo>
                      <a:pt x="2272251" y="137560"/>
                      <a:pt x="2331401" y="121653"/>
                      <a:pt x="2403124" y="118510"/>
                    </a:cubicBezTo>
                    <a:cubicBezTo>
                      <a:pt x="2387789" y="125368"/>
                      <a:pt x="2364262" y="124034"/>
                      <a:pt x="2347879" y="129940"/>
                    </a:cubicBezTo>
                    <a:cubicBezTo>
                      <a:pt x="2348546" y="134416"/>
                      <a:pt x="2357404" y="130987"/>
                      <a:pt x="2355499" y="137560"/>
                    </a:cubicBezTo>
                    <a:cubicBezTo>
                      <a:pt x="2314161" y="137560"/>
                      <a:pt x="2287396" y="151942"/>
                      <a:pt x="2252724" y="158515"/>
                    </a:cubicBezTo>
                    <a:cubicBezTo>
                      <a:pt x="2276918" y="161086"/>
                      <a:pt x="2303969" y="150133"/>
                      <a:pt x="2330734" y="148990"/>
                    </a:cubicBezTo>
                    <a:cubicBezTo>
                      <a:pt x="2327877" y="155562"/>
                      <a:pt x="2315780" y="152990"/>
                      <a:pt x="2311684" y="158515"/>
                    </a:cubicBezTo>
                    <a:cubicBezTo>
                      <a:pt x="2317304" y="165182"/>
                      <a:pt x="2323114" y="156038"/>
                      <a:pt x="2328829" y="156610"/>
                    </a:cubicBezTo>
                    <a:cubicBezTo>
                      <a:pt x="2309779" y="173469"/>
                      <a:pt x="2270536" y="169278"/>
                      <a:pt x="2243104" y="177469"/>
                    </a:cubicBezTo>
                    <a:cubicBezTo>
                      <a:pt x="2290729" y="180517"/>
                      <a:pt x="2338354" y="167182"/>
                      <a:pt x="2385979" y="169849"/>
                    </a:cubicBezTo>
                    <a:cubicBezTo>
                      <a:pt x="2359976" y="176231"/>
                      <a:pt x="2341212" y="189852"/>
                      <a:pt x="2311684" y="192709"/>
                    </a:cubicBezTo>
                    <a:cubicBezTo>
                      <a:pt x="2310446" y="202901"/>
                      <a:pt x="2331973" y="190233"/>
                      <a:pt x="2330734" y="200329"/>
                    </a:cubicBezTo>
                    <a:cubicBezTo>
                      <a:pt x="2307493" y="203187"/>
                      <a:pt x="2289586" y="211188"/>
                      <a:pt x="2264059" y="211759"/>
                    </a:cubicBezTo>
                    <a:cubicBezTo>
                      <a:pt x="2264059" y="220427"/>
                      <a:pt x="2276918" y="216617"/>
                      <a:pt x="2284919" y="217474"/>
                    </a:cubicBezTo>
                    <a:cubicBezTo>
                      <a:pt x="2267393" y="229761"/>
                      <a:pt x="2235770" y="228047"/>
                      <a:pt x="2216434" y="238429"/>
                    </a:cubicBezTo>
                    <a:cubicBezTo>
                      <a:pt x="2238913" y="246240"/>
                      <a:pt x="2271298" y="222713"/>
                      <a:pt x="2286824" y="240334"/>
                    </a:cubicBezTo>
                    <a:cubicBezTo>
                      <a:pt x="2258249" y="237572"/>
                      <a:pt x="2241104" y="246621"/>
                      <a:pt x="2216434" y="247954"/>
                    </a:cubicBezTo>
                    <a:cubicBezTo>
                      <a:pt x="2213482" y="256622"/>
                      <a:pt x="2228817" y="247002"/>
                      <a:pt x="2225959" y="255574"/>
                    </a:cubicBezTo>
                    <a:cubicBezTo>
                      <a:pt x="2219101" y="257670"/>
                      <a:pt x="2203004" y="250431"/>
                      <a:pt x="2205004" y="261289"/>
                    </a:cubicBezTo>
                    <a:cubicBezTo>
                      <a:pt x="2235960" y="259956"/>
                      <a:pt x="2267964" y="243001"/>
                      <a:pt x="2307779" y="244144"/>
                    </a:cubicBezTo>
                    <a:cubicBezTo>
                      <a:pt x="2303683" y="253669"/>
                      <a:pt x="2288729" y="251860"/>
                      <a:pt x="2275394" y="251764"/>
                    </a:cubicBezTo>
                    <a:cubicBezTo>
                      <a:pt x="2288539" y="263861"/>
                      <a:pt x="2310161" y="243859"/>
                      <a:pt x="2319209" y="259384"/>
                    </a:cubicBezTo>
                    <a:cubicBezTo>
                      <a:pt x="2291024" y="269643"/>
                      <a:pt x="2261573" y="276053"/>
                      <a:pt x="2231674" y="278434"/>
                    </a:cubicBezTo>
                    <a:cubicBezTo>
                      <a:pt x="2233388" y="275101"/>
                      <a:pt x="2237579" y="274243"/>
                      <a:pt x="2243104" y="274624"/>
                    </a:cubicBezTo>
                    <a:cubicBezTo>
                      <a:pt x="2239771" y="271576"/>
                      <a:pt x="2232912" y="272052"/>
                      <a:pt x="2227864" y="270814"/>
                    </a:cubicBezTo>
                    <a:cubicBezTo>
                      <a:pt x="2233484" y="265671"/>
                      <a:pt x="2251105" y="272529"/>
                      <a:pt x="2252629" y="263194"/>
                    </a:cubicBezTo>
                    <a:cubicBezTo>
                      <a:pt x="2242533" y="252336"/>
                      <a:pt x="2229388" y="270148"/>
                      <a:pt x="2216434" y="268909"/>
                    </a:cubicBezTo>
                    <a:cubicBezTo>
                      <a:pt x="2218339" y="272052"/>
                      <a:pt x="2224530" y="271005"/>
                      <a:pt x="2227864" y="272719"/>
                    </a:cubicBezTo>
                    <a:cubicBezTo>
                      <a:pt x="2200213" y="285397"/>
                      <a:pt x="2170552" y="293131"/>
                      <a:pt x="2140234" y="295579"/>
                    </a:cubicBezTo>
                    <a:cubicBezTo>
                      <a:pt x="2152426" y="304342"/>
                      <a:pt x="2175858" y="292055"/>
                      <a:pt x="2191669" y="291769"/>
                    </a:cubicBezTo>
                    <a:cubicBezTo>
                      <a:pt x="2183792" y="297999"/>
                      <a:pt x="2174715" y="302542"/>
                      <a:pt x="2164999" y="305104"/>
                    </a:cubicBezTo>
                    <a:cubicBezTo>
                      <a:pt x="2182239" y="312153"/>
                      <a:pt x="2192812" y="296056"/>
                      <a:pt x="2212624" y="299389"/>
                    </a:cubicBezTo>
                    <a:cubicBezTo>
                      <a:pt x="2215672" y="306914"/>
                      <a:pt x="2204337" y="300056"/>
                      <a:pt x="2205004" y="305104"/>
                    </a:cubicBezTo>
                    <a:cubicBezTo>
                      <a:pt x="2207290" y="308533"/>
                      <a:pt x="2216053" y="305104"/>
                      <a:pt x="2212624" y="314629"/>
                    </a:cubicBezTo>
                    <a:cubicBezTo>
                      <a:pt x="2233008" y="314058"/>
                      <a:pt x="2243771" y="303961"/>
                      <a:pt x="2267774" y="307009"/>
                    </a:cubicBezTo>
                    <a:cubicBezTo>
                      <a:pt x="2270536" y="315391"/>
                      <a:pt x="2256439" y="307009"/>
                      <a:pt x="2256439" y="312724"/>
                    </a:cubicBezTo>
                    <a:cubicBezTo>
                      <a:pt x="2268441" y="322821"/>
                      <a:pt x="2281680" y="306343"/>
                      <a:pt x="2300159" y="310819"/>
                    </a:cubicBezTo>
                    <a:cubicBezTo>
                      <a:pt x="2294253" y="326440"/>
                      <a:pt x="2273584" y="327393"/>
                      <a:pt x="2256439" y="331774"/>
                    </a:cubicBezTo>
                    <a:cubicBezTo>
                      <a:pt x="2270060" y="334632"/>
                      <a:pt x="2282062" y="339109"/>
                      <a:pt x="2286824" y="350824"/>
                    </a:cubicBezTo>
                    <a:lnTo>
                      <a:pt x="2260249" y="350824"/>
                    </a:lnTo>
                    <a:cubicBezTo>
                      <a:pt x="2265393" y="357873"/>
                      <a:pt x="2269012" y="353777"/>
                      <a:pt x="2264059" y="364159"/>
                    </a:cubicBezTo>
                    <a:cubicBezTo>
                      <a:pt x="2270060" y="368255"/>
                      <a:pt x="2283871" y="364636"/>
                      <a:pt x="2290729" y="367969"/>
                    </a:cubicBezTo>
                    <a:cubicBezTo>
                      <a:pt x="2252610" y="376361"/>
                      <a:pt x="2215072" y="387181"/>
                      <a:pt x="2178334" y="400354"/>
                    </a:cubicBezTo>
                    <a:cubicBezTo>
                      <a:pt x="2187669" y="406069"/>
                      <a:pt x="2201099" y="399973"/>
                      <a:pt x="2209195" y="398449"/>
                    </a:cubicBezTo>
                    <a:close/>
                    <a:moveTo>
                      <a:pt x="1348326" y="26974"/>
                    </a:moveTo>
                    <a:cubicBezTo>
                      <a:pt x="1322894" y="24784"/>
                      <a:pt x="1330133" y="32594"/>
                      <a:pt x="1348326" y="26974"/>
                    </a:cubicBezTo>
                    <a:close/>
                    <a:moveTo>
                      <a:pt x="1300701" y="34594"/>
                    </a:moveTo>
                    <a:cubicBezTo>
                      <a:pt x="1300701" y="26689"/>
                      <a:pt x="1287461" y="32594"/>
                      <a:pt x="1281651" y="30784"/>
                    </a:cubicBezTo>
                    <a:cubicBezTo>
                      <a:pt x="1281460" y="38785"/>
                      <a:pt x="1294986" y="32880"/>
                      <a:pt x="1300701" y="34690"/>
                    </a:cubicBezTo>
                    <a:close/>
                    <a:moveTo>
                      <a:pt x="1249361" y="38404"/>
                    </a:moveTo>
                    <a:lnTo>
                      <a:pt x="1260791" y="38404"/>
                    </a:lnTo>
                    <a:lnTo>
                      <a:pt x="1260791" y="34594"/>
                    </a:lnTo>
                    <a:lnTo>
                      <a:pt x="1249361" y="34594"/>
                    </a:lnTo>
                    <a:close/>
                    <a:moveTo>
                      <a:pt x="2182811" y="116509"/>
                    </a:moveTo>
                    <a:cubicBezTo>
                      <a:pt x="2195003" y="116033"/>
                      <a:pt x="2209862" y="118224"/>
                      <a:pt x="2213291" y="108889"/>
                    </a:cubicBezTo>
                    <a:cubicBezTo>
                      <a:pt x="2198146" y="106794"/>
                      <a:pt x="2192146" y="113461"/>
                      <a:pt x="2182525" y="116604"/>
                    </a:cubicBezTo>
                    <a:close/>
                    <a:moveTo>
                      <a:pt x="2123756" y="127939"/>
                    </a:moveTo>
                    <a:cubicBezTo>
                      <a:pt x="2140044" y="127939"/>
                      <a:pt x="2069082" y="121081"/>
                      <a:pt x="2070416" y="127939"/>
                    </a:cubicBezTo>
                    <a:cubicBezTo>
                      <a:pt x="2022381" y="124434"/>
                      <a:pt x="1974099" y="128939"/>
                      <a:pt x="1927541" y="141274"/>
                    </a:cubicBezTo>
                    <a:cubicBezTo>
                      <a:pt x="1937066" y="142512"/>
                      <a:pt x="1951544" y="138702"/>
                      <a:pt x="1958021" y="143179"/>
                    </a:cubicBezTo>
                    <a:cubicBezTo>
                      <a:pt x="1941733" y="143179"/>
                      <a:pt x="1922778" y="151085"/>
                      <a:pt x="1908491" y="146989"/>
                    </a:cubicBezTo>
                    <a:cubicBezTo>
                      <a:pt x="1908491" y="141274"/>
                      <a:pt x="1922588" y="149656"/>
                      <a:pt x="1919921" y="141274"/>
                    </a:cubicBezTo>
                    <a:cubicBezTo>
                      <a:pt x="1899633" y="141941"/>
                      <a:pt x="1890488" y="153752"/>
                      <a:pt x="1864676" y="148894"/>
                    </a:cubicBezTo>
                    <a:cubicBezTo>
                      <a:pt x="1912301" y="159372"/>
                      <a:pt x="1976404" y="148894"/>
                      <a:pt x="2020791" y="148894"/>
                    </a:cubicBezTo>
                    <a:cubicBezTo>
                      <a:pt x="2037650" y="140322"/>
                      <a:pt x="2070035" y="147275"/>
                      <a:pt x="2093181" y="145084"/>
                    </a:cubicBezTo>
                    <a:cubicBezTo>
                      <a:pt x="2095086" y="136131"/>
                      <a:pt x="2078893" y="145084"/>
                      <a:pt x="2077941" y="139369"/>
                    </a:cubicBezTo>
                    <a:cubicBezTo>
                      <a:pt x="2078798" y="135083"/>
                      <a:pt x="2087466" y="138512"/>
                      <a:pt x="2091276" y="137464"/>
                    </a:cubicBezTo>
                    <a:cubicBezTo>
                      <a:pt x="2094038" y="131273"/>
                      <a:pt x="2079751" y="132797"/>
                      <a:pt x="2085561" y="129844"/>
                    </a:cubicBezTo>
                    <a:cubicBezTo>
                      <a:pt x="2097943" y="134131"/>
                      <a:pt x="2111278" y="129749"/>
                      <a:pt x="2123470" y="128035"/>
                    </a:cubicBezTo>
                    <a:close/>
                    <a:moveTo>
                      <a:pt x="2142806" y="145084"/>
                    </a:moveTo>
                    <a:lnTo>
                      <a:pt x="2165666" y="145084"/>
                    </a:lnTo>
                    <a:lnTo>
                      <a:pt x="2165666" y="141274"/>
                    </a:lnTo>
                    <a:lnTo>
                      <a:pt x="2142806" y="141274"/>
                    </a:lnTo>
                    <a:close/>
                    <a:moveTo>
                      <a:pt x="2239961" y="145084"/>
                    </a:moveTo>
                    <a:cubicBezTo>
                      <a:pt x="2243486" y="144227"/>
                      <a:pt x="2251391" y="147656"/>
                      <a:pt x="2249486" y="141274"/>
                    </a:cubicBezTo>
                    <a:lnTo>
                      <a:pt x="2239961" y="141274"/>
                    </a:lnTo>
                    <a:close/>
                    <a:moveTo>
                      <a:pt x="2083751" y="152609"/>
                    </a:moveTo>
                    <a:cubicBezTo>
                      <a:pt x="2087371" y="151847"/>
                      <a:pt x="2095276" y="155276"/>
                      <a:pt x="2093276" y="148894"/>
                    </a:cubicBezTo>
                    <a:lnTo>
                      <a:pt x="2083751" y="148894"/>
                    </a:lnTo>
                    <a:close/>
                    <a:moveTo>
                      <a:pt x="2022791" y="156514"/>
                    </a:moveTo>
                    <a:cubicBezTo>
                      <a:pt x="2035078" y="154133"/>
                      <a:pt x="2056795" y="161277"/>
                      <a:pt x="2062796" y="152609"/>
                    </a:cubicBezTo>
                    <a:cubicBezTo>
                      <a:pt x="2050318" y="155085"/>
                      <a:pt x="2028506" y="147942"/>
                      <a:pt x="2022505" y="156610"/>
                    </a:cubicBezTo>
                    <a:close/>
                    <a:moveTo>
                      <a:pt x="1893346" y="160229"/>
                    </a:moveTo>
                    <a:cubicBezTo>
                      <a:pt x="1893346" y="167087"/>
                      <a:pt x="1875058" y="164706"/>
                      <a:pt x="1878106" y="167849"/>
                    </a:cubicBezTo>
                    <a:cubicBezTo>
                      <a:pt x="1900204" y="169278"/>
                      <a:pt x="1928494" y="164515"/>
                      <a:pt x="1944781" y="171659"/>
                    </a:cubicBezTo>
                    <a:cubicBezTo>
                      <a:pt x="1936114" y="171659"/>
                      <a:pt x="1918302" y="172993"/>
                      <a:pt x="1918206" y="175469"/>
                    </a:cubicBezTo>
                    <a:cubicBezTo>
                      <a:pt x="1942314" y="176955"/>
                      <a:pt x="1966498" y="176345"/>
                      <a:pt x="1990501" y="173659"/>
                    </a:cubicBezTo>
                    <a:cubicBezTo>
                      <a:pt x="1979167" y="161467"/>
                      <a:pt x="1947353" y="169849"/>
                      <a:pt x="1931542" y="162134"/>
                    </a:cubicBezTo>
                    <a:cubicBezTo>
                      <a:pt x="1931542" y="159181"/>
                      <a:pt x="1936399" y="160705"/>
                      <a:pt x="1935256" y="156514"/>
                    </a:cubicBezTo>
                    <a:cubicBezTo>
                      <a:pt x="1917920" y="154324"/>
                      <a:pt x="1903538" y="167944"/>
                      <a:pt x="1893060" y="160324"/>
                    </a:cubicBezTo>
                    <a:close/>
                    <a:moveTo>
                      <a:pt x="2137091" y="164039"/>
                    </a:moveTo>
                    <a:cubicBezTo>
                      <a:pt x="2149588" y="164506"/>
                      <a:pt x="2162008" y="161925"/>
                      <a:pt x="2173286" y="156514"/>
                    </a:cubicBezTo>
                    <a:cubicBezTo>
                      <a:pt x="2157761" y="155943"/>
                      <a:pt x="2144521" y="157276"/>
                      <a:pt x="2136805" y="164134"/>
                    </a:cubicBezTo>
                    <a:close/>
                    <a:moveTo>
                      <a:pt x="1998026" y="167849"/>
                    </a:moveTo>
                    <a:cubicBezTo>
                      <a:pt x="1999740" y="174802"/>
                      <a:pt x="2022029" y="177374"/>
                      <a:pt x="2022791" y="167849"/>
                    </a:cubicBezTo>
                    <a:cubicBezTo>
                      <a:pt x="2014676" y="165001"/>
                      <a:pt x="2005827" y="165039"/>
                      <a:pt x="1997740" y="167944"/>
                    </a:cubicBezTo>
                    <a:close/>
                    <a:moveTo>
                      <a:pt x="1954211" y="192614"/>
                    </a:moveTo>
                    <a:lnTo>
                      <a:pt x="1967546" y="192614"/>
                    </a:lnTo>
                    <a:lnTo>
                      <a:pt x="1967546" y="188804"/>
                    </a:lnTo>
                    <a:lnTo>
                      <a:pt x="1954211" y="188804"/>
                    </a:lnTo>
                    <a:close/>
                    <a:moveTo>
                      <a:pt x="1931446" y="204044"/>
                    </a:moveTo>
                    <a:cubicBezTo>
                      <a:pt x="1901062" y="196329"/>
                      <a:pt x="1868296" y="202806"/>
                      <a:pt x="1836196" y="204044"/>
                    </a:cubicBezTo>
                    <a:cubicBezTo>
                      <a:pt x="1833434" y="213569"/>
                      <a:pt x="1850293" y="202615"/>
                      <a:pt x="1847626" y="211664"/>
                    </a:cubicBezTo>
                    <a:cubicBezTo>
                      <a:pt x="1829719" y="214807"/>
                      <a:pt x="1808954" y="214902"/>
                      <a:pt x="1792381" y="219284"/>
                    </a:cubicBezTo>
                    <a:cubicBezTo>
                      <a:pt x="1809240" y="224046"/>
                      <a:pt x="1838482" y="216331"/>
                      <a:pt x="1849531" y="226904"/>
                    </a:cubicBezTo>
                    <a:cubicBezTo>
                      <a:pt x="1834005" y="233095"/>
                      <a:pt x="1808002" y="228523"/>
                      <a:pt x="1792381" y="234524"/>
                    </a:cubicBezTo>
                    <a:cubicBezTo>
                      <a:pt x="1838101" y="236905"/>
                      <a:pt x="1883726" y="244049"/>
                      <a:pt x="1920016" y="228809"/>
                    </a:cubicBezTo>
                    <a:cubicBezTo>
                      <a:pt x="1897632" y="225190"/>
                      <a:pt x="1866771" y="230047"/>
                      <a:pt x="1853341" y="217379"/>
                    </a:cubicBezTo>
                    <a:cubicBezTo>
                      <a:pt x="1875058" y="220713"/>
                      <a:pt x="1899537" y="226904"/>
                      <a:pt x="1916206" y="221189"/>
                    </a:cubicBezTo>
                    <a:cubicBezTo>
                      <a:pt x="1908491" y="221189"/>
                      <a:pt x="1911158" y="216331"/>
                      <a:pt x="1912396" y="211664"/>
                    </a:cubicBezTo>
                    <a:lnTo>
                      <a:pt x="1940971" y="211664"/>
                    </a:lnTo>
                    <a:cubicBezTo>
                      <a:pt x="1940971" y="216427"/>
                      <a:pt x="1937447" y="217569"/>
                      <a:pt x="1940971" y="221189"/>
                    </a:cubicBezTo>
                    <a:cubicBezTo>
                      <a:pt x="1959411" y="221503"/>
                      <a:pt x="1977842" y="220875"/>
                      <a:pt x="1996216" y="219284"/>
                    </a:cubicBezTo>
                    <a:cubicBezTo>
                      <a:pt x="1992025" y="215284"/>
                      <a:pt x="1964498" y="218046"/>
                      <a:pt x="1954306" y="213569"/>
                    </a:cubicBezTo>
                    <a:cubicBezTo>
                      <a:pt x="1999645" y="212521"/>
                      <a:pt x="2040031" y="206425"/>
                      <a:pt x="2083846" y="204044"/>
                    </a:cubicBezTo>
                    <a:cubicBezTo>
                      <a:pt x="2075083" y="196329"/>
                      <a:pt x="2045746" y="199853"/>
                      <a:pt x="2036221" y="204044"/>
                    </a:cubicBezTo>
                    <a:cubicBezTo>
                      <a:pt x="2036221" y="200520"/>
                      <a:pt x="2038412" y="199853"/>
                      <a:pt x="2038126" y="196424"/>
                    </a:cubicBezTo>
                    <a:cubicBezTo>
                      <a:pt x="2003455" y="207664"/>
                      <a:pt x="1964784" y="191566"/>
                      <a:pt x="1923826" y="196424"/>
                    </a:cubicBezTo>
                    <a:cubicBezTo>
                      <a:pt x="1920588" y="204616"/>
                      <a:pt x="1934018" y="196138"/>
                      <a:pt x="1931160" y="204139"/>
                    </a:cubicBezTo>
                    <a:close/>
                    <a:moveTo>
                      <a:pt x="2245771" y="207854"/>
                    </a:moveTo>
                    <a:cubicBezTo>
                      <a:pt x="2254534" y="215760"/>
                      <a:pt x="2279109" y="207283"/>
                      <a:pt x="2285681" y="200234"/>
                    </a:cubicBezTo>
                    <a:cubicBezTo>
                      <a:pt x="2271679" y="202520"/>
                      <a:pt x="2261487" y="208711"/>
                      <a:pt x="2245390" y="207949"/>
                    </a:cubicBezTo>
                    <a:close/>
                    <a:moveTo>
                      <a:pt x="2261011" y="217379"/>
                    </a:moveTo>
                    <a:cubicBezTo>
                      <a:pt x="2256439" y="217379"/>
                      <a:pt x="2255392" y="214141"/>
                      <a:pt x="2249581" y="215474"/>
                    </a:cubicBezTo>
                    <a:cubicBezTo>
                      <a:pt x="2246343" y="225190"/>
                      <a:pt x="2259868" y="220999"/>
                      <a:pt x="2260630" y="217474"/>
                    </a:cubicBezTo>
                    <a:close/>
                    <a:moveTo>
                      <a:pt x="1973356" y="230714"/>
                    </a:moveTo>
                    <a:cubicBezTo>
                      <a:pt x="1982881" y="227952"/>
                      <a:pt x="1991454" y="237096"/>
                      <a:pt x="1994311" y="228809"/>
                    </a:cubicBezTo>
                    <a:cubicBezTo>
                      <a:pt x="1988310" y="229666"/>
                      <a:pt x="1969356" y="227094"/>
                      <a:pt x="1972975" y="230809"/>
                    </a:cubicBezTo>
                    <a:close/>
                    <a:moveTo>
                      <a:pt x="1990501" y="244049"/>
                    </a:moveTo>
                    <a:cubicBezTo>
                      <a:pt x="1962688" y="226333"/>
                      <a:pt x="1920207" y="253574"/>
                      <a:pt x="1883917" y="240239"/>
                    </a:cubicBezTo>
                    <a:cubicBezTo>
                      <a:pt x="1883917" y="245002"/>
                      <a:pt x="1879630" y="244906"/>
                      <a:pt x="1878201" y="247859"/>
                    </a:cubicBezTo>
                    <a:cubicBezTo>
                      <a:pt x="1838482" y="239286"/>
                      <a:pt x="1790000" y="244620"/>
                      <a:pt x="1761996" y="259289"/>
                    </a:cubicBezTo>
                    <a:lnTo>
                      <a:pt x="1805812" y="259289"/>
                    </a:lnTo>
                    <a:cubicBezTo>
                      <a:pt x="1807240" y="265194"/>
                      <a:pt x="1800573" y="263004"/>
                      <a:pt x="1802001" y="268814"/>
                    </a:cubicBezTo>
                    <a:cubicBezTo>
                      <a:pt x="1805621" y="263290"/>
                      <a:pt x="1809145" y="272148"/>
                      <a:pt x="1811526" y="272624"/>
                    </a:cubicBezTo>
                    <a:cubicBezTo>
                      <a:pt x="1829529" y="276529"/>
                      <a:pt x="1854293" y="267004"/>
                      <a:pt x="1878201" y="268814"/>
                    </a:cubicBezTo>
                    <a:cubicBezTo>
                      <a:pt x="1902109" y="270624"/>
                      <a:pt x="1925826" y="278339"/>
                      <a:pt x="1942971" y="265004"/>
                    </a:cubicBezTo>
                    <a:cubicBezTo>
                      <a:pt x="1927255" y="262813"/>
                      <a:pt x="1906300" y="271386"/>
                      <a:pt x="1887726" y="265004"/>
                    </a:cubicBezTo>
                    <a:cubicBezTo>
                      <a:pt x="1897251" y="265480"/>
                      <a:pt x="1902109" y="261670"/>
                      <a:pt x="1912492" y="263099"/>
                    </a:cubicBezTo>
                    <a:cubicBezTo>
                      <a:pt x="1898394" y="249478"/>
                      <a:pt x="1866295" y="269862"/>
                      <a:pt x="1855342" y="259289"/>
                    </a:cubicBezTo>
                    <a:cubicBezTo>
                      <a:pt x="1877535" y="257194"/>
                      <a:pt x="1911920" y="249764"/>
                      <a:pt x="1927731" y="263099"/>
                    </a:cubicBezTo>
                    <a:cubicBezTo>
                      <a:pt x="1945543" y="254145"/>
                      <a:pt x="1975737" y="257003"/>
                      <a:pt x="1990120" y="244144"/>
                    </a:cubicBezTo>
                    <a:close/>
                    <a:moveTo>
                      <a:pt x="2261011" y="263099"/>
                    </a:moveTo>
                    <a:lnTo>
                      <a:pt x="2280061" y="263099"/>
                    </a:lnTo>
                    <a:cubicBezTo>
                      <a:pt x="2277775" y="256527"/>
                      <a:pt x="2270536" y="254622"/>
                      <a:pt x="2261011" y="255479"/>
                    </a:cubicBezTo>
                    <a:close/>
                    <a:moveTo>
                      <a:pt x="1792476" y="274529"/>
                    </a:moveTo>
                    <a:lnTo>
                      <a:pt x="1805812" y="274529"/>
                    </a:lnTo>
                    <a:cubicBezTo>
                      <a:pt x="1806192" y="267004"/>
                      <a:pt x="1792476" y="271481"/>
                      <a:pt x="1792096" y="274624"/>
                    </a:cubicBezTo>
                    <a:close/>
                    <a:moveTo>
                      <a:pt x="1752471" y="282149"/>
                    </a:moveTo>
                    <a:cubicBezTo>
                      <a:pt x="1755043" y="289483"/>
                      <a:pt x="1763044" y="292627"/>
                      <a:pt x="1756281" y="299294"/>
                    </a:cubicBezTo>
                    <a:cubicBezTo>
                      <a:pt x="1762597" y="298199"/>
                      <a:pt x="1769035" y="300342"/>
                      <a:pt x="1773426" y="305009"/>
                    </a:cubicBezTo>
                    <a:cubicBezTo>
                      <a:pt x="1774189" y="309581"/>
                      <a:pt x="1764759" y="303961"/>
                      <a:pt x="1767712" y="310724"/>
                    </a:cubicBezTo>
                    <a:cubicBezTo>
                      <a:pt x="1774379" y="309771"/>
                      <a:pt x="1779522" y="310724"/>
                      <a:pt x="1777237" y="318344"/>
                    </a:cubicBezTo>
                    <a:cubicBezTo>
                      <a:pt x="1820099" y="324250"/>
                      <a:pt x="1856770" y="312153"/>
                      <a:pt x="1893442" y="316439"/>
                    </a:cubicBezTo>
                    <a:cubicBezTo>
                      <a:pt x="1888584" y="313677"/>
                      <a:pt x="1876963" y="317677"/>
                      <a:pt x="1876296" y="310724"/>
                    </a:cubicBezTo>
                    <a:cubicBezTo>
                      <a:pt x="1886488" y="308914"/>
                      <a:pt x="1905729" y="316058"/>
                      <a:pt x="1904871" y="303104"/>
                    </a:cubicBezTo>
                    <a:cubicBezTo>
                      <a:pt x="1898394" y="301866"/>
                      <a:pt x="1887155" y="305581"/>
                      <a:pt x="1883917" y="301199"/>
                    </a:cubicBezTo>
                    <a:cubicBezTo>
                      <a:pt x="1893442" y="294436"/>
                      <a:pt x="1921064" y="305390"/>
                      <a:pt x="1927731" y="295484"/>
                    </a:cubicBezTo>
                    <a:cubicBezTo>
                      <a:pt x="1898109" y="295484"/>
                      <a:pt x="1868962" y="295484"/>
                      <a:pt x="1847721" y="303104"/>
                    </a:cubicBezTo>
                    <a:cubicBezTo>
                      <a:pt x="1855342" y="304342"/>
                      <a:pt x="1867914" y="300627"/>
                      <a:pt x="1872487" y="305009"/>
                    </a:cubicBezTo>
                    <a:cubicBezTo>
                      <a:pt x="1849474" y="307629"/>
                      <a:pt x="1826166" y="305685"/>
                      <a:pt x="1803906" y="299294"/>
                    </a:cubicBezTo>
                    <a:cubicBezTo>
                      <a:pt x="1849055" y="294341"/>
                      <a:pt x="1899156" y="294246"/>
                      <a:pt x="1935256" y="280244"/>
                    </a:cubicBezTo>
                    <a:cubicBezTo>
                      <a:pt x="1874677" y="265861"/>
                      <a:pt x="1817242" y="280435"/>
                      <a:pt x="1752090" y="282244"/>
                    </a:cubicBezTo>
                    <a:close/>
                    <a:moveTo>
                      <a:pt x="1868676" y="320249"/>
                    </a:moveTo>
                    <a:cubicBezTo>
                      <a:pt x="1862199" y="321487"/>
                      <a:pt x="1850960" y="317773"/>
                      <a:pt x="1847721" y="322154"/>
                    </a:cubicBezTo>
                    <a:cubicBezTo>
                      <a:pt x="1853722" y="321011"/>
                      <a:pt x="1864961" y="324726"/>
                      <a:pt x="1868296" y="320344"/>
                    </a:cubicBezTo>
                    <a:close/>
                    <a:moveTo>
                      <a:pt x="1800096" y="325964"/>
                    </a:moveTo>
                    <a:cubicBezTo>
                      <a:pt x="1813355" y="328974"/>
                      <a:pt x="1827185" y="328317"/>
                      <a:pt x="1840101" y="324059"/>
                    </a:cubicBezTo>
                    <a:cubicBezTo>
                      <a:pt x="1826652" y="321849"/>
                      <a:pt x="1812879" y="322535"/>
                      <a:pt x="1799715" y="326059"/>
                    </a:cubicBezTo>
                    <a:close/>
                    <a:moveTo>
                      <a:pt x="1800096" y="327869"/>
                    </a:moveTo>
                    <a:cubicBezTo>
                      <a:pt x="1793048" y="329107"/>
                      <a:pt x="1781046" y="325393"/>
                      <a:pt x="1777237" y="329774"/>
                    </a:cubicBezTo>
                    <a:cubicBezTo>
                      <a:pt x="1784609" y="332651"/>
                      <a:pt x="1792895" y="331984"/>
                      <a:pt x="1799715" y="327964"/>
                    </a:cubicBezTo>
                    <a:close/>
                    <a:moveTo>
                      <a:pt x="2257296" y="343109"/>
                    </a:moveTo>
                    <a:lnTo>
                      <a:pt x="2268631" y="343109"/>
                    </a:lnTo>
                    <a:lnTo>
                      <a:pt x="2268631" y="339299"/>
                    </a:lnTo>
                    <a:lnTo>
                      <a:pt x="2257296" y="339299"/>
                    </a:lnTo>
                    <a:close/>
                    <a:moveTo>
                      <a:pt x="1811622" y="405974"/>
                    </a:moveTo>
                    <a:cubicBezTo>
                      <a:pt x="1832386" y="417690"/>
                      <a:pt x="1857818" y="401497"/>
                      <a:pt x="1884011" y="405974"/>
                    </a:cubicBezTo>
                    <a:cubicBezTo>
                      <a:pt x="1862866" y="394449"/>
                      <a:pt x="1835910" y="408736"/>
                      <a:pt x="1811146" y="4060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9" name="Google Shape;1179;p24"/>
              <p:cNvSpPr/>
              <p:nvPr/>
            </p:nvSpPr>
            <p:spPr>
              <a:xfrm rot="240250">
                <a:off x="5412523" y="451497"/>
                <a:ext cx="3614075" cy="1047247"/>
              </a:xfrm>
              <a:custGeom>
                <a:rect b="b" l="l" r="r" t="t"/>
                <a:pathLst>
                  <a:path extrusionOk="0" h="562418" w="2403502">
                    <a:moveTo>
                      <a:pt x="2209195" y="398449"/>
                    </a:moveTo>
                    <a:cubicBezTo>
                      <a:pt x="2212243" y="405974"/>
                      <a:pt x="2200908" y="399116"/>
                      <a:pt x="2201575" y="404164"/>
                    </a:cubicBezTo>
                    <a:cubicBezTo>
                      <a:pt x="2204813" y="409117"/>
                      <a:pt x="2211100" y="410641"/>
                      <a:pt x="2216815" y="413689"/>
                    </a:cubicBezTo>
                    <a:cubicBezTo>
                      <a:pt x="2226340" y="401688"/>
                      <a:pt x="2270155" y="406260"/>
                      <a:pt x="2279585" y="406069"/>
                    </a:cubicBezTo>
                    <a:cubicBezTo>
                      <a:pt x="2278347" y="412356"/>
                      <a:pt x="2270822" y="409308"/>
                      <a:pt x="2275775" y="417499"/>
                    </a:cubicBezTo>
                    <a:cubicBezTo>
                      <a:pt x="2266250" y="421119"/>
                      <a:pt x="2253963" y="422262"/>
                      <a:pt x="2253011" y="434644"/>
                    </a:cubicBezTo>
                    <a:cubicBezTo>
                      <a:pt x="2237103" y="437502"/>
                      <a:pt x="2226531" y="447789"/>
                      <a:pt x="2205386" y="449884"/>
                    </a:cubicBezTo>
                    <a:cubicBezTo>
                      <a:pt x="2202623" y="458933"/>
                      <a:pt x="2219482" y="448360"/>
                      <a:pt x="2216815" y="457504"/>
                    </a:cubicBezTo>
                    <a:cubicBezTo>
                      <a:pt x="2148236" y="469601"/>
                      <a:pt x="2076798" y="488079"/>
                      <a:pt x="1999645" y="493699"/>
                    </a:cubicBezTo>
                    <a:cubicBezTo>
                      <a:pt x="1988215" y="494461"/>
                      <a:pt x="1968117" y="490270"/>
                      <a:pt x="1961545" y="497414"/>
                    </a:cubicBezTo>
                    <a:cubicBezTo>
                      <a:pt x="1788857" y="490175"/>
                      <a:pt x="1587784" y="516464"/>
                      <a:pt x="1399570" y="501224"/>
                    </a:cubicBezTo>
                    <a:cubicBezTo>
                      <a:pt x="1478056" y="499128"/>
                      <a:pt x="1550732" y="491127"/>
                      <a:pt x="1624265" y="484174"/>
                    </a:cubicBezTo>
                    <a:cubicBezTo>
                      <a:pt x="1605215" y="472935"/>
                      <a:pt x="1580069" y="479507"/>
                      <a:pt x="1555780" y="478459"/>
                    </a:cubicBezTo>
                    <a:cubicBezTo>
                      <a:pt x="1477771" y="474840"/>
                      <a:pt x="1378234" y="478459"/>
                      <a:pt x="1319560" y="474649"/>
                    </a:cubicBezTo>
                    <a:cubicBezTo>
                      <a:pt x="1330895" y="475697"/>
                      <a:pt x="1336515" y="471220"/>
                      <a:pt x="1348135" y="472744"/>
                    </a:cubicBezTo>
                    <a:cubicBezTo>
                      <a:pt x="1322189" y="469354"/>
                      <a:pt x="1295872" y="470001"/>
                      <a:pt x="1270126" y="474649"/>
                    </a:cubicBezTo>
                    <a:cubicBezTo>
                      <a:pt x="1267363" y="474649"/>
                      <a:pt x="1269459" y="480269"/>
                      <a:pt x="1266315" y="480269"/>
                    </a:cubicBezTo>
                    <a:cubicBezTo>
                      <a:pt x="1154587" y="478554"/>
                      <a:pt x="1024761" y="472363"/>
                      <a:pt x="925416" y="497414"/>
                    </a:cubicBezTo>
                    <a:cubicBezTo>
                      <a:pt x="803686" y="509511"/>
                      <a:pt x="687767" y="538276"/>
                      <a:pt x="565466" y="552659"/>
                    </a:cubicBezTo>
                    <a:cubicBezTo>
                      <a:pt x="520413" y="557993"/>
                      <a:pt x="461167" y="564565"/>
                      <a:pt x="411161" y="560279"/>
                    </a:cubicBezTo>
                    <a:cubicBezTo>
                      <a:pt x="391634" y="563708"/>
                      <a:pt x="356297" y="564279"/>
                      <a:pt x="344486" y="541229"/>
                    </a:cubicBezTo>
                    <a:cubicBezTo>
                      <a:pt x="343533" y="533990"/>
                      <a:pt x="351153" y="535133"/>
                      <a:pt x="348296" y="525989"/>
                    </a:cubicBezTo>
                    <a:cubicBezTo>
                      <a:pt x="284002" y="520465"/>
                      <a:pt x="170274" y="543896"/>
                      <a:pt x="106456" y="524084"/>
                    </a:cubicBezTo>
                    <a:cubicBezTo>
                      <a:pt x="102265" y="522846"/>
                      <a:pt x="102646" y="518274"/>
                      <a:pt x="98836" y="516464"/>
                    </a:cubicBezTo>
                    <a:cubicBezTo>
                      <a:pt x="86358" y="510559"/>
                      <a:pt x="69690" y="512083"/>
                      <a:pt x="58831" y="505129"/>
                    </a:cubicBezTo>
                    <a:cubicBezTo>
                      <a:pt x="55878" y="499795"/>
                      <a:pt x="54354" y="493033"/>
                      <a:pt x="49306" y="489889"/>
                    </a:cubicBezTo>
                    <a:cubicBezTo>
                      <a:pt x="52164" y="483793"/>
                      <a:pt x="57498" y="480364"/>
                      <a:pt x="55021" y="468934"/>
                    </a:cubicBezTo>
                    <a:cubicBezTo>
                      <a:pt x="44353" y="455885"/>
                      <a:pt x="43877" y="438169"/>
                      <a:pt x="37876" y="421309"/>
                    </a:cubicBezTo>
                    <a:cubicBezTo>
                      <a:pt x="32923" y="407308"/>
                      <a:pt x="26827" y="401211"/>
                      <a:pt x="22636" y="381304"/>
                    </a:cubicBezTo>
                    <a:cubicBezTo>
                      <a:pt x="21588" y="376161"/>
                      <a:pt x="15873" y="371779"/>
                      <a:pt x="15016" y="367969"/>
                    </a:cubicBezTo>
                    <a:cubicBezTo>
                      <a:pt x="11111" y="349777"/>
                      <a:pt x="15873" y="329298"/>
                      <a:pt x="7396" y="310819"/>
                    </a:cubicBezTo>
                    <a:cubicBezTo>
                      <a:pt x="7396" y="305390"/>
                      <a:pt x="13873" y="307104"/>
                      <a:pt x="11206" y="299389"/>
                    </a:cubicBezTo>
                    <a:cubicBezTo>
                      <a:pt x="11206" y="293769"/>
                      <a:pt x="5396" y="293769"/>
                      <a:pt x="3586" y="289864"/>
                    </a:cubicBezTo>
                    <a:cubicBezTo>
                      <a:pt x="2633" y="282530"/>
                      <a:pt x="14635" y="288245"/>
                      <a:pt x="15016" y="282244"/>
                    </a:cubicBezTo>
                    <a:cubicBezTo>
                      <a:pt x="14349" y="272148"/>
                      <a:pt x="6158" y="269576"/>
                      <a:pt x="-224" y="265099"/>
                    </a:cubicBezTo>
                    <a:cubicBezTo>
                      <a:pt x="5205" y="250907"/>
                      <a:pt x="-5844" y="228333"/>
                      <a:pt x="15016" y="223189"/>
                    </a:cubicBezTo>
                    <a:cubicBezTo>
                      <a:pt x="9206" y="216712"/>
                      <a:pt x="12825" y="213664"/>
                      <a:pt x="15016" y="206044"/>
                    </a:cubicBezTo>
                    <a:cubicBezTo>
                      <a:pt x="14159" y="200044"/>
                      <a:pt x="-2129" y="209283"/>
                      <a:pt x="-224" y="200329"/>
                    </a:cubicBezTo>
                    <a:cubicBezTo>
                      <a:pt x="11682" y="198805"/>
                      <a:pt x="15778" y="189661"/>
                      <a:pt x="26446" y="186994"/>
                    </a:cubicBezTo>
                    <a:cubicBezTo>
                      <a:pt x="27780" y="179374"/>
                      <a:pt x="21398" y="179374"/>
                      <a:pt x="15016" y="179374"/>
                    </a:cubicBezTo>
                    <a:cubicBezTo>
                      <a:pt x="19493" y="176898"/>
                      <a:pt x="18731" y="169087"/>
                      <a:pt x="26446" y="169849"/>
                    </a:cubicBezTo>
                    <a:cubicBezTo>
                      <a:pt x="23398" y="164706"/>
                      <a:pt x="21874" y="157943"/>
                      <a:pt x="18826" y="152704"/>
                    </a:cubicBezTo>
                    <a:cubicBezTo>
                      <a:pt x="36542" y="152704"/>
                      <a:pt x="52545" y="157657"/>
                      <a:pt x="66451" y="147085"/>
                    </a:cubicBezTo>
                    <a:cubicBezTo>
                      <a:pt x="63308" y="140989"/>
                      <a:pt x="62450" y="152895"/>
                      <a:pt x="55021" y="148990"/>
                    </a:cubicBezTo>
                    <a:cubicBezTo>
                      <a:pt x="56736" y="138607"/>
                      <a:pt x="72261" y="142036"/>
                      <a:pt x="77881" y="135654"/>
                    </a:cubicBezTo>
                    <a:cubicBezTo>
                      <a:pt x="64194" y="132216"/>
                      <a:pt x="50059" y="130930"/>
                      <a:pt x="35971" y="131844"/>
                    </a:cubicBezTo>
                    <a:cubicBezTo>
                      <a:pt x="44067" y="124606"/>
                      <a:pt x="62165" y="127558"/>
                      <a:pt x="74071" y="124225"/>
                    </a:cubicBezTo>
                    <a:cubicBezTo>
                      <a:pt x="69213" y="120129"/>
                      <a:pt x="61117" y="119462"/>
                      <a:pt x="58831" y="112794"/>
                    </a:cubicBezTo>
                    <a:cubicBezTo>
                      <a:pt x="65880" y="94697"/>
                      <a:pt x="87406" y="104412"/>
                      <a:pt x="114076" y="101365"/>
                    </a:cubicBezTo>
                    <a:cubicBezTo>
                      <a:pt x="129983" y="99460"/>
                      <a:pt x="145508" y="91840"/>
                      <a:pt x="159796" y="89935"/>
                    </a:cubicBezTo>
                    <a:cubicBezTo>
                      <a:pt x="199992" y="85172"/>
                      <a:pt x="244759" y="90601"/>
                      <a:pt x="287431" y="82315"/>
                    </a:cubicBezTo>
                    <a:cubicBezTo>
                      <a:pt x="467549" y="71551"/>
                      <a:pt x="659668" y="73456"/>
                      <a:pt x="841596" y="65169"/>
                    </a:cubicBezTo>
                    <a:cubicBezTo>
                      <a:pt x="881982" y="63265"/>
                      <a:pt x="932845" y="62884"/>
                      <a:pt x="961515" y="57550"/>
                    </a:cubicBezTo>
                    <a:cubicBezTo>
                      <a:pt x="975517" y="55644"/>
                      <a:pt x="997520" y="61741"/>
                      <a:pt x="1005330" y="53740"/>
                    </a:cubicBezTo>
                    <a:cubicBezTo>
                      <a:pt x="1016475" y="52120"/>
                      <a:pt x="1034572" y="57550"/>
                      <a:pt x="1039621" y="49929"/>
                    </a:cubicBezTo>
                    <a:cubicBezTo>
                      <a:pt x="1063947" y="49844"/>
                      <a:pt x="1088198" y="47291"/>
                      <a:pt x="1112010" y="42310"/>
                    </a:cubicBezTo>
                    <a:cubicBezTo>
                      <a:pt x="1135709" y="42329"/>
                      <a:pt x="1159350" y="39776"/>
                      <a:pt x="1182496" y="34690"/>
                    </a:cubicBezTo>
                    <a:cubicBezTo>
                      <a:pt x="1381568" y="18021"/>
                      <a:pt x="1593214" y="-14174"/>
                      <a:pt x="1803335" y="6115"/>
                    </a:cubicBezTo>
                    <a:cubicBezTo>
                      <a:pt x="1807526" y="6115"/>
                      <a:pt x="1805907" y="9258"/>
                      <a:pt x="1809050" y="9925"/>
                    </a:cubicBezTo>
                    <a:cubicBezTo>
                      <a:pt x="1872010" y="23069"/>
                      <a:pt x="1939923" y="7353"/>
                      <a:pt x="2001360" y="23260"/>
                    </a:cubicBezTo>
                    <a:cubicBezTo>
                      <a:pt x="1950106" y="29317"/>
                      <a:pt x="1899223" y="38214"/>
                      <a:pt x="1848960" y="49929"/>
                    </a:cubicBezTo>
                    <a:cubicBezTo>
                      <a:pt x="1849626" y="55549"/>
                      <a:pt x="1857246" y="54311"/>
                      <a:pt x="1860390" y="57550"/>
                    </a:cubicBezTo>
                    <a:cubicBezTo>
                      <a:pt x="1897251" y="51263"/>
                      <a:pt x="1942876" y="53740"/>
                      <a:pt x="1982214" y="49929"/>
                    </a:cubicBezTo>
                    <a:cubicBezTo>
                      <a:pt x="1985262" y="57454"/>
                      <a:pt x="1974023" y="50596"/>
                      <a:pt x="1974594" y="55644"/>
                    </a:cubicBezTo>
                    <a:cubicBezTo>
                      <a:pt x="1975166" y="60693"/>
                      <a:pt x="1990311" y="52692"/>
                      <a:pt x="1987930" y="61360"/>
                    </a:cubicBezTo>
                    <a:cubicBezTo>
                      <a:pt x="1940305" y="67170"/>
                      <a:pt x="1900680" y="51073"/>
                      <a:pt x="1862295" y="67075"/>
                    </a:cubicBezTo>
                    <a:cubicBezTo>
                      <a:pt x="1868581" y="73456"/>
                      <a:pt x="1884774" y="69932"/>
                      <a:pt x="1896585" y="70885"/>
                    </a:cubicBezTo>
                    <a:cubicBezTo>
                      <a:pt x="1906872" y="72504"/>
                      <a:pt x="1890870" y="73361"/>
                      <a:pt x="1887060" y="72790"/>
                    </a:cubicBezTo>
                    <a:cubicBezTo>
                      <a:pt x="1868962" y="72027"/>
                      <a:pt x="1860866" y="74599"/>
                      <a:pt x="1847054" y="74694"/>
                    </a:cubicBezTo>
                    <a:cubicBezTo>
                      <a:pt x="1861056" y="78504"/>
                      <a:pt x="1881916" y="75361"/>
                      <a:pt x="1892775" y="82315"/>
                    </a:cubicBezTo>
                    <a:cubicBezTo>
                      <a:pt x="1915816" y="76562"/>
                      <a:pt x="1939847" y="75914"/>
                      <a:pt x="1963164" y="80410"/>
                    </a:cubicBezTo>
                    <a:cubicBezTo>
                      <a:pt x="1943448" y="82219"/>
                      <a:pt x="1915539" y="76314"/>
                      <a:pt x="1902300" y="84219"/>
                    </a:cubicBezTo>
                    <a:cubicBezTo>
                      <a:pt x="1908015" y="88601"/>
                      <a:pt x="1923826" y="82886"/>
                      <a:pt x="1923160" y="93744"/>
                    </a:cubicBezTo>
                    <a:cubicBezTo>
                      <a:pt x="1896204" y="99745"/>
                      <a:pt x="1862962" y="99555"/>
                      <a:pt x="1831815" y="101365"/>
                    </a:cubicBezTo>
                    <a:cubicBezTo>
                      <a:pt x="1836006" y="114414"/>
                      <a:pt x="1857437" y="107937"/>
                      <a:pt x="1868010" y="108985"/>
                    </a:cubicBezTo>
                    <a:cubicBezTo>
                      <a:pt x="1943543" y="116224"/>
                      <a:pt x="2029935" y="107365"/>
                      <a:pt x="2109849" y="101365"/>
                    </a:cubicBezTo>
                    <a:cubicBezTo>
                      <a:pt x="2102420" y="90411"/>
                      <a:pt x="2078417" y="95935"/>
                      <a:pt x="2069844" y="86125"/>
                    </a:cubicBezTo>
                    <a:cubicBezTo>
                      <a:pt x="2094876" y="85553"/>
                      <a:pt x="2119774" y="82362"/>
                      <a:pt x="2144139" y="76600"/>
                    </a:cubicBezTo>
                    <a:cubicBezTo>
                      <a:pt x="2122042" y="70408"/>
                      <a:pt x="2091466" y="83648"/>
                      <a:pt x="2073655" y="76600"/>
                    </a:cubicBezTo>
                    <a:cubicBezTo>
                      <a:pt x="2098086" y="71484"/>
                      <a:pt x="2122985" y="68932"/>
                      <a:pt x="2147949" y="68979"/>
                    </a:cubicBezTo>
                    <a:cubicBezTo>
                      <a:pt x="2153569" y="60312"/>
                      <a:pt x="2142996" y="64503"/>
                      <a:pt x="2142235" y="57550"/>
                    </a:cubicBezTo>
                    <a:cubicBezTo>
                      <a:pt x="2162904" y="59835"/>
                      <a:pt x="2173381" y="51930"/>
                      <a:pt x="2187955" y="48025"/>
                    </a:cubicBezTo>
                    <a:cubicBezTo>
                      <a:pt x="2179001" y="43643"/>
                      <a:pt x="2161951" y="47358"/>
                      <a:pt x="2149855" y="46119"/>
                    </a:cubicBezTo>
                    <a:cubicBezTo>
                      <a:pt x="2156332" y="35452"/>
                      <a:pt x="2187002" y="48977"/>
                      <a:pt x="2193669" y="38500"/>
                    </a:cubicBezTo>
                    <a:cubicBezTo>
                      <a:pt x="2239294" y="40690"/>
                      <a:pt x="2299397" y="26498"/>
                      <a:pt x="2344069" y="34690"/>
                    </a:cubicBezTo>
                    <a:cubicBezTo>
                      <a:pt x="2318161" y="32213"/>
                      <a:pt x="2303683" y="41262"/>
                      <a:pt x="2277394" y="38500"/>
                    </a:cubicBezTo>
                    <a:cubicBezTo>
                      <a:pt x="2271679" y="39738"/>
                      <a:pt x="2279204" y="42595"/>
                      <a:pt x="2277394" y="46119"/>
                    </a:cubicBezTo>
                    <a:cubicBezTo>
                      <a:pt x="2243295" y="47644"/>
                      <a:pt x="2220244" y="59645"/>
                      <a:pt x="2187859" y="63265"/>
                    </a:cubicBezTo>
                    <a:cubicBezTo>
                      <a:pt x="2207767" y="70027"/>
                      <a:pt x="2237389" y="59931"/>
                      <a:pt x="2260249" y="57550"/>
                    </a:cubicBezTo>
                    <a:cubicBezTo>
                      <a:pt x="2258249" y="64408"/>
                      <a:pt x="2249010" y="64122"/>
                      <a:pt x="2243104" y="67075"/>
                    </a:cubicBezTo>
                    <a:cubicBezTo>
                      <a:pt x="2243104" y="72980"/>
                      <a:pt x="2258725" y="64122"/>
                      <a:pt x="2256439" y="72790"/>
                    </a:cubicBezTo>
                    <a:cubicBezTo>
                      <a:pt x="2243580" y="74218"/>
                      <a:pt x="2236627" y="69742"/>
                      <a:pt x="2224054" y="70885"/>
                    </a:cubicBezTo>
                    <a:cubicBezTo>
                      <a:pt x="2224912" y="76885"/>
                      <a:pt x="2241199" y="67646"/>
                      <a:pt x="2239294" y="76600"/>
                    </a:cubicBezTo>
                    <a:cubicBezTo>
                      <a:pt x="2225197" y="77266"/>
                      <a:pt x="2196527" y="74314"/>
                      <a:pt x="2185954" y="84219"/>
                    </a:cubicBezTo>
                    <a:cubicBezTo>
                      <a:pt x="2190621" y="89363"/>
                      <a:pt x="2201766" y="84886"/>
                      <a:pt x="2205004" y="82315"/>
                    </a:cubicBezTo>
                    <a:cubicBezTo>
                      <a:pt x="2210814" y="80886"/>
                      <a:pt x="2207290" y="88887"/>
                      <a:pt x="2214529" y="86125"/>
                    </a:cubicBezTo>
                    <a:cubicBezTo>
                      <a:pt x="2230055" y="76600"/>
                      <a:pt x="2249676" y="80886"/>
                      <a:pt x="2269774" y="82315"/>
                    </a:cubicBezTo>
                    <a:cubicBezTo>
                      <a:pt x="2282633" y="83172"/>
                      <a:pt x="2300159" y="74980"/>
                      <a:pt x="2307874" y="86125"/>
                    </a:cubicBezTo>
                    <a:cubicBezTo>
                      <a:pt x="2281109" y="88506"/>
                      <a:pt x="2263202" y="99841"/>
                      <a:pt x="2237485" y="103269"/>
                    </a:cubicBezTo>
                    <a:cubicBezTo>
                      <a:pt x="2241294" y="107556"/>
                      <a:pt x="2253296" y="103936"/>
                      <a:pt x="2260344" y="105175"/>
                    </a:cubicBezTo>
                    <a:cubicBezTo>
                      <a:pt x="2253896" y="113033"/>
                      <a:pt x="2243638" y="116690"/>
                      <a:pt x="2233674" y="114700"/>
                    </a:cubicBezTo>
                    <a:cubicBezTo>
                      <a:pt x="2252724" y="120605"/>
                      <a:pt x="2274632" y="112509"/>
                      <a:pt x="2296444" y="114700"/>
                    </a:cubicBezTo>
                    <a:cubicBezTo>
                      <a:pt x="2282776" y="120986"/>
                      <a:pt x="2267707" y="123605"/>
                      <a:pt x="2252724" y="122319"/>
                    </a:cubicBezTo>
                    <a:cubicBezTo>
                      <a:pt x="2251962" y="125558"/>
                      <a:pt x="2254153" y="125844"/>
                      <a:pt x="2256535" y="126129"/>
                    </a:cubicBezTo>
                    <a:cubicBezTo>
                      <a:pt x="2226245" y="124606"/>
                      <a:pt x="2202242" y="136893"/>
                      <a:pt x="2168905" y="137560"/>
                    </a:cubicBezTo>
                    <a:cubicBezTo>
                      <a:pt x="2171000" y="144418"/>
                      <a:pt x="2195098" y="142798"/>
                      <a:pt x="2197480" y="137560"/>
                    </a:cubicBezTo>
                    <a:cubicBezTo>
                      <a:pt x="2272251" y="137560"/>
                      <a:pt x="2331401" y="121653"/>
                      <a:pt x="2403124" y="118510"/>
                    </a:cubicBezTo>
                    <a:cubicBezTo>
                      <a:pt x="2387789" y="125368"/>
                      <a:pt x="2364262" y="124034"/>
                      <a:pt x="2347879" y="129940"/>
                    </a:cubicBezTo>
                    <a:cubicBezTo>
                      <a:pt x="2348546" y="134416"/>
                      <a:pt x="2357404" y="130987"/>
                      <a:pt x="2355499" y="137560"/>
                    </a:cubicBezTo>
                    <a:cubicBezTo>
                      <a:pt x="2314161" y="137560"/>
                      <a:pt x="2287396" y="151942"/>
                      <a:pt x="2252724" y="158515"/>
                    </a:cubicBezTo>
                    <a:cubicBezTo>
                      <a:pt x="2276918" y="161086"/>
                      <a:pt x="2303969" y="150133"/>
                      <a:pt x="2330734" y="148990"/>
                    </a:cubicBezTo>
                    <a:cubicBezTo>
                      <a:pt x="2327877" y="155562"/>
                      <a:pt x="2315780" y="152990"/>
                      <a:pt x="2311684" y="158515"/>
                    </a:cubicBezTo>
                    <a:cubicBezTo>
                      <a:pt x="2317304" y="165182"/>
                      <a:pt x="2323114" y="156038"/>
                      <a:pt x="2328829" y="156610"/>
                    </a:cubicBezTo>
                    <a:cubicBezTo>
                      <a:pt x="2309779" y="173469"/>
                      <a:pt x="2270536" y="169278"/>
                      <a:pt x="2243104" y="177469"/>
                    </a:cubicBezTo>
                    <a:cubicBezTo>
                      <a:pt x="2290729" y="180517"/>
                      <a:pt x="2338354" y="167182"/>
                      <a:pt x="2385979" y="169849"/>
                    </a:cubicBezTo>
                    <a:cubicBezTo>
                      <a:pt x="2359976" y="176231"/>
                      <a:pt x="2341212" y="189852"/>
                      <a:pt x="2311684" y="192709"/>
                    </a:cubicBezTo>
                    <a:cubicBezTo>
                      <a:pt x="2310446" y="202901"/>
                      <a:pt x="2331973" y="190233"/>
                      <a:pt x="2330734" y="200329"/>
                    </a:cubicBezTo>
                    <a:cubicBezTo>
                      <a:pt x="2307493" y="203187"/>
                      <a:pt x="2289586" y="211188"/>
                      <a:pt x="2264059" y="211759"/>
                    </a:cubicBezTo>
                    <a:cubicBezTo>
                      <a:pt x="2264059" y="220427"/>
                      <a:pt x="2276918" y="216617"/>
                      <a:pt x="2284919" y="217474"/>
                    </a:cubicBezTo>
                    <a:cubicBezTo>
                      <a:pt x="2267393" y="229761"/>
                      <a:pt x="2235770" y="228047"/>
                      <a:pt x="2216434" y="238429"/>
                    </a:cubicBezTo>
                    <a:cubicBezTo>
                      <a:pt x="2238913" y="246240"/>
                      <a:pt x="2271298" y="222713"/>
                      <a:pt x="2286824" y="240334"/>
                    </a:cubicBezTo>
                    <a:cubicBezTo>
                      <a:pt x="2258249" y="237572"/>
                      <a:pt x="2241104" y="246621"/>
                      <a:pt x="2216434" y="247954"/>
                    </a:cubicBezTo>
                    <a:cubicBezTo>
                      <a:pt x="2213482" y="256622"/>
                      <a:pt x="2228817" y="247002"/>
                      <a:pt x="2225959" y="255574"/>
                    </a:cubicBezTo>
                    <a:cubicBezTo>
                      <a:pt x="2219101" y="257670"/>
                      <a:pt x="2203004" y="250431"/>
                      <a:pt x="2205004" y="261289"/>
                    </a:cubicBezTo>
                    <a:cubicBezTo>
                      <a:pt x="2235960" y="259956"/>
                      <a:pt x="2267964" y="243001"/>
                      <a:pt x="2307779" y="244144"/>
                    </a:cubicBezTo>
                    <a:cubicBezTo>
                      <a:pt x="2303683" y="253669"/>
                      <a:pt x="2288729" y="251860"/>
                      <a:pt x="2275394" y="251764"/>
                    </a:cubicBezTo>
                    <a:cubicBezTo>
                      <a:pt x="2288539" y="263861"/>
                      <a:pt x="2310161" y="243859"/>
                      <a:pt x="2319209" y="259384"/>
                    </a:cubicBezTo>
                    <a:cubicBezTo>
                      <a:pt x="2291024" y="269643"/>
                      <a:pt x="2261573" y="276053"/>
                      <a:pt x="2231674" y="278434"/>
                    </a:cubicBezTo>
                    <a:cubicBezTo>
                      <a:pt x="2233388" y="275101"/>
                      <a:pt x="2237579" y="274243"/>
                      <a:pt x="2243104" y="274624"/>
                    </a:cubicBezTo>
                    <a:cubicBezTo>
                      <a:pt x="2239771" y="271576"/>
                      <a:pt x="2232912" y="272052"/>
                      <a:pt x="2227864" y="270814"/>
                    </a:cubicBezTo>
                    <a:cubicBezTo>
                      <a:pt x="2233484" y="265671"/>
                      <a:pt x="2251105" y="272529"/>
                      <a:pt x="2252629" y="263194"/>
                    </a:cubicBezTo>
                    <a:cubicBezTo>
                      <a:pt x="2242533" y="252336"/>
                      <a:pt x="2229388" y="270148"/>
                      <a:pt x="2216434" y="268909"/>
                    </a:cubicBezTo>
                    <a:cubicBezTo>
                      <a:pt x="2218339" y="272052"/>
                      <a:pt x="2224530" y="271005"/>
                      <a:pt x="2227864" y="272719"/>
                    </a:cubicBezTo>
                    <a:cubicBezTo>
                      <a:pt x="2200213" y="285397"/>
                      <a:pt x="2170552" y="293131"/>
                      <a:pt x="2140234" y="295579"/>
                    </a:cubicBezTo>
                    <a:cubicBezTo>
                      <a:pt x="2152426" y="304342"/>
                      <a:pt x="2175858" y="292055"/>
                      <a:pt x="2191669" y="291769"/>
                    </a:cubicBezTo>
                    <a:cubicBezTo>
                      <a:pt x="2183792" y="297999"/>
                      <a:pt x="2174715" y="302542"/>
                      <a:pt x="2164999" y="305104"/>
                    </a:cubicBezTo>
                    <a:cubicBezTo>
                      <a:pt x="2182239" y="312153"/>
                      <a:pt x="2192812" y="296056"/>
                      <a:pt x="2212624" y="299389"/>
                    </a:cubicBezTo>
                    <a:cubicBezTo>
                      <a:pt x="2215672" y="306914"/>
                      <a:pt x="2204337" y="300056"/>
                      <a:pt x="2205004" y="305104"/>
                    </a:cubicBezTo>
                    <a:cubicBezTo>
                      <a:pt x="2207290" y="308533"/>
                      <a:pt x="2216053" y="305104"/>
                      <a:pt x="2212624" y="314629"/>
                    </a:cubicBezTo>
                    <a:cubicBezTo>
                      <a:pt x="2233008" y="314058"/>
                      <a:pt x="2243771" y="303961"/>
                      <a:pt x="2267774" y="307009"/>
                    </a:cubicBezTo>
                    <a:cubicBezTo>
                      <a:pt x="2270536" y="315391"/>
                      <a:pt x="2256439" y="307009"/>
                      <a:pt x="2256439" y="312724"/>
                    </a:cubicBezTo>
                    <a:cubicBezTo>
                      <a:pt x="2268441" y="322821"/>
                      <a:pt x="2281680" y="306343"/>
                      <a:pt x="2300159" y="310819"/>
                    </a:cubicBezTo>
                    <a:cubicBezTo>
                      <a:pt x="2294253" y="326440"/>
                      <a:pt x="2273584" y="327393"/>
                      <a:pt x="2256439" y="331774"/>
                    </a:cubicBezTo>
                    <a:cubicBezTo>
                      <a:pt x="2270060" y="334632"/>
                      <a:pt x="2282062" y="339109"/>
                      <a:pt x="2286824" y="350824"/>
                    </a:cubicBezTo>
                    <a:lnTo>
                      <a:pt x="2260249" y="350824"/>
                    </a:lnTo>
                    <a:cubicBezTo>
                      <a:pt x="2265393" y="357873"/>
                      <a:pt x="2269012" y="353777"/>
                      <a:pt x="2264059" y="364159"/>
                    </a:cubicBezTo>
                    <a:cubicBezTo>
                      <a:pt x="2270060" y="368255"/>
                      <a:pt x="2283871" y="364636"/>
                      <a:pt x="2290729" y="367969"/>
                    </a:cubicBezTo>
                    <a:cubicBezTo>
                      <a:pt x="2252610" y="376361"/>
                      <a:pt x="2215072" y="387181"/>
                      <a:pt x="2178334" y="400354"/>
                    </a:cubicBezTo>
                    <a:cubicBezTo>
                      <a:pt x="2187669" y="406069"/>
                      <a:pt x="2201099" y="399973"/>
                      <a:pt x="2209195" y="398449"/>
                    </a:cubicBezTo>
                    <a:close/>
                    <a:moveTo>
                      <a:pt x="1348326" y="26974"/>
                    </a:moveTo>
                    <a:cubicBezTo>
                      <a:pt x="1322894" y="24784"/>
                      <a:pt x="1330133" y="32594"/>
                      <a:pt x="1348326" y="26974"/>
                    </a:cubicBezTo>
                    <a:close/>
                    <a:moveTo>
                      <a:pt x="1300701" y="34594"/>
                    </a:moveTo>
                    <a:cubicBezTo>
                      <a:pt x="1300701" y="26689"/>
                      <a:pt x="1287461" y="32594"/>
                      <a:pt x="1281651" y="30784"/>
                    </a:cubicBezTo>
                    <a:cubicBezTo>
                      <a:pt x="1281460" y="38785"/>
                      <a:pt x="1294986" y="32880"/>
                      <a:pt x="1300701" y="34690"/>
                    </a:cubicBezTo>
                    <a:close/>
                    <a:moveTo>
                      <a:pt x="1249361" y="38404"/>
                    </a:moveTo>
                    <a:lnTo>
                      <a:pt x="1260791" y="38404"/>
                    </a:lnTo>
                    <a:lnTo>
                      <a:pt x="1260791" y="34594"/>
                    </a:lnTo>
                    <a:lnTo>
                      <a:pt x="1249361" y="34594"/>
                    </a:lnTo>
                    <a:close/>
                    <a:moveTo>
                      <a:pt x="2182811" y="116509"/>
                    </a:moveTo>
                    <a:cubicBezTo>
                      <a:pt x="2195003" y="116033"/>
                      <a:pt x="2209862" y="118224"/>
                      <a:pt x="2213291" y="108889"/>
                    </a:cubicBezTo>
                    <a:cubicBezTo>
                      <a:pt x="2198146" y="106794"/>
                      <a:pt x="2192146" y="113461"/>
                      <a:pt x="2182525" y="116604"/>
                    </a:cubicBezTo>
                    <a:close/>
                    <a:moveTo>
                      <a:pt x="2123756" y="127939"/>
                    </a:moveTo>
                    <a:cubicBezTo>
                      <a:pt x="2140044" y="127939"/>
                      <a:pt x="2069082" y="121081"/>
                      <a:pt x="2070416" y="127939"/>
                    </a:cubicBezTo>
                    <a:cubicBezTo>
                      <a:pt x="2022381" y="124434"/>
                      <a:pt x="1974099" y="128939"/>
                      <a:pt x="1927541" y="141274"/>
                    </a:cubicBezTo>
                    <a:cubicBezTo>
                      <a:pt x="1937066" y="142512"/>
                      <a:pt x="1951544" y="138702"/>
                      <a:pt x="1958021" y="143179"/>
                    </a:cubicBezTo>
                    <a:cubicBezTo>
                      <a:pt x="1941733" y="143179"/>
                      <a:pt x="1922778" y="151085"/>
                      <a:pt x="1908491" y="146989"/>
                    </a:cubicBezTo>
                    <a:cubicBezTo>
                      <a:pt x="1908491" y="141274"/>
                      <a:pt x="1922588" y="149656"/>
                      <a:pt x="1919921" y="141274"/>
                    </a:cubicBezTo>
                    <a:cubicBezTo>
                      <a:pt x="1899633" y="141941"/>
                      <a:pt x="1890488" y="153752"/>
                      <a:pt x="1864676" y="148894"/>
                    </a:cubicBezTo>
                    <a:cubicBezTo>
                      <a:pt x="1912301" y="159372"/>
                      <a:pt x="1976404" y="148894"/>
                      <a:pt x="2020791" y="148894"/>
                    </a:cubicBezTo>
                    <a:cubicBezTo>
                      <a:pt x="2037650" y="140322"/>
                      <a:pt x="2070035" y="147275"/>
                      <a:pt x="2093181" y="145084"/>
                    </a:cubicBezTo>
                    <a:cubicBezTo>
                      <a:pt x="2095086" y="136131"/>
                      <a:pt x="2078893" y="145084"/>
                      <a:pt x="2077941" y="139369"/>
                    </a:cubicBezTo>
                    <a:cubicBezTo>
                      <a:pt x="2078798" y="135083"/>
                      <a:pt x="2087466" y="138512"/>
                      <a:pt x="2091276" y="137464"/>
                    </a:cubicBezTo>
                    <a:cubicBezTo>
                      <a:pt x="2094038" y="131273"/>
                      <a:pt x="2079751" y="132797"/>
                      <a:pt x="2085561" y="129844"/>
                    </a:cubicBezTo>
                    <a:cubicBezTo>
                      <a:pt x="2097943" y="134131"/>
                      <a:pt x="2111278" y="129749"/>
                      <a:pt x="2123470" y="128035"/>
                    </a:cubicBezTo>
                    <a:close/>
                    <a:moveTo>
                      <a:pt x="2142806" y="145084"/>
                    </a:moveTo>
                    <a:lnTo>
                      <a:pt x="2165666" y="145084"/>
                    </a:lnTo>
                    <a:lnTo>
                      <a:pt x="2165666" y="141274"/>
                    </a:lnTo>
                    <a:lnTo>
                      <a:pt x="2142806" y="141274"/>
                    </a:lnTo>
                    <a:close/>
                    <a:moveTo>
                      <a:pt x="2239961" y="145084"/>
                    </a:moveTo>
                    <a:cubicBezTo>
                      <a:pt x="2243486" y="144227"/>
                      <a:pt x="2251391" y="147656"/>
                      <a:pt x="2249486" y="141274"/>
                    </a:cubicBezTo>
                    <a:lnTo>
                      <a:pt x="2239961" y="141274"/>
                    </a:lnTo>
                    <a:close/>
                    <a:moveTo>
                      <a:pt x="2083751" y="152609"/>
                    </a:moveTo>
                    <a:cubicBezTo>
                      <a:pt x="2087371" y="151847"/>
                      <a:pt x="2095276" y="155276"/>
                      <a:pt x="2093276" y="148894"/>
                    </a:cubicBezTo>
                    <a:lnTo>
                      <a:pt x="2083751" y="148894"/>
                    </a:lnTo>
                    <a:close/>
                    <a:moveTo>
                      <a:pt x="2022791" y="156514"/>
                    </a:moveTo>
                    <a:cubicBezTo>
                      <a:pt x="2035078" y="154133"/>
                      <a:pt x="2056795" y="161277"/>
                      <a:pt x="2062796" y="152609"/>
                    </a:cubicBezTo>
                    <a:cubicBezTo>
                      <a:pt x="2050318" y="155085"/>
                      <a:pt x="2028506" y="147942"/>
                      <a:pt x="2022505" y="156610"/>
                    </a:cubicBezTo>
                    <a:close/>
                    <a:moveTo>
                      <a:pt x="1893346" y="160229"/>
                    </a:moveTo>
                    <a:cubicBezTo>
                      <a:pt x="1893346" y="167087"/>
                      <a:pt x="1875058" y="164706"/>
                      <a:pt x="1878106" y="167849"/>
                    </a:cubicBezTo>
                    <a:cubicBezTo>
                      <a:pt x="1900204" y="169278"/>
                      <a:pt x="1928494" y="164515"/>
                      <a:pt x="1944781" y="171659"/>
                    </a:cubicBezTo>
                    <a:cubicBezTo>
                      <a:pt x="1936114" y="171659"/>
                      <a:pt x="1918302" y="172993"/>
                      <a:pt x="1918206" y="175469"/>
                    </a:cubicBezTo>
                    <a:cubicBezTo>
                      <a:pt x="1942314" y="176955"/>
                      <a:pt x="1966498" y="176345"/>
                      <a:pt x="1990501" y="173659"/>
                    </a:cubicBezTo>
                    <a:cubicBezTo>
                      <a:pt x="1979167" y="161467"/>
                      <a:pt x="1947353" y="169849"/>
                      <a:pt x="1931542" y="162134"/>
                    </a:cubicBezTo>
                    <a:cubicBezTo>
                      <a:pt x="1931542" y="159181"/>
                      <a:pt x="1936399" y="160705"/>
                      <a:pt x="1935256" y="156514"/>
                    </a:cubicBezTo>
                    <a:cubicBezTo>
                      <a:pt x="1917920" y="154324"/>
                      <a:pt x="1903538" y="167944"/>
                      <a:pt x="1893060" y="160324"/>
                    </a:cubicBezTo>
                    <a:close/>
                    <a:moveTo>
                      <a:pt x="2137091" y="164039"/>
                    </a:moveTo>
                    <a:cubicBezTo>
                      <a:pt x="2149588" y="164506"/>
                      <a:pt x="2162008" y="161925"/>
                      <a:pt x="2173286" y="156514"/>
                    </a:cubicBezTo>
                    <a:cubicBezTo>
                      <a:pt x="2157761" y="155943"/>
                      <a:pt x="2144521" y="157276"/>
                      <a:pt x="2136805" y="164134"/>
                    </a:cubicBezTo>
                    <a:close/>
                    <a:moveTo>
                      <a:pt x="1998026" y="167849"/>
                    </a:moveTo>
                    <a:cubicBezTo>
                      <a:pt x="1999740" y="174802"/>
                      <a:pt x="2022029" y="177374"/>
                      <a:pt x="2022791" y="167849"/>
                    </a:cubicBezTo>
                    <a:cubicBezTo>
                      <a:pt x="2014676" y="165001"/>
                      <a:pt x="2005827" y="165039"/>
                      <a:pt x="1997740" y="167944"/>
                    </a:cubicBezTo>
                    <a:close/>
                    <a:moveTo>
                      <a:pt x="1954211" y="192614"/>
                    </a:moveTo>
                    <a:lnTo>
                      <a:pt x="1967546" y="192614"/>
                    </a:lnTo>
                    <a:lnTo>
                      <a:pt x="1967546" y="188804"/>
                    </a:lnTo>
                    <a:lnTo>
                      <a:pt x="1954211" y="188804"/>
                    </a:lnTo>
                    <a:close/>
                    <a:moveTo>
                      <a:pt x="1931446" y="204044"/>
                    </a:moveTo>
                    <a:cubicBezTo>
                      <a:pt x="1901062" y="196329"/>
                      <a:pt x="1868296" y="202806"/>
                      <a:pt x="1836196" y="204044"/>
                    </a:cubicBezTo>
                    <a:cubicBezTo>
                      <a:pt x="1833434" y="213569"/>
                      <a:pt x="1850293" y="202615"/>
                      <a:pt x="1847626" y="211664"/>
                    </a:cubicBezTo>
                    <a:cubicBezTo>
                      <a:pt x="1829719" y="214807"/>
                      <a:pt x="1808954" y="214902"/>
                      <a:pt x="1792381" y="219284"/>
                    </a:cubicBezTo>
                    <a:cubicBezTo>
                      <a:pt x="1809240" y="224046"/>
                      <a:pt x="1838482" y="216331"/>
                      <a:pt x="1849531" y="226904"/>
                    </a:cubicBezTo>
                    <a:cubicBezTo>
                      <a:pt x="1834005" y="233095"/>
                      <a:pt x="1808002" y="228523"/>
                      <a:pt x="1792381" y="234524"/>
                    </a:cubicBezTo>
                    <a:cubicBezTo>
                      <a:pt x="1838101" y="236905"/>
                      <a:pt x="1883726" y="244049"/>
                      <a:pt x="1920016" y="228809"/>
                    </a:cubicBezTo>
                    <a:cubicBezTo>
                      <a:pt x="1897632" y="225190"/>
                      <a:pt x="1866771" y="230047"/>
                      <a:pt x="1853341" y="217379"/>
                    </a:cubicBezTo>
                    <a:cubicBezTo>
                      <a:pt x="1875058" y="220713"/>
                      <a:pt x="1899537" y="226904"/>
                      <a:pt x="1916206" y="221189"/>
                    </a:cubicBezTo>
                    <a:cubicBezTo>
                      <a:pt x="1908491" y="221189"/>
                      <a:pt x="1911158" y="216331"/>
                      <a:pt x="1912396" y="211664"/>
                    </a:cubicBezTo>
                    <a:lnTo>
                      <a:pt x="1940971" y="211664"/>
                    </a:lnTo>
                    <a:cubicBezTo>
                      <a:pt x="1940971" y="216427"/>
                      <a:pt x="1937447" y="217569"/>
                      <a:pt x="1940971" y="221189"/>
                    </a:cubicBezTo>
                    <a:cubicBezTo>
                      <a:pt x="1959411" y="221503"/>
                      <a:pt x="1977842" y="220875"/>
                      <a:pt x="1996216" y="219284"/>
                    </a:cubicBezTo>
                    <a:cubicBezTo>
                      <a:pt x="1992025" y="215284"/>
                      <a:pt x="1964498" y="218046"/>
                      <a:pt x="1954306" y="213569"/>
                    </a:cubicBezTo>
                    <a:cubicBezTo>
                      <a:pt x="1999645" y="212521"/>
                      <a:pt x="2040031" y="206425"/>
                      <a:pt x="2083846" y="204044"/>
                    </a:cubicBezTo>
                    <a:cubicBezTo>
                      <a:pt x="2075083" y="196329"/>
                      <a:pt x="2045746" y="199853"/>
                      <a:pt x="2036221" y="204044"/>
                    </a:cubicBezTo>
                    <a:cubicBezTo>
                      <a:pt x="2036221" y="200520"/>
                      <a:pt x="2038412" y="199853"/>
                      <a:pt x="2038126" y="196424"/>
                    </a:cubicBezTo>
                    <a:cubicBezTo>
                      <a:pt x="2003455" y="207664"/>
                      <a:pt x="1964784" y="191566"/>
                      <a:pt x="1923826" y="196424"/>
                    </a:cubicBezTo>
                    <a:cubicBezTo>
                      <a:pt x="1920588" y="204616"/>
                      <a:pt x="1934018" y="196138"/>
                      <a:pt x="1931160" y="204139"/>
                    </a:cubicBezTo>
                    <a:close/>
                    <a:moveTo>
                      <a:pt x="2245771" y="207854"/>
                    </a:moveTo>
                    <a:cubicBezTo>
                      <a:pt x="2254534" y="215760"/>
                      <a:pt x="2279109" y="207283"/>
                      <a:pt x="2285681" y="200234"/>
                    </a:cubicBezTo>
                    <a:cubicBezTo>
                      <a:pt x="2271679" y="202520"/>
                      <a:pt x="2261487" y="208711"/>
                      <a:pt x="2245390" y="207949"/>
                    </a:cubicBezTo>
                    <a:close/>
                    <a:moveTo>
                      <a:pt x="2261011" y="217379"/>
                    </a:moveTo>
                    <a:cubicBezTo>
                      <a:pt x="2256439" y="217379"/>
                      <a:pt x="2255392" y="214141"/>
                      <a:pt x="2249581" y="215474"/>
                    </a:cubicBezTo>
                    <a:cubicBezTo>
                      <a:pt x="2246343" y="225190"/>
                      <a:pt x="2259868" y="220999"/>
                      <a:pt x="2260630" y="217474"/>
                    </a:cubicBezTo>
                    <a:close/>
                    <a:moveTo>
                      <a:pt x="1973356" y="230714"/>
                    </a:moveTo>
                    <a:cubicBezTo>
                      <a:pt x="1982881" y="227952"/>
                      <a:pt x="1991454" y="237096"/>
                      <a:pt x="1994311" y="228809"/>
                    </a:cubicBezTo>
                    <a:cubicBezTo>
                      <a:pt x="1988310" y="229666"/>
                      <a:pt x="1969356" y="227094"/>
                      <a:pt x="1972975" y="230809"/>
                    </a:cubicBezTo>
                    <a:close/>
                    <a:moveTo>
                      <a:pt x="1990501" y="244049"/>
                    </a:moveTo>
                    <a:cubicBezTo>
                      <a:pt x="1962688" y="226333"/>
                      <a:pt x="1920207" y="253574"/>
                      <a:pt x="1883917" y="240239"/>
                    </a:cubicBezTo>
                    <a:cubicBezTo>
                      <a:pt x="1883917" y="245002"/>
                      <a:pt x="1879630" y="244906"/>
                      <a:pt x="1878201" y="247859"/>
                    </a:cubicBezTo>
                    <a:cubicBezTo>
                      <a:pt x="1838482" y="239286"/>
                      <a:pt x="1790000" y="244620"/>
                      <a:pt x="1761996" y="259289"/>
                    </a:cubicBezTo>
                    <a:lnTo>
                      <a:pt x="1805812" y="259289"/>
                    </a:lnTo>
                    <a:cubicBezTo>
                      <a:pt x="1807240" y="265194"/>
                      <a:pt x="1800573" y="263004"/>
                      <a:pt x="1802001" y="268814"/>
                    </a:cubicBezTo>
                    <a:cubicBezTo>
                      <a:pt x="1805621" y="263290"/>
                      <a:pt x="1809145" y="272148"/>
                      <a:pt x="1811526" y="272624"/>
                    </a:cubicBezTo>
                    <a:cubicBezTo>
                      <a:pt x="1829529" y="276529"/>
                      <a:pt x="1854293" y="267004"/>
                      <a:pt x="1878201" y="268814"/>
                    </a:cubicBezTo>
                    <a:cubicBezTo>
                      <a:pt x="1902109" y="270624"/>
                      <a:pt x="1925826" y="278339"/>
                      <a:pt x="1942971" y="265004"/>
                    </a:cubicBezTo>
                    <a:cubicBezTo>
                      <a:pt x="1927255" y="262813"/>
                      <a:pt x="1906300" y="271386"/>
                      <a:pt x="1887726" y="265004"/>
                    </a:cubicBezTo>
                    <a:cubicBezTo>
                      <a:pt x="1897251" y="265480"/>
                      <a:pt x="1902109" y="261670"/>
                      <a:pt x="1912492" y="263099"/>
                    </a:cubicBezTo>
                    <a:cubicBezTo>
                      <a:pt x="1898394" y="249478"/>
                      <a:pt x="1866295" y="269862"/>
                      <a:pt x="1855342" y="259289"/>
                    </a:cubicBezTo>
                    <a:cubicBezTo>
                      <a:pt x="1877535" y="257194"/>
                      <a:pt x="1911920" y="249764"/>
                      <a:pt x="1927731" y="263099"/>
                    </a:cubicBezTo>
                    <a:cubicBezTo>
                      <a:pt x="1945543" y="254145"/>
                      <a:pt x="1975737" y="257003"/>
                      <a:pt x="1990120" y="244144"/>
                    </a:cubicBezTo>
                    <a:close/>
                    <a:moveTo>
                      <a:pt x="2261011" y="263099"/>
                    </a:moveTo>
                    <a:lnTo>
                      <a:pt x="2280061" y="263099"/>
                    </a:lnTo>
                    <a:cubicBezTo>
                      <a:pt x="2277775" y="256527"/>
                      <a:pt x="2270536" y="254622"/>
                      <a:pt x="2261011" y="255479"/>
                    </a:cubicBezTo>
                    <a:close/>
                    <a:moveTo>
                      <a:pt x="1792476" y="274529"/>
                    </a:moveTo>
                    <a:lnTo>
                      <a:pt x="1805812" y="274529"/>
                    </a:lnTo>
                    <a:cubicBezTo>
                      <a:pt x="1806192" y="267004"/>
                      <a:pt x="1792476" y="271481"/>
                      <a:pt x="1792096" y="274624"/>
                    </a:cubicBezTo>
                    <a:close/>
                    <a:moveTo>
                      <a:pt x="1752471" y="282149"/>
                    </a:moveTo>
                    <a:cubicBezTo>
                      <a:pt x="1755043" y="289483"/>
                      <a:pt x="1763044" y="292627"/>
                      <a:pt x="1756281" y="299294"/>
                    </a:cubicBezTo>
                    <a:cubicBezTo>
                      <a:pt x="1762597" y="298199"/>
                      <a:pt x="1769035" y="300342"/>
                      <a:pt x="1773426" y="305009"/>
                    </a:cubicBezTo>
                    <a:cubicBezTo>
                      <a:pt x="1774189" y="309581"/>
                      <a:pt x="1764759" y="303961"/>
                      <a:pt x="1767712" y="310724"/>
                    </a:cubicBezTo>
                    <a:cubicBezTo>
                      <a:pt x="1774379" y="309771"/>
                      <a:pt x="1779522" y="310724"/>
                      <a:pt x="1777237" y="318344"/>
                    </a:cubicBezTo>
                    <a:cubicBezTo>
                      <a:pt x="1820099" y="324250"/>
                      <a:pt x="1856770" y="312153"/>
                      <a:pt x="1893442" y="316439"/>
                    </a:cubicBezTo>
                    <a:cubicBezTo>
                      <a:pt x="1888584" y="313677"/>
                      <a:pt x="1876963" y="317677"/>
                      <a:pt x="1876296" y="310724"/>
                    </a:cubicBezTo>
                    <a:cubicBezTo>
                      <a:pt x="1886488" y="308914"/>
                      <a:pt x="1905729" y="316058"/>
                      <a:pt x="1904871" y="303104"/>
                    </a:cubicBezTo>
                    <a:cubicBezTo>
                      <a:pt x="1898394" y="301866"/>
                      <a:pt x="1887155" y="305581"/>
                      <a:pt x="1883917" y="301199"/>
                    </a:cubicBezTo>
                    <a:cubicBezTo>
                      <a:pt x="1893442" y="294436"/>
                      <a:pt x="1921064" y="305390"/>
                      <a:pt x="1927731" y="295484"/>
                    </a:cubicBezTo>
                    <a:cubicBezTo>
                      <a:pt x="1898109" y="295484"/>
                      <a:pt x="1868962" y="295484"/>
                      <a:pt x="1847721" y="303104"/>
                    </a:cubicBezTo>
                    <a:cubicBezTo>
                      <a:pt x="1855342" y="304342"/>
                      <a:pt x="1867914" y="300627"/>
                      <a:pt x="1872487" y="305009"/>
                    </a:cubicBezTo>
                    <a:cubicBezTo>
                      <a:pt x="1849474" y="307629"/>
                      <a:pt x="1826166" y="305685"/>
                      <a:pt x="1803906" y="299294"/>
                    </a:cubicBezTo>
                    <a:cubicBezTo>
                      <a:pt x="1849055" y="294341"/>
                      <a:pt x="1899156" y="294246"/>
                      <a:pt x="1935256" y="280244"/>
                    </a:cubicBezTo>
                    <a:cubicBezTo>
                      <a:pt x="1874677" y="265861"/>
                      <a:pt x="1817242" y="280435"/>
                      <a:pt x="1752090" y="282244"/>
                    </a:cubicBezTo>
                    <a:close/>
                    <a:moveTo>
                      <a:pt x="1868676" y="320249"/>
                    </a:moveTo>
                    <a:cubicBezTo>
                      <a:pt x="1862199" y="321487"/>
                      <a:pt x="1850960" y="317773"/>
                      <a:pt x="1847721" y="322154"/>
                    </a:cubicBezTo>
                    <a:cubicBezTo>
                      <a:pt x="1853722" y="321011"/>
                      <a:pt x="1864961" y="324726"/>
                      <a:pt x="1868296" y="320344"/>
                    </a:cubicBezTo>
                    <a:close/>
                    <a:moveTo>
                      <a:pt x="1800096" y="325964"/>
                    </a:moveTo>
                    <a:cubicBezTo>
                      <a:pt x="1813355" y="328974"/>
                      <a:pt x="1827185" y="328317"/>
                      <a:pt x="1840101" y="324059"/>
                    </a:cubicBezTo>
                    <a:cubicBezTo>
                      <a:pt x="1826652" y="321849"/>
                      <a:pt x="1812879" y="322535"/>
                      <a:pt x="1799715" y="326059"/>
                    </a:cubicBezTo>
                    <a:close/>
                    <a:moveTo>
                      <a:pt x="1800096" y="327869"/>
                    </a:moveTo>
                    <a:cubicBezTo>
                      <a:pt x="1793048" y="329107"/>
                      <a:pt x="1781046" y="325393"/>
                      <a:pt x="1777237" y="329774"/>
                    </a:cubicBezTo>
                    <a:cubicBezTo>
                      <a:pt x="1784609" y="332651"/>
                      <a:pt x="1792895" y="331984"/>
                      <a:pt x="1799715" y="327964"/>
                    </a:cubicBezTo>
                    <a:close/>
                    <a:moveTo>
                      <a:pt x="2257296" y="343109"/>
                    </a:moveTo>
                    <a:lnTo>
                      <a:pt x="2268631" y="343109"/>
                    </a:lnTo>
                    <a:lnTo>
                      <a:pt x="2268631" y="339299"/>
                    </a:lnTo>
                    <a:lnTo>
                      <a:pt x="2257296" y="339299"/>
                    </a:lnTo>
                    <a:close/>
                    <a:moveTo>
                      <a:pt x="1811622" y="405974"/>
                    </a:moveTo>
                    <a:cubicBezTo>
                      <a:pt x="1832386" y="417690"/>
                      <a:pt x="1857818" y="401497"/>
                      <a:pt x="1884011" y="405974"/>
                    </a:cubicBezTo>
                    <a:cubicBezTo>
                      <a:pt x="1862866" y="394449"/>
                      <a:pt x="1835910" y="408736"/>
                      <a:pt x="1811146" y="4060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80" name="Google Shape;1180;p24"/>
              <p:cNvSpPr/>
              <p:nvPr/>
            </p:nvSpPr>
            <p:spPr>
              <a:xfrm flipH="1" rot="10559750">
                <a:off x="3381023" y="451497"/>
                <a:ext cx="3614075" cy="1047247"/>
              </a:xfrm>
              <a:custGeom>
                <a:rect b="b" l="l" r="r" t="t"/>
                <a:pathLst>
                  <a:path extrusionOk="0" h="562418" w="2403502">
                    <a:moveTo>
                      <a:pt x="2209195" y="398449"/>
                    </a:moveTo>
                    <a:cubicBezTo>
                      <a:pt x="2212243" y="405974"/>
                      <a:pt x="2200908" y="399116"/>
                      <a:pt x="2201575" y="404164"/>
                    </a:cubicBezTo>
                    <a:cubicBezTo>
                      <a:pt x="2204813" y="409117"/>
                      <a:pt x="2211100" y="410641"/>
                      <a:pt x="2216815" y="413689"/>
                    </a:cubicBezTo>
                    <a:cubicBezTo>
                      <a:pt x="2226340" y="401688"/>
                      <a:pt x="2270155" y="406260"/>
                      <a:pt x="2279585" y="406069"/>
                    </a:cubicBezTo>
                    <a:cubicBezTo>
                      <a:pt x="2278347" y="412356"/>
                      <a:pt x="2270822" y="409308"/>
                      <a:pt x="2275775" y="417499"/>
                    </a:cubicBezTo>
                    <a:cubicBezTo>
                      <a:pt x="2266250" y="421119"/>
                      <a:pt x="2253963" y="422262"/>
                      <a:pt x="2253011" y="434644"/>
                    </a:cubicBezTo>
                    <a:cubicBezTo>
                      <a:pt x="2237103" y="437502"/>
                      <a:pt x="2226531" y="447789"/>
                      <a:pt x="2205386" y="449884"/>
                    </a:cubicBezTo>
                    <a:cubicBezTo>
                      <a:pt x="2202623" y="458933"/>
                      <a:pt x="2219482" y="448360"/>
                      <a:pt x="2216815" y="457504"/>
                    </a:cubicBezTo>
                    <a:cubicBezTo>
                      <a:pt x="2148236" y="469601"/>
                      <a:pt x="2076798" y="488079"/>
                      <a:pt x="1999645" y="493699"/>
                    </a:cubicBezTo>
                    <a:cubicBezTo>
                      <a:pt x="1988215" y="494461"/>
                      <a:pt x="1968117" y="490270"/>
                      <a:pt x="1961545" y="497414"/>
                    </a:cubicBezTo>
                    <a:cubicBezTo>
                      <a:pt x="1788857" y="490175"/>
                      <a:pt x="1587784" y="516464"/>
                      <a:pt x="1399570" y="501224"/>
                    </a:cubicBezTo>
                    <a:cubicBezTo>
                      <a:pt x="1478056" y="499128"/>
                      <a:pt x="1550732" y="491127"/>
                      <a:pt x="1624265" y="484174"/>
                    </a:cubicBezTo>
                    <a:cubicBezTo>
                      <a:pt x="1605215" y="472935"/>
                      <a:pt x="1580069" y="479507"/>
                      <a:pt x="1555780" y="478459"/>
                    </a:cubicBezTo>
                    <a:cubicBezTo>
                      <a:pt x="1477771" y="474840"/>
                      <a:pt x="1378234" y="478459"/>
                      <a:pt x="1319560" y="474649"/>
                    </a:cubicBezTo>
                    <a:cubicBezTo>
                      <a:pt x="1330895" y="475697"/>
                      <a:pt x="1336515" y="471220"/>
                      <a:pt x="1348135" y="472744"/>
                    </a:cubicBezTo>
                    <a:cubicBezTo>
                      <a:pt x="1322189" y="469354"/>
                      <a:pt x="1295872" y="470001"/>
                      <a:pt x="1270126" y="474649"/>
                    </a:cubicBezTo>
                    <a:cubicBezTo>
                      <a:pt x="1267363" y="474649"/>
                      <a:pt x="1269459" y="480269"/>
                      <a:pt x="1266315" y="480269"/>
                    </a:cubicBezTo>
                    <a:cubicBezTo>
                      <a:pt x="1154587" y="478554"/>
                      <a:pt x="1024761" y="472363"/>
                      <a:pt x="925416" y="497414"/>
                    </a:cubicBezTo>
                    <a:cubicBezTo>
                      <a:pt x="803686" y="509511"/>
                      <a:pt x="687767" y="538276"/>
                      <a:pt x="565466" y="552659"/>
                    </a:cubicBezTo>
                    <a:cubicBezTo>
                      <a:pt x="520413" y="557993"/>
                      <a:pt x="461167" y="564565"/>
                      <a:pt x="411161" y="560279"/>
                    </a:cubicBezTo>
                    <a:cubicBezTo>
                      <a:pt x="391634" y="563708"/>
                      <a:pt x="356297" y="564279"/>
                      <a:pt x="344486" y="541229"/>
                    </a:cubicBezTo>
                    <a:cubicBezTo>
                      <a:pt x="343533" y="533990"/>
                      <a:pt x="351153" y="535133"/>
                      <a:pt x="348296" y="525989"/>
                    </a:cubicBezTo>
                    <a:cubicBezTo>
                      <a:pt x="284002" y="520465"/>
                      <a:pt x="170274" y="543896"/>
                      <a:pt x="106456" y="524084"/>
                    </a:cubicBezTo>
                    <a:cubicBezTo>
                      <a:pt x="102265" y="522846"/>
                      <a:pt x="102646" y="518274"/>
                      <a:pt x="98836" y="516464"/>
                    </a:cubicBezTo>
                    <a:cubicBezTo>
                      <a:pt x="86358" y="510559"/>
                      <a:pt x="69690" y="512083"/>
                      <a:pt x="58831" y="505129"/>
                    </a:cubicBezTo>
                    <a:cubicBezTo>
                      <a:pt x="55878" y="499795"/>
                      <a:pt x="54354" y="493033"/>
                      <a:pt x="49306" y="489889"/>
                    </a:cubicBezTo>
                    <a:cubicBezTo>
                      <a:pt x="52164" y="483793"/>
                      <a:pt x="57498" y="480364"/>
                      <a:pt x="55021" y="468934"/>
                    </a:cubicBezTo>
                    <a:cubicBezTo>
                      <a:pt x="44353" y="455885"/>
                      <a:pt x="43877" y="438169"/>
                      <a:pt x="37876" y="421309"/>
                    </a:cubicBezTo>
                    <a:cubicBezTo>
                      <a:pt x="32923" y="407308"/>
                      <a:pt x="26827" y="401211"/>
                      <a:pt x="22636" y="381304"/>
                    </a:cubicBezTo>
                    <a:cubicBezTo>
                      <a:pt x="21588" y="376161"/>
                      <a:pt x="15873" y="371779"/>
                      <a:pt x="15016" y="367969"/>
                    </a:cubicBezTo>
                    <a:cubicBezTo>
                      <a:pt x="11111" y="349777"/>
                      <a:pt x="15873" y="329298"/>
                      <a:pt x="7396" y="310819"/>
                    </a:cubicBezTo>
                    <a:cubicBezTo>
                      <a:pt x="7396" y="305390"/>
                      <a:pt x="13873" y="307104"/>
                      <a:pt x="11206" y="299389"/>
                    </a:cubicBezTo>
                    <a:cubicBezTo>
                      <a:pt x="11206" y="293769"/>
                      <a:pt x="5396" y="293769"/>
                      <a:pt x="3586" y="289864"/>
                    </a:cubicBezTo>
                    <a:cubicBezTo>
                      <a:pt x="2633" y="282530"/>
                      <a:pt x="14635" y="288245"/>
                      <a:pt x="15016" y="282244"/>
                    </a:cubicBezTo>
                    <a:cubicBezTo>
                      <a:pt x="14349" y="272148"/>
                      <a:pt x="6158" y="269576"/>
                      <a:pt x="-224" y="265099"/>
                    </a:cubicBezTo>
                    <a:cubicBezTo>
                      <a:pt x="5205" y="250907"/>
                      <a:pt x="-5844" y="228333"/>
                      <a:pt x="15016" y="223189"/>
                    </a:cubicBezTo>
                    <a:cubicBezTo>
                      <a:pt x="9206" y="216712"/>
                      <a:pt x="12825" y="213664"/>
                      <a:pt x="15016" y="206044"/>
                    </a:cubicBezTo>
                    <a:cubicBezTo>
                      <a:pt x="14159" y="200044"/>
                      <a:pt x="-2129" y="209283"/>
                      <a:pt x="-224" y="200329"/>
                    </a:cubicBezTo>
                    <a:cubicBezTo>
                      <a:pt x="11682" y="198805"/>
                      <a:pt x="15778" y="189661"/>
                      <a:pt x="26446" y="186994"/>
                    </a:cubicBezTo>
                    <a:cubicBezTo>
                      <a:pt x="27780" y="179374"/>
                      <a:pt x="21398" y="179374"/>
                      <a:pt x="15016" y="179374"/>
                    </a:cubicBezTo>
                    <a:cubicBezTo>
                      <a:pt x="19493" y="176898"/>
                      <a:pt x="18731" y="169087"/>
                      <a:pt x="26446" y="169849"/>
                    </a:cubicBezTo>
                    <a:cubicBezTo>
                      <a:pt x="23398" y="164706"/>
                      <a:pt x="21874" y="157943"/>
                      <a:pt x="18826" y="152704"/>
                    </a:cubicBezTo>
                    <a:cubicBezTo>
                      <a:pt x="36542" y="152704"/>
                      <a:pt x="52545" y="157657"/>
                      <a:pt x="66451" y="147085"/>
                    </a:cubicBezTo>
                    <a:cubicBezTo>
                      <a:pt x="63308" y="140989"/>
                      <a:pt x="62450" y="152895"/>
                      <a:pt x="55021" y="148990"/>
                    </a:cubicBezTo>
                    <a:cubicBezTo>
                      <a:pt x="56736" y="138607"/>
                      <a:pt x="72261" y="142036"/>
                      <a:pt x="77881" y="135654"/>
                    </a:cubicBezTo>
                    <a:cubicBezTo>
                      <a:pt x="64194" y="132216"/>
                      <a:pt x="50059" y="130930"/>
                      <a:pt x="35971" y="131844"/>
                    </a:cubicBezTo>
                    <a:cubicBezTo>
                      <a:pt x="44067" y="124606"/>
                      <a:pt x="62165" y="127558"/>
                      <a:pt x="74071" y="124225"/>
                    </a:cubicBezTo>
                    <a:cubicBezTo>
                      <a:pt x="69213" y="120129"/>
                      <a:pt x="61117" y="119462"/>
                      <a:pt x="58831" y="112794"/>
                    </a:cubicBezTo>
                    <a:cubicBezTo>
                      <a:pt x="65880" y="94697"/>
                      <a:pt x="87406" y="104412"/>
                      <a:pt x="114076" y="101365"/>
                    </a:cubicBezTo>
                    <a:cubicBezTo>
                      <a:pt x="129983" y="99460"/>
                      <a:pt x="145508" y="91840"/>
                      <a:pt x="159796" y="89935"/>
                    </a:cubicBezTo>
                    <a:cubicBezTo>
                      <a:pt x="199992" y="85172"/>
                      <a:pt x="244759" y="90601"/>
                      <a:pt x="287431" y="82315"/>
                    </a:cubicBezTo>
                    <a:cubicBezTo>
                      <a:pt x="467549" y="71551"/>
                      <a:pt x="659668" y="73456"/>
                      <a:pt x="841596" y="65169"/>
                    </a:cubicBezTo>
                    <a:cubicBezTo>
                      <a:pt x="881982" y="63265"/>
                      <a:pt x="932845" y="62884"/>
                      <a:pt x="961515" y="57550"/>
                    </a:cubicBezTo>
                    <a:cubicBezTo>
                      <a:pt x="975517" y="55644"/>
                      <a:pt x="997520" y="61741"/>
                      <a:pt x="1005330" y="53740"/>
                    </a:cubicBezTo>
                    <a:cubicBezTo>
                      <a:pt x="1016475" y="52120"/>
                      <a:pt x="1034572" y="57550"/>
                      <a:pt x="1039621" y="49929"/>
                    </a:cubicBezTo>
                    <a:cubicBezTo>
                      <a:pt x="1063947" y="49844"/>
                      <a:pt x="1088198" y="47291"/>
                      <a:pt x="1112010" y="42310"/>
                    </a:cubicBezTo>
                    <a:cubicBezTo>
                      <a:pt x="1135709" y="42329"/>
                      <a:pt x="1159350" y="39776"/>
                      <a:pt x="1182496" y="34690"/>
                    </a:cubicBezTo>
                    <a:cubicBezTo>
                      <a:pt x="1381568" y="18021"/>
                      <a:pt x="1593214" y="-14174"/>
                      <a:pt x="1803335" y="6115"/>
                    </a:cubicBezTo>
                    <a:cubicBezTo>
                      <a:pt x="1807526" y="6115"/>
                      <a:pt x="1805907" y="9258"/>
                      <a:pt x="1809050" y="9925"/>
                    </a:cubicBezTo>
                    <a:cubicBezTo>
                      <a:pt x="1872010" y="23069"/>
                      <a:pt x="1939923" y="7353"/>
                      <a:pt x="2001360" y="23260"/>
                    </a:cubicBezTo>
                    <a:cubicBezTo>
                      <a:pt x="1950106" y="29317"/>
                      <a:pt x="1899223" y="38214"/>
                      <a:pt x="1848960" y="49929"/>
                    </a:cubicBezTo>
                    <a:cubicBezTo>
                      <a:pt x="1849626" y="55549"/>
                      <a:pt x="1857246" y="54311"/>
                      <a:pt x="1860390" y="57550"/>
                    </a:cubicBezTo>
                    <a:cubicBezTo>
                      <a:pt x="1897251" y="51263"/>
                      <a:pt x="1942876" y="53740"/>
                      <a:pt x="1982214" y="49929"/>
                    </a:cubicBezTo>
                    <a:cubicBezTo>
                      <a:pt x="1985262" y="57454"/>
                      <a:pt x="1974023" y="50596"/>
                      <a:pt x="1974594" y="55644"/>
                    </a:cubicBezTo>
                    <a:cubicBezTo>
                      <a:pt x="1975166" y="60693"/>
                      <a:pt x="1990311" y="52692"/>
                      <a:pt x="1987930" y="61360"/>
                    </a:cubicBezTo>
                    <a:cubicBezTo>
                      <a:pt x="1940305" y="67170"/>
                      <a:pt x="1900680" y="51073"/>
                      <a:pt x="1862295" y="67075"/>
                    </a:cubicBezTo>
                    <a:cubicBezTo>
                      <a:pt x="1868581" y="73456"/>
                      <a:pt x="1884774" y="69932"/>
                      <a:pt x="1896585" y="70885"/>
                    </a:cubicBezTo>
                    <a:cubicBezTo>
                      <a:pt x="1906872" y="72504"/>
                      <a:pt x="1890870" y="73361"/>
                      <a:pt x="1887060" y="72790"/>
                    </a:cubicBezTo>
                    <a:cubicBezTo>
                      <a:pt x="1868962" y="72027"/>
                      <a:pt x="1860866" y="74599"/>
                      <a:pt x="1847054" y="74694"/>
                    </a:cubicBezTo>
                    <a:cubicBezTo>
                      <a:pt x="1861056" y="78504"/>
                      <a:pt x="1881916" y="75361"/>
                      <a:pt x="1892775" y="82315"/>
                    </a:cubicBezTo>
                    <a:cubicBezTo>
                      <a:pt x="1915816" y="76562"/>
                      <a:pt x="1939847" y="75914"/>
                      <a:pt x="1963164" y="80410"/>
                    </a:cubicBezTo>
                    <a:cubicBezTo>
                      <a:pt x="1943448" y="82219"/>
                      <a:pt x="1915539" y="76314"/>
                      <a:pt x="1902300" y="84219"/>
                    </a:cubicBezTo>
                    <a:cubicBezTo>
                      <a:pt x="1908015" y="88601"/>
                      <a:pt x="1923826" y="82886"/>
                      <a:pt x="1923160" y="93744"/>
                    </a:cubicBezTo>
                    <a:cubicBezTo>
                      <a:pt x="1896204" y="99745"/>
                      <a:pt x="1862962" y="99555"/>
                      <a:pt x="1831815" y="101365"/>
                    </a:cubicBezTo>
                    <a:cubicBezTo>
                      <a:pt x="1836006" y="114414"/>
                      <a:pt x="1857437" y="107937"/>
                      <a:pt x="1868010" y="108985"/>
                    </a:cubicBezTo>
                    <a:cubicBezTo>
                      <a:pt x="1943543" y="116224"/>
                      <a:pt x="2029935" y="107365"/>
                      <a:pt x="2109849" y="101365"/>
                    </a:cubicBezTo>
                    <a:cubicBezTo>
                      <a:pt x="2102420" y="90411"/>
                      <a:pt x="2078417" y="95935"/>
                      <a:pt x="2069844" y="86125"/>
                    </a:cubicBezTo>
                    <a:cubicBezTo>
                      <a:pt x="2094876" y="85553"/>
                      <a:pt x="2119774" y="82362"/>
                      <a:pt x="2144139" y="76600"/>
                    </a:cubicBezTo>
                    <a:cubicBezTo>
                      <a:pt x="2122042" y="70408"/>
                      <a:pt x="2091466" y="83648"/>
                      <a:pt x="2073655" y="76600"/>
                    </a:cubicBezTo>
                    <a:cubicBezTo>
                      <a:pt x="2098086" y="71484"/>
                      <a:pt x="2122985" y="68932"/>
                      <a:pt x="2147949" y="68979"/>
                    </a:cubicBezTo>
                    <a:cubicBezTo>
                      <a:pt x="2153569" y="60312"/>
                      <a:pt x="2142996" y="64503"/>
                      <a:pt x="2142235" y="57550"/>
                    </a:cubicBezTo>
                    <a:cubicBezTo>
                      <a:pt x="2162904" y="59835"/>
                      <a:pt x="2173381" y="51930"/>
                      <a:pt x="2187955" y="48025"/>
                    </a:cubicBezTo>
                    <a:cubicBezTo>
                      <a:pt x="2179001" y="43643"/>
                      <a:pt x="2161951" y="47358"/>
                      <a:pt x="2149855" y="46119"/>
                    </a:cubicBezTo>
                    <a:cubicBezTo>
                      <a:pt x="2156332" y="35452"/>
                      <a:pt x="2187002" y="48977"/>
                      <a:pt x="2193669" y="38500"/>
                    </a:cubicBezTo>
                    <a:cubicBezTo>
                      <a:pt x="2239294" y="40690"/>
                      <a:pt x="2299397" y="26498"/>
                      <a:pt x="2344069" y="34690"/>
                    </a:cubicBezTo>
                    <a:cubicBezTo>
                      <a:pt x="2318161" y="32213"/>
                      <a:pt x="2303683" y="41262"/>
                      <a:pt x="2277394" y="38500"/>
                    </a:cubicBezTo>
                    <a:cubicBezTo>
                      <a:pt x="2271679" y="39738"/>
                      <a:pt x="2279204" y="42595"/>
                      <a:pt x="2277394" y="46119"/>
                    </a:cubicBezTo>
                    <a:cubicBezTo>
                      <a:pt x="2243295" y="47644"/>
                      <a:pt x="2220244" y="59645"/>
                      <a:pt x="2187859" y="63265"/>
                    </a:cubicBezTo>
                    <a:cubicBezTo>
                      <a:pt x="2207767" y="70027"/>
                      <a:pt x="2237389" y="59931"/>
                      <a:pt x="2260249" y="57550"/>
                    </a:cubicBezTo>
                    <a:cubicBezTo>
                      <a:pt x="2258249" y="64408"/>
                      <a:pt x="2249010" y="64122"/>
                      <a:pt x="2243104" y="67075"/>
                    </a:cubicBezTo>
                    <a:cubicBezTo>
                      <a:pt x="2243104" y="72980"/>
                      <a:pt x="2258725" y="64122"/>
                      <a:pt x="2256439" y="72790"/>
                    </a:cubicBezTo>
                    <a:cubicBezTo>
                      <a:pt x="2243580" y="74218"/>
                      <a:pt x="2236627" y="69742"/>
                      <a:pt x="2224054" y="70885"/>
                    </a:cubicBezTo>
                    <a:cubicBezTo>
                      <a:pt x="2224912" y="76885"/>
                      <a:pt x="2241199" y="67646"/>
                      <a:pt x="2239294" y="76600"/>
                    </a:cubicBezTo>
                    <a:cubicBezTo>
                      <a:pt x="2225197" y="77266"/>
                      <a:pt x="2196527" y="74314"/>
                      <a:pt x="2185954" y="84219"/>
                    </a:cubicBezTo>
                    <a:cubicBezTo>
                      <a:pt x="2190621" y="89363"/>
                      <a:pt x="2201766" y="84886"/>
                      <a:pt x="2205004" y="82315"/>
                    </a:cubicBezTo>
                    <a:cubicBezTo>
                      <a:pt x="2210814" y="80886"/>
                      <a:pt x="2207290" y="88887"/>
                      <a:pt x="2214529" y="86125"/>
                    </a:cubicBezTo>
                    <a:cubicBezTo>
                      <a:pt x="2230055" y="76600"/>
                      <a:pt x="2249676" y="80886"/>
                      <a:pt x="2269774" y="82315"/>
                    </a:cubicBezTo>
                    <a:cubicBezTo>
                      <a:pt x="2282633" y="83172"/>
                      <a:pt x="2300159" y="74980"/>
                      <a:pt x="2307874" y="86125"/>
                    </a:cubicBezTo>
                    <a:cubicBezTo>
                      <a:pt x="2281109" y="88506"/>
                      <a:pt x="2263202" y="99841"/>
                      <a:pt x="2237485" y="103269"/>
                    </a:cubicBezTo>
                    <a:cubicBezTo>
                      <a:pt x="2241294" y="107556"/>
                      <a:pt x="2253296" y="103936"/>
                      <a:pt x="2260344" y="105175"/>
                    </a:cubicBezTo>
                    <a:cubicBezTo>
                      <a:pt x="2253896" y="113033"/>
                      <a:pt x="2243638" y="116690"/>
                      <a:pt x="2233674" y="114700"/>
                    </a:cubicBezTo>
                    <a:cubicBezTo>
                      <a:pt x="2252724" y="120605"/>
                      <a:pt x="2274632" y="112509"/>
                      <a:pt x="2296444" y="114700"/>
                    </a:cubicBezTo>
                    <a:cubicBezTo>
                      <a:pt x="2282776" y="120986"/>
                      <a:pt x="2267707" y="123605"/>
                      <a:pt x="2252724" y="122319"/>
                    </a:cubicBezTo>
                    <a:cubicBezTo>
                      <a:pt x="2251962" y="125558"/>
                      <a:pt x="2254153" y="125844"/>
                      <a:pt x="2256535" y="126129"/>
                    </a:cubicBezTo>
                    <a:cubicBezTo>
                      <a:pt x="2226245" y="124606"/>
                      <a:pt x="2202242" y="136893"/>
                      <a:pt x="2168905" y="137560"/>
                    </a:cubicBezTo>
                    <a:cubicBezTo>
                      <a:pt x="2171000" y="144418"/>
                      <a:pt x="2195098" y="142798"/>
                      <a:pt x="2197480" y="137560"/>
                    </a:cubicBezTo>
                    <a:cubicBezTo>
                      <a:pt x="2272251" y="137560"/>
                      <a:pt x="2331401" y="121653"/>
                      <a:pt x="2403124" y="118510"/>
                    </a:cubicBezTo>
                    <a:cubicBezTo>
                      <a:pt x="2387789" y="125368"/>
                      <a:pt x="2364262" y="124034"/>
                      <a:pt x="2347879" y="129940"/>
                    </a:cubicBezTo>
                    <a:cubicBezTo>
                      <a:pt x="2348546" y="134416"/>
                      <a:pt x="2357404" y="130987"/>
                      <a:pt x="2355499" y="137560"/>
                    </a:cubicBezTo>
                    <a:cubicBezTo>
                      <a:pt x="2314161" y="137560"/>
                      <a:pt x="2287396" y="151942"/>
                      <a:pt x="2252724" y="158515"/>
                    </a:cubicBezTo>
                    <a:cubicBezTo>
                      <a:pt x="2276918" y="161086"/>
                      <a:pt x="2303969" y="150133"/>
                      <a:pt x="2330734" y="148990"/>
                    </a:cubicBezTo>
                    <a:cubicBezTo>
                      <a:pt x="2327877" y="155562"/>
                      <a:pt x="2315780" y="152990"/>
                      <a:pt x="2311684" y="158515"/>
                    </a:cubicBezTo>
                    <a:cubicBezTo>
                      <a:pt x="2317304" y="165182"/>
                      <a:pt x="2323114" y="156038"/>
                      <a:pt x="2328829" y="156610"/>
                    </a:cubicBezTo>
                    <a:cubicBezTo>
                      <a:pt x="2309779" y="173469"/>
                      <a:pt x="2270536" y="169278"/>
                      <a:pt x="2243104" y="177469"/>
                    </a:cubicBezTo>
                    <a:cubicBezTo>
                      <a:pt x="2290729" y="180517"/>
                      <a:pt x="2338354" y="167182"/>
                      <a:pt x="2385979" y="169849"/>
                    </a:cubicBezTo>
                    <a:cubicBezTo>
                      <a:pt x="2359976" y="176231"/>
                      <a:pt x="2341212" y="189852"/>
                      <a:pt x="2311684" y="192709"/>
                    </a:cubicBezTo>
                    <a:cubicBezTo>
                      <a:pt x="2310446" y="202901"/>
                      <a:pt x="2331973" y="190233"/>
                      <a:pt x="2330734" y="200329"/>
                    </a:cubicBezTo>
                    <a:cubicBezTo>
                      <a:pt x="2307493" y="203187"/>
                      <a:pt x="2289586" y="211188"/>
                      <a:pt x="2264059" y="211759"/>
                    </a:cubicBezTo>
                    <a:cubicBezTo>
                      <a:pt x="2264059" y="220427"/>
                      <a:pt x="2276918" y="216617"/>
                      <a:pt x="2284919" y="217474"/>
                    </a:cubicBezTo>
                    <a:cubicBezTo>
                      <a:pt x="2267393" y="229761"/>
                      <a:pt x="2235770" y="228047"/>
                      <a:pt x="2216434" y="238429"/>
                    </a:cubicBezTo>
                    <a:cubicBezTo>
                      <a:pt x="2238913" y="246240"/>
                      <a:pt x="2271298" y="222713"/>
                      <a:pt x="2286824" y="240334"/>
                    </a:cubicBezTo>
                    <a:cubicBezTo>
                      <a:pt x="2258249" y="237572"/>
                      <a:pt x="2241104" y="246621"/>
                      <a:pt x="2216434" y="247954"/>
                    </a:cubicBezTo>
                    <a:cubicBezTo>
                      <a:pt x="2213482" y="256622"/>
                      <a:pt x="2228817" y="247002"/>
                      <a:pt x="2225959" y="255574"/>
                    </a:cubicBezTo>
                    <a:cubicBezTo>
                      <a:pt x="2219101" y="257670"/>
                      <a:pt x="2203004" y="250431"/>
                      <a:pt x="2205004" y="261289"/>
                    </a:cubicBezTo>
                    <a:cubicBezTo>
                      <a:pt x="2235960" y="259956"/>
                      <a:pt x="2267964" y="243001"/>
                      <a:pt x="2307779" y="244144"/>
                    </a:cubicBezTo>
                    <a:cubicBezTo>
                      <a:pt x="2303683" y="253669"/>
                      <a:pt x="2288729" y="251860"/>
                      <a:pt x="2275394" y="251764"/>
                    </a:cubicBezTo>
                    <a:cubicBezTo>
                      <a:pt x="2288539" y="263861"/>
                      <a:pt x="2310161" y="243859"/>
                      <a:pt x="2319209" y="259384"/>
                    </a:cubicBezTo>
                    <a:cubicBezTo>
                      <a:pt x="2291024" y="269643"/>
                      <a:pt x="2261573" y="276053"/>
                      <a:pt x="2231674" y="278434"/>
                    </a:cubicBezTo>
                    <a:cubicBezTo>
                      <a:pt x="2233388" y="275101"/>
                      <a:pt x="2237579" y="274243"/>
                      <a:pt x="2243104" y="274624"/>
                    </a:cubicBezTo>
                    <a:cubicBezTo>
                      <a:pt x="2239771" y="271576"/>
                      <a:pt x="2232912" y="272052"/>
                      <a:pt x="2227864" y="270814"/>
                    </a:cubicBezTo>
                    <a:cubicBezTo>
                      <a:pt x="2233484" y="265671"/>
                      <a:pt x="2251105" y="272529"/>
                      <a:pt x="2252629" y="263194"/>
                    </a:cubicBezTo>
                    <a:cubicBezTo>
                      <a:pt x="2242533" y="252336"/>
                      <a:pt x="2229388" y="270148"/>
                      <a:pt x="2216434" y="268909"/>
                    </a:cubicBezTo>
                    <a:cubicBezTo>
                      <a:pt x="2218339" y="272052"/>
                      <a:pt x="2224530" y="271005"/>
                      <a:pt x="2227864" y="272719"/>
                    </a:cubicBezTo>
                    <a:cubicBezTo>
                      <a:pt x="2200213" y="285397"/>
                      <a:pt x="2170552" y="293131"/>
                      <a:pt x="2140234" y="295579"/>
                    </a:cubicBezTo>
                    <a:cubicBezTo>
                      <a:pt x="2152426" y="304342"/>
                      <a:pt x="2175858" y="292055"/>
                      <a:pt x="2191669" y="291769"/>
                    </a:cubicBezTo>
                    <a:cubicBezTo>
                      <a:pt x="2183792" y="297999"/>
                      <a:pt x="2174715" y="302542"/>
                      <a:pt x="2164999" y="305104"/>
                    </a:cubicBezTo>
                    <a:cubicBezTo>
                      <a:pt x="2182239" y="312153"/>
                      <a:pt x="2192812" y="296056"/>
                      <a:pt x="2212624" y="299389"/>
                    </a:cubicBezTo>
                    <a:cubicBezTo>
                      <a:pt x="2215672" y="306914"/>
                      <a:pt x="2204337" y="300056"/>
                      <a:pt x="2205004" y="305104"/>
                    </a:cubicBezTo>
                    <a:cubicBezTo>
                      <a:pt x="2207290" y="308533"/>
                      <a:pt x="2216053" y="305104"/>
                      <a:pt x="2212624" y="314629"/>
                    </a:cubicBezTo>
                    <a:cubicBezTo>
                      <a:pt x="2233008" y="314058"/>
                      <a:pt x="2243771" y="303961"/>
                      <a:pt x="2267774" y="307009"/>
                    </a:cubicBezTo>
                    <a:cubicBezTo>
                      <a:pt x="2270536" y="315391"/>
                      <a:pt x="2256439" y="307009"/>
                      <a:pt x="2256439" y="312724"/>
                    </a:cubicBezTo>
                    <a:cubicBezTo>
                      <a:pt x="2268441" y="322821"/>
                      <a:pt x="2281680" y="306343"/>
                      <a:pt x="2300159" y="310819"/>
                    </a:cubicBezTo>
                    <a:cubicBezTo>
                      <a:pt x="2294253" y="326440"/>
                      <a:pt x="2273584" y="327393"/>
                      <a:pt x="2256439" y="331774"/>
                    </a:cubicBezTo>
                    <a:cubicBezTo>
                      <a:pt x="2270060" y="334632"/>
                      <a:pt x="2282062" y="339109"/>
                      <a:pt x="2286824" y="350824"/>
                    </a:cubicBezTo>
                    <a:lnTo>
                      <a:pt x="2260249" y="350824"/>
                    </a:lnTo>
                    <a:cubicBezTo>
                      <a:pt x="2265393" y="357873"/>
                      <a:pt x="2269012" y="353777"/>
                      <a:pt x="2264059" y="364159"/>
                    </a:cubicBezTo>
                    <a:cubicBezTo>
                      <a:pt x="2270060" y="368255"/>
                      <a:pt x="2283871" y="364636"/>
                      <a:pt x="2290729" y="367969"/>
                    </a:cubicBezTo>
                    <a:cubicBezTo>
                      <a:pt x="2252610" y="376361"/>
                      <a:pt x="2215072" y="387181"/>
                      <a:pt x="2178334" y="400354"/>
                    </a:cubicBezTo>
                    <a:cubicBezTo>
                      <a:pt x="2187669" y="406069"/>
                      <a:pt x="2201099" y="399973"/>
                      <a:pt x="2209195" y="398449"/>
                    </a:cubicBezTo>
                    <a:close/>
                    <a:moveTo>
                      <a:pt x="1348326" y="26974"/>
                    </a:moveTo>
                    <a:cubicBezTo>
                      <a:pt x="1322894" y="24784"/>
                      <a:pt x="1330133" y="32594"/>
                      <a:pt x="1348326" y="26974"/>
                    </a:cubicBezTo>
                    <a:close/>
                    <a:moveTo>
                      <a:pt x="1300701" y="34594"/>
                    </a:moveTo>
                    <a:cubicBezTo>
                      <a:pt x="1300701" y="26689"/>
                      <a:pt x="1287461" y="32594"/>
                      <a:pt x="1281651" y="30784"/>
                    </a:cubicBezTo>
                    <a:cubicBezTo>
                      <a:pt x="1281460" y="38785"/>
                      <a:pt x="1294986" y="32880"/>
                      <a:pt x="1300701" y="34690"/>
                    </a:cubicBezTo>
                    <a:close/>
                    <a:moveTo>
                      <a:pt x="1249361" y="38404"/>
                    </a:moveTo>
                    <a:lnTo>
                      <a:pt x="1260791" y="38404"/>
                    </a:lnTo>
                    <a:lnTo>
                      <a:pt x="1260791" y="34594"/>
                    </a:lnTo>
                    <a:lnTo>
                      <a:pt x="1249361" y="34594"/>
                    </a:lnTo>
                    <a:close/>
                    <a:moveTo>
                      <a:pt x="2182811" y="116509"/>
                    </a:moveTo>
                    <a:cubicBezTo>
                      <a:pt x="2195003" y="116033"/>
                      <a:pt x="2209862" y="118224"/>
                      <a:pt x="2213291" y="108889"/>
                    </a:cubicBezTo>
                    <a:cubicBezTo>
                      <a:pt x="2198146" y="106794"/>
                      <a:pt x="2192146" y="113461"/>
                      <a:pt x="2182525" y="116604"/>
                    </a:cubicBezTo>
                    <a:close/>
                    <a:moveTo>
                      <a:pt x="2123756" y="127939"/>
                    </a:moveTo>
                    <a:cubicBezTo>
                      <a:pt x="2140044" y="127939"/>
                      <a:pt x="2069082" y="121081"/>
                      <a:pt x="2070416" y="127939"/>
                    </a:cubicBezTo>
                    <a:cubicBezTo>
                      <a:pt x="2022381" y="124434"/>
                      <a:pt x="1974099" y="128939"/>
                      <a:pt x="1927541" y="141274"/>
                    </a:cubicBezTo>
                    <a:cubicBezTo>
                      <a:pt x="1937066" y="142512"/>
                      <a:pt x="1951544" y="138702"/>
                      <a:pt x="1958021" y="143179"/>
                    </a:cubicBezTo>
                    <a:cubicBezTo>
                      <a:pt x="1941733" y="143179"/>
                      <a:pt x="1922778" y="151085"/>
                      <a:pt x="1908491" y="146989"/>
                    </a:cubicBezTo>
                    <a:cubicBezTo>
                      <a:pt x="1908491" y="141274"/>
                      <a:pt x="1922588" y="149656"/>
                      <a:pt x="1919921" y="141274"/>
                    </a:cubicBezTo>
                    <a:cubicBezTo>
                      <a:pt x="1899633" y="141941"/>
                      <a:pt x="1890488" y="153752"/>
                      <a:pt x="1864676" y="148894"/>
                    </a:cubicBezTo>
                    <a:cubicBezTo>
                      <a:pt x="1912301" y="159372"/>
                      <a:pt x="1976404" y="148894"/>
                      <a:pt x="2020791" y="148894"/>
                    </a:cubicBezTo>
                    <a:cubicBezTo>
                      <a:pt x="2037650" y="140322"/>
                      <a:pt x="2070035" y="147275"/>
                      <a:pt x="2093181" y="145084"/>
                    </a:cubicBezTo>
                    <a:cubicBezTo>
                      <a:pt x="2095086" y="136131"/>
                      <a:pt x="2078893" y="145084"/>
                      <a:pt x="2077941" y="139369"/>
                    </a:cubicBezTo>
                    <a:cubicBezTo>
                      <a:pt x="2078798" y="135083"/>
                      <a:pt x="2087466" y="138512"/>
                      <a:pt x="2091276" y="137464"/>
                    </a:cubicBezTo>
                    <a:cubicBezTo>
                      <a:pt x="2094038" y="131273"/>
                      <a:pt x="2079751" y="132797"/>
                      <a:pt x="2085561" y="129844"/>
                    </a:cubicBezTo>
                    <a:cubicBezTo>
                      <a:pt x="2097943" y="134131"/>
                      <a:pt x="2111278" y="129749"/>
                      <a:pt x="2123470" y="128035"/>
                    </a:cubicBezTo>
                    <a:close/>
                    <a:moveTo>
                      <a:pt x="2142806" y="145084"/>
                    </a:moveTo>
                    <a:lnTo>
                      <a:pt x="2165666" y="145084"/>
                    </a:lnTo>
                    <a:lnTo>
                      <a:pt x="2165666" y="141274"/>
                    </a:lnTo>
                    <a:lnTo>
                      <a:pt x="2142806" y="141274"/>
                    </a:lnTo>
                    <a:close/>
                    <a:moveTo>
                      <a:pt x="2239961" y="145084"/>
                    </a:moveTo>
                    <a:cubicBezTo>
                      <a:pt x="2243486" y="144227"/>
                      <a:pt x="2251391" y="147656"/>
                      <a:pt x="2249486" y="141274"/>
                    </a:cubicBezTo>
                    <a:lnTo>
                      <a:pt x="2239961" y="141274"/>
                    </a:lnTo>
                    <a:close/>
                    <a:moveTo>
                      <a:pt x="2083751" y="152609"/>
                    </a:moveTo>
                    <a:cubicBezTo>
                      <a:pt x="2087371" y="151847"/>
                      <a:pt x="2095276" y="155276"/>
                      <a:pt x="2093276" y="148894"/>
                    </a:cubicBezTo>
                    <a:lnTo>
                      <a:pt x="2083751" y="148894"/>
                    </a:lnTo>
                    <a:close/>
                    <a:moveTo>
                      <a:pt x="2022791" y="156514"/>
                    </a:moveTo>
                    <a:cubicBezTo>
                      <a:pt x="2035078" y="154133"/>
                      <a:pt x="2056795" y="161277"/>
                      <a:pt x="2062796" y="152609"/>
                    </a:cubicBezTo>
                    <a:cubicBezTo>
                      <a:pt x="2050318" y="155085"/>
                      <a:pt x="2028506" y="147942"/>
                      <a:pt x="2022505" y="156610"/>
                    </a:cubicBezTo>
                    <a:close/>
                    <a:moveTo>
                      <a:pt x="1893346" y="160229"/>
                    </a:moveTo>
                    <a:cubicBezTo>
                      <a:pt x="1893346" y="167087"/>
                      <a:pt x="1875058" y="164706"/>
                      <a:pt x="1878106" y="167849"/>
                    </a:cubicBezTo>
                    <a:cubicBezTo>
                      <a:pt x="1900204" y="169278"/>
                      <a:pt x="1928494" y="164515"/>
                      <a:pt x="1944781" y="171659"/>
                    </a:cubicBezTo>
                    <a:cubicBezTo>
                      <a:pt x="1936114" y="171659"/>
                      <a:pt x="1918302" y="172993"/>
                      <a:pt x="1918206" y="175469"/>
                    </a:cubicBezTo>
                    <a:cubicBezTo>
                      <a:pt x="1942314" y="176955"/>
                      <a:pt x="1966498" y="176345"/>
                      <a:pt x="1990501" y="173659"/>
                    </a:cubicBezTo>
                    <a:cubicBezTo>
                      <a:pt x="1979167" y="161467"/>
                      <a:pt x="1947353" y="169849"/>
                      <a:pt x="1931542" y="162134"/>
                    </a:cubicBezTo>
                    <a:cubicBezTo>
                      <a:pt x="1931542" y="159181"/>
                      <a:pt x="1936399" y="160705"/>
                      <a:pt x="1935256" y="156514"/>
                    </a:cubicBezTo>
                    <a:cubicBezTo>
                      <a:pt x="1917920" y="154324"/>
                      <a:pt x="1903538" y="167944"/>
                      <a:pt x="1893060" y="160324"/>
                    </a:cubicBezTo>
                    <a:close/>
                    <a:moveTo>
                      <a:pt x="2137091" y="164039"/>
                    </a:moveTo>
                    <a:cubicBezTo>
                      <a:pt x="2149588" y="164506"/>
                      <a:pt x="2162008" y="161925"/>
                      <a:pt x="2173286" y="156514"/>
                    </a:cubicBezTo>
                    <a:cubicBezTo>
                      <a:pt x="2157761" y="155943"/>
                      <a:pt x="2144521" y="157276"/>
                      <a:pt x="2136805" y="164134"/>
                    </a:cubicBezTo>
                    <a:close/>
                    <a:moveTo>
                      <a:pt x="1998026" y="167849"/>
                    </a:moveTo>
                    <a:cubicBezTo>
                      <a:pt x="1999740" y="174802"/>
                      <a:pt x="2022029" y="177374"/>
                      <a:pt x="2022791" y="167849"/>
                    </a:cubicBezTo>
                    <a:cubicBezTo>
                      <a:pt x="2014676" y="165001"/>
                      <a:pt x="2005827" y="165039"/>
                      <a:pt x="1997740" y="167944"/>
                    </a:cubicBezTo>
                    <a:close/>
                    <a:moveTo>
                      <a:pt x="1954211" y="192614"/>
                    </a:moveTo>
                    <a:lnTo>
                      <a:pt x="1967546" y="192614"/>
                    </a:lnTo>
                    <a:lnTo>
                      <a:pt x="1967546" y="188804"/>
                    </a:lnTo>
                    <a:lnTo>
                      <a:pt x="1954211" y="188804"/>
                    </a:lnTo>
                    <a:close/>
                    <a:moveTo>
                      <a:pt x="1931446" y="204044"/>
                    </a:moveTo>
                    <a:cubicBezTo>
                      <a:pt x="1901062" y="196329"/>
                      <a:pt x="1868296" y="202806"/>
                      <a:pt x="1836196" y="204044"/>
                    </a:cubicBezTo>
                    <a:cubicBezTo>
                      <a:pt x="1833434" y="213569"/>
                      <a:pt x="1850293" y="202615"/>
                      <a:pt x="1847626" y="211664"/>
                    </a:cubicBezTo>
                    <a:cubicBezTo>
                      <a:pt x="1829719" y="214807"/>
                      <a:pt x="1808954" y="214902"/>
                      <a:pt x="1792381" y="219284"/>
                    </a:cubicBezTo>
                    <a:cubicBezTo>
                      <a:pt x="1809240" y="224046"/>
                      <a:pt x="1838482" y="216331"/>
                      <a:pt x="1849531" y="226904"/>
                    </a:cubicBezTo>
                    <a:cubicBezTo>
                      <a:pt x="1834005" y="233095"/>
                      <a:pt x="1808002" y="228523"/>
                      <a:pt x="1792381" y="234524"/>
                    </a:cubicBezTo>
                    <a:cubicBezTo>
                      <a:pt x="1838101" y="236905"/>
                      <a:pt x="1883726" y="244049"/>
                      <a:pt x="1920016" y="228809"/>
                    </a:cubicBezTo>
                    <a:cubicBezTo>
                      <a:pt x="1897632" y="225190"/>
                      <a:pt x="1866771" y="230047"/>
                      <a:pt x="1853341" y="217379"/>
                    </a:cubicBezTo>
                    <a:cubicBezTo>
                      <a:pt x="1875058" y="220713"/>
                      <a:pt x="1899537" y="226904"/>
                      <a:pt x="1916206" y="221189"/>
                    </a:cubicBezTo>
                    <a:cubicBezTo>
                      <a:pt x="1908491" y="221189"/>
                      <a:pt x="1911158" y="216331"/>
                      <a:pt x="1912396" y="211664"/>
                    </a:cubicBezTo>
                    <a:lnTo>
                      <a:pt x="1940971" y="211664"/>
                    </a:lnTo>
                    <a:cubicBezTo>
                      <a:pt x="1940971" y="216427"/>
                      <a:pt x="1937447" y="217569"/>
                      <a:pt x="1940971" y="221189"/>
                    </a:cubicBezTo>
                    <a:cubicBezTo>
                      <a:pt x="1959411" y="221503"/>
                      <a:pt x="1977842" y="220875"/>
                      <a:pt x="1996216" y="219284"/>
                    </a:cubicBezTo>
                    <a:cubicBezTo>
                      <a:pt x="1992025" y="215284"/>
                      <a:pt x="1964498" y="218046"/>
                      <a:pt x="1954306" y="213569"/>
                    </a:cubicBezTo>
                    <a:cubicBezTo>
                      <a:pt x="1999645" y="212521"/>
                      <a:pt x="2040031" y="206425"/>
                      <a:pt x="2083846" y="204044"/>
                    </a:cubicBezTo>
                    <a:cubicBezTo>
                      <a:pt x="2075083" y="196329"/>
                      <a:pt x="2045746" y="199853"/>
                      <a:pt x="2036221" y="204044"/>
                    </a:cubicBezTo>
                    <a:cubicBezTo>
                      <a:pt x="2036221" y="200520"/>
                      <a:pt x="2038412" y="199853"/>
                      <a:pt x="2038126" y="196424"/>
                    </a:cubicBezTo>
                    <a:cubicBezTo>
                      <a:pt x="2003455" y="207664"/>
                      <a:pt x="1964784" y="191566"/>
                      <a:pt x="1923826" y="196424"/>
                    </a:cubicBezTo>
                    <a:cubicBezTo>
                      <a:pt x="1920588" y="204616"/>
                      <a:pt x="1934018" y="196138"/>
                      <a:pt x="1931160" y="204139"/>
                    </a:cubicBezTo>
                    <a:close/>
                    <a:moveTo>
                      <a:pt x="2245771" y="207854"/>
                    </a:moveTo>
                    <a:cubicBezTo>
                      <a:pt x="2254534" y="215760"/>
                      <a:pt x="2279109" y="207283"/>
                      <a:pt x="2285681" y="200234"/>
                    </a:cubicBezTo>
                    <a:cubicBezTo>
                      <a:pt x="2271679" y="202520"/>
                      <a:pt x="2261487" y="208711"/>
                      <a:pt x="2245390" y="207949"/>
                    </a:cubicBezTo>
                    <a:close/>
                    <a:moveTo>
                      <a:pt x="2261011" y="217379"/>
                    </a:moveTo>
                    <a:cubicBezTo>
                      <a:pt x="2256439" y="217379"/>
                      <a:pt x="2255392" y="214141"/>
                      <a:pt x="2249581" y="215474"/>
                    </a:cubicBezTo>
                    <a:cubicBezTo>
                      <a:pt x="2246343" y="225190"/>
                      <a:pt x="2259868" y="220999"/>
                      <a:pt x="2260630" y="217474"/>
                    </a:cubicBezTo>
                    <a:close/>
                    <a:moveTo>
                      <a:pt x="1973356" y="230714"/>
                    </a:moveTo>
                    <a:cubicBezTo>
                      <a:pt x="1982881" y="227952"/>
                      <a:pt x="1991454" y="237096"/>
                      <a:pt x="1994311" y="228809"/>
                    </a:cubicBezTo>
                    <a:cubicBezTo>
                      <a:pt x="1988310" y="229666"/>
                      <a:pt x="1969356" y="227094"/>
                      <a:pt x="1972975" y="230809"/>
                    </a:cubicBezTo>
                    <a:close/>
                    <a:moveTo>
                      <a:pt x="1990501" y="244049"/>
                    </a:moveTo>
                    <a:cubicBezTo>
                      <a:pt x="1962688" y="226333"/>
                      <a:pt x="1920207" y="253574"/>
                      <a:pt x="1883917" y="240239"/>
                    </a:cubicBezTo>
                    <a:cubicBezTo>
                      <a:pt x="1883917" y="245002"/>
                      <a:pt x="1879630" y="244906"/>
                      <a:pt x="1878201" y="247859"/>
                    </a:cubicBezTo>
                    <a:cubicBezTo>
                      <a:pt x="1838482" y="239286"/>
                      <a:pt x="1790000" y="244620"/>
                      <a:pt x="1761996" y="259289"/>
                    </a:cubicBezTo>
                    <a:lnTo>
                      <a:pt x="1805812" y="259289"/>
                    </a:lnTo>
                    <a:cubicBezTo>
                      <a:pt x="1807240" y="265194"/>
                      <a:pt x="1800573" y="263004"/>
                      <a:pt x="1802001" y="268814"/>
                    </a:cubicBezTo>
                    <a:cubicBezTo>
                      <a:pt x="1805621" y="263290"/>
                      <a:pt x="1809145" y="272148"/>
                      <a:pt x="1811526" y="272624"/>
                    </a:cubicBezTo>
                    <a:cubicBezTo>
                      <a:pt x="1829529" y="276529"/>
                      <a:pt x="1854293" y="267004"/>
                      <a:pt x="1878201" y="268814"/>
                    </a:cubicBezTo>
                    <a:cubicBezTo>
                      <a:pt x="1902109" y="270624"/>
                      <a:pt x="1925826" y="278339"/>
                      <a:pt x="1942971" y="265004"/>
                    </a:cubicBezTo>
                    <a:cubicBezTo>
                      <a:pt x="1927255" y="262813"/>
                      <a:pt x="1906300" y="271386"/>
                      <a:pt x="1887726" y="265004"/>
                    </a:cubicBezTo>
                    <a:cubicBezTo>
                      <a:pt x="1897251" y="265480"/>
                      <a:pt x="1902109" y="261670"/>
                      <a:pt x="1912492" y="263099"/>
                    </a:cubicBezTo>
                    <a:cubicBezTo>
                      <a:pt x="1898394" y="249478"/>
                      <a:pt x="1866295" y="269862"/>
                      <a:pt x="1855342" y="259289"/>
                    </a:cubicBezTo>
                    <a:cubicBezTo>
                      <a:pt x="1877535" y="257194"/>
                      <a:pt x="1911920" y="249764"/>
                      <a:pt x="1927731" y="263099"/>
                    </a:cubicBezTo>
                    <a:cubicBezTo>
                      <a:pt x="1945543" y="254145"/>
                      <a:pt x="1975737" y="257003"/>
                      <a:pt x="1990120" y="244144"/>
                    </a:cubicBezTo>
                    <a:close/>
                    <a:moveTo>
                      <a:pt x="2261011" y="263099"/>
                    </a:moveTo>
                    <a:lnTo>
                      <a:pt x="2280061" y="263099"/>
                    </a:lnTo>
                    <a:cubicBezTo>
                      <a:pt x="2277775" y="256527"/>
                      <a:pt x="2270536" y="254622"/>
                      <a:pt x="2261011" y="255479"/>
                    </a:cubicBezTo>
                    <a:close/>
                    <a:moveTo>
                      <a:pt x="1792476" y="274529"/>
                    </a:moveTo>
                    <a:lnTo>
                      <a:pt x="1805812" y="274529"/>
                    </a:lnTo>
                    <a:cubicBezTo>
                      <a:pt x="1806192" y="267004"/>
                      <a:pt x="1792476" y="271481"/>
                      <a:pt x="1792096" y="274624"/>
                    </a:cubicBezTo>
                    <a:close/>
                    <a:moveTo>
                      <a:pt x="1752471" y="282149"/>
                    </a:moveTo>
                    <a:cubicBezTo>
                      <a:pt x="1755043" y="289483"/>
                      <a:pt x="1763044" y="292627"/>
                      <a:pt x="1756281" y="299294"/>
                    </a:cubicBezTo>
                    <a:cubicBezTo>
                      <a:pt x="1762597" y="298199"/>
                      <a:pt x="1769035" y="300342"/>
                      <a:pt x="1773426" y="305009"/>
                    </a:cubicBezTo>
                    <a:cubicBezTo>
                      <a:pt x="1774189" y="309581"/>
                      <a:pt x="1764759" y="303961"/>
                      <a:pt x="1767712" y="310724"/>
                    </a:cubicBezTo>
                    <a:cubicBezTo>
                      <a:pt x="1774379" y="309771"/>
                      <a:pt x="1779522" y="310724"/>
                      <a:pt x="1777237" y="318344"/>
                    </a:cubicBezTo>
                    <a:cubicBezTo>
                      <a:pt x="1820099" y="324250"/>
                      <a:pt x="1856770" y="312153"/>
                      <a:pt x="1893442" y="316439"/>
                    </a:cubicBezTo>
                    <a:cubicBezTo>
                      <a:pt x="1888584" y="313677"/>
                      <a:pt x="1876963" y="317677"/>
                      <a:pt x="1876296" y="310724"/>
                    </a:cubicBezTo>
                    <a:cubicBezTo>
                      <a:pt x="1886488" y="308914"/>
                      <a:pt x="1905729" y="316058"/>
                      <a:pt x="1904871" y="303104"/>
                    </a:cubicBezTo>
                    <a:cubicBezTo>
                      <a:pt x="1898394" y="301866"/>
                      <a:pt x="1887155" y="305581"/>
                      <a:pt x="1883917" y="301199"/>
                    </a:cubicBezTo>
                    <a:cubicBezTo>
                      <a:pt x="1893442" y="294436"/>
                      <a:pt x="1921064" y="305390"/>
                      <a:pt x="1927731" y="295484"/>
                    </a:cubicBezTo>
                    <a:cubicBezTo>
                      <a:pt x="1898109" y="295484"/>
                      <a:pt x="1868962" y="295484"/>
                      <a:pt x="1847721" y="303104"/>
                    </a:cubicBezTo>
                    <a:cubicBezTo>
                      <a:pt x="1855342" y="304342"/>
                      <a:pt x="1867914" y="300627"/>
                      <a:pt x="1872487" y="305009"/>
                    </a:cubicBezTo>
                    <a:cubicBezTo>
                      <a:pt x="1849474" y="307629"/>
                      <a:pt x="1826166" y="305685"/>
                      <a:pt x="1803906" y="299294"/>
                    </a:cubicBezTo>
                    <a:cubicBezTo>
                      <a:pt x="1849055" y="294341"/>
                      <a:pt x="1899156" y="294246"/>
                      <a:pt x="1935256" y="280244"/>
                    </a:cubicBezTo>
                    <a:cubicBezTo>
                      <a:pt x="1874677" y="265861"/>
                      <a:pt x="1817242" y="280435"/>
                      <a:pt x="1752090" y="282244"/>
                    </a:cubicBezTo>
                    <a:close/>
                    <a:moveTo>
                      <a:pt x="1868676" y="320249"/>
                    </a:moveTo>
                    <a:cubicBezTo>
                      <a:pt x="1862199" y="321487"/>
                      <a:pt x="1850960" y="317773"/>
                      <a:pt x="1847721" y="322154"/>
                    </a:cubicBezTo>
                    <a:cubicBezTo>
                      <a:pt x="1853722" y="321011"/>
                      <a:pt x="1864961" y="324726"/>
                      <a:pt x="1868296" y="320344"/>
                    </a:cubicBezTo>
                    <a:close/>
                    <a:moveTo>
                      <a:pt x="1800096" y="325964"/>
                    </a:moveTo>
                    <a:cubicBezTo>
                      <a:pt x="1813355" y="328974"/>
                      <a:pt x="1827185" y="328317"/>
                      <a:pt x="1840101" y="324059"/>
                    </a:cubicBezTo>
                    <a:cubicBezTo>
                      <a:pt x="1826652" y="321849"/>
                      <a:pt x="1812879" y="322535"/>
                      <a:pt x="1799715" y="326059"/>
                    </a:cubicBezTo>
                    <a:close/>
                    <a:moveTo>
                      <a:pt x="1800096" y="327869"/>
                    </a:moveTo>
                    <a:cubicBezTo>
                      <a:pt x="1793048" y="329107"/>
                      <a:pt x="1781046" y="325393"/>
                      <a:pt x="1777237" y="329774"/>
                    </a:cubicBezTo>
                    <a:cubicBezTo>
                      <a:pt x="1784609" y="332651"/>
                      <a:pt x="1792895" y="331984"/>
                      <a:pt x="1799715" y="327964"/>
                    </a:cubicBezTo>
                    <a:close/>
                    <a:moveTo>
                      <a:pt x="2257296" y="343109"/>
                    </a:moveTo>
                    <a:lnTo>
                      <a:pt x="2268631" y="343109"/>
                    </a:lnTo>
                    <a:lnTo>
                      <a:pt x="2268631" y="339299"/>
                    </a:lnTo>
                    <a:lnTo>
                      <a:pt x="2257296" y="339299"/>
                    </a:lnTo>
                    <a:close/>
                    <a:moveTo>
                      <a:pt x="1811622" y="405974"/>
                    </a:moveTo>
                    <a:cubicBezTo>
                      <a:pt x="1832386" y="417690"/>
                      <a:pt x="1857818" y="401497"/>
                      <a:pt x="1884011" y="405974"/>
                    </a:cubicBezTo>
                    <a:cubicBezTo>
                      <a:pt x="1862866" y="394449"/>
                      <a:pt x="1835910" y="408736"/>
                      <a:pt x="1811146" y="4060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81" name="Google Shape;1181;p24"/>
            <p:cNvGrpSpPr/>
            <p:nvPr/>
          </p:nvGrpSpPr>
          <p:grpSpPr>
            <a:xfrm rot="5400000">
              <a:off x="1723805" y="-264121"/>
              <a:ext cx="1871191" cy="2729102"/>
              <a:chOff x="3657699" y="1361283"/>
              <a:chExt cx="3140636" cy="4580567"/>
            </a:xfrm>
          </p:grpSpPr>
          <p:grpSp>
            <p:nvGrpSpPr>
              <p:cNvPr id="1182" name="Google Shape;1182;p24"/>
              <p:cNvGrpSpPr/>
              <p:nvPr/>
            </p:nvGrpSpPr>
            <p:grpSpPr>
              <a:xfrm rot="-1909505">
                <a:off x="4230016" y="1711368"/>
                <a:ext cx="1772801" cy="1561002"/>
                <a:chOff x="1423644" y="2735633"/>
                <a:chExt cx="1042193" cy="917681"/>
              </a:xfrm>
            </p:grpSpPr>
            <p:sp>
              <p:nvSpPr>
                <p:cNvPr id="1183" name="Google Shape;1183;p24"/>
                <p:cNvSpPr/>
                <p:nvPr/>
              </p:nvSpPr>
              <p:spPr>
                <a:xfrm>
                  <a:off x="1423644" y="2735633"/>
                  <a:ext cx="1042193" cy="917681"/>
                </a:xfrm>
                <a:custGeom>
                  <a:rect b="b" l="l" r="r" t="t"/>
                  <a:pathLst>
                    <a:path extrusionOk="0" h="917681" w="1042193">
                      <a:moveTo>
                        <a:pt x="0" y="497320"/>
                      </a:moveTo>
                      <a:cubicBezTo>
                        <a:pt x="0" y="497320"/>
                        <a:pt x="44238" y="367885"/>
                        <a:pt x="134527" y="218024"/>
                      </a:cubicBezTo>
                      <a:cubicBezTo>
                        <a:pt x="224817" y="68162"/>
                        <a:pt x="276280" y="0"/>
                        <a:pt x="276280" y="0"/>
                      </a:cubicBezTo>
                      <a:cubicBezTo>
                        <a:pt x="276280" y="0"/>
                        <a:pt x="500113" y="90658"/>
                        <a:pt x="709017" y="228290"/>
                      </a:cubicBezTo>
                      <a:cubicBezTo>
                        <a:pt x="917921" y="365922"/>
                        <a:pt x="1042194" y="495466"/>
                        <a:pt x="1042194" y="495466"/>
                      </a:cubicBezTo>
                      <a:cubicBezTo>
                        <a:pt x="1042194" y="495466"/>
                        <a:pt x="935506" y="644765"/>
                        <a:pt x="868971" y="718951"/>
                      </a:cubicBezTo>
                      <a:cubicBezTo>
                        <a:pt x="802432" y="793141"/>
                        <a:pt x="683951" y="917682"/>
                        <a:pt x="683951" y="917682"/>
                      </a:cubicBezTo>
                      <a:lnTo>
                        <a:pt x="0" y="497320"/>
                      </a:lnTo>
                      <a:close/>
                    </a:path>
                  </a:pathLst>
                </a:custGeom>
                <a:solidFill>
                  <a:srgbClr val="FFC76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24"/>
                <p:cNvSpPr/>
                <p:nvPr/>
              </p:nvSpPr>
              <p:spPr>
                <a:xfrm>
                  <a:off x="1612856" y="2759100"/>
                  <a:ext cx="158279" cy="309828"/>
                </a:xfrm>
                <a:custGeom>
                  <a:rect b="b" l="l" r="r" t="t"/>
                  <a:pathLst>
                    <a:path extrusionOk="0" h="309828" w="158279">
                      <a:moveTo>
                        <a:pt x="138606" y="0"/>
                      </a:moveTo>
                      <a:cubicBezTo>
                        <a:pt x="126344" y="19350"/>
                        <a:pt x="114013" y="39364"/>
                        <a:pt x="101298" y="66138"/>
                      </a:cubicBezTo>
                      <a:cubicBezTo>
                        <a:pt x="88465" y="93163"/>
                        <a:pt x="54417" y="172802"/>
                        <a:pt x="54490" y="172640"/>
                      </a:cubicBezTo>
                      <a:cubicBezTo>
                        <a:pt x="50782" y="180846"/>
                        <a:pt x="39908" y="203443"/>
                        <a:pt x="39228" y="204863"/>
                      </a:cubicBezTo>
                      <a:cubicBezTo>
                        <a:pt x="28076" y="228201"/>
                        <a:pt x="22675" y="240305"/>
                        <a:pt x="16842" y="254720"/>
                      </a:cubicBezTo>
                      <a:cubicBezTo>
                        <a:pt x="16332" y="255983"/>
                        <a:pt x="8762" y="273127"/>
                        <a:pt x="8365" y="274054"/>
                      </a:cubicBezTo>
                      <a:cubicBezTo>
                        <a:pt x="5629" y="280434"/>
                        <a:pt x="3601" y="285522"/>
                        <a:pt x="2257" y="289319"/>
                      </a:cubicBezTo>
                      <a:cubicBezTo>
                        <a:pt x="1354" y="291878"/>
                        <a:pt x="532" y="294007"/>
                        <a:pt x="225" y="295760"/>
                      </a:cubicBezTo>
                      <a:cubicBezTo>
                        <a:pt x="-140" y="297812"/>
                        <a:pt x="-83" y="299614"/>
                        <a:pt x="560" y="301869"/>
                      </a:cubicBezTo>
                      <a:cubicBezTo>
                        <a:pt x="2435" y="308366"/>
                        <a:pt x="9361" y="311438"/>
                        <a:pt x="15486" y="308989"/>
                      </a:cubicBezTo>
                      <a:cubicBezTo>
                        <a:pt x="19546" y="307370"/>
                        <a:pt x="21372" y="303585"/>
                        <a:pt x="21591" y="299492"/>
                      </a:cubicBezTo>
                      <a:cubicBezTo>
                        <a:pt x="21639" y="299217"/>
                        <a:pt x="22072" y="298298"/>
                        <a:pt x="22611" y="296780"/>
                      </a:cubicBezTo>
                      <a:cubicBezTo>
                        <a:pt x="23756" y="293538"/>
                        <a:pt x="25813" y="288850"/>
                        <a:pt x="28375" y="282875"/>
                      </a:cubicBezTo>
                      <a:cubicBezTo>
                        <a:pt x="28760" y="281972"/>
                        <a:pt x="36196" y="264488"/>
                        <a:pt x="36856" y="262861"/>
                      </a:cubicBezTo>
                      <a:cubicBezTo>
                        <a:pt x="42475" y="248980"/>
                        <a:pt x="47932" y="237313"/>
                        <a:pt x="58902" y="214360"/>
                      </a:cubicBezTo>
                      <a:cubicBezTo>
                        <a:pt x="59578" y="212939"/>
                        <a:pt x="70370" y="190185"/>
                        <a:pt x="74164" y="181797"/>
                      </a:cubicBezTo>
                      <a:cubicBezTo>
                        <a:pt x="74249" y="181607"/>
                        <a:pt x="108354" y="102203"/>
                        <a:pt x="120968" y="75635"/>
                      </a:cubicBezTo>
                      <a:cubicBezTo>
                        <a:pt x="133849" y="48509"/>
                        <a:pt x="146180" y="27709"/>
                        <a:pt x="158279" y="8821"/>
                      </a:cubicBezTo>
                      <a:cubicBezTo>
                        <a:pt x="151191" y="5700"/>
                        <a:pt x="143965" y="2303"/>
                        <a:pt x="138606"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24"/>
                <p:cNvSpPr/>
                <p:nvPr/>
              </p:nvSpPr>
              <p:spPr>
                <a:xfrm>
                  <a:off x="1720404" y="2799464"/>
                  <a:ext cx="139255" cy="253556"/>
                </a:xfrm>
                <a:custGeom>
                  <a:rect b="b" l="l" r="r" t="t"/>
                  <a:pathLst>
                    <a:path extrusionOk="0" h="253556" w="139255">
                      <a:moveTo>
                        <a:pt x="119922" y="0"/>
                      </a:moveTo>
                      <a:cubicBezTo>
                        <a:pt x="96427" y="34296"/>
                        <a:pt x="73527" y="73656"/>
                        <a:pt x="49711" y="125832"/>
                      </a:cubicBezTo>
                      <a:cubicBezTo>
                        <a:pt x="41753" y="143271"/>
                        <a:pt x="33960" y="161131"/>
                        <a:pt x="24277" y="183833"/>
                      </a:cubicBezTo>
                      <a:cubicBezTo>
                        <a:pt x="22047" y="189051"/>
                        <a:pt x="5441" y="227800"/>
                        <a:pt x="871" y="238439"/>
                      </a:cubicBezTo>
                      <a:cubicBezTo>
                        <a:pt x="-1493" y="243948"/>
                        <a:pt x="1130" y="250320"/>
                        <a:pt x="6639" y="252684"/>
                      </a:cubicBezTo>
                      <a:cubicBezTo>
                        <a:pt x="12145" y="255052"/>
                        <a:pt x="18517" y="252425"/>
                        <a:pt x="20885" y="246919"/>
                      </a:cubicBezTo>
                      <a:cubicBezTo>
                        <a:pt x="25479" y="236224"/>
                        <a:pt x="41741" y="197484"/>
                        <a:pt x="43947" y="192310"/>
                      </a:cubicBezTo>
                      <a:cubicBezTo>
                        <a:pt x="53569" y="169762"/>
                        <a:pt x="61512" y="151898"/>
                        <a:pt x="69385" y="134653"/>
                      </a:cubicBezTo>
                      <a:cubicBezTo>
                        <a:pt x="93277" y="82311"/>
                        <a:pt x="115967" y="43327"/>
                        <a:pt x="139256" y="9837"/>
                      </a:cubicBezTo>
                      <a:cubicBezTo>
                        <a:pt x="133305" y="6894"/>
                        <a:pt x="125634" y="2777"/>
                        <a:pt x="119922"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24"/>
                <p:cNvSpPr/>
                <p:nvPr/>
              </p:nvSpPr>
              <p:spPr>
                <a:xfrm>
                  <a:off x="1734865" y="2860174"/>
                  <a:ext cx="242149" cy="355772"/>
                </a:xfrm>
                <a:custGeom>
                  <a:rect b="b" l="l" r="r" t="t"/>
                  <a:pathLst>
                    <a:path extrusionOk="0" h="355772" w="242149">
                      <a:moveTo>
                        <a:pt x="222476" y="0"/>
                      </a:moveTo>
                      <a:cubicBezTo>
                        <a:pt x="198851" y="33984"/>
                        <a:pt x="173842" y="74064"/>
                        <a:pt x="138024" y="136013"/>
                      </a:cubicBezTo>
                      <a:cubicBezTo>
                        <a:pt x="137846" y="136316"/>
                        <a:pt x="137858" y="136381"/>
                        <a:pt x="137684" y="136689"/>
                      </a:cubicBezTo>
                      <a:cubicBezTo>
                        <a:pt x="76448" y="242592"/>
                        <a:pt x="47006" y="288073"/>
                        <a:pt x="2691" y="337820"/>
                      </a:cubicBezTo>
                      <a:cubicBezTo>
                        <a:pt x="-1296" y="342297"/>
                        <a:pt x="-766" y="349094"/>
                        <a:pt x="3707" y="353081"/>
                      </a:cubicBezTo>
                      <a:cubicBezTo>
                        <a:pt x="8184" y="357069"/>
                        <a:pt x="14985" y="356538"/>
                        <a:pt x="18973" y="352065"/>
                      </a:cubicBezTo>
                      <a:cubicBezTo>
                        <a:pt x="64599" y="300849"/>
                        <a:pt x="94361" y="254728"/>
                        <a:pt x="156338" y="147542"/>
                      </a:cubicBezTo>
                      <a:cubicBezTo>
                        <a:pt x="156516" y="147238"/>
                        <a:pt x="156500" y="147173"/>
                        <a:pt x="156678" y="146866"/>
                      </a:cubicBezTo>
                      <a:cubicBezTo>
                        <a:pt x="193087" y="83897"/>
                        <a:pt x="218363" y="43983"/>
                        <a:pt x="242150" y="10177"/>
                      </a:cubicBezTo>
                      <a:cubicBezTo>
                        <a:pt x="235033" y="6242"/>
                        <a:pt x="229471" y="3793"/>
                        <a:pt x="222476"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24"/>
                <p:cNvSpPr/>
                <p:nvPr/>
              </p:nvSpPr>
              <p:spPr>
                <a:xfrm>
                  <a:off x="1980551" y="2934457"/>
                  <a:ext cx="121619" cy="188774"/>
                </a:xfrm>
                <a:custGeom>
                  <a:rect b="b" l="l" r="r" t="t"/>
                  <a:pathLst>
                    <a:path extrusionOk="0" h="188774" w="121619">
                      <a:moveTo>
                        <a:pt x="102966" y="0"/>
                      </a:moveTo>
                      <a:cubicBezTo>
                        <a:pt x="65562" y="46800"/>
                        <a:pt x="26874" y="113165"/>
                        <a:pt x="873" y="173657"/>
                      </a:cubicBezTo>
                      <a:cubicBezTo>
                        <a:pt x="-1496" y="179162"/>
                        <a:pt x="1132" y="185538"/>
                        <a:pt x="6637" y="187902"/>
                      </a:cubicBezTo>
                      <a:cubicBezTo>
                        <a:pt x="12147" y="190270"/>
                        <a:pt x="18518" y="187643"/>
                        <a:pt x="20882" y="182137"/>
                      </a:cubicBezTo>
                      <a:cubicBezTo>
                        <a:pt x="46398" y="122784"/>
                        <a:pt x="85640" y="55933"/>
                        <a:pt x="121620" y="11189"/>
                      </a:cubicBezTo>
                      <a:cubicBezTo>
                        <a:pt x="115337" y="7210"/>
                        <a:pt x="109245" y="3886"/>
                        <a:pt x="102966"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24"/>
                <p:cNvSpPr/>
                <p:nvPr/>
              </p:nvSpPr>
              <p:spPr>
                <a:xfrm>
                  <a:off x="1960077" y="2983634"/>
                  <a:ext cx="218068" cy="329129"/>
                </a:xfrm>
                <a:custGeom>
                  <a:rect b="b" l="l" r="r" t="t"/>
                  <a:pathLst>
                    <a:path extrusionOk="0" h="329129" w="218068">
                      <a:moveTo>
                        <a:pt x="200431" y="0"/>
                      </a:moveTo>
                      <a:cubicBezTo>
                        <a:pt x="179393" y="27139"/>
                        <a:pt x="153679" y="67065"/>
                        <a:pt x="119027" y="125496"/>
                      </a:cubicBezTo>
                      <a:cubicBezTo>
                        <a:pt x="115651" y="131191"/>
                        <a:pt x="112061" y="137219"/>
                        <a:pt x="108174" y="143814"/>
                      </a:cubicBezTo>
                      <a:cubicBezTo>
                        <a:pt x="32750" y="271904"/>
                        <a:pt x="22148" y="289186"/>
                        <a:pt x="2693" y="311025"/>
                      </a:cubicBezTo>
                      <a:cubicBezTo>
                        <a:pt x="-1295" y="315503"/>
                        <a:pt x="-769" y="322300"/>
                        <a:pt x="3709" y="326287"/>
                      </a:cubicBezTo>
                      <a:cubicBezTo>
                        <a:pt x="8186" y="330274"/>
                        <a:pt x="14987" y="330084"/>
                        <a:pt x="18974" y="325611"/>
                      </a:cubicBezTo>
                      <a:cubicBezTo>
                        <a:pt x="39923" y="302091"/>
                        <a:pt x="49744" y="285923"/>
                        <a:pt x="126828" y="155007"/>
                      </a:cubicBezTo>
                      <a:cubicBezTo>
                        <a:pt x="130702" y="148428"/>
                        <a:pt x="134317" y="142364"/>
                        <a:pt x="137685" y="136689"/>
                      </a:cubicBezTo>
                      <a:cubicBezTo>
                        <a:pt x="172301" y="78315"/>
                        <a:pt x="198010" y="38441"/>
                        <a:pt x="218069" y="12553"/>
                      </a:cubicBezTo>
                      <a:cubicBezTo>
                        <a:pt x="211932" y="8287"/>
                        <a:pt x="206738" y="4299"/>
                        <a:pt x="200431"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24"/>
                <p:cNvSpPr/>
                <p:nvPr/>
              </p:nvSpPr>
              <p:spPr>
                <a:xfrm>
                  <a:off x="2084743" y="3085727"/>
                  <a:ext cx="231784" cy="312020"/>
                </a:xfrm>
                <a:custGeom>
                  <a:rect b="b" l="l" r="r" t="t"/>
                  <a:pathLst>
                    <a:path extrusionOk="0" h="312020" w="231784">
                      <a:moveTo>
                        <a:pt x="214827" y="0"/>
                      </a:moveTo>
                      <a:cubicBezTo>
                        <a:pt x="211629" y="5627"/>
                        <a:pt x="208888" y="9485"/>
                        <a:pt x="205330" y="16282"/>
                      </a:cubicBezTo>
                      <a:cubicBezTo>
                        <a:pt x="204132" y="18569"/>
                        <a:pt x="197586" y="30924"/>
                        <a:pt x="195833" y="34255"/>
                      </a:cubicBezTo>
                      <a:cubicBezTo>
                        <a:pt x="189271" y="46732"/>
                        <a:pt x="184474" y="54868"/>
                        <a:pt x="179551" y="62070"/>
                      </a:cubicBezTo>
                      <a:cubicBezTo>
                        <a:pt x="115126" y="156367"/>
                        <a:pt x="60140" y="229747"/>
                        <a:pt x="2843" y="294064"/>
                      </a:cubicBezTo>
                      <a:cubicBezTo>
                        <a:pt x="-1145" y="298541"/>
                        <a:pt x="-954" y="305342"/>
                        <a:pt x="3523" y="309329"/>
                      </a:cubicBezTo>
                      <a:cubicBezTo>
                        <a:pt x="7996" y="313317"/>
                        <a:pt x="14797" y="312787"/>
                        <a:pt x="18784" y="308309"/>
                      </a:cubicBezTo>
                      <a:cubicBezTo>
                        <a:pt x="76798" y="243187"/>
                        <a:pt x="132621" y="169281"/>
                        <a:pt x="197529" y="74279"/>
                      </a:cubicBezTo>
                      <a:cubicBezTo>
                        <a:pt x="203026" y="66231"/>
                        <a:pt x="208244" y="57245"/>
                        <a:pt x="215167" y="44092"/>
                      </a:cubicBezTo>
                      <a:cubicBezTo>
                        <a:pt x="216956" y="40692"/>
                        <a:pt x="223154" y="28689"/>
                        <a:pt x="224324" y="26455"/>
                      </a:cubicBezTo>
                      <a:cubicBezTo>
                        <a:pt x="227173" y="21018"/>
                        <a:pt x="229202" y="18164"/>
                        <a:pt x="231784" y="13565"/>
                      </a:cubicBezTo>
                      <a:cubicBezTo>
                        <a:pt x="226008" y="8886"/>
                        <a:pt x="220923" y="4841"/>
                        <a:pt x="214827"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24"/>
                <p:cNvSpPr/>
                <p:nvPr/>
              </p:nvSpPr>
              <p:spPr>
                <a:xfrm>
                  <a:off x="2199998" y="3164079"/>
                  <a:ext cx="208109" cy="243719"/>
                </a:xfrm>
                <a:custGeom>
                  <a:rect b="b" l="l" r="r" t="t"/>
                  <a:pathLst>
                    <a:path extrusionOk="0" h="243719" w="208109">
                      <a:moveTo>
                        <a:pt x="193525" y="0"/>
                      </a:moveTo>
                      <a:cubicBezTo>
                        <a:pt x="140101" y="58698"/>
                        <a:pt x="6153" y="216312"/>
                        <a:pt x="870" y="228601"/>
                      </a:cubicBezTo>
                      <a:cubicBezTo>
                        <a:pt x="-1494" y="234111"/>
                        <a:pt x="1133" y="240483"/>
                        <a:pt x="6639" y="242847"/>
                      </a:cubicBezTo>
                      <a:cubicBezTo>
                        <a:pt x="12144" y="245215"/>
                        <a:pt x="18516" y="242588"/>
                        <a:pt x="20884" y="237082"/>
                      </a:cubicBezTo>
                      <a:cubicBezTo>
                        <a:pt x="22815" y="232585"/>
                        <a:pt x="70146" y="175029"/>
                        <a:pt x="131114" y="103106"/>
                      </a:cubicBezTo>
                      <a:cubicBezTo>
                        <a:pt x="157747" y="71688"/>
                        <a:pt x="185141" y="39793"/>
                        <a:pt x="206074" y="15601"/>
                      </a:cubicBezTo>
                      <a:cubicBezTo>
                        <a:pt x="206693" y="14885"/>
                        <a:pt x="207430" y="14346"/>
                        <a:pt x="208110" y="13565"/>
                      </a:cubicBezTo>
                      <a:cubicBezTo>
                        <a:pt x="201746" y="7639"/>
                        <a:pt x="201386" y="7084"/>
                        <a:pt x="193525" y="0"/>
                      </a:cubicBezTo>
                      <a:close/>
                    </a:path>
                  </a:pathLst>
                </a:custGeom>
                <a:solidFill>
                  <a:srgbClr val="F8BF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91" name="Google Shape;1191;p24"/>
              <p:cNvSpPr/>
              <p:nvPr/>
            </p:nvSpPr>
            <p:spPr>
              <a:xfrm>
                <a:off x="4296263" y="2727300"/>
                <a:ext cx="1551900" cy="701700"/>
              </a:xfrm>
              <a:prstGeom prst="roundRect">
                <a:avLst>
                  <a:gd fmla="val 16667" name="adj"/>
                </a:avLst>
              </a:prstGeom>
              <a:solidFill>
                <a:srgbClr val="EFEFE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92" name="Google Shape;1192;p24"/>
              <p:cNvSpPr/>
              <p:nvPr/>
            </p:nvSpPr>
            <p:spPr>
              <a:xfrm rot="-1910683">
                <a:off x="4194559" y="2969432"/>
                <a:ext cx="2066916" cy="2624678"/>
              </a:xfrm>
              <a:custGeom>
                <a:rect b="b" l="l" r="r" t="t"/>
                <a:pathLst>
                  <a:path extrusionOk="0" h="1542986" w="1215091">
                    <a:moveTo>
                      <a:pt x="444013" y="0"/>
                    </a:moveTo>
                    <a:cubicBezTo>
                      <a:pt x="444017" y="0"/>
                      <a:pt x="394233" y="75384"/>
                      <a:pt x="478001" y="224319"/>
                    </a:cubicBezTo>
                    <a:cubicBezTo>
                      <a:pt x="561768" y="373245"/>
                      <a:pt x="496347" y="553780"/>
                      <a:pt x="431528" y="672920"/>
                    </a:cubicBezTo>
                    <a:cubicBezTo>
                      <a:pt x="366710" y="792068"/>
                      <a:pt x="207416" y="915132"/>
                      <a:pt x="133327" y="1050744"/>
                    </a:cubicBezTo>
                    <a:cubicBezTo>
                      <a:pt x="59238" y="1186315"/>
                      <a:pt x="-46859" y="1494580"/>
                      <a:pt x="22583" y="1537692"/>
                    </a:cubicBezTo>
                    <a:cubicBezTo>
                      <a:pt x="92024" y="1580846"/>
                      <a:pt x="322427" y="1349738"/>
                      <a:pt x="411101" y="1223194"/>
                    </a:cubicBezTo>
                    <a:cubicBezTo>
                      <a:pt x="499767" y="1096690"/>
                      <a:pt x="538399" y="901651"/>
                      <a:pt x="616426" y="790732"/>
                    </a:cubicBezTo>
                    <a:cubicBezTo>
                      <a:pt x="694462" y="679793"/>
                      <a:pt x="828338" y="538769"/>
                      <a:pt x="998966" y="547804"/>
                    </a:cubicBezTo>
                    <a:cubicBezTo>
                      <a:pt x="1169599" y="556844"/>
                      <a:pt x="1215083" y="478788"/>
                      <a:pt x="1215091" y="478792"/>
                    </a:cubicBezTo>
                    <a:lnTo>
                      <a:pt x="444013" y="0"/>
                    </a:lnTo>
                    <a:close/>
                    <a:moveTo>
                      <a:pt x="202259" y="1249628"/>
                    </a:moveTo>
                    <a:cubicBezTo>
                      <a:pt x="226908" y="1264930"/>
                      <a:pt x="234490" y="1297396"/>
                      <a:pt x="219188" y="1322008"/>
                    </a:cubicBezTo>
                    <a:cubicBezTo>
                      <a:pt x="203882" y="1346662"/>
                      <a:pt x="171440" y="1354272"/>
                      <a:pt x="146791" y="1338970"/>
                    </a:cubicBezTo>
                    <a:cubicBezTo>
                      <a:pt x="122142" y="1323668"/>
                      <a:pt x="114556" y="1291202"/>
                      <a:pt x="129862" y="1266549"/>
                    </a:cubicBezTo>
                    <a:cubicBezTo>
                      <a:pt x="145168" y="1241896"/>
                      <a:pt x="177605" y="1234326"/>
                      <a:pt x="202259" y="12496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24"/>
              <p:cNvSpPr/>
              <p:nvPr/>
            </p:nvSpPr>
            <p:spPr>
              <a:xfrm rot="-1910683">
                <a:off x="4401514" y="2775788"/>
                <a:ext cx="1341417" cy="865427"/>
              </a:xfrm>
              <a:custGeom>
                <a:rect b="b" l="l" r="r" t="t"/>
                <a:pathLst>
                  <a:path extrusionOk="0" h="508764" w="788587">
                    <a:moveTo>
                      <a:pt x="13229" y="0"/>
                    </a:moveTo>
                    <a:lnTo>
                      <a:pt x="0" y="21030"/>
                    </a:lnTo>
                    <a:lnTo>
                      <a:pt x="775358" y="508764"/>
                    </a:lnTo>
                    <a:lnTo>
                      <a:pt x="788587" y="488074"/>
                    </a:lnTo>
                    <a:lnTo>
                      <a:pt x="1322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194" name="Google Shape;1194;p24"/>
          <p:cNvSpPr txBox="1"/>
          <p:nvPr>
            <p:ph type="title"/>
          </p:nvPr>
        </p:nvSpPr>
        <p:spPr>
          <a:xfrm>
            <a:off x="979894" y="723863"/>
            <a:ext cx="10232100" cy="810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195" name="Google Shape;1195;p24"/>
          <p:cNvSpPr txBox="1"/>
          <p:nvPr>
            <p:ph idx="1" type="subTitle"/>
          </p:nvPr>
        </p:nvSpPr>
        <p:spPr>
          <a:xfrm>
            <a:off x="979894" y="1921652"/>
            <a:ext cx="3249900" cy="49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 </a:t>
            </a:r>
            <a:endParaRPr/>
          </a:p>
        </p:txBody>
      </p:sp>
      <p:sp>
        <p:nvSpPr>
          <p:cNvPr id="1196" name="Google Shape;1196;p24"/>
          <p:cNvSpPr txBox="1"/>
          <p:nvPr>
            <p:ph idx="2" type="body"/>
          </p:nvPr>
        </p:nvSpPr>
        <p:spPr>
          <a:xfrm>
            <a:off x="979924" y="2595720"/>
            <a:ext cx="3249900" cy="12204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We will talk about this first.</a:t>
            </a:r>
            <a:endParaRPr/>
          </a:p>
        </p:txBody>
      </p:sp>
      <p:sp>
        <p:nvSpPr>
          <p:cNvPr id="1197" name="Google Shape;1197;p24"/>
          <p:cNvSpPr txBox="1"/>
          <p:nvPr>
            <p:ph idx="3" type="subTitle"/>
          </p:nvPr>
        </p:nvSpPr>
        <p:spPr>
          <a:xfrm>
            <a:off x="4471052" y="1921652"/>
            <a:ext cx="3249900" cy="49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a:t>
            </a:r>
            <a:endParaRPr/>
          </a:p>
        </p:txBody>
      </p:sp>
      <p:sp>
        <p:nvSpPr>
          <p:cNvPr id="1198" name="Google Shape;1198;p24"/>
          <p:cNvSpPr txBox="1"/>
          <p:nvPr>
            <p:ph idx="4" type="body"/>
          </p:nvPr>
        </p:nvSpPr>
        <p:spPr>
          <a:xfrm>
            <a:off x="4471083" y="2595720"/>
            <a:ext cx="3249900" cy="12204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We will talk about this second.</a:t>
            </a:r>
            <a:endParaRPr/>
          </a:p>
        </p:txBody>
      </p:sp>
      <p:sp>
        <p:nvSpPr>
          <p:cNvPr id="1199" name="Google Shape;1199;p24"/>
          <p:cNvSpPr txBox="1"/>
          <p:nvPr>
            <p:ph idx="5" type="subTitle"/>
          </p:nvPr>
        </p:nvSpPr>
        <p:spPr>
          <a:xfrm>
            <a:off x="7962234" y="1921652"/>
            <a:ext cx="3249900" cy="49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a:t>
            </a:r>
            <a:endParaRPr/>
          </a:p>
        </p:txBody>
      </p:sp>
      <p:sp>
        <p:nvSpPr>
          <p:cNvPr id="1200" name="Google Shape;1200;p24"/>
          <p:cNvSpPr txBox="1"/>
          <p:nvPr>
            <p:ph idx="6" type="body"/>
          </p:nvPr>
        </p:nvSpPr>
        <p:spPr>
          <a:xfrm>
            <a:off x="7962264" y="2595720"/>
            <a:ext cx="3249900" cy="12204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Then, we will talk </a:t>
            </a:r>
            <a:r>
              <a:rPr lang="en"/>
              <a:t>about</a:t>
            </a:r>
            <a:r>
              <a:rPr lang="en"/>
              <a:t> this.</a:t>
            </a:r>
            <a:endParaRPr/>
          </a:p>
        </p:txBody>
      </p:sp>
      <p:sp>
        <p:nvSpPr>
          <p:cNvPr id="1201" name="Google Shape;1201;p24"/>
          <p:cNvSpPr txBox="1"/>
          <p:nvPr>
            <p:ph idx="7" type="subTitle"/>
          </p:nvPr>
        </p:nvSpPr>
        <p:spPr>
          <a:xfrm>
            <a:off x="979838" y="4011059"/>
            <a:ext cx="3249900" cy="49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a:t>
            </a:r>
            <a:endParaRPr/>
          </a:p>
        </p:txBody>
      </p:sp>
      <p:sp>
        <p:nvSpPr>
          <p:cNvPr id="1202" name="Google Shape;1202;p24"/>
          <p:cNvSpPr txBox="1"/>
          <p:nvPr>
            <p:ph idx="8" type="body"/>
          </p:nvPr>
        </p:nvSpPr>
        <p:spPr>
          <a:xfrm>
            <a:off x="979868" y="4685126"/>
            <a:ext cx="3249900" cy="12204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After that we will talk about this.</a:t>
            </a:r>
            <a:endParaRPr/>
          </a:p>
        </p:txBody>
      </p:sp>
      <p:sp>
        <p:nvSpPr>
          <p:cNvPr id="1203" name="Google Shape;1203;p24"/>
          <p:cNvSpPr txBox="1"/>
          <p:nvPr>
            <p:ph idx="9" type="subTitle"/>
          </p:nvPr>
        </p:nvSpPr>
        <p:spPr>
          <a:xfrm>
            <a:off x="4470996" y="4011059"/>
            <a:ext cx="3249900" cy="49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a:t>
            </a:r>
            <a:endParaRPr/>
          </a:p>
        </p:txBody>
      </p:sp>
      <p:sp>
        <p:nvSpPr>
          <p:cNvPr id="1204" name="Google Shape;1204;p24"/>
          <p:cNvSpPr txBox="1"/>
          <p:nvPr>
            <p:ph idx="13" type="body"/>
          </p:nvPr>
        </p:nvSpPr>
        <p:spPr>
          <a:xfrm>
            <a:off x="4471026" y="4685126"/>
            <a:ext cx="3249900" cy="12204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We will also talk about this.</a:t>
            </a:r>
            <a:endParaRPr/>
          </a:p>
        </p:txBody>
      </p:sp>
      <p:sp>
        <p:nvSpPr>
          <p:cNvPr id="1205" name="Google Shape;1205;p24"/>
          <p:cNvSpPr txBox="1"/>
          <p:nvPr>
            <p:ph idx="14" type="subTitle"/>
          </p:nvPr>
        </p:nvSpPr>
        <p:spPr>
          <a:xfrm>
            <a:off x="7962178" y="4011059"/>
            <a:ext cx="3249900" cy="49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a:t>
            </a:r>
            <a:endParaRPr/>
          </a:p>
        </p:txBody>
      </p:sp>
      <p:sp>
        <p:nvSpPr>
          <p:cNvPr id="1206" name="Google Shape;1206;p24"/>
          <p:cNvSpPr txBox="1"/>
          <p:nvPr>
            <p:ph idx="15" type="body"/>
          </p:nvPr>
        </p:nvSpPr>
        <p:spPr>
          <a:xfrm>
            <a:off x="7962208" y="4685126"/>
            <a:ext cx="3249900" cy="12204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0" name="Shape 1210"/>
        <p:cNvGrpSpPr/>
        <p:nvPr/>
      </p:nvGrpSpPr>
      <p:grpSpPr>
        <a:xfrm>
          <a:off x="0" y="0"/>
          <a:ext cx="0" cy="0"/>
          <a:chOff x="0" y="0"/>
          <a:chExt cx="0" cy="0"/>
        </a:xfrm>
      </p:grpSpPr>
      <p:sp>
        <p:nvSpPr>
          <p:cNvPr id="1211" name="Google Shape;1211;p25"/>
          <p:cNvSpPr txBox="1"/>
          <p:nvPr>
            <p:ph type="title"/>
          </p:nvPr>
        </p:nvSpPr>
        <p:spPr>
          <a:xfrm>
            <a:off x="3543300" y="1927575"/>
            <a:ext cx="7791600" cy="11223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We will talk about this first.</a:t>
            </a:r>
            <a:endParaRPr/>
          </a:p>
        </p:txBody>
      </p:sp>
      <p:sp>
        <p:nvSpPr>
          <p:cNvPr id="1212" name="Google Shape;1212;p25"/>
          <p:cNvSpPr/>
          <p:nvPr/>
        </p:nvSpPr>
        <p:spPr>
          <a:xfrm>
            <a:off x="1230900" y="1035764"/>
            <a:ext cx="1290708" cy="1160129"/>
          </a:xfrm>
          <a:prstGeom prst="rect">
            <a:avLst/>
          </a:prstGeom>
        </p:spPr>
        <p:txBody>
          <a:bodyPr>
            <a:prstTxWarp prst="textPlain"/>
          </a:bodyPr>
          <a:lstStyle/>
          <a:p>
            <a:pPr lvl="0" algn="ctr"/>
            <a:r>
              <a:rPr b="1" i="0">
                <a:ln>
                  <a:noFill/>
                </a:ln>
                <a:solidFill>
                  <a:schemeClr val="accent4"/>
                </a:solidFill>
                <a:latin typeface="Caveat Brush"/>
              </a:rPr>
              <a:t>01</a:t>
            </a:r>
          </a:p>
        </p:txBody>
      </p:sp>
      <p:sp>
        <p:nvSpPr>
          <p:cNvPr id="1213" name="Google Shape;1213;p25"/>
          <p:cNvSpPr txBox="1"/>
          <p:nvPr>
            <p:ph idx="1" type="body"/>
          </p:nvPr>
        </p:nvSpPr>
        <p:spPr>
          <a:xfrm>
            <a:off x="3543300" y="3049876"/>
            <a:ext cx="7791600" cy="2101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Add a brief introduction of your section here: Let’s dive in and get to know some interesting facts about animals!</a:t>
            </a:r>
            <a:endParaRPr/>
          </a:p>
        </p:txBody>
      </p:sp>
      <p:grpSp>
        <p:nvGrpSpPr>
          <p:cNvPr id="1214" name="Google Shape;1214;p25"/>
          <p:cNvGrpSpPr/>
          <p:nvPr/>
        </p:nvGrpSpPr>
        <p:grpSpPr>
          <a:xfrm rot="5974174">
            <a:off x="10372868" y="4496621"/>
            <a:ext cx="3023982" cy="3467187"/>
            <a:chOff x="4584582" y="-1071853"/>
            <a:chExt cx="1990190" cy="2281879"/>
          </a:xfrm>
        </p:grpSpPr>
        <p:sp>
          <p:nvSpPr>
            <p:cNvPr id="1215" name="Google Shape;1215;p25"/>
            <p:cNvSpPr/>
            <p:nvPr/>
          </p:nvSpPr>
          <p:spPr>
            <a:xfrm>
              <a:off x="4584582" y="803714"/>
              <a:ext cx="400440" cy="406312"/>
            </a:xfrm>
            <a:custGeom>
              <a:rect b="b" l="l" r="r" t="t"/>
              <a:pathLst>
                <a:path extrusionOk="0" h="406312" w="400440">
                  <a:moveTo>
                    <a:pt x="201596" y="0"/>
                  </a:moveTo>
                  <a:cubicBezTo>
                    <a:pt x="201596" y="0"/>
                    <a:pt x="144194" y="48926"/>
                    <a:pt x="102498" y="92564"/>
                  </a:cubicBezTo>
                  <a:cubicBezTo>
                    <a:pt x="60803" y="136203"/>
                    <a:pt x="0" y="207985"/>
                    <a:pt x="0" y="207985"/>
                  </a:cubicBezTo>
                  <a:cubicBezTo>
                    <a:pt x="0" y="207985"/>
                    <a:pt x="38093" y="196626"/>
                    <a:pt x="38862" y="202333"/>
                  </a:cubicBezTo>
                  <a:cubicBezTo>
                    <a:pt x="39591" y="208037"/>
                    <a:pt x="10525" y="261788"/>
                    <a:pt x="15626" y="268715"/>
                  </a:cubicBezTo>
                  <a:cubicBezTo>
                    <a:pt x="20767" y="275637"/>
                    <a:pt x="89828" y="234593"/>
                    <a:pt x="94767" y="242264"/>
                  </a:cubicBezTo>
                  <a:cubicBezTo>
                    <a:pt x="99665" y="249931"/>
                    <a:pt x="67239" y="318843"/>
                    <a:pt x="74890" y="323518"/>
                  </a:cubicBezTo>
                  <a:cubicBezTo>
                    <a:pt x="82541" y="328198"/>
                    <a:pt x="144356" y="278750"/>
                    <a:pt x="147392" y="284693"/>
                  </a:cubicBezTo>
                  <a:cubicBezTo>
                    <a:pt x="150428" y="290635"/>
                    <a:pt x="131928" y="354013"/>
                    <a:pt x="140025" y="360923"/>
                  </a:cubicBezTo>
                  <a:cubicBezTo>
                    <a:pt x="148121" y="367833"/>
                    <a:pt x="219166" y="318090"/>
                    <a:pt x="224023" y="324769"/>
                  </a:cubicBezTo>
                  <a:cubicBezTo>
                    <a:pt x="228841" y="331444"/>
                    <a:pt x="202689" y="403796"/>
                    <a:pt x="209369" y="406246"/>
                  </a:cubicBezTo>
                  <a:cubicBezTo>
                    <a:pt x="216089" y="408695"/>
                    <a:pt x="280211" y="343540"/>
                    <a:pt x="327979" y="278090"/>
                  </a:cubicBezTo>
                  <a:cubicBezTo>
                    <a:pt x="375747" y="212644"/>
                    <a:pt x="400440" y="144457"/>
                    <a:pt x="400440" y="144457"/>
                  </a:cubicBezTo>
                  <a:lnTo>
                    <a:pt x="201596" y="0"/>
                  </a:lnTo>
                  <a:close/>
                </a:path>
              </a:pathLst>
            </a:custGeom>
            <a:solidFill>
              <a:srgbClr val="F9B9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25"/>
            <p:cNvSpPr/>
            <p:nvPr/>
          </p:nvSpPr>
          <p:spPr>
            <a:xfrm>
              <a:off x="4784721" y="328895"/>
              <a:ext cx="593981" cy="640419"/>
            </a:xfrm>
            <a:custGeom>
              <a:rect b="b" l="l" r="r" t="t"/>
              <a:pathLst>
                <a:path extrusionOk="0" h="640419" w="593981">
                  <a:moveTo>
                    <a:pt x="502534" y="0"/>
                  </a:moveTo>
                  <a:lnTo>
                    <a:pt x="593981" y="79074"/>
                  </a:lnTo>
                  <a:cubicBezTo>
                    <a:pt x="593981" y="79074"/>
                    <a:pt x="517189" y="219063"/>
                    <a:pt x="412909" y="356363"/>
                  </a:cubicBezTo>
                  <a:cubicBezTo>
                    <a:pt x="308589" y="493663"/>
                    <a:pt x="192367" y="640420"/>
                    <a:pt x="192367" y="640420"/>
                  </a:cubicBezTo>
                  <a:lnTo>
                    <a:pt x="0" y="474078"/>
                  </a:lnTo>
                  <a:cubicBezTo>
                    <a:pt x="0" y="474078"/>
                    <a:pt x="126666" y="329370"/>
                    <a:pt x="253656" y="212059"/>
                  </a:cubicBezTo>
                  <a:cubicBezTo>
                    <a:pt x="380645" y="94745"/>
                    <a:pt x="502534" y="0"/>
                    <a:pt x="502534" y="0"/>
                  </a:cubicBezTo>
                  <a:close/>
                </a:path>
              </a:pathLst>
            </a:custGeom>
            <a:solidFill>
              <a:srgbClr val="EFEFE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25"/>
            <p:cNvSpPr/>
            <p:nvPr/>
          </p:nvSpPr>
          <p:spPr>
            <a:xfrm>
              <a:off x="4856494" y="677530"/>
              <a:ext cx="227464" cy="202062"/>
            </a:xfrm>
            <a:custGeom>
              <a:rect b="b" l="l" r="r" t="t"/>
              <a:pathLst>
                <a:path extrusionOk="0" h="202062" w="227464">
                  <a:moveTo>
                    <a:pt x="227464" y="154165"/>
                  </a:moveTo>
                  <a:lnTo>
                    <a:pt x="42384" y="0"/>
                  </a:lnTo>
                  <a:cubicBezTo>
                    <a:pt x="30685" y="12294"/>
                    <a:pt x="0" y="45550"/>
                    <a:pt x="0" y="45550"/>
                  </a:cubicBezTo>
                  <a:lnTo>
                    <a:pt x="190708" y="202062"/>
                  </a:lnTo>
                  <a:cubicBezTo>
                    <a:pt x="190708" y="202062"/>
                    <a:pt x="219004" y="163706"/>
                    <a:pt x="227464" y="154165"/>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25"/>
            <p:cNvSpPr/>
            <p:nvPr/>
          </p:nvSpPr>
          <p:spPr>
            <a:xfrm>
              <a:off x="4644415" y="844374"/>
              <a:ext cx="148990" cy="167932"/>
            </a:xfrm>
            <a:custGeom>
              <a:rect b="b" l="l" r="r" t="t"/>
              <a:pathLst>
                <a:path extrusionOk="0" h="167932" w="148990">
                  <a:moveTo>
                    <a:pt x="147269" y="1546"/>
                  </a:moveTo>
                  <a:cubicBezTo>
                    <a:pt x="145042" y="-624"/>
                    <a:pt x="141439" y="-486"/>
                    <a:pt x="139253" y="1813"/>
                  </a:cubicBezTo>
                  <a:cubicBezTo>
                    <a:pt x="121685" y="20803"/>
                    <a:pt x="104116" y="39792"/>
                    <a:pt x="86668" y="58916"/>
                  </a:cubicBezTo>
                  <a:cubicBezTo>
                    <a:pt x="76062" y="70546"/>
                    <a:pt x="65375" y="82148"/>
                    <a:pt x="55214" y="94179"/>
                  </a:cubicBezTo>
                  <a:cubicBezTo>
                    <a:pt x="35783" y="117160"/>
                    <a:pt x="17203" y="141137"/>
                    <a:pt x="241" y="166033"/>
                  </a:cubicBezTo>
                  <a:cubicBezTo>
                    <a:pt x="-164" y="166576"/>
                    <a:pt x="-42" y="167317"/>
                    <a:pt x="484" y="167701"/>
                  </a:cubicBezTo>
                  <a:cubicBezTo>
                    <a:pt x="1010" y="168086"/>
                    <a:pt x="1739" y="167984"/>
                    <a:pt x="2103" y="167442"/>
                  </a:cubicBezTo>
                  <a:cubicBezTo>
                    <a:pt x="17486" y="146926"/>
                    <a:pt x="34083" y="127191"/>
                    <a:pt x="51571" y="108518"/>
                  </a:cubicBezTo>
                  <a:cubicBezTo>
                    <a:pt x="62258" y="97150"/>
                    <a:pt x="73350" y="86216"/>
                    <a:pt x="84239" y="75064"/>
                  </a:cubicBezTo>
                  <a:cubicBezTo>
                    <a:pt x="105371" y="53354"/>
                    <a:pt x="126340" y="31441"/>
                    <a:pt x="147431" y="9650"/>
                  </a:cubicBezTo>
                  <a:cubicBezTo>
                    <a:pt x="149576" y="7351"/>
                    <a:pt x="149495" y="3716"/>
                    <a:pt x="147269" y="1546"/>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25"/>
            <p:cNvSpPr/>
            <p:nvPr/>
          </p:nvSpPr>
          <p:spPr>
            <a:xfrm>
              <a:off x="4664737" y="876803"/>
              <a:ext cx="145705" cy="170787"/>
            </a:xfrm>
            <a:custGeom>
              <a:rect b="b" l="l" r="r" t="t"/>
              <a:pathLst>
                <a:path extrusionOk="0" h="170787" w="145705">
                  <a:moveTo>
                    <a:pt x="143868" y="1470"/>
                  </a:moveTo>
                  <a:cubicBezTo>
                    <a:pt x="141602" y="-655"/>
                    <a:pt x="137999" y="-445"/>
                    <a:pt x="135894" y="1899"/>
                  </a:cubicBezTo>
                  <a:cubicBezTo>
                    <a:pt x="118689" y="21245"/>
                    <a:pt x="101525" y="40587"/>
                    <a:pt x="84482" y="60058"/>
                  </a:cubicBezTo>
                  <a:cubicBezTo>
                    <a:pt x="74119" y="71903"/>
                    <a:pt x="63635" y="83720"/>
                    <a:pt x="53716" y="95957"/>
                  </a:cubicBezTo>
                  <a:cubicBezTo>
                    <a:pt x="34771" y="119323"/>
                    <a:pt x="16676" y="143677"/>
                    <a:pt x="241" y="168909"/>
                  </a:cubicBezTo>
                  <a:cubicBezTo>
                    <a:pt x="-164" y="169459"/>
                    <a:pt x="-42" y="170200"/>
                    <a:pt x="484" y="170572"/>
                  </a:cubicBezTo>
                  <a:cubicBezTo>
                    <a:pt x="1010" y="170945"/>
                    <a:pt x="1779" y="170827"/>
                    <a:pt x="2143" y="170277"/>
                  </a:cubicBezTo>
                  <a:cubicBezTo>
                    <a:pt x="17081" y="149457"/>
                    <a:pt x="33274" y="129387"/>
                    <a:pt x="50397" y="110365"/>
                  </a:cubicBezTo>
                  <a:cubicBezTo>
                    <a:pt x="60801" y="98783"/>
                    <a:pt x="71690" y="87626"/>
                    <a:pt x="82337" y="76255"/>
                  </a:cubicBezTo>
                  <a:cubicBezTo>
                    <a:pt x="103063" y="54120"/>
                    <a:pt x="123587" y="31786"/>
                    <a:pt x="144192" y="9570"/>
                  </a:cubicBezTo>
                  <a:cubicBezTo>
                    <a:pt x="146338" y="7226"/>
                    <a:pt x="146176" y="3591"/>
                    <a:pt x="143868" y="1470"/>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25"/>
            <p:cNvSpPr/>
            <p:nvPr/>
          </p:nvSpPr>
          <p:spPr>
            <a:xfrm>
              <a:off x="4702285" y="897438"/>
              <a:ext cx="140172" cy="175326"/>
            </a:xfrm>
            <a:custGeom>
              <a:rect b="b" l="l" r="r" t="t"/>
              <a:pathLst>
                <a:path extrusionOk="0" h="175326" w="140172">
                  <a:moveTo>
                    <a:pt x="138220" y="1347"/>
                  </a:moveTo>
                  <a:cubicBezTo>
                    <a:pt x="135831" y="-701"/>
                    <a:pt x="132269" y="-369"/>
                    <a:pt x="130204" y="2043"/>
                  </a:cubicBezTo>
                  <a:cubicBezTo>
                    <a:pt x="113688" y="21948"/>
                    <a:pt x="97172" y="41852"/>
                    <a:pt x="80777" y="61879"/>
                  </a:cubicBezTo>
                  <a:cubicBezTo>
                    <a:pt x="70818" y="74063"/>
                    <a:pt x="60738" y="86224"/>
                    <a:pt x="51225" y="98781"/>
                  </a:cubicBezTo>
                  <a:cubicBezTo>
                    <a:pt x="33090" y="122770"/>
                    <a:pt x="15804" y="147711"/>
                    <a:pt x="179" y="173477"/>
                  </a:cubicBezTo>
                  <a:cubicBezTo>
                    <a:pt x="-145" y="174040"/>
                    <a:pt x="-24" y="174777"/>
                    <a:pt x="502" y="175133"/>
                  </a:cubicBezTo>
                  <a:cubicBezTo>
                    <a:pt x="1069" y="175489"/>
                    <a:pt x="1798" y="175343"/>
                    <a:pt x="2162" y="174785"/>
                  </a:cubicBezTo>
                  <a:cubicBezTo>
                    <a:pt x="16412" y="153476"/>
                    <a:pt x="31916" y="132879"/>
                    <a:pt x="48392" y="113294"/>
                  </a:cubicBezTo>
                  <a:cubicBezTo>
                    <a:pt x="58431" y="101372"/>
                    <a:pt x="68916" y="89859"/>
                    <a:pt x="79198" y="78140"/>
                  </a:cubicBezTo>
                  <a:cubicBezTo>
                    <a:pt x="99155" y="55329"/>
                    <a:pt x="118910" y="32323"/>
                    <a:pt x="138786" y="9431"/>
                  </a:cubicBezTo>
                  <a:cubicBezTo>
                    <a:pt x="140851" y="7018"/>
                    <a:pt x="140567" y="3391"/>
                    <a:pt x="138220" y="1347"/>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25"/>
            <p:cNvSpPr/>
            <p:nvPr/>
          </p:nvSpPr>
          <p:spPr>
            <a:xfrm>
              <a:off x="4751278" y="915561"/>
              <a:ext cx="123877" cy="187021"/>
            </a:xfrm>
            <a:custGeom>
              <a:rect b="b" l="l" r="r" t="t"/>
              <a:pathLst>
                <a:path extrusionOk="0" h="187021" w="123877">
                  <a:moveTo>
                    <a:pt x="121490" y="1028"/>
                  </a:moveTo>
                  <a:cubicBezTo>
                    <a:pt x="118980" y="-790"/>
                    <a:pt x="115418" y="-126"/>
                    <a:pt x="113637" y="2465"/>
                  </a:cubicBezTo>
                  <a:cubicBezTo>
                    <a:pt x="99023" y="23827"/>
                    <a:pt x="84409" y="45180"/>
                    <a:pt x="69957" y="66648"/>
                  </a:cubicBezTo>
                  <a:cubicBezTo>
                    <a:pt x="61173" y="79707"/>
                    <a:pt x="52307" y="92754"/>
                    <a:pt x="44009" y="106141"/>
                  </a:cubicBezTo>
                  <a:cubicBezTo>
                    <a:pt x="28140" y="131713"/>
                    <a:pt x="13283" y="158156"/>
                    <a:pt x="127" y="185266"/>
                  </a:cubicBezTo>
                  <a:cubicBezTo>
                    <a:pt x="-156" y="185861"/>
                    <a:pt x="46" y="186582"/>
                    <a:pt x="613" y="186885"/>
                  </a:cubicBezTo>
                  <a:cubicBezTo>
                    <a:pt x="1180" y="187185"/>
                    <a:pt x="1909" y="186978"/>
                    <a:pt x="2192" y="186383"/>
                  </a:cubicBezTo>
                  <a:cubicBezTo>
                    <a:pt x="14377" y="163843"/>
                    <a:pt x="27938" y="141886"/>
                    <a:pt x="42511" y="120856"/>
                  </a:cubicBezTo>
                  <a:cubicBezTo>
                    <a:pt x="51376" y="108048"/>
                    <a:pt x="60768" y="95608"/>
                    <a:pt x="69917" y="82986"/>
                  </a:cubicBezTo>
                  <a:cubicBezTo>
                    <a:pt x="87648" y="58414"/>
                    <a:pt x="105176" y="33668"/>
                    <a:pt x="122826" y="9027"/>
                  </a:cubicBezTo>
                  <a:cubicBezTo>
                    <a:pt x="124647" y="6432"/>
                    <a:pt x="124040" y="2845"/>
                    <a:pt x="121490" y="1028"/>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25"/>
            <p:cNvSpPr/>
            <p:nvPr/>
          </p:nvSpPr>
          <p:spPr>
            <a:xfrm>
              <a:off x="4787757" y="937900"/>
              <a:ext cx="115097" cy="182822"/>
            </a:xfrm>
            <a:custGeom>
              <a:rect b="b" l="l" r="r" t="t"/>
              <a:pathLst>
                <a:path extrusionOk="0" h="182822" w="115097">
                  <a:moveTo>
                    <a:pt x="112417" y="609"/>
                  </a:moveTo>
                  <a:cubicBezTo>
                    <a:pt x="115008" y="1977"/>
                    <a:pt x="115858" y="5256"/>
                    <a:pt x="114360" y="7904"/>
                  </a:cubicBezTo>
                  <a:cubicBezTo>
                    <a:pt x="101771" y="29427"/>
                    <a:pt x="89181" y="50931"/>
                    <a:pt x="76429" y="72366"/>
                  </a:cubicBezTo>
                  <a:cubicBezTo>
                    <a:pt x="68698" y="85405"/>
                    <a:pt x="61006" y="98521"/>
                    <a:pt x="52788" y="111281"/>
                  </a:cubicBezTo>
                  <a:cubicBezTo>
                    <a:pt x="37041" y="135654"/>
                    <a:pt x="20201" y="159591"/>
                    <a:pt x="2025" y="182333"/>
                  </a:cubicBezTo>
                  <a:cubicBezTo>
                    <a:pt x="1660" y="182843"/>
                    <a:pt x="932" y="182981"/>
                    <a:pt x="446" y="182621"/>
                  </a:cubicBezTo>
                  <a:cubicBezTo>
                    <a:pt x="-40" y="182256"/>
                    <a:pt x="-161" y="181564"/>
                    <a:pt x="244" y="181054"/>
                  </a:cubicBezTo>
                  <a:cubicBezTo>
                    <a:pt x="14817" y="161072"/>
                    <a:pt x="28338" y="140192"/>
                    <a:pt x="40644" y="118838"/>
                  </a:cubicBezTo>
                  <a:cubicBezTo>
                    <a:pt x="48133" y="105840"/>
                    <a:pt x="55136" y="92554"/>
                    <a:pt x="62382" y="79422"/>
                  </a:cubicBezTo>
                  <a:cubicBezTo>
                    <a:pt x="76470" y="53854"/>
                    <a:pt x="90800" y="28415"/>
                    <a:pt x="104969" y="2900"/>
                  </a:cubicBezTo>
                  <a:cubicBezTo>
                    <a:pt x="106507" y="253"/>
                    <a:pt x="109826" y="-759"/>
                    <a:pt x="112417" y="609"/>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25"/>
            <p:cNvSpPr/>
            <p:nvPr/>
          </p:nvSpPr>
          <p:spPr>
            <a:xfrm>
              <a:off x="4810598" y="961575"/>
              <a:ext cx="132527" cy="178190"/>
            </a:xfrm>
            <a:custGeom>
              <a:rect b="b" l="l" r="r" t="t"/>
              <a:pathLst>
                <a:path extrusionOk="0" h="178190" w="132527">
                  <a:moveTo>
                    <a:pt x="130259" y="660"/>
                  </a:moveTo>
                  <a:cubicBezTo>
                    <a:pt x="132729" y="2069"/>
                    <a:pt x="133255" y="5328"/>
                    <a:pt x="131474" y="7910"/>
                  </a:cubicBezTo>
                  <a:cubicBezTo>
                    <a:pt x="116779" y="28892"/>
                    <a:pt x="102084" y="49853"/>
                    <a:pt x="87228" y="70745"/>
                  </a:cubicBezTo>
                  <a:cubicBezTo>
                    <a:pt x="78201" y="83456"/>
                    <a:pt x="69213" y="96240"/>
                    <a:pt x="59700" y="108664"/>
                  </a:cubicBezTo>
                  <a:cubicBezTo>
                    <a:pt x="41565" y="132394"/>
                    <a:pt x="22377" y="155667"/>
                    <a:pt x="1974" y="177725"/>
                  </a:cubicBezTo>
                  <a:cubicBezTo>
                    <a:pt x="1529" y="178223"/>
                    <a:pt x="801" y="178345"/>
                    <a:pt x="355" y="177976"/>
                  </a:cubicBezTo>
                  <a:cubicBezTo>
                    <a:pt x="-90" y="177608"/>
                    <a:pt x="-131" y="176919"/>
                    <a:pt x="315" y="176426"/>
                  </a:cubicBezTo>
                  <a:cubicBezTo>
                    <a:pt x="16831" y="157011"/>
                    <a:pt x="32416" y="136685"/>
                    <a:pt x="46828" y="115862"/>
                  </a:cubicBezTo>
                  <a:cubicBezTo>
                    <a:pt x="55612" y="103183"/>
                    <a:pt x="63911" y="90217"/>
                    <a:pt x="72452" y="77400"/>
                  </a:cubicBezTo>
                  <a:cubicBezTo>
                    <a:pt x="89049" y="52460"/>
                    <a:pt x="105890" y="27645"/>
                    <a:pt x="122608" y="2753"/>
                  </a:cubicBezTo>
                  <a:cubicBezTo>
                    <a:pt x="124349" y="174"/>
                    <a:pt x="127831" y="-753"/>
                    <a:pt x="130259" y="660"/>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25"/>
            <p:cNvSpPr/>
            <p:nvPr/>
          </p:nvSpPr>
          <p:spPr>
            <a:xfrm>
              <a:off x="5287863" y="-1071853"/>
              <a:ext cx="1286909" cy="1479823"/>
            </a:xfrm>
            <a:custGeom>
              <a:rect b="b" l="l" r="r" t="t"/>
              <a:pathLst>
                <a:path extrusionOk="0" h="1479823" w="1286909">
                  <a:moveTo>
                    <a:pt x="90840" y="1479824"/>
                  </a:moveTo>
                  <a:lnTo>
                    <a:pt x="0" y="1400022"/>
                  </a:lnTo>
                  <a:cubicBezTo>
                    <a:pt x="0" y="1400022"/>
                    <a:pt x="252684" y="1032696"/>
                    <a:pt x="573943" y="683449"/>
                  </a:cubicBezTo>
                  <a:cubicBezTo>
                    <a:pt x="895202" y="334204"/>
                    <a:pt x="1253988" y="-27419"/>
                    <a:pt x="1284753" y="1643"/>
                  </a:cubicBezTo>
                  <a:cubicBezTo>
                    <a:pt x="1315479" y="30704"/>
                    <a:pt x="1012558" y="439816"/>
                    <a:pt x="713037" y="808528"/>
                  </a:cubicBezTo>
                  <a:cubicBezTo>
                    <a:pt x="413516" y="1177239"/>
                    <a:pt x="90840" y="1479824"/>
                    <a:pt x="90840" y="147982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25" name="Google Shape;1225;p25"/>
          <p:cNvGrpSpPr/>
          <p:nvPr/>
        </p:nvGrpSpPr>
        <p:grpSpPr>
          <a:xfrm flipH="1" rot="-1556237">
            <a:off x="8943720" y="4564471"/>
            <a:ext cx="2247259" cy="2688803"/>
            <a:chOff x="5616732" y="2043690"/>
            <a:chExt cx="2247193" cy="2688723"/>
          </a:xfrm>
        </p:grpSpPr>
        <p:sp>
          <p:nvSpPr>
            <p:cNvPr id="1226" name="Google Shape;1226;p25"/>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27" name="Google Shape;1227;p25"/>
            <p:cNvGrpSpPr/>
            <p:nvPr/>
          </p:nvGrpSpPr>
          <p:grpSpPr>
            <a:xfrm rot="1857791">
              <a:off x="6541011" y="2303555"/>
              <a:ext cx="344109" cy="303742"/>
              <a:chOff x="4859328" y="1925846"/>
              <a:chExt cx="202285" cy="178555"/>
            </a:xfrm>
          </p:grpSpPr>
          <p:sp>
            <p:nvSpPr>
              <p:cNvPr id="1228" name="Google Shape;1228;p25"/>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25"/>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25"/>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25"/>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25"/>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25"/>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25"/>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25"/>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25"/>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25"/>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38" name="Google Shape;1238;p25"/>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25"/>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40" name="Google Shape;1240;p25"/>
            <p:cNvGrpSpPr/>
            <p:nvPr/>
          </p:nvGrpSpPr>
          <p:grpSpPr>
            <a:xfrm>
              <a:off x="5616732" y="2354629"/>
              <a:ext cx="2247193" cy="2377784"/>
              <a:chOff x="5616732" y="2354629"/>
              <a:chExt cx="2247193" cy="2377784"/>
            </a:xfrm>
          </p:grpSpPr>
          <p:sp>
            <p:nvSpPr>
              <p:cNvPr id="1241" name="Google Shape;1241;p25"/>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25"/>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3" name="Google Shape;1243;p25"/>
              <p:cNvSpPr/>
              <p:nvPr/>
            </p:nvSpPr>
            <p:spPr>
              <a:xfrm>
                <a:off x="6153150" y="4295775"/>
                <a:ext cx="995400" cy="1143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44" name="Google Shape;1244;p25"/>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245" name="Google Shape;1245;p25"/>
              <p:cNvGrpSpPr/>
              <p:nvPr/>
            </p:nvGrpSpPr>
            <p:grpSpPr>
              <a:xfrm rot="1857791">
                <a:off x="6424709" y="2840867"/>
                <a:ext cx="898463" cy="1228194"/>
                <a:chOff x="5079785" y="2109319"/>
                <a:chExt cx="528162" cy="721995"/>
              </a:xfrm>
            </p:grpSpPr>
            <p:sp>
              <p:nvSpPr>
                <p:cNvPr id="1246" name="Google Shape;1246;p25"/>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25"/>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248" name="Google Shape;1248;p25"/>
          <p:cNvGrpSpPr/>
          <p:nvPr/>
        </p:nvGrpSpPr>
        <p:grpSpPr>
          <a:xfrm flipH="1" rot="-225666">
            <a:off x="7819498" y="5031984"/>
            <a:ext cx="2247314" cy="2688868"/>
            <a:chOff x="5616732" y="2043690"/>
            <a:chExt cx="2247193" cy="2688723"/>
          </a:xfrm>
        </p:grpSpPr>
        <p:sp>
          <p:nvSpPr>
            <p:cNvPr id="1249" name="Google Shape;1249;p25"/>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50" name="Google Shape;1250;p25"/>
            <p:cNvGrpSpPr/>
            <p:nvPr/>
          </p:nvGrpSpPr>
          <p:grpSpPr>
            <a:xfrm rot="1857791">
              <a:off x="6541011" y="2303555"/>
              <a:ext cx="344109" cy="303742"/>
              <a:chOff x="4859328" y="1925846"/>
              <a:chExt cx="202285" cy="178555"/>
            </a:xfrm>
          </p:grpSpPr>
          <p:sp>
            <p:nvSpPr>
              <p:cNvPr id="1251" name="Google Shape;1251;p25"/>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25"/>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25"/>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25"/>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25"/>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25"/>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25"/>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25"/>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25"/>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25"/>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61" name="Google Shape;1261;p25"/>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25"/>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63" name="Google Shape;1263;p25"/>
            <p:cNvGrpSpPr/>
            <p:nvPr/>
          </p:nvGrpSpPr>
          <p:grpSpPr>
            <a:xfrm>
              <a:off x="5616732" y="2354629"/>
              <a:ext cx="2247193" cy="2377784"/>
              <a:chOff x="5616732" y="2354629"/>
              <a:chExt cx="2247193" cy="2377784"/>
            </a:xfrm>
          </p:grpSpPr>
          <p:sp>
            <p:nvSpPr>
              <p:cNvPr id="1264" name="Google Shape;1264;p25"/>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25"/>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25"/>
              <p:cNvSpPr/>
              <p:nvPr/>
            </p:nvSpPr>
            <p:spPr>
              <a:xfrm>
                <a:off x="6153150" y="4295775"/>
                <a:ext cx="995400" cy="1143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67" name="Google Shape;1267;p25"/>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268" name="Google Shape;1268;p25"/>
              <p:cNvGrpSpPr/>
              <p:nvPr/>
            </p:nvGrpSpPr>
            <p:grpSpPr>
              <a:xfrm rot="1857791">
                <a:off x="6424709" y="2840867"/>
                <a:ext cx="898463" cy="1228194"/>
                <a:chOff x="5079785" y="2109319"/>
                <a:chExt cx="528162" cy="721995"/>
              </a:xfrm>
            </p:grpSpPr>
            <p:sp>
              <p:nvSpPr>
                <p:cNvPr id="1269" name="Google Shape;1269;p25"/>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25"/>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4" name="Shape 1274"/>
        <p:cNvGrpSpPr/>
        <p:nvPr/>
      </p:nvGrpSpPr>
      <p:grpSpPr>
        <a:xfrm>
          <a:off x="0" y="0"/>
          <a:ext cx="0" cy="0"/>
          <a:chOff x="0" y="0"/>
          <a:chExt cx="0" cy="0"/>
        </a:xfrm>
      </p:grpSpPr>
      <p:sp>
        <p:nvSpPr>
          <p:cNvPr id="1275" name="Google Shape;1275;p26"/>
          <p:cNvSpPr txBox="1"/>
          <p:nvPr>
            <p:ph type="title"/>
          </p:nvPr>
        </p:nvSpPr>
        <p:spPr>
          <a:xfrm>
            <a:off x="1373700" y="1325363"/>
            <a:ext cx="9444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276" name="Google Shape;1276;p26"/>
          <p:cNvSpPr txBox="1"/>
          <p:nvPr>
            <p:ph idx="1" type="body"/>
          </p:nvPr>
        </p:nvSpPr>
        <p:spPr>
          <a:xfrm>
            <a:off x="1373700" y="2268627"/>
            <a:ext cx="9444600" cy="3238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0" name="Shape 1280"/>
        <p:cNvGrpSpPr/>
        <p:nvPr/>
      </p:nvGrpSpPr>
      <p:grpSpPr>
        <a:xfrm>
          <a:off x="0" y="0"/>
          <a:ext cx="0" cy="0"/>
          <a:chOff x="0" y="0"/>
          <a:chExt cx="0" cy="0"/>
        </a:xfrm>
      </p:grpSpPr>
      <p:pic>
        <p:nvPicPr>
          <p:cNvPr id="1281" name="Google Shape;1281;p27"/>
          <p:cNvPicPr preferRelativeResize="0"/>
          <p:nvPr/>
        </p:nvPicPr>
        <p:blipFill rotWithShape="1">
          <a:blip r:embed="rId3">
            <a:alphaModFix/>
          </a:blip>
          <a:srcRect b="0" l="5658" r="5658" t="0"/>
          <a:stretch/>
        </p:blipFill>
        <p:spPr>
          <a:xfrm rot="-274156">
            <a:off x="-677718" y="1005011"/>
            <a:ext cx="6469662" cy="4679557"/>
          </a:xfrm>
          <a:prstGeom prst="roundRect">
            <a:avLst>
              <a:gd fmla="val 0" name="adj"/>
            </a:avLst>
          </a:prstGeom>
          <a:noFill/>
          <a:ln cap="sq" cmpd="sng" w="152400">
            <a:solidFill>
              <a:schemeClr val="lt2"/>
            </a:solidFill>
            <a:prstDash val="solid"/>
            <a:round/>
            <a:headEnd len="sm" w="sm" type="none"/>
            <a:tailEnd len="sm" w="sm" type="none"/>
          </a:ln>
        </p:spPr>
      </p:pic>
      <p:sp>
        <p:nvSpPr>
          <p:cNvPr id="1282" name="Google Shape;1282;p27"/>
          <p:cNvSpPr txBox="1"/>
          <p:nvPr>
            <p:ph type="title"/>
          </p:nvPr>
        </p:nvSpPr>
        <p:spPr>
          <a:xfrm>
            <a:off x="6096274" y="845400"/>
            <a:ext cx="5268600" cy="2133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Koalas are even more lazy than cats.</a:t>
            </a:r>
            <a:endParaRPr/>
          </a:p>
        </p:txBody>
      </p:sp>
      <p:sp>
        <p:nvSpPr>
          <p:cNvPr id="1283" name="Google Shape;1283;p27"/>
          <p:cNvSpPr txBox="1"/>
          <p:nvPr>
            <p:ph idx="1" type="body"/>
          </p:nvPr>
        </p:nvSpPr>
        <p:spPr>
          <a:xfrm>
            <a:off x="6096000" y="2819400"/>
            <a:ext cx="5268600" cy="3193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1284" name="Google Shape;1284;p27"/>
          <p:cNvGrpSpPr/>
          <p:nvPr/>
        </p:nvGrpSpPr>
        <p:grpSpPr>
          <a:xfrm flipH="1" rot="795984">
            <a:off x="-2437258" y="5426484"/>
            <a:ext cx="7585259" cy="833114"/>
            <a:chOff x="3136100" y="-874075"/>
            <a:chExt cx="12468900" cy="1369500"/>
          </a:xfrm>
        </p:grpSpPr>
        <p:sp>
          <p:nvSpPr>
            <p:cNvPr id="1285" name="Google Shape;1285;p27"/>
            <p:cNvSpPr/>
            <p:nvPr/>
          </p:nvSpPr>
          <p:spPr>
            <a:xfrm rot="5400000">
              <a:off x="8685800" y="-6423775"/>
              <a:ext cx="1369500" cy="124689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286" name="Google Shape;1286;p27"/>
            <p:cNvGrpSpPr/>
            <p:nvPr/>
          </p:nvGrpSpPr>
          <p:grpSpPr>
            <a:xfrm>
              <a:off x="3377154" y="-873859"/>
              <a:ext cx="11987629" cy="607059"/>
              <a:chOff x="5098925" y="2324015"/>
              <a:chExt cx="5636728" cy="447617"/>
            </a:xfrm>
          </p:grpSpPr>
          <p:sp>
            <p:nvSpPr>
              <p:cNvPr id="1287" name="Google Shape;1287;p27"/>
              <p:cNvSpPr/>
              <p:nvPr/>
            </p:nvSpPr>
            <p:spPr>
              <a:xfrm flipH="1" rot="5386999">
                <a:off x="488230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27"/>
              <p:cNvSpPr/>
              <p:nvPr/>
            </p:nvSpPr>
            <p:spPr>
              <a:xfrm flipH="1" rot="5386992">
                <a:off x="515100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27"/>
              <p:cNvSpPr/>
              <p:nvPr/>
            </p:nvSpPr>
            <p:spPr>
              <a:xfrm flipH="1" rot="5379829">
                <a:off x="51142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27"/>
              <p:cNvSpPr/>
              <p:nvPr/>
            </p:nvSpPr>
            <p:spPr>
              <a:xfrm flipH="1" rot="5379829">
                <a:off x="52672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27"/>
              <p:cNvSpPr/>
              <p:nvPr/>
            </p:nvSpPr>
            <p:spPr>
              <a:xfrm flipH="1" rot="5371047">
                <a:off x="5263968"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27"/>
              <p:cNvSpPr/>
              <p:nvPr/>
            </p:nvSpPr>
            <p:spPr>
              <a:xfrm flipH="1" rot="5386999">
                <a:off x="5507421"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27"/>
              <p:cNvSpPr/>
              <p:nvPr/>
            </p:nvSpPr>
            <p:spPr>
              <a:xfrm flipH="1" rot="5386992">
                <a:off x="5462746"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27"/>
              <p:cNvSpPr/>
              <p:nvPr/>
            </p:nvSpPr>
            <p:spPr>
              <a:xfrm flipH="1" rot="5379829">
                <a:off x="542599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27"/>
              <p:cNvSpPr/>
              <p:nvPr/>
            </p:nvSpPr>
            <p:spPr>
              <a:xfrm flipH="1" rot="5379829">
                <a:off x="55789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27"/>
              <p:cNvSpPr/>
              <p:nvPr/>
            </p:nvSpPr>
            <p:spPr>
              <a:xfrm flipH="1" rot="5386992">
                <a:off x="577568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27"/>
              <p:cNvSpPr/>
              <p:nvPr/>
            </p:nvSpPr>
            <p:spPr>
              <a:xfrm flipH="1" rot="5379829">
                <a:off x="57389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27"/>
              <p:cNvSpPr/>
              <p:nvPr/>
            </p:nvSpPr>
            <p:spPr>
              <a:xfrm flipH="1" rot="5379829">
                <a:off x="58919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27"/>
              <p:cNvSpPr/>
              <p:nvPr/>
            </p:nvSpPr>
            <p:spPr>
              <a:xfrm flipH="1" rot="5371047">
                <a:off x="5888652"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27"/>
              <p:cNvSpPr/>
              <p:nvPr/>
            </p:nvSpPr>
            <p:spPr>
              <a:xfrm flipH="1" rot="5386999">
                <a:off x="6132105"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27"/>
              <p:cNvSpPr/>
              <p:nvPr/>
            </p:nvSpPr>
            <p:spPr>
              <a:xfrm flipH="1" rot="5386992">
                <a:off x="608743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27"/>
              <p:cNvSpPr/>
              <p:nvPr/>
            </p:nvSpPr>
            <p:spPr>
              <a:xfrm flipH="1" rot="5379829">
                <a:off x="60506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27"/>
              <p:cNvSpPr/>
              <p:nvPr/>
            </p:nvSpPr>
            <p:spPr>
              <a:xfrm flipH="1" rot="5379829">
                <a:off x="62036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27"/>
              <p:cNvSpPr/>
              <p:nvPr/>
            </p:nvSpPr>
            <p:spPr>
              <a:xfrm flipH="1" rot="5386992">
                <a:off x="640036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27"/>
              <p:cNvSpPr/>
              <p:nvPr/>
            </p:nvSpPr>
            <p:spPr>
              <a:xfrm flipH="1" rot="5379829">
                <a:off x="63636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27"/>
              <p:cNvSpPr/>
              <p:nvPr/>
            </p:nvSpPr>
            <p:spPr>
              <a:xfrm flipH="1" rot="5379829">
                <a:off x="65165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27"/>
              <p:cNvSpPr/>
              <p:nvPr/>
            </p:nvSpPr>
            <p:spPr>
              <a:xfrm flipH="1" rot="5371047">
                <a:off x="6513336"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27"/>
              <p:cNvSpPr/>
              <p:nvPr/>
            </p:nvSpPr>
            <p:spPr>
              <a:xfrm flipH="1" rot="5386999">
                <a:off x="6756789"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27"/>
              <p:cNvSpPr/>
              <p:nvPr/>
            </p:nvSpPr>
            <p:spPr>
              <a:xfrm flipH="1" rot="5386992">
                <a:off x="671211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27"/>
              <p:cNvSpPr/>
              <p:nvPr/>
            </p:nvSpPr>
            <p:spPr>
              <a:xfrm flipH="1" rot="5379829">
                <a:off x="66753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27"/>
              <p:cNvSpPr/>
              <p:nvPr/>
            </p:nvSpPr>
            <p:spPr>
              <a:xfrm flipH="1" rot="5379829">
                <a:off x="68283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27"/>
              <p:cNvSpPr/>
              <p:nvPr/>
            </p:nvSpPr>
            <p:spPr>
              <a:xfrm flipH="1" rot="5386992">
                <a:off x="702505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27"/>
              <p:cNvSpPr/>
              <p:nvPr/>
            </p:nvSpPr>
            <p:spPr>
              <a:xfrm flipH="1" rot="5379829">
                <a:off x="69882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27"/>
              <p:cNvSpPr/>
              <p:nvPr/>
            </p:nvSpPr>
            <p:spPr>
              <a:xfrm flipH="1" rot="5379829">
                <a:off x="71412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27"/>
              <p:cNvSpPr/>
              <p:nvPr/>
            </p:nvSpPr>
            <p:spPr>
              <a:xfrm flipH="1" rot="5371047">
                <a:off x="7138020"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27"/>
              <p:cNvSpPr/>
              <p:nvPr/>
            </p:nvSpPr>
            <p:spPr>
              <a:xfrm flipH="1" rot="5386999">
                <a:off x="738147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27"/>
              <p:cNvSpPr/>
              <p:nvPr/>
            </p:nvSpPr>
            <p:spPr>
              <a:xfrm flipH="1" rot="5386992">
                <a:off x="733679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27"/>
              <p:cNvSpPr/>
              <p:nvPr/>
            </p:nvSpPr>
            <p:spPr>
              <a:xfrm flipH="1" rot="5379829">
                <a:off x="73000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27"/>
              <p:cNvSpPr/>
              <p:nvPr/>
            </p:nvSpPr>
            <p:spPr>
              <a:xfrm flipH="1" rot="5379829">
                <a:off x="74530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27"/>
              <p:cNvSpPr/>
              <p:nvPr/>
            </p:nvSpPr>
            <p:spPr>
              <a:xfrm flipH="1" rot="5386992">
                <a:off x="764973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27"/>
              <p:cNvSpPr/>
              <p:nvPr/>
            </p:nvSpPr>
            <p:spPr>
              <a:xfrm flipH="1" rot="5379829">
                <a:off x="76129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27"/>
              <p:cNvSpPr/>
              <p:nvPr/>
            </p:nvSpPr>
            <p:spPr>
              <a:xfrm flipH="1" rot="5379829">
                <a:off x="77659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27"/>
              <p:cNvSpPr/>
              <p:nvPr/>
            </p:nvSpPr>
            <p:spPr>
              <a:xfrm flipH="1" rot="5371047">
                <a:off x="7762704"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27"/>
              <p:cNvSpPr/>
              <p:nvPr/>
            </p:nvSpPr>
            <p:spPr>
              <a:xfrm flipH="1" rot="5386999">
                <a:off x="800615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27"/>
              <p:cNvSpPr/>
              <p:nvPr/>
            </p:nvSpPr>
            <p:spPr>
              <a:xfrm flipH="1" rot="5386992">
                <a:off x="796148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27"/>
              <p:cNvSpPr/>
              <p:nvPr/>
            </p:nvSpPr>
            <p:spPr>
              <a:xfrm flipH="1" rot="5379829">
                <a:off x="79247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27"/>
              <p:cNvSpPr/>
              <p:nvPr/>
            </p:nvSpPr>
            <p:spPr>
              <a:xfrm flipH="1" rot="5379829">
                <a:off x="80777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27"/>
              <p:cNvSpPr/>
              <p:nvPr/>
            </p:nvSpPr>
            <p:spPr>
              <a:xfrm flipH="1" rot="5386992">
                <a:off x="827442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27"/>
              <p:cNvSpPr/>
              <p:nvPr/>
            </p:nvSpPr>
            <p:spPr>
              <a:xfrm flipH="1" rot="5379829">
                <a:off x="82376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27"/>
              <p:cNvSpPr/>
              <p:nvPr/>
            </p:nvSpPr>
            <p:spPr>
              <a:xfrm flipH="1" rot="5379829">
                <a:off x="83906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27"/>
              <p:cNvSpPr/>
              <p:nvPr/>
            </p:nvSpPr>
            <p:spPr>
              <a:xfrm flipH="1" rot="5371047">
                <a:off x="8387387"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27"/>
              <p:cNvSpPr/>
              <p:nvPr/>
            </p:nvSpPr>
            <p:spPr>
              <a:xfrm flipH="1" rot="5386999">
                <a:off x="8630840"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27"/>
              <p:cNvSpPr/>
              <p:nvPr/>
            </p:nvSpPr>
            <p:spPr>
              <a:xfrm flipH="1" rot="5386992">
                <a:off x="858616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27"/>
              <p:cNvSpPr/>
              <p:nvPr/>
            </p:nvSpPr>
            <p:spPr>
              <a:xfrm flipH="1" rot="5379829">
                <a:off x="85494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27"/>
              <p:cNvSpPr/>
              <p:nvPr/>
            </p:nvSpPr>
            <p:spPr>
              <a:xfrm flipH="1" rot="5379829">
                <a:off x="870239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27"/>
              <p:cNvSpPr/>
              <p:nvPr/>
            </p:nvSpPr>
            <p:spPr>
              <a:xfrm flipH="1" rot="5386992">
                <a:off x="889910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27"/>
              <p:cNvSpPr/>
              <p:nvPr/>
            </p:nvSpPr>
            <p:spPr>
              <a:xfrm flipH="1" rot="5379829">
                <a:off x="88623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27"/>
              <p:cNvSpPr/>
              <p:nvPr/>
            </p:nvSpPr>
            <p:spPr>
              <a:xfrm flipH="1" rot="5379829">
                <a:off x="901533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27"/>
              <p:cNvSpPr/>
              <p:nvPr/>
            </p:nvSpPr>
            <p:spPr>
              <a:xfrm flipH="1" rot="5371047">
                <a:off x="9012071"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27"/>
              <p:cNvSpPr/>
              <p:nvPr/>
            </p:nvSpPr>
            <p:spPr>
              <a:xfrm flipH="1" rot="5386999">
                <a:off x="9255524"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27"/>
              <p:cNvSpPr/>
              <p:nvPr/>
            </p:nvSpPr>
            <p:spPr>
              <a:xfrm flipH="1" rot="5386992">
                <a:off x="921084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27"/>
              <p:cNvSpPr/>
              <p:nvPr/>
            </p:nvSpPr>
            <p:spPr>
              <a:xfrm flipH="1" rot="5379829">
                <a:off x="917409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27"/>
              <p:cNvSpPr/>
              <p:nvPr/>
            </p:nvSpPr>
            <p:spPr>
              <a:xfrm flipH="1" rot="5379829">
                <a:off x="932707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27"/>
              <p:cNvSpPr/>
              <p:nvPr/>
            </p:nvSpPr>
            <p:spPr>
              <a:xfrm flipH="1" rot="5386992">
                <a:off x="952378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27"/>
              <p:cNvSpPr/>
              <p:nvPr/>
            </p:nvSpPr>
            <p:spPr>
              <a:xfrm flipH="1" rot="5379829">
                <a:off x="948703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27"/>
              <p:cNvSpPr/>
              <p:nvPr/>
            </p:nvSpPr>
            <p:spPr>
              <a:xfrm flipH="1" rot="5379829">
                <a:off x="964001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27"/>
              <p:cNvSpPr/>
              <p:nvPr/>
            </p:nvSpPr>
            <p:spPr>
              <a:xfrm flipH="1" rot="5371047">
                <a:off x="9636755"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27"/>
              <p:cNvSpPr/>
              <p:nvPr/>
            </p:nvSpPr>
            <p:spPr>
              <a:xfrm flipH="1" rot="5386999">
                <a:off x="9880208"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27"/>
              <p:cNvSpPr/>
              <p:nvPr/>
            </p:nvSpPr>
            <p:spPr>
              <a:xfrm flipH="1" rot="5386992">
                <a:off x="983553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27"/>
              <p:cNvSpPr/>
              <p:nvPr/>
            </p:nvSpPr>
            <p:spPr>
              <a:xfrm flipH="1" rot="5379829">
                <a:off x="979877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27"/>
              <p:cNvSpPr/>
              <p:nvPr/>
            </p:nvSpPr>
            <p:spPr>
              <a:xfrm flipH="1" rot="5379829">
                <a:off x="995176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27"/>
              <p:cNvSpPr/>
              <p:nvPr/>
            </p:nvSpPr>
            <p:spPr>
              <a:xfrm flipH="1" rot="5386992">
                <a:off x="10148472"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27"/>
              <p:cNvSpPr/>
              <p:nvPr/>
            </p:nvSpPr>
            <p:spPr>
              <a:xfrm flipH="1" rot="5379829">
                <a:off x="1011171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27"/>
              <p:cNvSpPr/>
              <p:nvPr/>
            </p:nvSpPr>
            <p:spPr>
              <a:xfrm flipH="1" rot="5379829">
                <a:off x="1026470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27"/>
              <p:cNvSpPr/>
              <p:nvPr/>
            </p:nvSpPr>
            <p:spPr>
              <a:xfrm flipH="1" rot="5371047">
                <a:off x="10261439"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27"/>
              <p:cNvSpPr/>
              <p:nvPr/>
            </p:nvSpPr>
            <p:spPr>
              <a:xfrm flipH="1" rot="5386999">
                <a:off x="1050489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27"/>
              <p:cNvSpPr/>
              <p:nvPr/>
            </p:nvSpPr>
            <p:spPr>
              <a:xfrm flipH="1" rot="5386992">
                <a:off x="1046021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27"/>
              <p:cNvSpPr/>
              <p:nvPr/>
            </p:nvSpPr>
            <p:spPr>
              <a:xfrm flipH="1" rot="5379829">
                <a:off x="1042346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27"/>
              <p:cNvSpPr/>
              <p:nvPr/>
            </p:nvSpPr>
            <p:spPr>
              <a:xfrm flipH="1" rot="5379829">
                <a:off x="105764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60" name="Google Shape;1360;p27"/>
          <p:cNvGrpSpPr/>
          <p:nvPr/>
        </p:nvGrpSpPr>
        <p:grpSpPr>
          <a:xfrm rot="2139806">
            <a:off x="-1810498" y="51836"/>
            <a:ext cx="3684092" cy="4193754"/>
            <a:chOff x="4345069" y="2112013"/>
            <a:chExt cx="3312119" cy="3770322"/>
          </a:xfrm>
        </p:grpSpPr>
        <p:sp>
          <p:nvSpPr>
            <p:cNvPr id="1361" name="Google Shape;1361;p27"/>
            <p:cNvSpPr/>
            <p:nvPr/>
          </p:nvSpPr>
          <p:spPr>
            <a:xfrm rot="1928893">
              <a:off x="5715812" y="2198578"/>
              <a:ext cx="441048" cy="401474"/>
            </a:xfrm>
            <a:custGeom>
              <a:rect b="b" l="l" r="r" t="t"/>
              <a:pathLst>
                <a:path extrusionOk="0" h="236054" w="259322">
                  <a:moveTo>
                    <a:pt x="0" y="5526"/>
                  </a:moveTo>
                  <a:lnTo>
                    <a:pt x="157107" y="0"/>
                  </a:lnTo>
                  <a:lnTo>
                    <a:pt x="259323" y="165099"/>
                  </a:lnTo>
                  <a:lnTo>
                    <a:pt x="150995" y="236054"/>
                  </a:lnTo>
                  <a:lnTo>
                    <a:pt x="0" y="552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27"/>
            <p:cNvSpPr/>
            <p:nvPr/>
          </p:nvSpPr>
          <p:spPr>
            <a:xfrm rot="1928893">
              <a:off x="4943499" y="2679461"/>
              <a:ext cx="2115258" cy="2858770"/>
            </a:xfrm>
            <a:custGeom>
              <a:rect b="b" l="l" r="r" t="t"/>
              <a:pathLst>
                <a:path extrusionOk="0" h="1680866" w="1243705">
                  <a:moveTo>
                    <a:pt x="0" y="175596"/>
                  </a:moveTo>
                  <a:lnTo>
                    <a:pt x="70032" y="5829"/>
                  </a:lnTo>
                  <a:lnTo>
                    <a:pt x="251591" y="0"/>
                  </a:lnTo>
                  <a:lnTo>
                    <a:pt x="1243705" y="1511129"/>
                  </a:lnTo>
                  <a:lnTo>
                    <a:pt x="984625" y="1680866"/>
                  </a:lnTo>
                  <a:lnTo>
                    <a:pt x="0" y="1755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3" name="Google Shape;1363;p27"/>
            <p:cNvSpPr/>
            <p:nvPr/>
          </p:nvSpPr>
          <p:spPr>
            <a:xfrm rot="1928893">
              <a:off x="5271805" y="2906190"/>
              <a:ext cx="1448109" cy="2050320"/>
            </a:xfrm>
            <a:custGeom>
              <a:rect b="b" l="l" r="r" t="t"/>
              <a:pathLst>
                <a:path extrusionOk="0" h="1205523" w="851442">
                  <a:moveTo>
                    <a:pt x="0" y="70956"/>
                  </a:moveTo>
                  <a:lnTo>
                    <a:pt x="108328" y="0"/>
                  </a:lnTo>
                  <a:lnTo>
                    <a:pt x="851442" y="1134568"/>
                  </a:lnTo>
                  <a:lnTo>
                    <a:pt x="743115" y="1205524"/>
                  </a:lnTo>
                  <a:lnTo>
                    <a:pt x="0" y="7095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4" name="Google Shape;1364;p27"/>
            <p:cNvSpPr/>
            <p:nvPr/>
          </p:nvSpPr>
          <p:spPr>
            <a:xfrm rot="1928893">
              <a:off x="5689152" y="5112824"/>
              <a:ext cx="670111" cy="640312"/>
            </a:xfrm>
            <a:custGeom>
              <a:rect b="b" l="l" r="r" t="t"/>
              <a:pathLst>
                <a:path extrusionOk="0" h="376483" w="394004">
                  <a:moveTo>
                    <a:pt x="0" y="169098"/>
                  </a:moveTo>
                  <a:lnTo>
                    <a:pt x="258149" y="0"/>
                  </a:lnTo>
                  <a:lnTo>
                    <a:pt x="394004" y="207394"/>
                  </a:lnTo>
                  <a:lnTo>
                    <a:pt x="135855" y="376484"/>
                  </a:lnTo>
                  <a:lnTo>
                    <a:pt x="0" y="169098"/>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27"/>
            <p:cNvSpPr/>
            <p:nvPr/>
          </p:nvSpPr>
          <p:spPr>
            <a:xfrm rot="1928893">
              <a:off x="5423458" y="3044214"/>
              <a:ext cx="1145790" cy="1792590"/>
            </a:xfrm>
            <a:custGeom>
              <a:rect b="b" l="l" r="r" t="t"/>
              <a:pathLst>
                <a:path extrusionOk="0" h="1053986" w="673688">
                  <a:moveTo>
                    <a:pt x="68899" y="0"/>
                  </a:moveTo>
                  <a:lnTo>
                    <a:pt x="0" y="131325"/>
                  </a:lnTo>
                  <a:lnTo>
                    <a:pt x="6720" y="141514"/>
                  </a:lnTo>
                  <a:lnTo>
                    <a:pt x="75659" y="10189"/>
                  </a:lnTo>
                  <a:lnTo>
                    <a:pt x="68899" y="0"/>
                  </a:lnTo>
                  <a:close/>
                  <a:moveTo>
                    <a:pt x="172328" y="157707"/>
                  </a:moveTo>
                  <a:lnTo>
                    <a:pt x="103591" y="289315"/>
                  </a:lnTo>
                  <a:lnTo>
                    <a:pt x="110311" y="299505"/>
                  </a:lnTo>
                  <a:lnTo>
                    <a:pt x="178765" y="168082"/>
                  </a:lnTo>
                  <a:lnTo>
                    <a:pt x="179048" y="167896"/>
                  </a:lnTo>
                  <a:lnTo>
                    <a:pt x="172328" y="157707"/>
                  </a:lnTo>
                  <a:close/>
                  <a:moveTo>
                    <a:pt x="270860" y="308058"/>
                  </a:moveTo>
                  <a:lnTo>
                    <a:pt x="201758" y="439100"/>
                  </a:lnTo>
                  <a:lnTo>
                    <a:pt x="208478" y="449289"/>
                  </a:lnTo>
                  <a:lnTo>
                    <a:pt x="277134" y="318150"/>
                  </a:lnTo>
                  <a:lnTo>
                    <a:pt x="274139" y="313620"/>
                  </a:lnTo>
                  <a:lnTo>
                    <a:pt x="270860" y="308058"/>
                  </a:lnTo>
                  <a:close/>
                  <a:moveTo>
                    <a:pt x="377326" y="471044"/>
                  </a:moveTo>
                  <a:lnTo>
                    <a:pt x="308022" y="601807"/>
                  </a:lnTo>
                  <a:lnTo>
                    <a:pt x="314580" y="611708"/>
                  </a:lnTo>
                  <a:lnTo>
                    <a:pt x="384086" y="481233"/>
                  </a:lnTo>
                  <a:lnTo>
                    <a:pt x="377326" y="471044"/>
                  </a:lnTo>
                  <a:close/>
                  <a:moveTo>
                    <a:pt x="474197" y="618849"/>
                  </a:moveTo>
                  <a:lnTo>
                    <a:pt x="407687" y="753854"/>
                  </a:lnTo>
                  <a:lnTo>
                    <a:pt x="414447" y="764039"/>
                  </a:lnTo>
                  <a:lnTo>
                    <a:pt x="480917" y="629034"/>
                  </a:lnTo>
                  <a:lnTo>
                    <a:pt x="474197" y="618849"/>
                  </a:lnTo>
                  <a:close/>
                  <a:moveTo>
                    <a:pt x="568802" y="763258"/>
                  </a:moveTo>
                  <a:lnTo>
                    <a:pt x="500065" y="894866"/>
                  </a:lnTo>
                  <a:lnTo>
                    <a:pt x="506420" y="904485"/>
                  </a:lnTo>
                  <a:lnTo>
                    <a:pt x="575360" y="773160"/>
                  </a:lnTo>
                  <a:lnTo>
                    <a:pt x="568802" y="763258"/>
                  </a:lnTo>
                  <a:close/>
                  <a:moveTo>
                    <a:pt x="667171" y="913322"/>
                  </a:moveTo>
                  <a:lnTo>
                    <a:pt x="597665" y="1043801"/>
                  </a:lnTo>
                  <a:lnTo>
                    <a:pt x="604425" y="1053986"/>
                  </a:lnTo>
                  <a:lnTo>
                    <a:pt x="673689" y="923228"/>
                  </a:lnTo>
                  <a:lnTo>
                    <a:pt x="667171" y="913322"/>
                  </a:lnTo>
                  <a:close/>
                </a:path>
              </a:pathLst>
            </a:custGeom>
            <a:solidFill>
              <a:srgbClr val="CDD0D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27"/>
            <p:cNvSpPr/>
            <p:nvPr/>
          </p:nvSpPr>
          <p:spPr>
            <a:xfrm>
              <a:off x="5828450" y="3889475"/>
              <a:ext cx="336000" cy="642300"/>
            </a:xfrm>
            <a:prstGeom prst="roundRect">
              <a:avLst>
                <a:gd fmla="val 50000" name="adj"/>
              </a:avLst>
            </a:prstGeom>
            <a:solidFill>
              <a:srgbClr val="44444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0" name="Shape 1370"/>
        <p:cNvGrpSpPr/>
        <p:nvPr/>
      </p:nvGrpSpPr>
      <p:grpSpPr>
        <a:xfrm>
          <a:off x="0" y="0"/>
          <a:ext cx="0" cy="0"/>
          <a:chOff x="0" y="0"/>
          <a:chExt cx="0" cy="0"/>
        </a:xfrm>
      </p:grpSpPr>
      <p:sp>
        <p:nvSpPr>
          <p:cNvPr id="1371" name="Google Shape;1371;p28"/>
          <p:cNvSpPr txBox="1"/>
          <p:nvPr>
            <p:ph type="title"/>
          </p:nvPr>
        </p:nvSpPr>
        <p:spPr>
          <a:xfrm>
            <a:off x="2516700" y="1272275"/>
            <a:ext cx="5141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need:</a:t>
            </a:r>
            <a:endParaRPr/>
          </a:p>
        </p:txBody>
      </p:sp>
      <p:sp>
        <p:nvSpPr>
          <p:cNvPr id="1372" name="Google Shape;1372;p28"/>
          <p:cNvSpPr txBox="1"/>
          <p:nvPr>
            <p:ph idx="1" type="body"/>
          </p:nvPr>
        </p:nvSpPr>
        <p:spPr>
          <a:xfrm>
            <a:off x="2516700" y="2444126"/>
            <a:ext cx="5141400" cy="3141600"/>
          </a:xfrm>
          <a:prstGeom prst="rect">
            <a:avLst/>
          </a:prstGeom>
        </p:spPr>
        <p:txBody>
          <a:bodyPr anchorCtr="0" anchor="t" bIns="121900" lIns="121900" spcFirstLastPara="1" rIns="121900" wrap="square" tIns="121900">
            <a:noAutofit/>
          </a:bodyPr>
          <a:lstStyle/>
          <a:p>
            <a:pPr indent="-419100" lvl="0" marL="457200" rtl="0" algn="l">
              <a:lnSpc>
                <a:spcPct val="115000"/>
              </a:lnSpc>
              <a:spcBef>
                <a:spcPts val="0"/>
              </a:spcBef>
              <a:spcAft>
                <a:spcPts val="0"/>
              </a:spcAft>
              <a:buSzPts val="3000"/>
              <a:buChar char="✂"/>
            </a:pPr>
            <a:r>
              <a:rPr lang="en"/>
              <a:t>Scissors</a:t>
            </a:r>
            <a:endParaRPr/>
          </a:p>
          <a:p>
            <a:pPr indent="-419100" lvl="0" marL="457200" rtl="0" algn="l">
              <a:lnSpc>
                <a:spcPct val="115000"/>
              </a:lnSpc>
              <a:spcBef>
                <a:spcPts val="0"/>
              </a:spcBef>
              <a:spcAft>
                <a:spcPts val="0"/>
              </a:spcAft>
              <a:buSzPts val="3000"/>
              <a:buChar char="✂"/>
            </a:pPr>
            <a:r>
              <a:rPr lang="en"/>
              <a:t>Thread</a:t>
            </a:r>
            <a:endParaRPr/>
          </a:p>
          <a:p>
            <a:pPr indent="-419100" lvl="0" marL="457200" rtl="0" algn="l">
              <a:lnSpc>
                <a:spcPct val="115000"/>
              </a:lnSpc>
              <a:spcBef>
                <a:spcPts val="0"/>
              </a:spcBef>
              <a:spcAft>
                <a:spcPts val="0"/>
              </a:spcAft>
              <a:buSzPts val="3000"/>
              <a:buChar char="✂"/>
            </a:pPr>
            <a:r>
              <a:rPr lang="en"/>
              <a:t>Paint brushes</a:t>
            </a:r>
            <a:endParaRPr/>
          </a:p>
          <a:p>
            <a:pPr indent="-419100" lvl="0" marL="457200" rtl="0" algn="l">
              <a:lnSpc>
                <a:spcPct val="115000"/>
              </a:lnSpc>
              <a:spcBef>
                <a:spcPts val="0"/>
              </a:spcBef>
              <a:spcAft>
                <a:spcPts val="0"/>
              </a:spcAft>
              <a:buSzPts val="3000"/>
              <a:buChar char="✂"/>
            </a:pPr>
            <a:r>
              <a:rPr lang="en"/>
              <a:t>Watercolor paint</a:t>
            </a:r>
            <a:endParaRPr/>
          </a:p>
          <a:p>
            <a:pPr indent="-419100" lvl="0" marL="457200" rtl="0" algn="l">
              <a:lnSpc>
                <a:spcPct val="115000"/>
              </a:lnSpc>
              <a:spcBef>
                <a:spcPts val="0"/>
              </a:spcBef>
              <a:spcAft>
                <a:spcPts val="0"/>
              </a:spcAft>
              <a:buSzPts val="3000"/>
              <a:buChar char="✂"/>
            </a:pPr>
            <a:r>
              <a:rPr lang="en"/>
              <a:t>Paper and cardboard</a:t>
            </a:r>
            <a:endParaRPr/>
          </a:p>
          <a:p>
            <a:pPr indent="0" lvl="0" marL="457200" rtl="0" algn="l">
              <a:lnSpc>
                <a:spcPct val="115000"/>
              </a:lnSpc>
              <a:spcBef>
                <a:spcPts val="1600"/>
              </a:spcBef>
              <a:spcAft>
                <a:spcPts val="1600"/>
              </a:spcAft>
              <a:buNone/>
            </a:pPr>
            <a:r>
              <a:t/>
            </a:r>
            <a:endParaRPr/>
          </a:p>
        </p:txBody>
      </p:sp>
      <p:grpSp>
        <p:nvGrpSpPr>
          <p:cNvPr id="1373" name="Google Shape;1373;p28"/>
          <p:cNvGrpSpPr/>
          <p:nvPr/>
        </p:nvGrpSpPr>
        <p:grpSpPr>
          <a:xfrm flipH="1" rot="-449160">
            <a:off x="8147554" y="3028282"/>
            <a:ext cx="2247472" cy="2689057"/>
            <a:chOff x="5616732" y="2043690"/>
            <a:chExt cx="2247193" cy="2688723"/>
          </a:xfrm>
        </p:grpSpPr>
        <p:sp>
          <p:nvSpPr>
            <p:cNvPr id="1374" name="Google Shape;1374;p28"/>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5" name="Google Shape;1375;p28"/>
            <p:cNvGrpSpPr/>
            <p:nvPr/>
          </p:nvGrpSpPr>
          <p:grpSpPr>
            <a:xfrm rot="1857791">
              <a:off x="6541011" y="2303555"/>
              <a:ext cx="344109" cy="303742"/>
              <a:chOff x="4859328" y="1925846"/>
              <a:chExt cx="202285" cy="178555"/>
            </a:xfrm>
          </p:grpSpPr>
          <p:sp>
            <p:nvSpPr>
              <p:cNvPr id="1376" name="Google Shape;1376;p28"/>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28"/>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28"/>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28"/>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28"/>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28"/>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28"/>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28"/>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28"/>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28"/>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86" name="Google Shape;1386;p28"/>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28"/>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88" name="Google Shape;1388;p28"/>
            <p:cNvGrpSpPr/>
            <p:nvPr/>
          </p:nvGrpSpPr>
          <p:grpSpPr>
            <a:xfrm>
              <a:off x="5616732" y="2354629"/>
              <a:ext cx="2247193" cy="2377784"/>
              <a:chOff x="5616732" y="2354629"/>
              <a:chExt cx="2247193" cy="2377784"/>
            </a:xfrm>
          </p:grpSpPr>
          <p:sp>
            <p:nvSpPr>
              <p:cNvPr id="1389" name="Google Shape;1389;p28"/>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28"/>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28"/>
              <p:cNvSpPr/>
              <p:nvPr/>
            </p:nvSpPr>
            <p:spPr>
              <a:xfrm>
                <a:off x="6153150" y="4295775"/>
                <a:ext cx="995400" cy="1143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92" name="Google Shape;1392;p28"/>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393" name="Google Shape;1393;p28"/>
              <p:cNvGrpSpPr/>
              <p:nvPr/>
            </p:nvGrpSpPr>
            <p:grpSpPr>
              <a:xfrm rot="1857791">
                <a:off x="6424709" y="2840867"/>
                <a:ext cx="898463" cy="1228194"/>
                <a:chOff x="5079785" y="2109319"/>
                <a:chExt cx="528162" cy="721995"/>
              </a:xfrm>
            </p:grpSpPr>
            <p:sp>
              <p:nvSpPr>
                <p:cNvPr id="1394" name="Google Shape;1394;p28"/>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28"/>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396" name="Google Shape;1396;p28"/>
          <p:cNvGrpSpPr/>
          <p:nvPr/>
        </p:nvGrpSpPr>
        <p:grpSpPr>
          <a:xfrm flipH="1" rot="-1556237">
            <a:off x="9134220" y="2670521"/>
            <a:ext cx="2247259" cy="2688803"/>
            <a:chOff x="5616732" y="2043690"/>
            <a:chExt cx="2247193" cy="2688723"/>
          </a:xfrm>
        </p:grpSpPr>
        <p:sp>
          <p:nvSpPr>
            <p:cNvPr id="1397" name="Google Shape;1397;p28"/>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98" name="Google Shape;1398;p28"/>
            <p:cNvGrpSpPr/>
            <p:nvPr/>
          </p:nvGrpSpPr>
          <p:grpSpPr>
            <a:xfrm rot="1857791">
              <a:off x="6541011" y="2303555"/>
              <a:ext cx="344109" cy="303742"/>
              <a:chOff x="4859328" y="1925846"/>
              <a:chExt cx="202285" cy="178555"/>
            </a:xfrm>
          </p:grpSpPr>
          <p:sp>
            <p:nvSpPr>
              <p:cNvPr id="1399" name="Google Shape;1399;p28"/>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28"/>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28"/>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28"/>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28"/>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28"/>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28"/>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28"/>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28"/>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28"/>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09" name="Google Shape;1409;p28"/>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28"/>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11" name="Google Shape;1411;p28"/>
            <p:cNvGrpSpPr/>
            <p:nvPr/>
          </p:nvGrpSpPr>
          <p:grpSpPr>
            <a:xfrm>
              <a:off x="5616732" y="2354629"/>
              <a:ext cx="2247193" cy="2377784"/>
              <a:chOff x="5616732" y="2354629"/>
              <a:chExt cx="2247193" cy="2377784"/>
            </a:xfrm>
          </p:grpSpPr>
          <p:sp>
            <p:nvSpPr>
              <p:cNvPr id="1412" name="Google Shape;1412;p28"/>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28"/>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28"/>
              <p:cNvSpPr/>
              <p:nvPr/>
            </p:nvSpPr>
            <p:spPr>
              <a:xfrm>
                <a:off x="6153150" y="4295775"/>
                <a:ext cx="995400" cy="1143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15" name="Google Shape;1415;p28"/>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416" name="Google Shape;1416;p28"/>
              <p:cNvGrpSpPr/>
              <p:nvPr/>
            </p:nvGrpSpPr>
            <p:grpSpPr>
              <a:xfrm rot="1857791">
                <a:off x="6424709" y="2840867"/>
                <a:ext cx="898463" cy="1228194"/>
                <a:chOff x="5079785" y="2109319"/>
                <a:chExt cx="528162" cy="721995"/>
              </a:xfrm>
            </p:grpSpPr>
            <p:sp>
              <p:nvSpPr>
                <p:cNvPr id="1417" name="Google Shape;1417;p28"/>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28"/>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419" name="Google Shape;1419;p28"/>
          <p:cNvGrpSpPr/>
          <p:nvPr/>
        </p:nvGrpSpPr>
        <p:grpSpPr>
          <a:xfrm rot="6404727">
            <a:off x="184768" y="2150780"/>
            <a:ext cx="1353762" cy="1392313"/>
            <a:chOff x="-81790" y="3834279"/>
            <a:chExt cx="1407093" cy="1447163"/>
          </a:xfrm>
        </p:grpSpPr>
        <p:sp>
          <p:nvSpPr>
            <p:cNvPr id="1420" name="Google Shape;1420;p28"/>
            <p:cNvSpPr/>
            <p:nvPr/>
          </p:nvSpPr>
          <p:spPr>
            <a:xfrm rot="2108515">
              <a:off x="239509" y="4155315"/>
              <a:ext cx="742178" cy="895489"/>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21" name="Google Shape;1421;p28"/>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22" name="Google Shape;1422;p28"/>
            <p:cNvSpPr/>
            <p:nvPr/>
          </p:nvSpPr>
          <p:spPr>
            <a:xfrm rot="2107687">
              <a:off x="-116538" y="4849492"/>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23" name="Google Shape;1423;p28"/>
            <p:cNvSpPr/>
            <p:nvPr/>
          </p:nvSpPr>
          <p:spPr>
            <a:xfrm rot="2107687">
              <a:off x="418455" y="4089029"/>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424" name="Google Shape;1424;p28"/>
            <p:cNvGrpSpPr/>
            <p:nvPr/>
          </p:nvGrpSpPr>
          <p:grpSpPr>
            <a:xfrm rot="2857679">
              <a:off x="204676" y="4237235"/>
              <a:ext cx="863989" cy="618737"/>
              <a:chOff x="3382636" y="190450"/>
              <a:chExt cx="507919" cy="363741"/>
            </a:xfrm>
          </p:grpSpPr>
          <p:sp>
            <p:nvSpPr>
              <p:cNvPr id="1425" name="Google Shape;1425;p28"/>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28"/>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28"/>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28"/>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28"/>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28"/>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4" name="Shape 1434"/>
        <p:cNvGrpSpPr/>
        <p:nvPr/>
      </p:nvGrpSpPr>
      <p:grpSpPr>
        <a:xfrm>
          <a:off x="0" y="0"/>
          <a:ext cx="0" cy="0"/>
          <a:chOff x="0" y="0"/>
          <a:chExt cx="0" cy="0"/>
        </a:xfrm>
      </p:grpSpPr>
      <p:sp>
        <p:nvSpPr>
          <p:cNvPr id="1435" name="Google Shape;1435;p29"/>
          <p:cNvSpPr txBox="1"/>
          <p:nvPr>
            <p:ph type="title"/>
          </p:nvPr>
        </p:nvSpPr>
        <p:spPr>
          <a:xfrm rot="449501">
            <a:off x="2215667" y="1923720"/>
            <a:ext cx="8495015" cy="3639775"/>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Clearly, animals know more than we think, and think a great deal more than we know.</a:t>
            </a:r>
            <a:endParaRPr/>
          </a:p>
        </p:txBody>
      </p:sp>
      <p:sp>
        <p:nvSpPr>
          <p:cNvPr id="1436" name="Google Shape;1436;p29"/>
          <p:cNvSpPr txBox="1"/>
          <p:nvPr>
            <p:ph idx="1" type="subTitle"/>
          </p:nvPr>
        </p:nvSpPr>
        <p:spPr>
          <a:xfrm rot="449356">
            <a:off x="1919058" y="5579602"/>
            <a:ext cx="8504651" cy="565833"/>
          </a:xfrm>
          <a:prstGeom prst="rect">
            <a:avLst/>
          </a:prstGeom>
        </p:spPr>
        <p:txBody>
          <a:bodyPr anchorCtr="0" anchor="t" bIns="121900" lIns="121900" spcFirstLastPara="1" rIns="121900" wrap="square" tIns="121900">
            <a:normAutofit lnSpcReduction="10000"/>
          </a:bodyPr>
          <a:lstStyle/>
          <a:p>
            <a:pPr indent="0" lvl="0" marL="457200" rtl="0" algn="r">
              <a:spcBef>
                <a:spcPts val="0"/>
              </a:spcBef>
              <a:spcAft>
                <a:spcPts val="0"/>
              </a:spcAft>
              <a:buNone/>
            </a:pPr>
            <a:r>
              <a:rPr lang="en"/>
              <a:t>― Irene M. Pepperberg</a:t>
            </a:r>
            <a:endParaRPr/>
          </a:p>
        </p:txBody>
      </p:sp>
      <p:sp>
        <p:nvSpPr>
          <p:cNvPr id="1437" name="Google Shape;1437;p29"/>
          <p:cNvSpPr/>
          <p:nvPr/>
        </p:nvSpPr>
        <p:spPr>
          <a:xfrm>
            <a:off x="0" y="2421000"/>
            <a:ext cx="1828200" cy="2016000"/>
          </a:xfrm>
          <a:prstGeom prst="foldedCorner">
            <a:avLst>
              <a:gd fmla="val 16667"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aveat SemiBold"/>
              <a:ea typeface="Caveat SemiBold"/>
              <a:cs typeface="Caveat SemiBold"/>
              <a:sym typeface="Caveat SemiBold"/>
            </a:endParaRPr>
          </a:p>
        </p:txBody>
      </p:sp>
      <p:grpSp>
        <p:nvGrpSpPr>
          <p:cNvPr id="1438" name="Google Shape;1438;p29"/>
          <p:cNvGrpSpPr/>
          <p:nvPr/>
        </p:nvGrpSpPr>
        <p:grpSpPr>
          <a:xfrm rot="10800000">
            <a:off x="262327" y="2967289"/>
            <a:ext cx="1237846" cy="872004"/>
            <a:chOff x="621403" y="597265"/>
            <a:chExt cx="1588204" cy="1118814"/>
          </a:xfrm>
        </p:grpSpPr>
        <p:sp>
          <p:nvSpPr>
            <p:cNvPr id="1439" name="Google Shape;1439;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0" name="Google Shape;1440;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1" name="Google Shape;1441;p29"/>
          <p:cNvGrpSpPr/>
          <p:nvPr/>
        </p:nvGrpSpPr>
        <p:grpSpPr>
          <a:xfrm rot="-9453674">
            <a:off x="9837517" y="4005054"/>
            <a:ext cx="2868541" cy="2745389"/>
            <a:chOff x="2643121" y="3033568"/>
            <a:chExt cx="1686293" cy="1613897"/>
          </a:xfrm>
        </p:grpSpPr>
        <p:sp>
          <p:nvSpPr>
            <p:cNvPr id="1442" name="Google Shape;1442;p29"/>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29"/>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4" name="Google Shape;1444;p29"/>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5" name="Google Shape;1445;p29"/>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29"/>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0" name="Shape 1450"/>
        <p:cNvGrpSpPr/>
        <p:nvPr/>
      </p:nvGrpSpPr>
      <p:grpSpPr>
        <a:xfrm>
          <a:off x="0" y="0"/>
          <a:ext cx="0" cy="0"/>
          <a:chOff x="0" y="0"/>
          <a:chExt cx="0" cy="0"/>
        </a:xfrm>
      </p:grpSpPr>
      <p:sp>
        <p:nvSpPr>
          <p:cNvPr id="1451" name="Google Shape;1451;p30"/>
          <p:cNvSpPr txBox="1"/>
          <p:nvPr>
            <p:ph type="title"/>
          </p:nvPr>
        </p:nvSpPr>
        <p:spPr>
          <a:xfrm>
            <a:off x="1956610" y="877850"/>
            <a:ext cx="9212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452" name="Google Shape;1452;p30"/>
          <p:cNvSpPr txBox="1"/>
          <p:nvPr>
            <p:ph idx="1" type="body"/>
          </p:nvPr>
        </p:nvSpPr>
        <p:spPr>
          <a:xfrm>
            <a:off x="1956599" y="2133560"/>
            <a:ext cx="43245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453" name="Google Shape;1453;p30"/>
          <p:cNvSpPr txBox="1"/>
          <p:nvPr>
            <p:ph idx="2" type="body"/>
          </p:nvPr>
        </p:nvSpPr>
        <p:spPr>
          <a:xfrm>
            <a:off x="6844307" y="2133560"/>
            <a:ext cx="43245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
        <p:nvSpPr>
          <p:cNvPr id="1454" name="Google Shape;1454;p30"/>
          <p:cNvSpPr/>
          <p:nvPr/>
        </p:nvSpPr>
        <p:spPr>
          <a:xfrm>
            <a:off x="8844250" y="4954025"/>
            <a:ext cx="3547762" cy="2022596"/>
          </a:xfrm>
          <a:custGeom>
            <a:rect b="b" l="l" r="r" t="t"/>
            <a:pathLst>
              <a:path extrusionOk="0" h="55604" w="83008">
                <a:moveTo>
                  <a:pt x="83008" y="1057"/>
                </a:moveTo>
                <a:cubicBezTo>
                  <a:pt x="74801" y="1057"/>
                  <a:pt x="64304" y="-2375"/>
                  <a:pt x="58501" y="3428"/>
                </a:cubicBezTo>
                <a:cubicBezTo>
                  <a:pt x="52241" y="9688"/>
                  <a:pt x="58042" y="22863"/>
                  <a:pt x="51781" y="29121"/>
                </a:cubicBezTo>
                <a:cubicBezTo>
                  <a:pt x="48476" y="32425"/>
                  <a:pt x="42042" y="30955"/>
                  <a:pt x="38737" y="34260"/>
                </a:cubicBezTo>
                <a:cubicBezTo>
                  <a:pt x="36342" y="36655"/>
                  <a:pt x="37623" y="40997"/>
                  <a:pt x="36365" y="44142"/>
                </a:cubicBezTo>
                <a:cubicBezTo>
                  <a:pt x="34630" y="48481"/>
                  <a:pt x="27754" y="47802"/>
                  <a:pt x="23321" y="49280"/>
                </a:cubicBezTo>
                <a:cubicBezTo>
                  <a:pt x="15680" y="51827"/>
                  <a:pt x="8054" y="55604"/>
                  <a:pt x="0" y="55604"/>
                </a:cubicBezTo>
              </a:path>
            </a:pathLst>
          </a:custGeom>
          <a:noFill/>
          <a:ln cap="rnd" cmpd="sng" w="76200">
            <a:solidFill>
              <a:schemeClr val="accent2"/>
            </a:solidFill>
            <a:prstDash val="solid"/>
            <a:round/>
            <a:headEnd len="med" w="med" type="none"/>
            <a:tailEnd len="med" w="med" type="none"/>
          </a:ln>
        </p:spPr>
      </p:sp>
      <p:sp>
        <p:nvSpPr>
          <p:cNvPr id="1455" name="Google Shape;1455;p30"/>
          <p:cNvSpPr/>
          <p:nvPr/>
        </p:nvSpPr>
        <p:spPr>
          <a:xfrm>
            <a:off x="10692175" y="5795343"/>
            <a:ext cx="1620625" cy="1062650"/>
          </a:xfrm>
          <a:custGeom>
            <a:rect b="b" l="l" r="r" t="t"/>
            <a:pathLst>
              <a:path extrusionOk="0" h="42506" w="64825">
                <a:moveTo>
                  <a:pt x="64825" y="1397"/>
                </a:moveTo>
                <a:cubicBezTo>
                  <a:pt x="58943" y="-72"/>
                  <a:pt x="52065" y="-917"/>
                  <a:pt x="46642" y="1793"/>
                </a:cubicBezTo>
                <a:cubicBezTo>
                  <a:pt x="41856" y="4184"/>
                  <a:pt x="41545" y="12047"/>
                  <a:pt x="36760" y="14441"/>
                </a:cubicBezTo>
                <a:cubicBezTo>
                  <a:pt x="27779" y="18933"/>
                  <a:pt x="16015" y="17894"/>
                  <a:pt x="8301" y="24323"/>
                </a:cubicBezTo>
                <a:cubicBezTo>
                  <a:pt x="3183" y="28589"/>
                  <a:pt x="2977" y="36545"/>
                  <a:pt x="0" y="42506"/>
                </a:cubicBezTo>
              </a:path>
            </a:pathLst>
          </a:custGeom>
          <a:noFill/>
          <a:ln cap="rnd" cmpd="sng" w="76200">
            <a:solidFill>
              <a:schemeClr val="accent6"/>
            </a:solidFill>
            <a:prstDash val="solid"/>
            <a:round/>
            <a:headEnd len="med" w="med" type="none"/>
            <a:tailEnd len="med" w="med" type="none"/>
          </a:ln>
        </p:spPr>
      </p:sp>
      <p:sp>
        <p:nvSpPr>
          <p:cNvPr id="1456" name="Google Shape;1456;p30"/>
          <p:cNvSpPr/>
          <p:nvPr/>
        </p:nvSpPr>
        <p:spPr>
          <a:xfrm flipH="1" rot="-5216342">
            <a:off x="10692156" y="5374615"/>
            <a:ext cx="1620668" cy="1062678"/>
          </a:xfrm>
          <a:custGeom>
            <a:rect b="b" l="l" r="r" t="t"/>
            <a:pathLst>
              <a:path extrusionOk="0" h="42506" w="64825">
                <a:moveTo>
                  <a:pt x="64825" y="1397"/>
                </a:moveTo>
                <a:cubicBezTo>
                  <a:pt x="58943" y="-72"/>
                  <a:pt x="52065" y="-917"/>
                  <a:pt x="46642" y="1793"/>
                </a:cubicBezTo>
                <a:cubicBezTo>
                  <a:pt x="41856" y="4184"/>
                  <a:pt x="41545" y="12047"/>
                  <a:pt x="36760" y="14441"/>
                </a:cubicBezTo>
                <a:cubicBezTo>
                  <a:pt x="27779" y="18933"/>
                  <a:pt x="16015" y="17894"/>
                  <a:pt x="8301" y="24323"/>
                </a:cubicBezTo>
                <a:cubicBezTo>
                  <a:pt x="3183" y="28589"/>
                  <a:pt x="2977" y="36545"/>
                  <a:pt x="0" y="42506"/>
                </a:cubicBezTo>
              </a:path>
            </a:pathLst>
          </a:custGeom>
          <a:noFill/>
          <a:ln cap="rnd" cmpd="sng" w="76200">
            <a:solidFill>
              <a:schemeClr val="accent3"/>
            </a:solidFill>
            <a:prstDash val="solid"/>
            <a:round/>
            <a:headEnd len="med" w="med" type="none"/>
            <a:tailEnd len="med" w="med" type="none"/>
          </a:ln>
        </p:spPr>
      </p:sp>
      <p:sp>
        <p:nvSpPr>
          <p:cNvPr id="1457" name="Google Shape;1457;p30"/>
          <p:cNvSpPr/>
          <p:nvPr/>
        </p:nvSpPr>
        <p:spPr>
          <a:xfrm>
            <a:off x="4614825" y="1723733"/>
            <a:ext cx="4061425" cy="198600"/>
          </a:xfrm>
          <a:custGeom>
            <a:rect b="b" l="l" r="r" t="t"/>
            <a:pathLst>
              <a:path extrusionOk="0" h="7944" w="162457">
                <a:moveTo>
                  <a:pt x="0" y="3781"/>
                </a:moveTo>
                <a:cubicBezTo>
                  <a:pt x="16628" y="-966"/>
                  <a:pt x="34647" y="4607"/>
                  <a:pt x="51781" y="6944"/>
                </a:cubicBezTo>
                <a:cubicBezTo>
                  <a:pt x="60662" y="8155"/>
                  <a:pt x="69727" y="6990"/>
                  <a:pt x="78659" y="7734"/>
                </a:cubicBezTo>
                <a:cubicBezTo>
                  <a:pt x="95520" y="9138"/>
                  <a:pt x="111993" y="1572"/>
                  <a:pt x="128859" y="224"/>
                </a:cubicBezTo>
                <a:cubicBezTo>
                  <a:pt x="140051" y="-671"/>
                  <a:pt x="151230" y="2596"/>
                  <a:pt x="162457" y="2596"/>
                </a:cubicBezTo>
              </a:path>
            </a:pathLst>
          </a:custGeom>
          <a:noFill/>
          <a:ln cap="rnd" cmpd="sng" w="76200">
            <a:solidFill>
              <a:schemeClr val="accent3"/>
            </a:solidFill>
            <a:prstDash val="solid"/>
            <a:round/>
            <a:headEnd len="med" w="med" type="none"/>
            <a:tailEnd len="med" w="med" type="none"/>
          </a:ln>
        </p:spPr>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1" name="Shape 1461"/>
        <p:cNvGrpSpPr/>
        <p:nvPr/>
      </p:nvGrpSpPr>
      <p:grpSpPr>
        <a:xfrm>
          <a:off x="0" y="0"/>
          <a:ext cx="0" cy="0"/>
          <a:chOff x="0" y="0"/>
          <a:chExt cx="0" cy="0"/>
        </a:xfrm>
      </p:grpSpPr>
      <p:pic>
        <p:nvPicPr>
          <p:cNvPr id="1462" name="Google Shape;1462;p31"/>
          <p:cNvPicPr preferRelativeResize="0"/>
          <p:nvPr/>
        </p:nvPicPr>
        <p:blipFill rotWithShape="1">
          <a:blip r:embed="rId3">
            <a:alphaModFix/>
          </a:blip>
          <a:srcRect b="5096" l="0" r="0" t="0"/>
          <a:stretch/>
        </p:blipFill>
        <p:spPr>
          <a:xfrm flipH="1" rot="779986">
            <a:off x="6754900" y="205385"/>
            <a:ext cx="5169576" cy="6447230"/>
          </a:xfrm>
          <a:prstGeom prst="rect">
            <a:avLst/>
          </a:prstGeom>
          <a:noFill/>
          <a:ln cap="sq" cmpd="sng" w="152400">
            <a:solidFill>
              <a:schemeClr val="lt2"/>
            </a:solidFill>
            <a:prstDash val="solid"/>
            <a:round/>
            <a:headEnd len="sm" w="sm" type="none"/>
            <a:tailEnd len="sm" w="sm" type="none"/>
          </a:ln>
        </p:spPr>
      </p:pic>
      <p:sp>
        <p:nvSpPr>
          <p:cNvPr id="1463" name="Google Shape;1463;p31"/>
          <p:cNvSpPr txBox="1"/>
          <p:nvPr>
            <p:ph type="title"/>
          </p:nvPr>
        </p:nvSpPr>
        <p:spPr>
          <a:xfrm>
            <a:off x="1074300" y="1191350"/>
            <a:ext cx="5162400" cy="105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464" name="Google Shape;1464;p31"/>
          <p:cNvSpPr txBox="1"/>
          <p:nvPr>
            <p:ph idx="1" type="body"/>
          </p:nvPr>
        </p:nvSpPr>
        <p:spPr>
          <a:xfrm>
            <a:off x="1074300" y="2247950"/>
            <a:ext cx="5162400" cy="3714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grpSp>
        <p:nvGrpSpPr>
          <p:cNvPr id="1465" name="Google Shape;1465;p31"/>
          <p:cNvGrpSpPr/>
          <p:nvPr/>
        </p:nvGrpSpPr>
        <p:grpSpPr>
          <a:xfrm rot="7422043">
            <a:off x="9267028" y="-678947"/>
            <a:ext cx="3269833" cy="3129452"/>
            <a:chOff x="2643121" y="3033568"/>
            <a:chExt cx="1686293" cy="1613897"/>
          </a:xfrm>
        </p:grpSpPr>
        <p:sp>
          <p:nvSpPr>
            <p:cNvPr id="1466" name="Google Shape;1466;p31"/>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31"/>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8" name="Google Shape;1468;p31"/>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9" name="Google Shape;1469;p31"/>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31"/>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1" name="Google Shape;1471;p31"/>
          <p:cNvGrpSpPr/>
          <p:nvPr/>
        </p:nvGrpSpPr>
        <p:grpSpPr>
          <a:xfrm>
            <a:off x="10280072" y="5080803"/>
            <a:ext cx="1780031" cy="1855162"/>
            <a:chOff x="-216478" y="5004603"/>
            <a:chExt cx="1780031" cy="1855162"/>
          </a:xfrm>
        </p:grpSpPr>
        <p:sp>
          <p:nvSpPr>
            <p:cNvPr id="1472" name="Google Shape;1472;p31"/>
            <p:cNvSpPr/>
            <p:nvPr/>
          </p:nvSpPr>
          <p:spPr>
            <a:xfrm flipH="1" rot="366400">
              <a:off x="-131747" y="5114345"/>
              <a:ext cx="1475419" cy="1671686"/>
            </a:xfrm>
            <a:custGeom>
              <a:rect b="b" l="l" r="r" t="t"/>
              <a:pathLst>
                <a:path extrusionOk="0" h="1451703" w="1281264">
                  <a:moveTo>
                    <a:pt x="45069" y="1362"/>
                  </a:moveTo>
                  <a:cubicBezTo>
                    <a:pt x="36309" y="-1075"/>
                    <a:pt x="26656" y="-359"/>
                    <a:pt x="18113" y="4463"/>
                  </a:cubicBezTo>
                  <a:cubicBezTo>
                    <a:pt x="1026" y="14109"/>
                    <a:pt x="-5065" y="35767"/>
                    <a:pt x="4581" y="52854"/>
                  </a:cubicBezTo>
                  <a:cubicBezTo>
                    <a:pt x="6371" y="56024"/>
                    <a:pt x="9746" y="61813"/>
                    <a:pt x="14601" y="69832"/>
                  </a:cubicBezTo>
                  <a:cubicBezTo>
                    <a:pt x="22593" y="83041"/>
                    <a:pt x="31714" y="97991"/>
                    <a:pt x="42402" y="114280"/>
                  </a:cubicBezTo>
                  <a:cubicBezTo>
                    <a:pt x="72867" y="160720"/>
                    <a:pt x="108013" y="209059"/>
                    <a:pt x="147072" y="257179"/>
                  </a:cubicBezTo>
                  <a:cubicBezTo>
                    <a:pt x="240437" y="372198"/>
                    <a:pt x="341989" y="467317"/>
                    <a:pt x="449807" y="530177"/>
                  </a:cubicBezTo>
                  <a:cubicBezTo>
                    <a:pt x="450896" y="530812"/>
                    <a:pt x="451896" y="531282"/>
                    <a:pt x="452985" y="531909"/>
                  </a:cubicBezTo>
                  <a:cubicBezTo>
                    <a:pt x="537279" y="580479"/>
                    <a:pt x="620460" y="604577"/>
                    <a:pt x="764217" y="631619"/>
                  </a:cubicBezTo>
                  <a:cubicBezTo>
                    <a:pt x="883483" y="654049"/>
                    <a:pt x="901675" y="657968"/>
                    <a:pt x="941294" y="671638"/>
                  </a:cubicBezTo>
                  <a:cubicBezTo>
                    <a:pt x="990608" y="688661"/>
                    <a:pt x="1021176" y="709877"/>
                    <a:pt x="1037652" y="739594"/>
                  </a:cubicBezTo>
                  <a:cubicBezTo>
                    <a:pt x="1061398" y="782435"/>
                    <a:pt x="1048076" y="805595"/>
                    <a:pt x="960701" y="891856"/>
                  </a:cubicBezTo>
                  <a:cubicBezTo>
                    <a:pt x="896133" y="955598"/>
                    <a:pt x="864323" y="996865"/>
                    <a:pt x="846026" y="1054251"/>
                  </a:cubicBezTo>
                  <a:cubicBezTo>
                    <a:pt x="813972" y="1154786"/>
                    <a:pt x="836270" y="1233085"/>
                    <a:pt x="906978" y="1293750"/>
                  </a:cubicBezTo>
                  <a:cubicBezTo>
                    <a:pt x="957219" y="1336850"/>
                    <a:pt x="1008550" y="1360876"/>
                    <a:pt x="1148425" y="1415348"/>
                  </a:cubicBezTo>
                  <a:cubicBezTo>
                    <a:pt x="1188218" y="1430844"/>
                    <a:pt x="1208535" y="1439122"/>
                    <a:pt x="1231929" y="1448919"/>
                  </a:cubicBezTo>
                  <a:cubicBezTo>
                    <a:pt x="1250028" y="1456501"/>
                    <a:pt x="1270905" y="1448077"/>
                    <a:pt x="1278483" y="1429978"/>
                  </a:cubicBezTo>
                  <a:cubicBezTo>
                    <a:pt x="1286061" y="1411878"/>
                    <a:pt x="1277637" y="1391006"/>
                    <a:pt x="1259541" y="1383424"/>
                  </a:cubicBezTo>
                  <a:cubicBezTo>
                    <a:pt x="1235427" y="1373328"/>
                    <a:pt x="1214478" y="1365013"/>
                    <a:pt x="1174146" y="1349307"/>
                  </a:cubicBezTo>
                  <a:cubicBezTo>
                    <a:pt x="1042862" y="1298183"/>
                    <a:pt x="994936" y="1275716"/>
                    <a:pt x="953337" y="1240027"/>
                  </a:cubicBezTo>
                  <a:cubicBezTo>
                    <a:pt x="904250" y="1197919"/>
                    <a:pt x="890259" y="1149107"/>
                    <a:pt x="913629" y="1075811"/>
                  </a:cubicBezTo>
                  <a:cubicBezTo>
                    <a:pt x="927381" y="1032686"/>
                    <a:pt x="953847" y="998650"/>
                    <a:pt x="1010626" y="942595"/>
                  </a:cubicBezTo>
                  <a:cubicBezTo>
                    <a:pt x="1069437" y="884537"/>
                    <a:pt x="1081343" y="871697"/>
                    <a:pt x="1098297" y="842319"/>
                  </a:cubicBezTo>
                  <a:cubicBezTo>
                    <a:pt x="1123937" y="797887"/>
                    <a:pt x="1126006" y="752192"/>
                    <a:pt x="1099964" y="705218"/>
                  </a:cubicBezTo>
                  <a:cubicBezTo>
                    <a:pt x="1073700" y="657830"/>
                    <a:pt x="1028900" y="626696"/>
                    <a:pt x="964486" y="604464"/>
                  </a:cubicBezTo>
                  <a:cubicBezTo>
                    <a:pt x="920013" y="589113"/>
                    <a:pt x="901351" y="585069"/>
                    <a:pt x="777361" y="561748"/>
                  </a:cubicBezTo>
                  <a:cubicBezTo>
                    <a:pt x="641008" y="536103"/>
                    <a:pt x="564001" y="513761"/>
                    <a:pt x="488580" y="470309"/>
                  </a:cubicBezTo>
                  <a:cubicBezTo>
                    <a:pt x="487596" y="469742"/>
                    <a:pt x="486390" y="469151"/>
                    <a:pt x="485402" y="468576"/>
                  </a:cubicBezTo>
                  <a:cubicBezTo>
                    <a:pt x="386074" y="410664"/>
                    <a:pt x="290542" y="321463"/>
                    <a:pt x="202129" y="212540"/>
                  </a:cubicBezTo>
                  <a:cubicBezTo>
                    <a:pt x="164676" y="166400"/>
                    <a:pt x="131131" y="119830"/>
                    <a:pt x="101917" y="75297"/>
                  </a:cubicBezTo>
                  <a:cubicBezTo>
                    <a:pt x="91716" y="59748"/>
                    <a:pt x="82762" y="45652"/>
                    <a:pt x="75205" y="33164"/>
                  </a:cubicBezTo>
                  <a:cubicBezTo>
                    <a:pt x="72582" y="28828"/>
                    <a:pt x="66825" y="18566"/>
                    <a:pt x="66504" y="17996"/>
                  </a:cubicBezTo>
                  <a:cubicBezTo>
                    <a:pt x="61680" y="9450"/>
                    <a:pt x="53828" y="3799"/>
                    <a:pt x="45069" y="13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31"/>
            <p:cNvSpPr/>
            <p:nvPr/>
          </p:nvSpPr>
          <p:spPr>
            <a:xfrm>
              <a:off x="441676" y="5042134"/>
              <a:ext cx="1103602" cy="1103603"/>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31"/>
            <p:cNvSpPr/>
            <p:nvPr/>
          </p:nvSpPr>
          <p:spPr>
            <a:xfrm>
              <a:off x="441676" y="5042128"/>
              <a:ext cx="1103602" cy="1103603"/>
            </a:xfrm>
            <a:custGeom>
              <a:rect b="b" l="l" r="r" t="t"/>
              <a:pathLst>
                <a:path extrusionOk="0" h="959655" w="959654">
                  <a:moveTo>
                    <a:pt x="42277" y="283182"/>
                  </a:moveTo>
                  <a:cubicBezTo>
                    <a:pt x="150882" y="41528"/>
                    <a:pt x="434820" y="-66328"/>
                    <a:pt x="676473" y="42277"/>
                  </a:cubicBezTo>
                  <a:cubicBezTo>
                    <a:pt x="918126" y="150882"/>
                    <a:pt x="1025984" y="434821"/>
                    <a:pt x="917377" y="676474"/>
                  </a:cubicBezTo>
                  <a:cubicBezTo>
                    <a:pt x="808774" y="918126"/>
                    <a:pt x="524834" y="1025985"/>
                    <a:pt x="283182" y="917377"/>
                  </a:cubicBezTo>
                  <a:cubicBezTo>
                    <a:pt x="41528" y="808774"/>
                    <a:pt x="-66328" y="524835"/>
                    <a:pt x="42277" y="283182"/>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475" name="Google Shape;1475;p31"/>
            <p:cNvGrpSpPr/>
            <p:nvPr/>
          </p:nvGrpSpPr>
          <p:grpSpPr>
            <a:xfrm flipH="1">
              <a:off x="424063" y="5004603"/>
              <a:ext cx="1139490" cy="1179325"/>
              <a:chOff x="1819678" y="232394"/>
              <a:chExt cx="821905" cy="850639"/>
            </a:xfrm>
          </p:grpSpPr>
          <p:sp>
            <p:nvSpPr>
              <p:cNvPr id="1476" name="Google Shape;1476;p31"/>
              <p:cNvSpPr/>
              <p:nvPr/>
            </p:nvSpPr>
            <p:spPr>
              <a:xfrm flipH="1">
                <a:off x="2241941" y="248825"/>
                <a:ext cx="370356" cy="687912"/>
              </a:xfrm>
              <a:custGeom>
                <a:rect b="b" l="l" r="r" t="t"/>
                <a:pathLst>
                  <a:path extrusionOk="0" h="828810" w="446212">
                    <a:moveTo>
                      <a:pt x="427576" y="4354"/>
                    </a:moveTo>
                    <a:cubicBezTo>
                      <a:pt x="423528" y="2136"/>
                      <a:pt x="419115" y="680"/>
                      <a:pt x="414233" y="184"/>
                    </a:cubicBezTo>
                    <a:cubicBezTo>
                      <a:pt x="394713" y="-1799"/>
                      <a:pt x="377278" y="12461"/>
                      <a:pt x="375294" y="31982"/>
                    </a:cubicBezTo>
                    <a:cubicBezTo>
                      <a:pt x="363854" y="144606"/>
                      <a:pt x="339059" y="243944"/>
                      <a:pt x="297068" y="294744"/>
                    </a:cubicBezTo>
                    <a:cubicBezTo>
                      <a:pt x="287280" y="306584"/>
                      <a:pt x="275613" y="319878"/>
                      <a:pt x="258020" y="338969"/>
                    </a:cubicBezTo>
                    <a:cubicBezTo>
                      <a:pt x="254721" y="342548"/>
                      <a:pt x="217020" y="383126"/>
                      <a:pt x="209495" y="391417"/>
                    </a:cubicBezTo>
                    <a:cubicBezTo>
                      <a:pt x="135741" y="472651"/>
                      <a:pt x="87755" y="537554"/>
                      <a:pt x="53944" y="610906"/>
                    </a:cubicBezTo>
                    <a:cubicBezTo>
                      <a:pt x="30485" y="661799"/>
                      <a:pt x="10092" y="729500"/>
                      <a:pt x="480" y="787421"/>
                    </a:cubicBezTo>
                    <a:cubicBezTo>
                      <a:pt x="-2732" y="806779"/>
                      <a:pt x="10517" y="825113"/>
                      <a:pt x="29874" y="828323"/>
                    </a:cubicBezTo>
                    <a:cubicBezTo>
                      <a:pt x="49232" y="831537"/>
                      <a:pt x="67452" y="818539"/>
                      <a:pt x="70663" y="799180"/>
                    </a:cubicBezTo>
                    <a:cubicBezTo>
                      <a:pt x="79263" y="747364"/>
                      <a:pt x="97687" y="685764"/>
                      <a:pt x="118415" y="640794"/>
                    </a:cubicBezTo>
                    <a:cubicBezTo>
                      <a:pt x="148509" y="575509"/>
                      <a:pt x="192999" y="515492"/>
                      <a:pt x="262283" y="439181"/>
                    </a:cubicBezTo>
                    <a:cubicBezTo>
                      <a:pt x="269626" y="431088"/>
                      <a:pt x="306974" y="390761"/>
                      <a:pt x="310322" y="387126"/>
                    </a:cubicBezTo>
                    <a:cubicBezTo>
                      <a:pt x="328720" y="367169"/>
                      <a:pt x="341071" y="353122"/>
                      <a:pt x="351864" y="340066"/>
                    </a:cubicBezTo>
                    <a:cubicBezTo>
                      <a:pt x="406036" y="274530"/>
                      <a:pt x="433166" y="165780"/>
                      <a:pt x="446031" y="39124"/>
                    </a:cubicBezTo>
                    <a:cubicBezTo>
                      <a:pt x="447521" y="24483"/>
                      <a:pt x="439716" y="11009"/>
                      <a:pt x="427576" y="43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7" name="Google Shape;1477;p31"/>
              <p:cNvSpPr/>
              <p:nvPr/>
            </p:nvSpPr>
            <p:spPr>
              <a:xfrm flipH="1">
                <a:off x="2132223" y="232394"/>
                <a:ext cx="401080" cy="792958"/>
              </a:xfrm>
              <a:custGeom>
                <a:rect b="b" l="l" r="r" t="t"/>
                <a:pathLst>
                  <a:path extrusionOk="0" h="955371" w="483229">
                    <a:moveTo>
                      <a:pt x="458536" y="5410"/>
                    </a:moveTo>
                    <a:cubicBezTo>
                      <a:pt x="450808" y="619"/>
                      <a:pt x="441194" y="-1311"/>
                      <a:pt x="431640" y="930"/>
                    </a:cubicBezTo>
                    <a:cubicBezTo>
                      <a:pt x="412537" y="5412"/>
                      <a:pt x="400717" y="24414"/>
                      <a:pt x="405198" y="43518"/>
                    </a:cubicBezTo>
                    <a:cubicBezTo>
                      <a:pt x="432733" y="160889"/>
                      <a:pt x="378270" y="369623"/>
                      <a:pt x="295579" y="460763"/>
                    </a:cubicBezTo>
                    <a:cubicBezTo>
                      <a:pt x="277460" y="480732"/>
                      <a:pt x="261348" y="496492"/>
                      <a:pt x="227801" y="528290"/>
                    </a:cubicBezTo>
                    <a:cubicBezTo>
                      <a:pt x="224219" y="531686"/>
                      <a:pt x="222543" y="533467"/>
                      <a:pt x="220757" y="535163"/>
                    </a:cubicBezTo>
                    <a:cubicBezTo>
                      <a:pt x="170957" y="582401"/>
                      <a:pt x="145155" y="609098"/>
                      <a:pt x="118194" y="644880"/>
                    </a:cubicBezTo>
                    <a:cubicBezTo>
                      <a:pt x="55148" y="728538"/>
                      <a:pt x="11692" y="824305"/>
                      <a:pt x="280" y="915367"/>
                    </a:cubicBezTo>
                    <a:cubicBezTo>
                      <a:pt x="-2161" y="934839"/>
                      <a:pt x="11646" y="952655"/>
                      <a:pt x="31116" y="955092"/>
                    </a:cubicBezTo>
                    <a:cubicBezTo>
                      <a:pt x="50586" y="957533"/>
                      <a:pt x="68401" y="943724"/>
                      <a:pt x="70841" y="924257"/>
                    </a:cubicBezTo>
                    <a:cubicBezTo>
                      <a:pt x="80567" y="846650"/>
                      <a:pt x="118931" y="762162"/>
                      <a:pt x="175001" y="687753"/>
                    </a:cubicBezTo>
                    <a:cubicBezTo>
                      <a:pt x="198934" y="655996"/>
                      <a:pt x="222510" y="631618"/>
                      <a:pt x="269606" y="586943"/>
                    </a:cubicBezTo>
                    <a:cubicBezTo>
                      <a:pt x="271383" y="585259"/>
                      <a:pt x="273067" y="583466"/>
                      <a:pt x="276654" y="580065"/>
                    </a:cubicBezTo>
                    <a:cubicBezTo>
                      <a:pt x="311452" y="547081"/>
                      <a:pt x="328429" y="530107"/>
                      <a:pt x="348111" y="508413"/>
                    </a:cubicBezTo>
                    <a:cubicBezTo>
                      <a:pt x="446465" y="400009"/>
                      <a:pt x="507114" y="167549"/>
                      <a:pt x="474227" y="27373"/>
                    </a:cubicBezTo>
                    <a:cubicBezTo>
                      <a:pt x="471988" y="17822"/>
                      <a:pt x="466264" y="10201"/>
                      <a:pt x="458536" y="54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8" name="Google Shape;1478;p31"/>
              <p:cNvSpPr/>
              <p:nvPr/>
            </p:nvSpPr>
            <p:spPr>
              <a:xfrm flipH="1">
                <a:off x="2028910" y="270666"/>
                <a:ext cx="396127" cy="799849"/>
              </a:xfrm>
              <a:custGeom>
                <a:rect b="b" l="l" r="r" t="t"/>
                <a:pathLst>
                  <a:path extrusionOk="0" h="963673" w="477262">
                    <a:moveTo>
                      <a:pt x="440027" y="3222"/>
                    </a:moveTo>
                    <a:cubicBezTo>
                      <a:pt x="431785" y="-617"/>
                      <a:pt x="421997" y="-1124"/>
                      <a:pt x="412779" y="2235"/>
                    </a:cubicBezTo>
                    <a:cubicBezTo>
                      <a:pt x="394340" y="8954"/>
                      <a:pt x="384956" y="29396"/>
                      <a:pt x="391676" y="47832"/>
                    </a:cubicBezTo>
                    <a:cubicBezTo>
                      <a:pt x="436533" y="170914"/>
                      <a:pt x="369177" y="349363"/>
                      <a:pt x="263909" y="464832"/>
                    </a:cubicBezTo>
                    <a:cubicBezTo>
                      <a:pt x="249065" y="481117"/>
                      <a:pt x="235920" y="494075"/>
                      <a:pt x="206264" y="522003"/>
                    </a:cubicBezTo>
                    <a:cubicBezTo>
                      <a:pt x="206074" y="522182"/>
                      <a:pt x="206090" y="521959"/>
                      <a:pt x="205896" y="522141"/>
                    </a:cubicBezTo>
                    <a:cubicBezTo>
                      <a:pt x="145898" y="578637"/>
                      <a:pt x="120602" y="606257"/>
                      <a:pt x="95179" y="647969"/>
                    </a:cubicBezTo>
                    <a:cubicBezTo>
                      <a:pt x="47371" y="726409"/>
                      <a:pt x="7983" y="839117"/>
                      <a:pt x="150" y="925091"/>
                    </a:cubicBezTo>
                    <a:cubicBezTo>
                      <a:pt x="-1628" y="944632"/>
                      <a:pt x="12634" y="961743"/>
                      <a:pt x="32174" y="963524"/>
                    </a:cubicBezTo>
                    <a:cubicBezTo>
                      <a:pt x="51719" y="965306"/>
                      <a:pt x="69198" y="950902"/>
                      <a:pt x="70976" y="931362"/>
                    </a:cubicBezTo>
                    <a:cubicBezTo>
                      <a:pt x="77780" y="856650"/>
                      <a:pt x="113602" y="754216"/>
                      <a:pt x="155958" y="684718"/>
                    </a:cubicBezTo>
                    <a:cubicBezTo>
                      <a:pt x="176964" y="650252"/>
                      <a:pt x="199354" y="626081"/>
                      <a:pt x="254748" y="573917"/>
                    </a:cubicBezTo>
                    <a:cubicBezTo>
                      <a:pt x="254943" y="573738"/>
                      <a:pt x="299865" y="530796"/>
                      <a:pt x="316328" y="512737"/>
                    </a:cubicBezTo>
                    <a:cubicBezTo>
                      <a:pt x="365865" y="458395"/>
                      <a:pt x="414224" y="380789"/>
                      <a:pt x="444026" y="301725"/>
                    </a:cubicBezTo>
                    <a:cubicBezTo>
                      <a:pt x="481306" y="202840"/>
                      <a:pt x="488839" y="106929"/>
                      <a:pt x="458373" y="23336"/>
                    </a:cubicBezTo>
                    <a:cubicBezTo>
                      <a:pt x="455013" y="14118"/>
                      <a:pt x="448269" y="7061"/>
                      <a:pt x="440027" y="32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9" name="Google Shape;1479;p31"/>
              <p:cNvSpPr/>
              <p:nvPr/>
            </p:nvSpPr>
            <p:spPr>
              <a:xfrm flipH="1">
                <a:off x="1919791" y="340316"/>
                <a:ext cx="400933" cy="742717"/>
              </a:xfrm>
              <a:custGeom>
                <a:rect b="b" l="l" r="r" t="t"/>
                <a:pathLst>
                  <a:path extrusionOk="0" h="894840" w="483052">
                    <a:moveTo>
                      <a:pt x="443611" y="3858"/>
                    </a:moveTo>
                    <a:cubicBezTo>
                      <a:pt x="435535" y="-320"/>
                      <a:pt x="425912" y="-1230"/>
                      <a:pt x="416565" y="1745"/>
                    </a:cubicBezTo>
                    <a:cubicBezTo>
                      <a:pt x="397867" y="7693"/>
                      <a:pt x="387487" y="27733"/>
                      <a:pt x="393438" y="46431"/>
                    </a:cubicBezTo>
                    <a:cubicBezTo>
                      <a:pt x="393677" y="47187"/>
                      <a:pt x="394252" y="48947"/>
                      <a:pt x="395021" y="51708"/>
                    </a:cubicBezTo>
                    <a:cubicBezTo>
                      <a:pt x="396365" y="56521"/>
                      <a:pt x="397717" y="61915"/>
                      <a:pt x="399183" y="68184"/>
                    </a:cubicBezTo>
                    <a:cubicBezTo>
                      <a:pt x="403397" y="86241"/>
                      <a:pt x="406906" y="105964"/>
                      <a:pt x="409169" y="126536"/>
                    </a:cubicBezTo>
                    <a:cubicBezTo>
                      <a:pt x="416152" y="190065"/>
                      <a:pt x="409870" y="247155"/>
                      <a:pt x="386338" y="289733"/>
                    </a:cubicBezTo>
                    <a:cubicBezTo>
                      <a:pt x="383674" y="294555"/>
                      <a:pt x="380812" y="299097"/>
                      <a:pt x="377715" y="303509"/>
                    </a:cubicBezTo>
                    <a:cubicBezTo>
                      <a:pt x="345893" y="348848"/>
                      <a:pt x="314832" y="382067"/>
                      <a:pt x="243909" y="450914"/>
                    </a:cubicBezTo>
                    <a:cubicBezTo>
                      <a:pt x="235541" y="459038"/>
                      <a:pt x="234784" y="459771"/>
                      <a:pt x="231489" y="462981"/>
                    </a:cubicBezTo>
                    <a:cubicBezTo>
                      <a:pt x="163205" y="529395"/>
                      <a:pt x="127513" y="568613"/>
                      <a:pt x="93812" y="618992"/>
                    </a:cubicBezTo>
                    <a:cubicBezTo>
                      <a:pt x="50376" y="683924"/>
                      <a:pt x="11453" y="780192"/>
                      <a:pt x="398" y="853933"/>
                    </a:cubicBezTo>
                    <a:cubicBezTo>
                      <a:pt x="-2513" y="873335"/>
                      <a:pt x="10866" y="891532"/>
                      <a:pt x="30273" y="894442"/>
                    </a:cubicBezTo>
                    <a:cubicBezTo>
                      <a:pt x="49680" y="897353"/>
                      <a:pt x="67876" y="883974"/>
                      <a:pt x="70782" y="864567"/>
                    </a:cubicBezTo>
                    <a:cubicBezTo>
                      <a:pt x="80235" y="801538"/>
                      <a:pt x="114943" y="715025"/>
                      <a:pt x="152721" y="658554"/>
                    </a:cubicBezTo>
                    <a:cubicBezTo>
                      <a:pt x="182875" y="613474"/>
                      <a:pt x="216138" y="576988"/>
                      <a:pt x="281046" y="513858"/>
                    </a:cubicBezTo>
                    <a:cubicBezTo>
                      <a:pt x="284321" y="510676"/>
                      <a:pt x="285009" y="510146"/>
                      <a:pt x="293356" y="502045"/>
                    </a:cubicBezTo>
                    <a:cubicBezTo>
                      <a:pt x="367425" y="430147"/>
                      <a:pt x="400478" y="394641"/>
                      <a:pt x="435684" y="344472"/>
                    </a:cubicBezTo>
                    <a:cubicBezTo>
                      <a:pt x="440255" y="337963"/>
                      <a:pt x="444631" y="331085"/>
                      <a:pt x="448509" y="324066"/>
                    </a:cubicBezTo>
                    <a:cubicBezTo>
                      <a:pt x="480408" y="266343"/>
                      <a:pt x="488351" y="195538"/>
                      <a:pt x="479910" y="118769"/>
                    </a:cubicBezTo>
                    <a:cubicBezTo>
                      <a:pt x="477319" y="95200"/>
                      <a:pt x="473292" y="72839"/>
                      <a:pt x="468466" y="52154"/>
                    </a:cubicBezTo>
                    <a:cubicBezTo>
                      <a:pt x="465527" y="39576"/>
                      <a:pt x="462730" y="30203"/>
                      <a:pt x="460997" y="24757"/>
                    </a:cubicBezTo>
                    <a:cubicBezTo>
                      <a:pt x="458022" y="15408"/>
                      <a:pt x="451687" y="8035"/>
                      <a:pt x="443611" y="3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31"/>
              <p:cNvSpPr/>
              <p:nvPr/>
            </p:nvSpPr>
            <p:spPr>
              <a:xfrm flipH="1">
                <a:off x="1832896" y="339633"/>
                <a:ext cx="691559" cy="542364"/>
              </a:xfrm>
              <a:custGeom>
                <a:rect b="b" l="l" r="r" t="t"/>
                <a:pathLst>
                  <a:path extrusionOk="0" h="653451" w="833204">
                    <a:moveTo>
                      <a:pt x="51988" y="4035"/>
                    </a:moveTo>
                    <a:cubicBezTo>
                      <a:pt x="48293" y="2210"/>
                      <a:pt x="48198" y="2191"/>
                      <a:pt x="41406" y="497"/>
                    </a:cubicBezTo>
                    <a:cubicBezTo>
                      <a:pt x="32010" y="-488"/>
                      <a:pt x="31961" y="-375"/>
                      <a:pt x="18703" y="4291"/>
                    </a:cubicBezTo>
                    <a:cubicBezTo>
                      <a:pt x="6916" y="13168"/>
                      <a:pt x="7062" y="13204"/>
                      <a:pt x="2335" y="23106"/>
                    </a:cubicBezTo>
                    <a:cubicBezTo>
                      <a:pt x="145" y="30956"/>
                      <a:pt x="111" y="31001"/>
                      <a:pt x="0" y="35751"/>
                    </a:cubicBezTo>
                    <a:cubicBezTo>
                      <a:pt x="1278" y="46103"/>
                      <a:pt x="1180" y="45939"/>
                      <a:pt x="2259" y="48330"/>
                    </a:cubicBezTo>
                    <a:cubicBezTo>
                      <a:pt x="3195" y="50786"/>
                      <a:pt x="3840" y="51921"/>
                      <a:pt x="5109" y="54175"/>
                    </a:cubicBezTo>
                    <a:cubicBezTo>
                      <a:pt x="6045" y="55837"/>
                      <a:pt x="7408" y="58195"/>
                      <a:pt x="9251" y="61210"/>
                    </a:cubicBezTo>
                    <a:cubicBezTo>
                      <a:pt x="12912" y="67199"/>
                      <a:pt x="18338" y="75867"/>
                      <a:pt x="24678" y="85794"/>
                    </a:cubicBezTo>
                    <a:cubicBezTo>
                      <a:pt x="40364" y="110354"/>
                      <a:pt x="59180" y="138890"/>
                      <a:pt x="78085" y="166703"/>
                    </a:cubicBezTo>
                    <a:cubicBezTo>
                      <a:pt x="131913" y="245885"/>
                      <a:pt x="176540" y="304769"/>
                      <a:pt x="206144" y="331374"/>
                    </a:cubicBezTo>
                    <a:cubicBezTo>
                      <a:pt x="300081" y="415793"/>
                      <a:pt x="379157" y="469718"/>
                      <a:pt x="471539" y="515466"/>
                    </a:cubicBezTo>
                    <a:cubicBezTo>
                      <a:pt x="515368" y="537172"/>
                      <a:pt x="542499" y="548754"/>
                      <a:pt x="640949" y="589474"/>
                    </a:cubicBezTo>
                    <a:cubicBezTo>
                      <a:pt x="700890" y="614269"/>
                      <a:pt x="738566" y="630299"/>
                      <a:pt x="783103" y="650321"/>
                    </a:cubicBezTo>
                    <a:cubicBezTo>
                      <a:pt x="801004" y="658365"/>
                      <a:pt x="822030" y="650374"/>
                      <a:pt x="830073" y="632477"/>
                    </a:cubicBezTo>
                    <a:cubicBezTo>
                      <a:pt x="838117" y="614580"/>
                      <a:pt x="830130" y="593550"/>
                      <a:pt x="812233" y="585507"/>
                    </a:cubicBezTo>
                    <a:cubicBezTo>
                      <a:pt x="766898" y="565132"/>
                      <a:pt x="728486" y="549049"/>
                      <a:pt x="667938" y="524004"/>
                    </a:cubicBezTo>
                    <a:cubicBezTo>
                      <a:pt x="571151" y="483972"/>
                      <a:pt x="544761" y="472386"/>
                      <a:pt x="502944" y="451680"/>
                    </a:cubicBezTo>
                    <a:cubicBezTo>
                      <a:pt x="416420" y="408830"/>
                      <a:pt x="342841" y="358625"/>
                      <a:pt x="253653" y="278473"/>
                    </a:cubicBezTo>
                    <a:cubicBezTo>
                      <a:pt x="229975" y="257192"/>
                      <a:pt x="187146" y="200793"/>
                      <a:pt x="136816" y="126758"/>
                    </a:cubicBezTo>
                    <a:cubicBezTo>
                      <a:pt x="118304" y="99525"/>
                      <a:pt x="99804" y="71548"/>
                      <a:pt x="84473" y="47544"/>
                    </a:cubicBezTo>
                    <a:cubicBezTo>
                      <a:pt x="78365" y="37980"/>
                      <a:pt x="73357" y="29832"/>
                      <a:pt x="69969" y="24289"/>
                    </a:cubicBezTo>
                    <a:cubicBezTo>
                      <a:pt x="68538" y="21946"/>
                      <a:pt x="66991" y="19348"/>
                      <a:pt x="67171" y="19684"/>
                    </a:cubicBezTo>
                    <a:cubicBezTo>
                      <a:pt x="67496" y="20280"/>
                      <a:pt x="67518" y="20364"/>
                      <a:pt x="68678" y="23100"/>
                    </a:cubicBezTo>
                    <a:cubicBezTo>
                      <a:pt x="67358" y="19669"/>
                      <a:pt x="65759" y="16386"/>
                      <a:pt x="63307" y="13383"/>
                    </a:cubicBezTo>
                    <a:cubicBezTo>
                      <a:pt x="62600" y="11984"/>
                      <a:pt x="62607" y="11901"/>
                      <a:pt x="51988" y="4035"/>
                    </a:cubicBezTo>
                    <a:close/>
                    <a:moveTo>
                      <a:pt x="69119" y="45817"/>
                    </a:moveTo>
                    <a:cubicBezTo>
                      <a:pt x="68852" y="46800"/>
                      <a:pt x="69113" y="46645"/>
                      <a:pt x="68715" y="48070"/>
                    </a:cubicBezTo>
                    <a:cubicBezTo>
                      <a:pt x="68430" y="48668"/>
                      <a:pt x="68401" y="48806"/>
                      <a:pt x="68147" y="49336"/>
                    </a:cubicBezTo>
                    <a:cubicBezTo>
                      <a:pt x="68611" y="48208"/>
                      <a:pt x="68774" y="46982"/>
                      <a:pt x="69119" y="45817"/>
                    </a:cubicBezTo>
                    <a:close/>
                    <a:moveTo>
                      <a:pt x="64201" y="56084"/>
                    </a:moveTo>
                    <a:cubicBezTo>
                      <a:pt x="63609" y="56903"/>
                      <a:pt x="62365" y="58397"/>
                      <a:pt x="61595" y="59173"/>
                    </a:cubicBezTo>
                    <a:cubicBezTo>
                      <a:pt x="62505" y="58155"/>
                      <a:pt x="63427" y="57181"/>
                      <a:pt x="64201" y="56084"/>
                    </a:cubicBezTo>
                    <a:close/>
                    <a:moveTo>
                      <a:pt x="53676" y="65960"/>
                    </a:moveTo>
                    <a:cubicBezTo>
                      <a:pt x="53068" y="66419"/>
                      <a:pt x="53030" y="66370"/>
                      <a:pt x="52348" y="66885"/>
                    </a:cubicBezTo>
                    <a:cubicBezTo>
                      <a:pt x="51771" y="67088"/>
                      <a:pt x="51888" y="66865"/>
                      <a:pt x="51360" y="67050"/>
                    </a:cubicBezTo>
                    <a:cubicBezTo>
                      <a:pt x="52127" y="66667"/>
                      <a:pt x="52931" y="66403"/>
                      <a:pt x="53676" y="65960"/>
                    </a:cubicBezTo>
                    <a:close/>
                    <a:moveTo>
                      <a:pt x="30265" y="70654"/>
                    </a:moveTo>
                    <a:cubicBezTo>
                      <a:pt x="30026" y="70629"/>
                      <a:pt x="29895" y="70706"/>
                      <a:pt x="29644" y="70680"/>
                    </a:cubicBezTo>
                    <a:cubicBezTo>
                      <a:pt x="22863" y="68988"/>
                      <a:pt x="22746" y="68962"/>
                      <a:pt x="19062" y="67141"/>
                    </a:cubicBezTo>
                    <a:cubicBezTo>
                      <a:pt x="22559" y="68988"/>
                      <a:pt x="26415" y="70052"/>
                      <a:pt x="30265" y="706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1" name="Google Shape;1481;p31"/>
              <p:cNvSpPr/>
              <p:nvPr/>
            </p:nvSpPr>
            <p:spPr>
              <a:xfrm flipH="1">
                <a:off x="1905500" y="425753"/>
                <a:ext cx="698021" cy="547045"/>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2" name="Google Shape;1482;p31"/>
              <p:cNvSpPr/>
              <p:nvPr/>
            </p:nvSpPr>
            <p:spPr>
              <a:xfrm flipH="1">
                <a:off x="1826176" y="526535"/>
                <a:ext cx="162907" cy="78811"/>
              </a:xfrm>
              <a:custGeom>
                <a:rect b="b" l="l" r="r" t="t"/>
                <a:pathLst>
                  <a:path extrusionOk="0" h="94953" w="196274">
                    <a:moveTo>
                      <a:pt x="174734" y="2419"/>
                    </a:moveTo>
                    <a:cubicBezTo>
                      <a:pt x="166670" y="-767"/>
                      <a:pt x="157314" y="-921"/>
                      <a:pt x="148805" y="2646"/>
                    </a:cubicBezTo>
                    <a:cubicBezTo>
                      <a:pt x="107563" y="19951"/>
                      <a:pt x="88529" y="24088"/>
                      <a:pt x="50201" y="27064"/>
                    </a:cubicBezTo>
                    <a:cubicBezTo>
                      <a:pt x="49400" y="27125"/>
                      <a:pt x="35174" y="28307"/>
                      <a:pt x="29313" y="28991"/>
                    </a:cubicBezTo>
                    <a:cubicBezTo>
                      <a:pt x="10853" y="31140"/>
                      <a:pt x="-2226" y="47547"/>
                      <a:pt x="316" y="65740"/>
                    </a:cubicBezTo>
                    <a:cubicBezTo>
                      <a:pt x="2858" y="83932"/>
                      <a:pt x="19905" y="96870"/>
                      <a:pt x="38364" y="94720"/>
                    </a:cubicBezTo>
                    <a:cubicBezTo>
                      <a:pt x="43161" y="94162"/>
                      <a:pt x="47768" y="93850"/>
                      <a:pt x="55269" y="93263"/>
                    </a:cubicBezTo>
                    <a:cubicBezTo>
                      <a:pt x="56051" y="93202"/>
                      <a:pt x="56002" y="93162"/>
                      <a:pt x="56791" y="93101"/>
                    </a:cubicBezTo>
                    <a:cubicBezTo>
                      <a:pt x="101823" y="89603"/>
                      <a:pt x="127678" y="84005"/>
                      <a:pt x="176244" y="63627"/>
                    </a:cubicBezTo>
                    <a:cubicBezTo>
                      <a:pt x="193258" y="56490"/>
                      <a:pt x="200937" y="37273"/>
                      <a:pt x="193347" y="20405"/>
                    </a:cubicBezTo>
                    <a:cubicBezTo>
                      <a:pt x="189554" y="11968"/>
                      <a:pt x="182797" y="5609"/>
                      <a:pt x="174734" y="241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3" name="Google Shape;1483;p31"/>
              <p:cNvSpPr/>
              <p:nvPr/>
            </p:nvSpPr>
            <p:spPr>
              <a:xfrm flipH="1">
                <a:off x="1819678" y="625281"/>
                <a:ext cx="218068" cy="80573"/>
              </a:xfrm>
              <a:custGeom>
                <a:rect b="b" l="l" r="r" t="t"/>
                <a:pathLst>
                  <a:path extrusionOk="0" h="97076" w="262732">
                    <a:moveTo>
                      <a:pt x="247530" y="21173"/>
                    </a:moveTo>
                    <a:cubicBezTo>
                      <a:pt x="240608" y="16922"/>
                      <a:pt x="232155" y="15465"/>
                      <a:pt x="223650" y="17432"/>
                    </a:cubicBezTo>
                    <a:cubicBezTo>
                      <a:pt x="217400" y="18878"/>
                      <a:pt x="188856" y="25508"/>
                      <a:pt x="181776" y="27107"/>
                    </a:cubicBezTo>
                    <a:cubicBezTo>
                      <a:pt x="168409" y="30123"/>
                      <a:pt x="158580" y="32062"/>
                      <a:pt x="149707" y="33119"/>
                    </a:cubicBezTo>
                    <a:cubicBezTo>
                      <a:pt x="117650" y="36944"/>
                      <a:pt x="91952" y="30447"/>
                      <a:pt x="47577" y="4426"/>
                    </a:cubicBezTo>
                    <a:cubicBezTo>
                      <a:pt x="32457" y="-4444"/>
                      <a:pt x="13127" y="430"/>
                      <a:pt x="4323" y="15360"/>
                    </a:cubicBezTo>
                    <a:cubicBezTo>
                      <a:pt x="-4486" y="30289"/>
                      <a:pt x="590" y="49514"/>
                      <a:pt x="15714" y="58379"/>
                    </a:cubicBezTo>
                    <a:cubicBezTo>
                      <a:pt x="71465" y="91076"/>
                      <a:pt x="110829" y="101220"/>
                      <a:pt x="157783" y="95618"/>
                    </a:cubicBezTo>
                    <a:cubicBezTo>
                      <a:pt x="169203" y="94258"/>
                      <a:pt x="181023" y="91942"/>
                      <a:pt x="196341" y="88485"/>
                    </a:cubicBezTo>
                    <a:cubicBezTo>
                      <a:pt x="203883" y="86785"/>
                      <a:pt x="232653" y="80053"/>
                      <a:pt x="238539" y="78689"/>
                    </a:cubicBezTo>
                    <a:cubicBezTo>
                      <a:pt x="255549" y="74754"/>
                      <a:pt x="265945" y="57691"/>
                      <a:pt x="261836" y="40774"/>
                    </a:cubicBezTo>
                    <a:cubicBezTo>
                      <a:pt x="259779" y="32317"/>
                      <a:pt x="254452" y="25427"/>
                      <a:pt x="247530" y="211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4" name="Google Shape;1484;p31"/>
              <p:cNvSpPr/>
              <p:nvPr/>
            </p:nvSpPr>
            <p:spPr>
              <a:xfrm flipH="1">
                <a:off x="1998227" y="526527"/>
                <a:ext cx="643357" cy="509147"/>
              </a:xfrm>
              <a:custGeom>
                <a:rect b="b" l="l" r="r" t="t"/>
                <a:pathLst>
                  <a:path extrusionOk="0" h="659090" w="840989">
                    <a:moveTo>
                      <a:pt x="55783" y="6360"/>
                    </a:moveTo>
                    <a:cubicBezTo>
                      <a:pt x="44414" y="-1543"/>
                      <a:pt x="29055" y="-2363"/>
                      <a:pt x="16612" y="5493"/>
                    </a:cubicBezTo>
                    <a:cubicBezTo>
                      <a:pt x="20" y="15969"/>
                      <a:pt x="-5003" y="38062"/>
                      <a:pt x="5473" y="54654"/>
                    </a:cubicBezTo>
                    <a:cubicBezTo>
                      <a:pt x="5806" y="55182"/>
                      <a:pt x="24166" y="83673"/>
                      <a:pt x="30955" y="94105"/>
                    </a:cubicBezTo>
                    <a:cubicBezTo>
                      <a:pt x="50359" y="123915"/>
                      <a:pt x="70365" y="154175"/>
                      <a:pt x="90025" y="182730"/>
                    </a:cubicBezTo>
                    <a:cubicBezTo>
                      <a:pt x="94702" y="189523"/>
                      <a:pt x="99363" y="196190"/>
                      <a:pt x="103893" y="202659"/>
                    </a:cubicBezTo>
                    <a:cubicBezTo>
                      <a:pt x="138148" y="251536"/>
                      <a:pt x="166252" y="288402"/>
                      <a:pt x="187232" y="310408"/>
                    </a:cubicBezTo>
                    <a:cubicBezTo>
                      <a:pt x="287990" y="416088"/>
                      <a:pt x="366001" y="475009"/>
                      <a:pt x="458639" y="519724"/>
                    </a:cubicBezTo>
                    <a:cubicBezTo>
                      <a:pt x="498663" y="539042"/>
                      <a:pt x="513932" y="545256"/>
                      <a:pt x="617746" y="584839"/>
                    </a:cubicBezTo>
                    <a:cubicBezTo>
                      <a:pt x="686030" y="610876"/>
                      <a:pt x="733794" y="630299"/>
                      <a:pt x="790889" y="655960"/>
                    </a:cubicBezTo>
                    <a:cubicBezTo>
                      <a:pt x="808785" y="664004"/>
                      <a:pt x="829815" y="656013"/>
                      <a:pt x="837859" y="638116"/>
                    </a:cubicBezTo>
                    <a:cubicBezTo>
                      <a:pt x="845903" y="620219"/>
                      <a:pt x="837912" y="599189"/>
                      <a:pt x="820015" y="591145"/>
                    </a:cubicBezTo>
                    <a:cubicBezTo>
                      <a:pt x="761451" y="564825"/>
                      <a:pt x="712537" y="544803"/>
                      <a:pt x="643075" y="518320"/>
                    </a:cubicBezTo>
                    <a:cubicBezTo>
                      <a:pt x="541686" y="479660"/>
                      <a:pt x="526910" y="473746"/>
                      <a:pt x="489542" y="455707"/>
                    </a:cubicBezTo>
                    <a:cubicBezTo>
                      <a:pt x="405042" y="414923"/>
                      <a:pt x="333900" y="361236"/>
                      <a:pt x="238757" y="261442"/>
                    </a:cubicBezTo>
                    <a:cubicBezTo>
                      <a:pt x="220949" y="242764"/>
                      <a:pt x="194397" y="207962"/>
                      <a:pt x="162091" y="161866"/>
                    </a:cubicBezTo>
                    <a:cubicBezTo>
                      <a:pt x="157676" y="155563"/>
                      <a:pt x="153183" y="149054"/>
                      <a:pt x="148616" y="142419"/>
                    </a:cubicBezTo>
                    <a:cubicBezTo>
                      <a:pt x="129341" y="114422"/>
                      <a:pt x="109448" y="84705"/>
                      <a:pt x="90357" y="55373"/>
                    </a:cubicBezTo>
                    <a:cubicBezTo>
                      <a:pt x="83673" y="45104"/>
                      <a:pt x="65801" y="16965"/>
                      <a:pt x="65520" y="16519"/>
                    </a:cubicBezTo>
                    <a:cubicBezTo>
                      <a:pt x="62901" y="12370"/>
                      <a:pt x="59572" y="8995"/>
                      <a:pt x="55783" y="63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85" name="Google Shape;1485;p31"/>
          <p:cNvSpPr/>
          <p:nvPr/>
        </p:nvSpPr>
        <p:spPr>
          <a:xfrm flipH="1" rot="-5216342">
            <a:off x="7695731" y="562152"/>
            <a:ext cx="1620668" cy="1062678"/>
          </a:xfrm>
          <a:custGeom>
            <a:rect b="b" l="l" r="r" t="t"/>
            <a:pathLst>
              <a:path extrusionOk="0" h="42506" w="64825">
                <a:moveTo>
                  <a:pt x="64825" y="1397"/>
                </a:moveTo>
                <a:cubicBezTo>
                  <a:pt x="58943" y="-72"/>
                  <a:pt x="52065" y="-917"/>
                  <a:pt x="46642" y="1793"/>
                </a:cubicBezTo>
                <a:cubicBezTo>
                  <a:pt x="41856" y="4184"/>
                  <a:pt x="41545" y="12047"/>
                  <a:pt x="36760" y="14441"/>
                </a:cubicBezTo>
                <a:cubicBezTo>
                  <a:pt x="27779" y="18933"/>
                  <a:pt x="16015" y="17894"/>
                  <a:pt x="8301" y="24323"/>
                </a:cubicBezTo>
                <a:cubicBezTo>
                  <a:pt x="3183" y="28589"/>
                  <a:pt x="2977" y="36545"/>
                  <a:pt x="0" y="42506"/>
                </a:cubicBezTo>
              </a:path>
            </a:pathLst>
          </a:custGeom>
          <a:noFill/>
          <a:ln cap="rnd" cmpd="sng" w="76200">
            <a:solidFill>
              <a:schemeClr val="accent3"/>
            </a:solidFill>
            <a:prstDash val="solid"/>
            <a:round/>
            <a:headEnd len="med" w="med" type="none"/>
            <a:tailEnd len="med" w="med" type="none"/>
          </a:ln>
        </p:spPr>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9" name="Shape 1489"/>
        <p:cNvGrpSpPr/>
        <p:nvPr/>
      </p:nvGrpSpPr>
      <p:grpSpPr>
        <a:xfrm>
          <a:off x="0" y="0"/>
          <a:ext cx="0" cy="0"/>
          <a:chOff x="0" y="0"/>
          <a:chExt cx="0" cy="0"/>
        </a:xfrm>
      </p:grpSpPr>
      <p:sp>
        <p:nvSpPr>
          <p:cNvPr id="1490" name="Google Shape;1490;p32"/>
          <p:cNvSpPr txBox="1"/>
          <p:nvPr>
            <p:ph type="title"/>
          </p:nvPr>
        </p:nvSpPr>
        <p:spPr>
          <a:xfrm>
            <a:off x="3236450" y="768575"/>
            <a:ext cx="8212800" cy="10428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
        <p:nvSpPr>
          <p:cNvPr id="1491" name="Google Shape;1491;p32"/>
          <p:cNvSpPr txBox="1"/>
          <p:nvPr>
            <p:ph idx="1" type="subTitle"/>
          </p:nvPr>
        </p:nvSpPr>
        <p:spPr>
          <a:xfrm>
            <a:off x="3236407" y="1963625"/>
            <a:ext cx="3959400" cy="66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One</a:t>
            </a:r>
            <a:endParaRPr/>
          </a:p>
        </p:txBody>
      </p:sp>
      <p:sp>
        <p:nvSpPr>
          <p:cNvPr id="1492" name="Google Shape;1492;p32"/>
          <p:cNvSpPr txBox="1"/>
          <p:nvPr>
            <p:ph idx="2" type="body"/>
          </p:nvPr>
        </p:nvSpPr>
        <p:spPr>
          <a:xfrm>
            <a:off x="3236443" y="2547641"/>
            <a:ext cx="3959400" cy="11952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1600"/>
              </a:spcAft>
              <a:buNone/>
            </a:pPr>
            <a:r>
              <a:rPr lang="en"/>
              <a:t>Lorem ipsum dolor sit amet, consectetuer adipiscing elit.</a:t>
            </a:r>
            <a:endParaRPr/>
          </a:p>
        </p:txBody>
      </p:sp>
      <p:sp>
        <p:nvSpPr>
          <p:cNvPr id="1493" name="Google Shape;1493;p32"/>
          <p:cNvSpPr txBox="1"/>
          <p:nvPr>
            <p:ph idx="3" type="subTitle"/>
          </p:nvPr>
        </p:nvSpPr>
        <p:spPr>
          <a:xfrm>
            <a:off x="7489633" y="1963625"/>
            <a:ext cx="3959400" cy="66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Two</a:t>
            </a:r>
            <a:endParaRPr/>
          </a:p>
        </p:txBody>
      </p:sp>
      <p:sp>
        <p:nvSpPr>
          <p:cNvPr id="1494" name="Google Shape;1494;p32"/>
          <p:cNvSpPr txBox="1"/>
          <p:nvPr>
            <p:ph idx="4" type="body"/>
          </p:nvPr>
        </p:nvSpPr>
        <p:spPr>
          <a:xfrm>
            <a:off x="7489676" y="2547641"/>
            <a:ext cx="3959400" cy="11952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1600"/>
              </a:spcAft>
              <a:buNone/>
            </a:pPr>
            <a:r>
              <a:rPr lang="en"/>
              <a:t>Lorem ipsum dolor sit amet, consectetuer adipiscing elit.</a:t>
            </a:r>
            <a:endParaRPr/>
          </a:p>
        </p:txBody>
      </p:sp>
      <p:sp>
        <p:nvSpPr>
          <p:cNvPr id="1495" name="Google Shape;1495;p32"/>
          <p:cNvSpPr txBox="1"/>
          <p:nvPr>
            <p:ph idx="5" type="subTitle"/>
          </p:nvPr>
        </p:nvSpPr>
        <p:spPr>
          <a:xfrm>
            <a:off x="3236325" y="4233999"/>
            <a:ext cx="3959400" cy="66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1496" name="Google Shape;1496;p32"/>
          <p:cNvSpPr txBox="1"/>
          <p:nvPr>
            <p:ph idx="6" type="body"/>
          </p:nvPr>
        </p:nvSpPr>
        <p:spPr>
          <a:xfrm>
            <a:off x="3236375" y="4818015"/>
            <a:ext cx="3959400" cy="1195200"/>
          </a:xfrm>
          <a:prstGeom prst="rect">
            <a:avLst/>
          </a:prstGeom>
        </p:spPr>
        <p:txBody>
          <a:bodyPr anchorCtr="0" anchor="t" bIns="121900" lIns="121900" spcFirstLastPara="1" rIns="121900" wrap="square" tIns="121900">
            <a:normAutofit fontScale="92500"/>
          </a:bodyPr>
          <a:lstStyle/>
          <a:p>
            <a:pPr indent="0" lvl="0" marL="0" rtl="0" algn="l">
              <a:spcBef>
                <a:spcPts val="0"/>
              </a:spcBef>
              <a:spcAft>
                <a:spcPts val="1600"/>
              </a:spcAft>
              <a:buNone/>
            </a:pPr>
            <a:r>
              <a:rPr lang="en"/>
              <a:t>Lorem ipsum dolor sit amet, consectetuer adipiscing elit.</a:t>
            </a:r>
            <a:endParaRPr/>
          </a:p>
        </p:txBody>
      </p:sp>
      <p:sp>
        <p:nvSpPr>
          <p:cNvPr id="1497" name="Google Shape;1497;p32"/>
          <p:cNvSpPr txBox="1"/>
          <p:nvPr>
            <p:ph idx="7" type="body"/>
          </p:nvPr>
        </p:nvSpPr>
        <p:spPr>
          <a:xfrm>
            <a:off x="7489607" y="4818015"/>
            <a:ext cx="3959400" cy="1195200"/>
          </a:xfrm>
          <a:prstGeom prst="rect">
            <a:avLst/>
          </a:prstGeom>
        </p:spPr>
        <p:txBody>
          <a:bodyPr anchorCtr="0" anchor="t" bIns="121900" lIns="121900" spcFirstLastPara="1" rIns="121900" wrap="square" tIns="121900">
            <a:normAutofit fontScale="92500"/>
          </a:bodyPr>
          <a:lstStyle/>
          <a:p>
            <a:pPr indent="0" lvl="0" marL="0" rtl="0" algn="l">
              <a:spcBef>
                <a:spcPts val="0"/>
              </a:spcBef>
              <a:spcAft>
                <a:spcPts val="1600"/>
              </a:spcAft>
              <a:buNone/>
            </a:pPr>
            <a:r>
              <a:rPr lang="en"/>
              <a:t>Lorem ipsum dolor sit amet, consectetuer adipiscing elit.</a:t>
            </a:r>
            <a:endParaRPr/>
          </a:p>
        </p:txBody>
      </p:sp>
      <p:sp>
        <p:nvSpPr>
          <p:cNvPr id="1498" name="Google Shape;1498;p32"/>
          <p:cNvSpPr txBox="1"/>
          <p:nvPr>
            <p:ph idx="8" type="subTitle"/>
          </p:nvPr>
        </p:nvSpPr>
        <p:spPr>
          <a:xfrm>
            <a:off x="7489565" y="4233999"/>
            <a:ext cx="3959400" cy="66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2" name="Shape 1502"/>
        <p:cNvGrpSpPr/>
        <p:nvPr/>
      </p:nvGrpSpPr>
      <p:grpSpPr>
        <a:xfrm>
          <a:off x="0" y="0"/>
          <a:ext cx="0" cy="0"/>
          <a:chOff x="0" y="0"/>
          <a:chExt cx="0" cy="0"/>
        </a:xfrm>
      </p:grpSpPr>
      <p:sp>
        <p:nvSpPr>
          <p:cNvPr id="1503" name="Google Shape;1503;p33"/>
          <p:cNvSpPr/>
          <p:nvPr/>
        </p:nvSpPr>
        <p:spPr>
          <a:xfrm>
            <a:off x="4482600" y="1830000"/>
            <a:ext cx="3226800" cy="4138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4" name="Google Shape;1504;p33"/>
          <p:cNvSpPr/>
          <p:nvPr/>
        </p:nvSpPr>
        <p:spPr>
          <a:xfrm>
            <a:off x="7807101" y="1830000"/>
            <a:ext cx="3226800" cy="4138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5" name="Google Shape;1505;p33"/>
          <p:cNvSpPr/>
          <p:nvPr/>
        </p:nvSpPr>
        <p:spPr>
          <a:xfrm>
            <a:off x="1158100" y="1830000"/>
            <a:ext cx="3226800" cy="41385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6" name="Google Shape;1506;p33"/>
          <p:cNvSpPr txBox="1"/>
          <p:nvPr>
            <p:ph type="title"/>
          </p:nvPr>
        </p:nvSpPr>
        <p:spPr>
          <a:xfrm>
            <a:off x="1313350" y="679800"/>
            <a:ext cx="9565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507" name="Google Shape;1507;p33"/>
          <p:cNvSpPr txBox="1"/>
          <p:nvPr>
            <p:ph idx="1" type="body"/>
          </p:nvPr>
        </p:nvSpPr>
        <p:spPr>
          <a:xfrm>
            <a:off x="1313352" y="3253712"/>
            <a:ext cx="2916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508" name="Google Shape;1508;p33"/>
          <p:cNvSpPr txBox="1"/>
          <p:nvPr>
            <p:ph idx="2" type="subTitle"/>
          </p:nvPr>
        </p:nvSpPr>
        <p:spPr>
          <a:xfrm>
            <a:off x="1313350" y="1914400"/>
            <a:ext cx="2916300" cy="12180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this.</a:t>
            </a:r>
            <a:endParaRPr/>
          </a:p>
        </p:txBody>
      </p:sp>
      <p:sp>
        <p:nvSpPr>
          <p:cNvPr id="1509" name="Google Shape;1509;p33"/>
          <p:cNvSpPr txBox="1"/>
          <p:nvPr>
            <p:ph idx="3" type="body"/>
          </p:nvPr>
        </p:nvSpPr>
        <p:spPr>
          <a:xfrm>
            <a:off x="4637855" y="3253725"/>
            <a:ext cx="2916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510" name="Google Shape;1510;p33"/>
          <p:cNvSpPr txBox="1"/>
          <p:nvPr>
            <p:ph idx="4" type="subTitle"/>
          </p:nvPr>
        </p:nvSpPr>
        <p:spPr>
          <a:xfrm>
            <a:off x="4637850" y="1914410"/>
            <a:ext cx="2916300" cy="12180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that.</a:t>
            </a:r>
            <a:endParaRPr/>
          </a:p>
        </p:txBody>
      </p:sp>
      <p:sp>
        <p:nvSpPr>
          <p:cNvPr id="1511" name="Google Shape;1511;p33"/>
          <p:cNvSpPr txBox="1"/>
          <p:nvPr>
            <p:ph idx="5" type="body"/>
          </p:nvPr>
        </p:nvSpPr>
        <p:spPr>
          <a:xfrm>
            <a:off x="7962359" y="3253712"/>
            <a:ext cx="2916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512" name="Google Shape;1512;p33"/>
          <p:cNvSpPr txBox="1"/>
          <p:nvPr>
            <p:ph idx="6" type="subTitle"/>
          </p:nvPr>
        </p:nvSpPr>
        <p:spPr>
          <a:xfrm>
            <a:off x="7962351" y="1914400"/>
            <a:ext cx="2916300" cy="12180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this.</a:t>
            </a:r>
            <a:endParaRPr/>
          </a:p>
        </p:txBody>
      </p:sp>
      <p:grpSp>
        <p:nvGrpSpPr>
          <p:cNvPr id="1513" name="Google Shape;1513;p33"/>
          <p:cNvGrpSpPr/>
          <p:nvPr/>
        </p:nvGrpSpPr>
        <p:grpSpPr>
          <a:xfrm rot="-2176579">
            <a:off x="-999932" y="900589"/>
            <a:ext cx="5127237" cy="563141"/>
            <a:chOff x="3136100" y="-874075"/>
            <a:chExt cx="12468900" cy="1369500"/>
          </a:xfrm>
        </p:grpSpPr>
        <p:sp>
          <p:nvSpPr>
            <p:cNvPr id="1514" name="Google Shape;1514;p33"/>
            <p:cNvSpPr/>
            <p:nvPr/>
          </p:nvSpPr>
          <p:spPr>
            <a:xfrm rot="5400000">
              <a:off x="8685800" y="-6423775"/>
              <a:ext cx="1369500" cy="124689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515" name="Google Shape;1515;p33"/>
            <p:cNvGrpSpPr/>
            <p:nvPr/>
          </p:nvGrpSpPr>
          <p:grpSpPr>
            <a:xfrm>
              <a:off x="3377154" y="-873859"/>
              <a:ext cx="11987629" cy="607059"/>
              <a:chOff x="5098925" y="2324015"/>
              <a:chExt cx="5636728" cy="447617"/>
            </a:xfrm>
          </p:grpSpPr>
          <p:sp>
            <p:nvSpPr>
              <p:cNvPr id="1516" name="Google Shape;1516;p33"/>
              <p:cNvSpPr/>
              <p:nvPr/>
            </p:nvSpPr>
            <p:spPr>
              <a:xfrm flipH="1" rot="5386999">
                <a:off x="488230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33"/>
              <p:cNvSpPr/>
              <p:nvPr/>
            </p:nvSpPr>
            <p:spPr>
              <a:xfrm flipH="1" rot="5386992">
                <a:off x="515100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33"/>
              <p:cNvSpPr/>
              <p:nvPr/>
            </p:nvSpPr>
            <p:spPr>
              <a:xfrm flipH="1" rot="5379829">
                <a:off x="51142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33"/>
              <p:cNvSpPr/>
              <p:nvPr/>
            </p:nvSpPr>
            <p:spPr>
              <a:xfrm flipH="1" rot="5379829">
                <a:off x="52672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33"/>
              <p:cNvSpPr/>
              <p:nvPr/>
            </p:nvSpPr>
            <p:spPr>
              <a:xfrm flipH="1" rot="5371047">
                <a:off x="5263968"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33"/>
              <p:cNvSpPr/>
              <p:nvPr/>
            </p:nvSpPr>
            <p:spPr>
              <a:xfrm flipH="1" rot="5386999">
                <a:off x="5507421"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33"/>
              <p:cNvSpPr/>
              <p:nvPr/>
            </p:nvSpPr>
            <p:spPr>
              <a:xfrm flipH="1" rot="5386992">
                <a:off x="5462746"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33"/>
              <p:cNvSpPr/>
              <p:nvPr/>
            </p:nvSpPr>
            <p:spPr>
              <a:xfrm flipH="1" rot="5379829">
                <a:off x="542599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33"/>
              <p:cNvSpPr/>
              <p:nvPr/>
            </p:nvSpPr>
            <p:spPr>
              <a:xfrm flipH="1" rot="5379829">
                <a:off x="55789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33"/>
              <p:cNvSpPr/>
              <p:nvPr/>
            </p:nvSpPr>
            <p:spPr>
              <a:xfrm flipH="1" rot="5386992">
                <a:off x="577568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33"/>
              <p:cNvSpPr/>
              <p:nvPr/>
            </p:nvSpPr>
            <p:spPr>
              <a:xfrm flipH="1" rot="5379829">
                <a:off x="573893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33"/>
              <p:cNvSpPr/>
              <p:nvPr/>
            </p:nvSpPr>
            <p:spPr>
              <a:xfrm flipH="1" rot="5379829">
                <a:off x="58919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33"/>
              <p:cNvSpPr/>
              <p:nvPr/>
            </p:nvSpPr>
            <p:spPr>
              <a:xfrm flipH="1" rot="5371047">
                <a:off x="5888652"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33"/>
              <p:cNvSpPr/>
              <p:nvPr/>
            </p:nvSpPr>
            <p:spPr>
              <a:xfrm flipH="1" rot="5386999">
                <a:off x="6132105"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33"/>
              <p:cNvSpPr/>
              <p:nvPr/>
            </p:nvSpPr>
            <p:spPr>
              <a:xfrm flipH="1" rot="5386992">
                <a:off x="608743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33"/>
              <p:cNvSpPr/>
              <p:nvPr/>
            </p:nvSpPr>
            <p:spPr>
              <a:xfrm flipH="1" rot="5379829">
                <a:off x="605067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33"/>
              <p:cNvSpPr/>
              <p:nvPr/>
            </p:nvSpPr>
            <p:spPr>
              <a:xfrm flipH="1" rot="5379829">
                <a:off x="62036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33"/>
              <p:cNvSpPr/>
              <p:nvPr/>
            </p:nvSpPr>
            <p:spPr>
              <a:xfrm flipH="1" rot="5386992">
                <a:off x="640036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33"/>
              <p:cNvSpPr/>
              <p:nvPr/>
            </p:nvSpPr>
            <p:spPr>
              <a:xfrm flipH="1" rot="5379829">
                <a:off x="636361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33"/>
              <p:cNvSpPr/>
              <p:nvPr/>
            </p:nvSpPr>
            <p:spPr>
              <a:xfrm flipH="1" rot="5379829">
                <a:off x="65165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33"/>
              <p:cNvSpPr/>
              <p:nvPr/>
            </p:nvSpPr>
            <p:spPr>
              <a:xfrm flipH="1" rot="5371047">
                <a:off x="6513336"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33"/>
              <p:cNvSpPr/>
              <p:nvPr/>
            </p:nvSpPr>
            <p:spPr>
              <a:xfrm flipH="1" rot="5386999">
                <a:off x="6756789"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33"/>
              <p:cNvSpPr/>
              <p:nvPr/>
            </p:nvSpPr>
            <p:spPr>
              <a:xfrm flipH="1" rot="5386992">
                <a:off x="671211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33"/>
              <p:cNvSpPr/>
              <p:nvPr/>
            </p:nvSpPr>
            <p:spPr>
              <a:xfrm flipH="1" rot="5379829">
                <a:off x="667535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33"/>
              <p:cNvSpPr/>
              <p:nvPr/>
            </p:nvSpPr>
            <p:spPr>
              <a:xfrm flipH="1" rot="5379829">
                <a:off x="68283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33"/>
              <p:cNvSpPr/>
              <p:nvPr/>
            </p:nvSpPr>
            <p:spPr>
              <a:xfrm flipH="1" rot="5386992">
                <a:off x="702505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33"/>
              <p:cNvSpPr/>
              <p:nvPr/>
            </p:nvSpPr>
            <p:spPr>
              <a:xfrm flipH="1" rot="5379829">
                <a:off x="698829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33"/>
              <p:cNvSpPr/>
              <p:nvPr/>
            </p:nvSpPr>
            <p:spPr>
              <a:xfrm flipH="1" rot="5379829">
                <a:off x="71412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33"/>
              <p:cNvSpPr/>
              <p:nvPr/>
            </p:nvSpPr>
            <p:spPr>
              <a:xfrm flipH="1" rot="5371047">
                <a:off x="7138020"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33"/>
              <p:cNvSpPr/>
              <p:nvPr/>
            </p:nvSpPr>
            <p:spPr>
              <a:xfrm flipH="1" rot="5386999">
                <a:off x="738147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33"/>
              <p:cNvSpPr/>
              <p:nvPr/>
            </p:nvSpPr>
            <p:spPr>
              <a:xfrm flipH="1" rot="5386992">
                <a:off x="733679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33"/>
              <p:cNvSpPr/>
              <p:nvPr/>
            </p:nvSpPr>
            <p:spPr>
              <a:xfrm flipH="1" rot="5379829">
                <a:off x="730004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33"/>
              <p:cNvSpPr/>
              <p:nvPr/>
            </p:nvSpPr>
            <p:spPr>
              <a:xfrm flipH="1" rot="5379829">
                <a:off x="74530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33"/>
              <p:cNvSpPr/>
              <p:nvPr/>
            </p:nvSpPr>
            <p:spPr>
              <a:xfrm flipH="1" rot="5386992">
                <a:off x="764973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33"/>
              <p:cNvSpPr/>
              <p:nvPr/>
            </p:nvSpPr>
            <p:spPr>
              <a:xfrm flipH="1" rot="5379829">
                <a:off x="761298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33"/>
              <p:cNvSpPr/>
              <p:nvPr/>
            </p:nvSpPr>
            <p:spPr>
              <a:xfrm flipH="1" rot="5379829">
                <a:off x="77659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33"/>
              <p:cNvSpPr/>
              <p:nvPr/>
            </p:nvSpPr>
            <p:spPr>
              <a:xfrm flipH="1" rot="5371047">
                <a:off x="7762704"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33"/>
              <p:cNvSpPr/>
              <p:nvPr/>
            </p:nvSpPr>
            <p:spPr>
              <a:xfrm flipH="1" rot="5386999">
                <a:off x="8006156"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33"/>
              <p:cNvSpPr/>
              <p:nvPr/>
            </p:nvSpPr>
            <p:spPr>
              <a:xfrm flipH="1" rot="5386992">
                <a:off x="7961481"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33"/>
              <p:cNvSpPr/>
              <p:nvPr/>
            </p:nvSpPr>
            <p:spPr>
              <a:xfrm flipH="1" rot="5379829">
                <a:off x="792472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33"/>
              <p:cNvSpPr/>
              <p:nvPr/>
            </p:nvSpPr>
            <p:spPr>
              <a:xfrm flipH="1" rot="5379829">
                <a:off x="80777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7" name="Google Shape;1557;p33"/>
              <p:cNvSpPr/>
              <p:nvPr/>
            </p:nvSpPr>
            <p:spPr>
              <a:xfrm flipH="1" rot="5386992">
                <a:off x="8274420"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8" name="Google Shape;1558;p33"/>
              <p:cNvSpPr/>
              <p:nvPr/>
            </p:nvSpPr>
            <p:spPr>
              <a:xfrm flipH="1" rot="5379829">
                <a:off x="823766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33"/>
              <p:cNvSpPr/>
              <p:nvPr/>
            </p:nvSpPr>
            <p:spPr>
              <a:xfrm flipH="1" rot="5379829">
                <a:off x="83906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0" name="Google Shape;1560;p33"/>
              <p:cNvSpPr/>
              <p:nvPr/>
            </p:nvSpPr>
            <p:spPr>
              <a:xfrm flipH="1" rot="5371047">
                <a:off x="8387387"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1" name="Google Shape;1561;p33"/>
              <p:cNvSpPr/>
              <p:nvPr/>
            </p:nvSpPr>
            <p:spPr>
              <a:xfrm flipH="1" rot="5386999">
                <a:off x="8630840"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33"/>
              <p:cNvSpPr/>
              <p:nvPr/>
            </p:nvSpPr>
            <p:spPr>
              <a:xfrm flipH="1" rot="5386992">
                <a:off x="8586165"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33"/>
              <p:cNvSpPr/>
              <p:nvPr/>
            </p:nvSpPr>
            <p:spPr>
              <a:xfrm flipH="1" rot="5379829">
                <a:off x="8549411"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4" name="Google Shape;1564;p33"/>
              <p:cNvSpPr/>
              <p:nvPr/>
            </p:nvSpPr>
            <p:spPr>
              <a:xfrm flipH="1" rot="5379829">
                <a:off x="8702395"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33"/>
              <p:cNvSpPr/>
              <p:nvPr/>
            </p:nvSpPr>
            <p:spPr>
              <a:xfrm flipH="1" rot="5386992">
                <a:off x="8899104"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33"/>
              <p:cNvSpPr/>
              <p:nvPr/>
            </p:nvSpPr>
            <p:spPr>
              <a:xfrm flipH="1" rot="5379829">
                <a:off x="8862350"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7" name="Google Shape;1567;p33"/>
              <p:cNvSpPr/>
              <p:nvPr/>
            </p:nvSpPr>
            <p:spPr>
              <a:xfrm flipH="1" rot="5379829">
                <a:off x="901533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8" name="Google Shape;1568;p33"/>
              <p:cNvSpPr/>
              <p:nvPr/>
            </p:nvSpPr>
            <p:spPr>
              <a:xfrm flipH="1" rot="5371047">
                <a:off x="9012071"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33"/>
              <p:cNvSpPr/>
              <p:nvPr/>
            </p:nvSpPr>
            <p:spPr>
              <a:xfrm flipH="1" rot="5386999">
                <a:off x="9255524"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0" name="Google Shape;1570;p33"/>
              <p:cNvSpPr/>
              <p:nvPr/>
            </p:nvSpPr>
            <p:spPr>
              <a:xfrm flipH="1" rot="5386992">
                <a:off x="9210849"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33"/>
              <p:cNvSpPr/>
              <p:nvPr/>
            </p:nvSpPr>
            <p:spPr>
              <a:xfrm flipH="1" rot="5379829">
                <a:off x="9174094"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33"/>
              <p:cNvSpPr/>
              <p:nvPr/>
            </p:nvSpPr>
            <p:spPr>
              <a:xfrm flipH="1" rot="5379829">
                <a:off x="9327079"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3" name="Google Shape;1573;p33"/>
              <p:cNvSpPr/>
              <p:nvPr/>
            </p:nvSpPr>
            <p:spPr>
              <a:xfrm flipH="1" rot="5386992">
                <a:off x="9523788"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4" name="Google Shape;1574;p33"/>
              <p:cNvSpPr/>
              <p:nvPr/>
            </p:nvSpPr>
            <p:spPr>
              <a:xfrm flipH="1" rot="5379829">
                <a:off x="948703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33"/>
              <p:cNvSpPr/>
              <p:nvPr/>
            </p:nvSpPr>
            <p:spPr>
              <a:xfrm flipH="1" rot="5379829">
                <a:off x="964001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6" name="Google Shape;1576;p33"/>
              <p:cNvSpPr/>
              <p:nvPr/>
            </p:nvSpPr>
            <p:spPr>
              <a:xfrm flipH="1" rot="5371047">
                <a:off x="9636755"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7" name="Google Shape;1577;p33"/>
              <p:cNvSpPr/>
              <p:nvPr/>
            </p:nvSpPr>
            <p:spPr>
              <a:xfrm flipH="1" rot="5386999">
                <a:off x="9880208"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8" name="Google Shape;1578;p33"/>
              <p:cNvSpPr/>
              <p:nvPr/>
            </p:nvSpPr>
            <p:spPr>
              <a:xfrm flipH="1" rot="5386992">
                <a:off x="9835533"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33"/>
              <p:cNvSpPr/>
              <p:nvPr/>
            </p:nvSpPr>
            <p:spPr>
              <a:xfrm flipH="1" rot="5379829">
                <a:off x="9798778"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0" name="Google Shape;1580;p33"/>
              <p:cNvSpPr/>
              <p:nvPr/>
            </p:nvSpPr>
            <p:spPr>
              <a:xfrm flipH="1" rot="5379829">
                <a:off x="9951763"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1" name="Google Shape;1581;p33"/>
              <p:cNvSpPr/>
              <p:nvPr/>
            </p:nvSpPr>
            <p:spPr>
              <a:xfrm flipH="1" rot="5386992">
                <a:off x="10148472"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2" name="Google Shape;1582;p33"/>
              <p:cNvSpPr/>
              <p:nvPr/>
            </p:nvSpPr>
            <p:spPr>
              <a:xfrm flipH="1" rot="5379829">
                <a:off x="10111717"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3" name="Google Shape;1583;p33"/>
              <p:cNvSpPr/>
              <p:nvPr/>
            </p:nvSpPr>
            <p:spPr>
              <a:xfrm flipH="1" rot="5379829">
                <a:off x="1026470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4" name="Google Shape;1584;p33"/>
              <p:cNvSpPr/>
              <p:nvPr/>
            </p:nvSpPr>
            <p:spPr>
              <a:xfrm flipH="1" rot="5371047">
                <a:off x="10261439" y="2473682"/>
                <a:ext cx="309602" cy="10341"/>
              </a:xfrm>
              <a:custGeom>
                <a:rect b="b" l="l" r="r" t="t"/>
                <a:pathLst>
                  <a:path extrusionOk="0" h="3048" w="69532">
                    <a:moveTo>
                      <a:pt x="-227" y="-9"/>
                    </a:moveTo>
                    <a:lnTo>
                      <a:pt x="69306" y="-9"/>
                    </a:lnTo>
                    <a:lnTo>
                      <a:pt x="69306"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33"/>
              <p:cNvSpPr/>
              <p:nvPr/>
            </p:nvSpPr>
            <p:spPr>
              <a:xfrm flipH="1" rot="5386999">
                <a:off x="10504892" y="2541597"/>
                <a:ext cx="447381" cy="12452"/>
              </a:xfrm>
              <a:custGeom>
                <a:rect b="b" l="l" r="r" t="t"/>
                <a:pathLst>
                  <a:path extrusionOk="0" h="6000" w="96678">
                    <a:moveTo>
                      <a:pt x="-227" y="-9"/>
                    </a:moveTo>
                    <a:lnTo>
                      <a:pt x="96452" y="-9"/>
                    </a:lnTo>
                    <a:lnTo>
                      <a:pt x="96452" y="5991"/>
                    </a:lnTo>
                    <a:lnTo>
                      <a:pt x="-227" y="599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33"/>
              <p:cNvSpPr/>
              <p:nvPr/>
            </p:nvSpPr>
            <p:spPr>
              <a:xfrm flipH="1" rot="5386992">
                <a:off x="10460217" y="2432808"/>
                <a:ext cx="223791" cy="6326"/>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33"/>
              <p:cNvSpPr/>
              <p:nvPr/>
            </p:nvSpPr>
            <p:spPr>
              <a:xfrm flipH="1" rot="5379829">
                <a:off x="10423462"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33"/>
              <p:cNvSpPr/>
              <p:nvPr/>
            </p:nvSpPr>
            <p:spPr>
              <a:xfrm flipH="1" rot="5379829">
                <a:off x="10576446" y="2393047"/>
                <a:ext cx="144317" cy="6325"/>
              </a:xfrm>
              <a:custGeom>
                <a:rect b="b" l="l" r="r" t="t"/>
                <a:pathLst>
                  <a:path extrusionOk="0" h="3048" w="48387">
                    <a:moveTo>
                      <a:pt x="-227" y="-9"/>
                    </a:moveTo>
                    <a:lnTo>
                      <a:pt x="48160" y="-9"/>
                    </a:lnTo>
                    <a:lnTo>
                      <a:pt x="48160" y="3039"/>
                    </a:lnTo>
                    <a:lnTo>
                      <a:pt x="-227" y="303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89" name="Google Shape;1589;p33"/>
          <p:cNvGrpSpPr/>
          <p:nvPr/>
        </p:nvGrpSpPr>
        <p:grpSpPr>
          <a:xfrm rot="-253292">
            <a:off x="10249345" y="3222209"/>
            <a:ext cx="2546642" cy="2898948"/>
            <a:chOff x="4345069" y="2112013"/>
            <a:chExt cx="3312119" cy="3770322"/>
          </a:xfrm>
        </p:grpSpPr>
        <p:sp>
          <p:nvSpPr>
            <p:cNvPr id="1590" name="Google Shape;1590;p33"/>
            <p:cNvSpPr/>
            <p:nvPr/>
          </p:nvSpPr>
          <p:spPr>
            <a:xfrm rot="1928893">
              <a:off x="5715812" y="2198578"/>
              <a:ext cx="441048" cy="401474"/>
            </a:xfrm>
            <a:custGeom>
              <a:rect b="b" l="l" r="r" t="t"/>
              <a:pathLst>
                <a:path extrusionOk="0" h="236054" w="259322">
                  <a:moveTo>
                    <a:pt x="0" y="5526"/>
                  </a:moveTo>
                  <a:lnTo>
                    <a:pt x="157107" y="0"/>
                  </a:lnTo>
                  <a:lnTo>
                    <a:pt x="259323" y="165099"/>
                  </a:lnTo>
                  <a:lnTo>
                    <a:pt x="150995" y="236054"/>
                  </a:lnTo>
                  <a:lnTo>
                    <a:pt x="0" y="552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1" name="Google Shape;1591;p33"/>
            <p:cNvSpPr/>
            <p:nvPr/>
          </p:nvSpPr>
          <p:spPr>
            <a:xfrm rot="1928893">
              <a:off x="4943499" y="2679461"/>
              <a:ext cx="2115258" cy="2858770"/>
            </a:xfrm>
            <a:custGeom>
              <a:rect b="b" l="l" r="r" t="t"/>
              <a:pathLst>
                <a:path extrusionOk="0" h="1680866" w="1243705">
                  <a:moveTo>
                    <a:pt x="0" y="175596"/>
                  </a:moveTo>
                  <a:lnTo>
                    <a:pt x="70032" y="5829"/>
                  </a:lnTo>
                  <a:lnTo>
                    <a:pt x="251591" y="0"/>
                  </a:lnTo>
                  <a:lnTo>
                    <a:pt x="1243705" y="1511129"/>
                  </a:lnTo>
                  <a:lnTo>
                    <a:pt x="984625" y="1680866"/>
                  </a:lnTo>
                  <a:lnTo>
                    <a:pt x="0" y="17559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2" name="Google Shape;1592;p33"/>
            <p:cNvSpPr/>
            <p:nvPr/>
          </p:nvSpPr>
          <p:spPr>
            <a:xfrm rot="1928893">
              <a:off x="5271805" y="2906190"/>
              <a:ext cx="1448109" cy="2050320"/>
            </a:xfrm>
            <a:custGeom>
              <a:rect b="b" l="l" r="r" t="t"/>
              <a:pathLst>
                <a:path extrusionOk="0" h="1205523" w="851442">
                  <a:moveTo>
                    <a:pt x="0" y="70956"/>
                  </a:moveTo>
                  <a:lnTo>
                    <a:pt x="108328" y="0"/>
                  </a:lnTo>
                  <a:lnTo>
                    <a:pt x="851442" y="1134568"/>
                  </a:lnTo>
                  <a:lnTo>
                    <a:pt x="743115" y="1205524"/>
                  </a:lnTo>
                  <a:lnTo>
                    <a:pt x="0" y="70956"/>
                  </a:lnTo>
                  <a:close/>
                </a:path>
              </a:pathLst>
            </a:custGeom>
            <a:solidFill>
              <a:srgbClr val="E6E2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3" name="Google Shape;1593;p33"/>
            <p:cNvSpPr/>
            <p:nvPr/>
          </p:nvSpPr>
          <p:spPr>
            <a:xfrm rot="1928893">
              <a:off x="5689152" y="5112824"/>
              <a:ext cx="670111" cy="640312"/>
            </a:xfrm>
            <a:custGeom>
              <a:rect b="b" l="l" r="r" t="t"/>
              <a:pathLst>
                <a:path extrusionOk="0" h="376483" w="394004">
                  <a:moveTo>
                    <a:pt x="0" y="169098"/>
                  </a:moveTo>
                  <a:lnTo>
                    <a:pt x="258149" y="0"/>
                  </a:lnTo>
                  <a:lnTo>
                    <a:pt x="394004" y="207394"/>
                  </a:lnTo>
                  <a:lnTo>
                    <a:pt x="135855" y="376484"/>
                  </a:lnTo>
                  <a:lnTo>
                    <a:pt x="0" y="169098"/>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4" name="Google Shape;1594;p33"/>
            <p:cNvSpPr/>
            <p:nvPr/>
          </p:nvSpPr>
          <p:spPr>
            <a:xfrm rot="1928893">
              <a:off x="5423458" y="3044214"/>
              <a:ext cx="1145790" cy="1792590"/>
            </a:xfrm>
            <a:custGeom>
              <a:rect b="b" l="l" r="r" t="t"/>
              <a:pathLst>
                <a:path extrusionOk="0" h="1053986" w="673688">
                  <a:moveTo>
                    <a:pt x="68899" y="0"/>
                  </a:moveTo>
                  <a:lnTo>
                    <a:pt x="0" y="131325"/>
                  </a:lnTo>
                  <a:lnTo>
                    <a:pt x="6720" y="141514"/>
                  </a:lnTo>
                  <a:lnTo>
                    <a:pt x="75659" y="10189"/>
                  </a:lnTo>
                  <a:lnTo>
                    <a:pt x="68899" y="0"/>
                  </a:lnTo>
                  <a:close/>
                  <a:moveTo>
                    <a:pt x="172328" y="157707"/>
                  </a:moveTo>
                  <a:lnTo>
                    <a:pt x="103591" y="289315"/>
                  </a:lnTo>
                  <a:lnTo>
                    <a:pt x="110311" y="299505"/>
                  </a:lnTo>
                  <a:lnTo>
                    <a:pt x="178765" y="168082"/>
                  </a:lnTo>
                  <a:lnTo>
                    <a:pt x="179048" y="167896"/>
                  </a:lnTo>
                  <a:lnTo>
                    <a:pt x="172328" y="157707"/>
                  </a:lnTo>
                  <a:close/>
                  <a:moveTo>
                    <a:pt x="270860" y="308058"/>
                  </a:moveTo>
                  <a:lnTo>
                    <a:pt x="201758" y="439100"/>
                  </a:lnTo>
                  <a:lnTo>
                    <a:pt x="208478" y="449289"/>
                  </a:lnTo>
                  <a:lnTo>
                    <a:pt x="277134" y="318150"/>
                  </a:lnTo>
                  <a:lnTo>
                    <a:pt x="274139" y="313620"/>
                  </a:lnTo>
                  <a:lnTo>
                    <a:pt x="270860" y="308058"/>
                  </a:lnTo>
                  <a:close/>
                  <a:moveTo>
                    <a:pt x="377326" y="471044"/>
                  </a:moveTo>
                  <a:lnTo>
                    <a:pt x="308022" y="601807"/>
                  </a:lnTo>
                  <a:lnTo>
                    <a:pt x="314580" y="611708"/>
                  </a:lnTo>
                  <a:lnTo>
                    <a:pt x="384086" y="481233"/>
                  </a:lnTo>
                  <a:lnTo>
                    <a:pt x="377326" y="471044"/>
                  </a:lnTo>
                  <a:close/>
                  <a:moveTo>
                    <a:pt x="474197" y="618849"/>
                  </a:moveTo>
                  <a:lnTo>
                    <a:pt x="407687" y="753854"/>
                  </a:lnTo>
                  <a:lnTo>
                    <a:pt x="414447" y="764039"/>
                  </a:lnTo>
                  <a:lnTo>
                    <a:pt x="480917" y="629034"/>
                  </a:lnTo>
                  <a:lnTo>
                    <a:pt x="474197" y="618849"/>
                  </a:lnTo>
                  <a:close/>
                  <a:moveTo>
                    <a:pt x="568802" y="763258"/>
                  </a:moveTo>
                  <a:lnTo>
                    <a:pt x="500065" y="894866"/>
                  </a:lnTo>
                  <a:lnTo>
                    <a:pt x="506420" y="904485"/>
                  </a:lnTo>
                  <a:lnTo>
                    <a:pt x="575360" y="773160"/>
                  </a:lnTo>
                  <a:lnTo>
                    <a:pt x="568802" y="763258"/>
                  </a:lnTo>
                  <a:close/>
                  <a:moveTo>
                    <a:pt x="667171" y="913322"/>
                  </a:moveTo>
                  <a:lnTo>
                    <a:pt x="597665" y="1043801"/>
                  </a:lnTo>
                  <a:lnTo>
                    <a:pt x="604425" y="1053986"/>
                  </a:lnTo>
                  <a:lnTo>
                    <a:pt x="673689" y="923228"/>
                  </a:lnTo>
                  <a:lnTo>
                    <a:pt x="667171" y="913322"/>
                  </a:lnTo>
                  <a:close/>
                </a:path>
              </a:pathLst>
            </a:custGeom>
            <a:solidFill>
              <a:srgbClr val="CDD0D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5" name="Google Shape;1595;p33"/>
            <p:cNvSpPr/>
            <p:nvPr/>
          </p:nvSpPr>
          <p:spPr>
            <a:xfrm>
              <a:off x="5828450" y="3889475"/>
              <a:ext cx="336000" cy="642300"/>
            </a:xfrm>
            <a:prstGeom prst="roundRect">
              <a:avLst>
                <a:gd fmla="val 50000" name="adj"/>
              </a:avLst>
            </a:prstGeom>
            <a:solidFill>
              <a:srgbClr val="44444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9" name="Shape 1599"/>
        <p:cNvGrpSpPr/>
        <p:nvPr/>
      </p:nvGrpSpPr>
      <p:grpSpPr>
        <a:xfrm>
          <a:off x="0" y="0"/>
          <a:ext cx="0" cy="0"/>
          <a:chOff x="0" y="0"/>
          <a:chExt cx="0" cy="0"/>
        </a:xfrm>
      </p:grpSpPr>
      <p:sp>
        <p:nvSpPr>
          <p:cNvPr id="1600" name="Google Shape;1600;p34"/>
          <p:cNvSpPr txBox="1"/>
          <p:nvPr>
            <p:ph type="title"/>
          </p:nvPr>
        </p:nvSpPr>
        <p:spPr>
          <a:xfrm>
            <a:off x="1398150" y="1752600"/>
            <a:ext cx="9395700" cy="28767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1601" name="Google Shape;1601;p34"/>
          <p:cNvSpPr txBox="1"/>
          <p:nvPr>
            <p:ph idx="1" type="body"/>
          </p:nvPr>
        </p:nvSpPr>
        <p:spPr>
          <a:xfrm>
            <a:off x="1398150" y="4593676"/>
            <a:ext cx="9395700" cy="683100"/>
          </a:xfrm>
          <a:prstGeom prst="rect">
            <a:avLst/>
          </a:prstGeom>
        </p:spPr>
        <p:txBody>
          <a:bodyPr anchorCtr="0" anchor="b" bIns="121900" lIns="121900" spcFirstLastPara="1" rIns="121900" wrap="square" tIns="121900">
            <a:normAutofit lnSpcReduction="20000"/>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5" name="Shape 1605"/>
        <p:cNvGrpSpPr/>
        <p:nvPr/>
      </p:nvGrpSpPr>
      <p:grpSpPr>
        <a:xfrm>
          <a:off x="0" y="0"/>
          <a:ext cx="0" cy="0"/>
          <a:chOff x="0" y="0"/>
          <a:chExt cx="0" cy="0"/>
        </a:xfrm>
      </p:grpSpPr>
      <p:sp>
        <p:nvSpPr>
          <p:cNvPr id="1606" name="Google Shape;1606;p35"/>
          <p:cNvSpPr txBox="1"/>
          <p:nvPr>
            <p:ph type="title"/>
          </p:nvPr>
        </p:nvSpPr>
        <p:spPr>
          <a:xfrm>
            <a:off x="1714500" y="1295400"/>
            <a:ext cx="8229600" cy="43779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Very interesting facts!</a:t>
            </a:r>
            <a:endParaRPr/>
          </a:p>
        </p:txBody>
      </p:sp>
      <p:sp>
        <p:nvSpPr>
          <p:cNvPr id="1607" name="Google Shape;1607;p35"/>
          <p:cNvSpPr txBox="1"/>
          <p:nvPr>
            <p:ph idx="4294967295" type="subTitle"/>
          </p:nvPr>
        </p:nvSpPr>
        <p:spPr>
          <a:xfrm>
            <a:off x="202350" y="6179800"/>
            <a:ext cx="11787300" cy="381300"/>
          </a:xfrm>
          <a:prstGeom prst="rect">
            <a:avLst/>
          </a:prstGeom>
        </p:spPr>
        <p:txBody>
          <a:bodyPr anchorCtr="0" anchor="ctr" bIns="121900" lIns="121900" spcFirstLastPara="1" rIns="121900" wrap="square" tIns="121900">
            <a:noAutofit/>
          </a:bodyPr>
          <a:lstStyle/>
          <a:p>
            <a:pPr indent="0" lvl="0" marL="0" rtl="0" algn="ctr">
              <a:lnSpc>
                <a:spcPct val="95000"/>
              </a:lnSpc>
              <a:spcBef>
                <a:spcPts val="0"/>
              </a:spcBef>
              <a:spcAft>
                <a:spcPts val="1600"/>
              </a:spcAft>
              <a:buSzPts val="852"/>
              <a:buNone/>
            </a:pPr>
            <a:r>
              <a:rPr lang="en" sz="2029"/>
              <a:t>This is where you section ends. Duplicate this set of slides as many times you need to go over all your sections.</a:t>
            </a:r>
            <a:endParaRPr sz="2029"/>
          </a:p>
        </p:txBody>
      </p:sp>
      <p:grpSp>
        <p:nvGrpSpPr>
          <p:cNvPr id="1608" name="Google Shape;1608;p35"/>
          <p:cNvGrpSpPr/>
          <p:nvPr/>
        </p:nvGrpSpPr>
        <p:grpSpPr>
          <a:xfrm>
            <a:off x="6621889" y="3674197"/>
            <a:ext cx="3687065" cy="3184054"/>
            <a:chOff x="6621889" y="3674197"/>
            <a:chExt cx="3687065" cy="3184054"/>
          </a:xfrm>
        </p:grpSpPr>
        <p:sp>
          <p:nvSpPr>
            <p:cNvPr id="1609" name="Google Shape;1609;p35"/>
            <p:cNvSpPr/>
            <p:nvPr/>
          </p:nvSpPr>
          <p:spPr>
            <a:xfrm rot="-1654004">
              <a:off x="6787316" y="4100847"/>
              <a:ext cx="825837" cy="917514"/>
            </a:xfrm>
            <a:custGeom>
              <a:rect b="b" l="l" r="r" t="t"/>
              <a:pathLst>
                <a:path extrusionOk="0" h="427944" w="385184">
                  <a:moveTo>
                    <a:pt x="30880" y="112787"/>
                  </a:moveTo>
                  <a:cubicBezTo>
                    <a:pt x="74248" y="155543"/>
                    <a:pt x="108147" y="122049"/>
                    <a:pt x="139216" y="157988"/>
                  </a:cubicBezTo>
                  <a:cubicBezTo>
                    <a:pt x="188259" y="214726"/>
                    <a:pt x="103103" y="226089"/>
                    <a:pt x="114337" y="285799"/>
                  </a:cubicBezTo>
                  <a:cubicBezTo>
                    <a:pt x="124752" y="341153"/>
                    <a:pt x="183207" y="371818"/>
                    <a:pt x="230291" y="366766"/>
                  </a:cubicBezTo>
                  <a:cubicBezTo>
                    <a:pt x="290770" y="360277"/>
                    <a:pt x="307942" y="449481"/>
                    <a:pt x="364146" y="423027"/>
                  </a:cubicBezTo>
                  <a:cubicBezTo>
                    <a:pt x="391499" y="410154"/>
                    <a:pt x="393669" y="327770"/>
                    <a:pt x="361823" y="295600"/>
                  </a:cubicBezTo>
                  <a:cubicBezTo>
                    <a:pt x="295733" y="228838"/>
                    <a:pt x="353848" y="190490"/>
                    <a:pt x="368761" y="163340"/>
                  </a:cubicBezTo>
                  <a:cubicBezTo>
                    <a:pt x="389382" y="125805"/>
                    <a:pt x="375323" y="64792"/>
                    <a:pt x="332328" y="45061"/>
                  </a:cubicBezTo>
                  <a:cubicBezTo>
                    <a:pt x="289337" y="25327"/>
                    <a:pt x="280022" y="57218"/>
                    <a:pt x="206152" y="64189"/>
                  </a:cubicBezTo>
                  <a:cubicBezTo>
                    <a:pt x="169095" y="67686"/>
                    <a:pt x="125359" y="28893"/>
                    <a:pt x="100103" y="7750"/>
                  </a:cubicBezTo>
                  <a:cubicBezTo>
                    <a:pt x="67969" y="-19146"/>
                    <a:pt x="-57239" y="25906"/>
                    <a:pt x="30880" y="11278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35"/>
            <p:cNvSpPr/>
            <p:nvPr/>
          </p:nvSpPr>
          <p:spPr>
            <a:xfrm rot="-1654004">
              <a:off x="6787316" y="4100847"/>
              <a:ext cx="825837" cy="917514"/>
            </a:xfrm>
            <a:custGeom>
              <a:rect b="b" l="l" r="r" t="t"/>
              <a:pathLst>
                <a:path extrusionOk="0" h="427944" w="385184">
                  <a:moveTo>
                    <a:pt x="30880" y="112787"/>
                  </a:moveTo>
                  <a:cubicBezTo>
                    <a:pt x="74248" y="155543"/>
                    <a:pt x="108147" y="122049"/>
                    <a:pt x="139216" y="157988"/>
                  </a:cubicBezTo>
                  <a:cubicBezTo>
                    <a:pt x="188259" y="214726"/>
                    <a:pt x="103103" y="226089"/>
                    <a:pt x="114337" y="285799"/>
                  </a:cubicBezTo>
                  <a:cubicBezTo>
                    <a:pt x="124752" y="341153"/>
                    <a:pt x="183207" y="371818"/>
                    <a:pt x="230291" y="366766"/>
                  </a:cubicBezTo>
                  <a:cubicBezTo>
                    <a:pt x="290770" y="360277"/>
                    <a:pt x="307942" y="449481"/>
                    <a:pt x="364146" y="423027"/>
                  </a:cubicBezTo>
                  <a:cubicBezTo>
                    <a:pt x="391499" y="410154"/>
                    <a:pt x="393669" y="327770"/>
                    <a:pt x="361823" y="295600"/>
                  </a:cubicBezTo>
                  <a:cubicBezTo>
                    <a:pt x="295733" y="228838"/>
                    <a:pt x="353848" y="190490"/>
                    <a:pt x="368761" y="163340"/>
                  </a:cubicBezTo>
                  <a:cubicBezTo>
                    <a:pt x="389382" y="125805"/>
                    <a:pt x="375323" y="64792"/>
                    <a:pt x="332328" y="45061"/>
                  </a:cubicBezTo>
                  <a:cubicBezTo>
                    <a:pt x="289337" y="25327"/>
                    <a:pt x="280022" y="57218"/>
                    <a:pt x="206152" y="64189"/>
                  </a:cubicBezTo>
                  <a:cubicBezTo>
                    <a:pt x="169095" y="67686"/>
                    <a:pt x="125359" y="28893"/>
                    <a:pt x="100103" y="7750"/>
                  </a:cubicBezTo>
                  <a:cubicBezTo>
                    <a:pt x="67969" y="-19146"/>
                    <a:pt x="-57239" y="25906"/>
                    <a:pt x="30880" y="112787"/>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611" name="Google Shape;1611;p35"/>
            <p:cNvGrpSpPr/>
            <p:nvPr/>
          </p:nvGrpSpPr>
          <p:grpSpPr>
            <a:xfrm rot="-3634921">
              <a:off x="7545828" y="4017668"/>
              <a:ext cx="2247297" cy="2497112"/>
              <a:chOff x="7508332" y="2799017"/>
              <a:chExt cx="2247193" cy="2496996"/>
            </a:xfrm>
          </p:grpSpPr>
          <p:sp>
            <p:nvSpPr>
              <p:cNvPr id="1612" name="Google Shape;1612;p35"/>
              <p:cNvSpPr/>
              <p:nvPr/>
            </p:nvSpPr>
            <p:spPr>
              <a:xfrm rot="1858692">
                <a:off x="8409258" y="28728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13" name="Google Shape;1613;p35"/>
              <p:cNvGrpSpPr/>
              <p:nvPr/>
            </p:nvGrpSpPr>
            <p:grpSpPr>
              <a:xfrm rot="1857791">
                <a:off x="8432611" y="2867155"/>
                <a:ext cx="344109" cy="303742"/>
                <a:chOff x="4859328" y="1925846"/>
                <a:chExt cx="202285" cy="178555"/>
              </a:xfrm>
            </p:grpSpPr>
            <p:sp>
              <p:nvSpPr>
                <p:cNvPr id="1614" name="Google Shape;1614;p35"/>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35"/>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35"/>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35"/>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35"/>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35"/>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35"/>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35"/>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35"/>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35"/>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24" name="Google Shape;1624;p35"/>
              <p:cNvSpPr/>
              <p:nvPr/>
            </p:nvSpPr>
            <p:spPr>
              <a:xfrm rot="1858692">
                <a:off x="8409859" y="28733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35"/>
              <p:cNvSpPr/>
              <p:nvPr/>
            </p:nvSpPr>
            <p:spPr>
              <a:xfrm rot="1858692">
                <a:off x="7884511" y="31691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35"/>
              <p:cNvSpPr/>
              <p:nvPr/>
            </p:nvSpPr>
            <p:spPr>
              <a:xfrm rot="1858692">
                <a:off x="8162854" y="32960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627" name="Google Shape;1627;p35"/>
              <p:cNvSpPr/>
              <p:nvPr/>
            </p:nvSpPr>
            <p:spPr>
              <a:xfrm>
                <a:off x="8044750" y="4859375"/>
                <a:ext cx="995400" cy="114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8" name="Google Shape;1628;p35"/>
              <p:cNvSpPr/>
              <p:nvPr/>
            </p:nvSpPr>
            <p:spPr>
              <a:xfrm>
                <a:off x="8044750" y="4859375"/>
                <a:ext cx="995400" cy="114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629" name="Google Shape;1629;p35"/>
              <p:cNvGrpSpPr/>
              <p:nvPr/>
            </p:nvGrpSpPr>
            <p:grpSpPr>
              <a:xfrm rot="1857791">
                <a:off x="8316309" y="3404467"/>
                <a:ext cx="898463" cy="1228194"/>
                <a:chOff x="5079785" y="2109319"/>
                <a:chExt cx="528162" cy="721995"/>
              </a:xfrm>
            </p:grpSpPr>
            <p:sp>
              <p:nvSpPr>
                <p:cNvPr id="1630" name="Google Shape;1630;p35"/>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35"/>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32" name="Google Shape;1632;p35"/>
          <p:cNvGrpSpPr/>
          <p:nvPr/>
        </p:nvGrpSpPr>
        <p:grpSpPr>
          <a:xfrm flipH="1" rot="-3128074">
            <a:off x="-1817850" y="1940974"/>
            <a:ext cx="5272441" cy="1531569"/>
            <a:chOff x="5938461" y="121968"/>
            <a:chExt cx="2504273" cy="727510"/>
          </a:xfrm>
        </p:grpSpPr>
        <p:sp>
          <p:nvSpPr>
            <p:cNvPr id="1633" name="Google Shape;1633;p35"/>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35"/>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35"/>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36" name="Google Shape;1636;p35"/>
            <p:cNvGrpSpPr/>
            <p:nvPr/>
          </p:nvGrpSpPr>
          <p:grpSpPr>
            <a:xfrm>
              <a:off x="5961232" y="140257"/>
              <a:ext cx="222449" cy="128499"/>
              <a:chOff x="5961232" y="140257"/>
              <a:chExt cx="222449" cy="128499"/>
            </a:xfrm>
          </p:grpSpPr>
          <p:sp>
            <p:nvSpPr>
              <p:cNvPr id="1637" name="Google Shape;1637;p35"/>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35"/>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35"/>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35"/>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41" name="Google Shape;1641;p35"/>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5" name="Shape 1645"/>
        <p:cNvGrpSpPr/>
        <p:nvPr/>
      </p:nvGrpSpPr>
      <p:grpSpPr>
        <a:xfrm>
          <a:off x="0" y="0"/>
          <a:ext cx="0" cy="0"/>
          <a:chOff x="0" y="0"/>
          <a:chExt cx="0" cy="0"/>
        </a:xfrm>
      </p:grpSpPr>
      <p:pic>
        <p:nvPicPr>
          <p:cNvPr id="1646" name="Google Shape;1646;p36"/>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1647" name="Google Shape;1647;p36"/>
          <p:cNvSpPr txBox="1"/>
          <p:nvPr>
            <p:ph idx="1" type="body"/>
          </p:nvPr>
        </p:nvSpPr>
        <p:spPr>
          <a:xfrm>
            <a:off x="247650" y="3908875"/>
            <a:ext cx="5905500" cy="2625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grpSp>
        <p:nvGrpSpPr>
          <p:cNvPr id="1648" name="Google Shape;1648;p36"/>
          <p:cNvGrpSpPr/>
          <p:nvPr/>
        </p:nvGrpSpPr>
        <p:grpSpPr>
          <a:xfrm flipH="1">
            <a:off x="9822627" y="4213674"/>
            <a:ext cx="3096221" cy="2983457"/>
            <a:chOff x="-4" y="-463322"/>
            <a:chExt cx="4038900" cy="3892312"/>
          </a:xfrm>
        </p:grpSpPr>
        <p:sp>
          <p:nvSpPr>
            <p:cNvPr id="1649" name="Google Shape;1649;p36"/>
            <p:cNvSpPr/>
            <p:nvPr/>
          </p:nvSpPr>
          <p:spPr>
            <a:xfrm rot="2280635">
              <a:off x="179422" y="554293"/>
              <a:ext cx="3680049" cy="1851114"/>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650" name="Google Shape;1650;p36"/>
            <p:cNvGrpSpPr/>
            <p:nvPr/>
          </p:nvGrpSpPr>
          <p:grpSpPr>
            <a:xfrm flipH="1" rot="-6255430">
              <a:off x="396476" y="10384"/>
              <a:ext cx="3267702" cy="2944901"/>
              <a:chOff x="9424668" y="593175"/>
              <a:chExt cx="3267366" cy="2944597"/>
            </a:xfrm>
          </p:grpSpPr>
          <p:sp>
            <p:nvSpPr>
              <p:cNvPr id="1651" name="Google Shape;1651;p36"/>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36"/>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36"/>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36"/>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36"/>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36"/>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36"/>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36"/>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36"/>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grpSp>
        <p:nvGrpSpPr>
          <p:cNvPr id="1660" name="Google Shape;1660;p36"/>
          <p:cNvGrpSpPr/>
          <p:nvPr/>
        </p:nvGrpSpPr>
        <p:grpSpPr>
          <a:xfrm rot="8286867">
            <a:off x="119132" y="1557987"/>
            <a:ext cx="1722642" cy="2061109"/>
            <a:chOff x="5616732" y="2043690"/>
            <a:chExt cx="2247193" cy="2688723"/>
          </a:xfrm>
        </p:grpSpPr>
        <p:sp>
          <p:nvSpPr>
            <p:cNvPr id="1661" name="Google Shape;1661;p36"/>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62" name="Google Shape;1662;p36"/>
            <p:cNvGrpSpPr/>
            <p:nvPr/>
          </p:nvGrpSpPr>
          <p:grpSpPr>
            <a:xfrm rot="1857791">
              <a:off x="6541011" y="2303555"/>
              <a:ext cx="344109" cy="303742"/>
              <a:chOff x="4859328" y="1925846"/>
              <a:chExt cx="202285" cy="178555"/>
            </a:xfrm>
          </p:grpSpPr>
          <p:sp>
            <p:nvSpPr>
              <p:cNvPr id="1663" name="Google Shape;1663;p36"/>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36"/>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36"/>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36"/>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36"/>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36"/>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36"/>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36"/>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36"/>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36"/>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73" name="Google Shape;1673;p36"/>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36"/>
            <p:cNvSpPr/>
            <p:nvPr/>
          </p:nvSpPr>
          <p:spPr>
            <a:xfrm rot="1811021">
              <a:off x="6456643" y="213123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75" name="Google Shape;1675;p36"/>
            <p:cNvGrpSpPr/>
            <p:nvPr/>
          </p:nvGrpSpPr>
          <p:grpSpPr>
            <a:xfrm>
              <a:off x="5616732" y="2354629"/>
              <a:ext cx="2247193" cy="2377784"/>
              <a:chOff x="5616732" y="2354629"/>
              <a:chExt cx="2247193" cy="2377784"/>
            </a:xfrm>
          </p:grpSpPr>
          <p:sp>
            <p:nvSpPr>
              <p:cNvPr id="1676" name="Google Shape;1676;p36"/>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36"/>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36"/>
              <p:cNvSpPr/>
              <p:nvPr/>
            </p:nvSpPr>
            <p:spPr>
              <a:xfrm>
                <a:off x="6153150" y="4295775"/>
                <a:ext cx="995400" cy="1143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9" name="Google Shape;1679;p36"/>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680" name="Google Shape;1680;p36"/>
              <p:cNvGrpSpPr/>
              <p:nvPr/>
            </p:nvGrpSpPr>
            <p:grpSpPr>
              <a:xfrm rot="1857791">
                <a:off x="6424709" y="2840867"/>
                <a:ext cx="898463" cy="1228194"/>
                <a:chOff x="5079785" y="2109319"/>
                <a:chExt cx="528162" cy="721995"/>
              </a:xfrm>
            </p:grpSpPr>
            <p:sp>
              <p:nvSpPr>
                <p:cNvPr id="1681" name="Google Shape;1681;p36"/>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36"/>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83" name="Google Shape;1683;p36"/>
          <p:cNvGrpSpPr/>
          <p:nvPr/>
        </p:nvGrpSpPr>
        <p:grpSpPr>
          <a:xfrm flipH="1" rot="10151598">
            <a:off x="10200592" y="3638231"/>
            <a:ext cx="3265638" cy="948621"/>
            <a:chOff x="5938461" y="121968"/>
            <a:chExt cx="2504273" cy="727510"/>
          </a:xfrm>
        </p:grpSpPr>
        <p:sp>
          <p:nvSpPr>
            <p:cNvPr id="1684" name="Google Shape;1684;p36"/>
            <p:cNvSpPr/>
            <p:nvPr/>
          </p:nvSpPr>
          <p:spPr>
            <a:xfrm>
              <a:off x="6176993" y="180751"/>
              <a:ext cx="484803" cy="215974"/>
            </a:xfrm>
            <a:custGeom>
              <a:rect b="b" l="l" r="r" t="t"/>
              <a:pathLst>
                <a:path extrusionOk="0" h="215974" w="484803">
                  <a:moveTo>
                    <a:pt x="484804" y="155472"/>
                  </a:moveTo>
                  <a:lnTo>
                    <a:pt x="470432" y="215974"/>
                  </a:lnTo>
                  <a:cubicBezTo>
                    <a:pt x="470432" y="215974"/>
                    <a:pt x="395056" y="214667"/>
                    <a:pt x="236046" y="180461"/>
                  </a:cubicBezTo>
                  <a:cubicBezTo>
                    <a:pt x="77036" y="146256"/>
                    <a:pt x="0" y="119565"/>
                    <a:pt x="0" y="119565"/>
                  </a:cubicBezTo>
                  <a:lnTo>
                    <a:pt x="29713" y="0"/>
                  </a:lnTo>
                  <a:cubicBezTo>
                    <a:pt x="29713" y="0"/>
                    <a:pt x="115372" y="18853"/>
                    <a:pt x="268512" y="69758"/>
                  </a:cubicBezTo>
                  <a:cubicBezTo>
                    <a:pt x="421653" y="120664"/>
                    <a:pt x="484804" y="155472"/>
                    <a:pt x="484804" y="155472"/>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36"/>
            <p:cNvSpPr/>
            <p:nvPr/>
          </p:nvSpPr>
          <p:spPr>
            <a:xfrm>
              <a:off x="6647425" y="336223"/>
              <a:ext cx="1795309" cy="513255"/>
            </a:xfrm>
            <a:custGeom>
              <a:rect b="b" l="l" r="r" t="t"/>
              <a:pathLst>
                <a:path extrusionOk="0" h="513255" w="1795309">
                  <a:moveTo>
                    <a:pt x="0" y="60503"/>
                  </a:moveTo>
                  <a:lnTo>
                    <a:pt x="14371" y="0"/>
                  </a:lnTo>
                  <a:cubicBezTo>
                    <a:pt x="14371" y="0"/>
                    <a:pt x="574551" y="111471"/>
                    <a:pt x="1006081" y="232304"/>
                  </a:cubicBezTo>
                  <a:cubicBezTo>
                    <a:pt x="1437651" y="353136"/>
                    <a:pt x="1814208" y="442341"/>
                    <a:pt x="1794574" y="497310"/>
                  </a:cubicBezTo>
                  <a:cubicBezTo>
                    <a:pt x="1774941" y="552280"/>
                    <a:pt x="1413079" y="455639"/>
                    <a:pt x="976651" y="352031"/>
                  </a:cubicBezTo>
                  <a:cubicBezTo>
                    <a:pt x="540263" y="248419"/>
                    <a:pt x="0" y="60503"/>
                    <a:pt x="0" y="60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36"/>
            <p:cNvSpPr/>
            <p:nvPr/>
          </p:nvSpPr>
          <p:spPr>
            <a:xfrm>
              <a:off x="5938461" y="121968"/>
              <a:ext cx="267476" cy="174604"/>
            </a:xfrm>
            <a:custGeom>
              <a:rect b="b" l="l" r="r" t="t"/>
              <a:pathLst>
                <a:path extrusionOk="0" h="174604" w="267476">
                  <a:moveTo>
                    <a:pt x="238370" y="174605"/>
                  </a:moveTo>
                  <a:cubicBezTo>
                    <a:pt x="238370" y="174605"/>
                    <a:pt x="18922" y="135690"/>
                    <a:pt x="4591" y="119950"/>
                  </a:cubicBezTo>
                  <a:cubicBezTo>
                    <a:pt x="-9739" y="104209"/>
                    <a:pt x="12485" y="10022"/>
                    <a:pt x="30013" y="846"/>
                  </a:cubicBezTo>
                  <a:cubicBezTo>
                    <a:pt x="47542" y="-8329"/>
                    <a:pt x="267477" y="60152"/>
                    <a:pt x="267477" y="60152"/>
                  </a:cubicBezTo>
                  <a:lnTo>
                    <a:pt x="238370" y="174605"/>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87" name="Google Shape;1687;p36"/>
            <p:cNvGrpSpPr/>
            <p:nvPr/>
          </p:nvGrpSpPr>
          <p:grpSpPr>
            <a:xfrm>
              <a:off x="5961232" y="140257"/>
              <a:ext cx="222449" cy="128499"/>
              <a:chOff x="5961232" y="140257"/>
              <a:chExt cx="222449" cy="128499"/>
            </a:xfrm>
          </p:grpSpPr>
          <p:sp>
            <p:nvSpPr>
              <p:cNvPr id="1688" name="Google Shape;1688;p36"/>
              <p:cNvSpPr/>
              <p:nvPr/>
            </p:nvSpPr>
            <p:spPr>
              <a:xfrm>
                <a:off x="5961232" y="220810"/>
                <a:ext cx="209205" cy="47946"/>
              </a:xfrm>
              <a:custGeom>
                <a:rect b="b" l="l" r="r" t="t"/>
                <a:pathLst>
                  <a:path extrusionOk="0" h="47946" w="209205">
                    <a:moveTo>
                      <a:pt x="208879" y="44742"/>
                    </a:moveTo>
                    <a:cubicBezTo>
                      <a:pt x="207827" y="47005"/>
                      <a:pt x="204467" y="48377"/>
                      <a:pt x="201471" y="47824"/>
                    </a:cubicBezTo>
                    <a:cubicBezTo>
                      <a:pt x="176859" y="43096"/>
                      <a:pt x="152327" y="38364"/>
                      <a:pt x="127796" y="33501"/>
                    </a:cubicBezTo>
                    <a:cubicBezTo>
                      <a:pt x="112898" y="30543"/>
                      <a:pt x="97880" y="27640"/>
                      <a:pt x="83185" y="24253"/>
                    </a:cubicBezTo>
                    <a:cubicBezTo>
                      <a:pt x="55132" y="17784"/>
                      <a:pt x="27362" y="10362"/>
                      <a:pt x="685" y="1704"/>
                    </a:cubicBezTo>
                    <a:cubicBezTo>
                      <a:pt x="77" y="1523"/>
                      <a:pt x="-165" y="1023"/>
                      <a:pt x="118" y="568"/>
                    </a:cubicBezTo>
                    <a:cubicBezTo>
                      <a:pt x="441" y="114"/>
                      <a:pt x="1130" y="-120"/>
                      <a:pt x="1737" y="62"/>
                    </a:cubicBezTo>
                    <a:cubicBezTo>
                      <a:pt x="25014" y="6636"/>
                      <a:pt x="49059" y="12216"/>
                      <a:pt x="73429" y="16775"/>
                    </a:cubicBezTo>
                    <a:cubicBezTo>
                      <a:pt x="88245" y="19551"/>
                      <a:pt x="103304" y="21869"/>
                      <a:pt x="118242" y="24421"/>
                    </a:cubicBezTo>
                    <a:cubicBezTo>
                      <a:pt x="147307" y="29389"/>
                      <a:pt x="176292" y="34568"/>
                      <a:pt x="205317" y="39622"/>
                    </a:cubicBezTo>
                    <a:cubicBezTo>
                      <a:pt x="208354" y="40175"/>
                      <a:pt x="209932" y="42480"/>
                      <a:pt x="208879" y="44742"/>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36"/>
              <p:cNvSpPr/>
              <p:nvPr/>
            </p:nvSpPr>
            <p:spPr>
              <a:xfrm>
                <a:off x="5980009" y="140257"/>
                <a:ext cx="203672" cy="67853"/>
              </a:xfrm>
              <a:custGeom>
                <a:rect b="b" l="l" r="r" t="t"/>
                <a:pathLst>
                  <a:path extrusionOk="0" h="67853" w="203672">
                    <a:moveTo>
                      <a:pt x="203664" y="64769"/>
                    </a:moveTo>
                    <a:cubicBezTo>
                      <a:pt x="203826" y="62274"/>
                      <a:pt x="201559" y="59437"/>
                      <a:pt x="198644" y="58437"/>
                    </a:cubicBezTo>
                    <a:cubicBezTo>
                      <a:pt x="174922" y="50484"/>
                      <a:pt x="151159" y="42543"/>
                      <a:pt x="127397" y="34741"/>
                    </a:cubicBezTo>
                    <a:cubicBezTo>
                      <a:pt x="112945" y="29995"/>
                      <a:pt x="98453" y="25164"/>
                      <a:pt x="84001" y="20901"/>
                    </a:cubicBezTo>
                    <a:cubicBezTo>
                      <a:pt x="56353" y="12759"/>
                      <a:pt x="28502" y="5592"/>
                      <a:pt x="1015" y="31"/>
                    </a:cubicBezTo>
                    <a:cubicBezTo>
                      <a:pt x="407" y="-104"/>
                      <a:pt x="-38" y="209"/>
                      <a:pt x="3" y="757"/>
                    </a:cubicBezTo>
                    <a:cubicBezTo>
                      <a:pt x="43" y="1306"/>
                      <a:pt x="569" y="1861"/>
                      <a:pt x="1177" y="1997"/>
                    </a:cubicBezTo>
                    <a:cubicBezTo>
                      <a:pt x="24656" y="7685"/>
                      <a:pt x="48337" y="14630"/>
                      <a:pt x="71816" y="22624"/>
                    </a:cubicBezTo>
                    <a:cubicBezTo>
                      <a:pt x="86147" y="27491"/>
                      <a:pt x="100396" y="32867"/>
                      <a:pt x="114686" y="37979"/>
                    </a:cubicBezTo>
                    <a:cubicBezTo>
                      <a:pt x="142497" y="47930"/>
                      <a:pt x="170307" y="57649"/>
                      <a:pt x="198078" y="67507"/>
                    </a:cubicBezTo>
                    <a:cubicBezTo>
                      <a:pt x="200992" y="68508"/>
                      <a:pt x="203461" y="67265"/>
                      <a:pt x="203664" y="6476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36"/>
              <p:cNvSpPr/>
              <p:nvPr/>
            </p:nvSpPr>
            <p:spPr>
              <a:xfrm>
                <a:off x="5962769" y="195929"/>
                <a:ext cx="208827" cy="50180"/>
              </a:xfrm>
              <a:custGeom>
                <a:rect b="b" l="l" r="r" t="t"/>
                <a:pathLst>
                  <a:path extrusionOk="0" h="50180" w="208827">
                    <a:moveTo>
                      <a:pt x="208476" y="47054"/>
                    </a:moveTo>
                    <a:cubicBezTo>
                      <a:pt x="207382" y="49299"/>
                      <a:pt x="204023" y="50628"/>
                      <a:pt x="200987" y="50041"/>
                    </a:cubicBezTo>
                    <a:cubicBezTo>
                      <a:pt x="176455" y="45038"/>
                      <a:pt x="151923" y="40032"/>
                      <a:pt x="127432" y="34895"/>
                    </a:cubicBezTo>
                    <a:cubicBezTo>
                      <a:pt x="112576" y="31770"/>
                      <a:pt x="97597" y="28699"/>
                      <a:pt x="82943" y="25150"/>
                    </a:cubicBezTo>
                    <a:cubicBezTo>
                      <a:pt x="54930" y="18369"/>
                      <a:pt x="27241" y="10641"/>
                      <a:pt x="645" y="1693"/>
                    </a:cubicBezTo>
                    <a:cubicBezTo>
                      <a:pt x="78" y="1505"/>
                      <a:pt x="-165" y="1003"/>
                      <a:pt x="119" y="553"/>
                    </a:cubicBezTo>
                    <a:cubicBezTo>
                      <a:pt x="442" y="103"/>
                      <a:pt x="1171" y="-121"/>
                      <a:pt x="1779" y="67"/>
                    </a:cubicBezTo>
                    <a:cubicBezTo>
                      <a:pt x="24934" y="6896"/>
                      <a:pt x="48939" y="12743"/>
                      <a:pt x="73268" y="17575"/>
                    </a:cubicBezTo>
                    <a:cubicBezTo>
                      <a:pt x="88084" y="20517"/>
                      <a:pt x="103143" y="23005"/>
                      <a:pt x="118041" y="25725"/>
                    </a:cubicBezTo>
                    <a:cubicBezTo>
                      <a:pt x="147106" y="31020"/>
                      <a:pt x="176050" y="36525"/>
                      <a:pt x="205035" y="41905"/>
                    </a:cubicBezTo>
                    <a:cubicBezTo>
                      <a:pt x="208030" y="42492"/>
                      <a:pt x="209569" y="44809"/>
                      <a:pt x="208476" y="47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36"/>
              <p:cNvSpPr/>
              <p:nvPr/>
            </p:nvSpPr>
            <p:spPr>
              <a:xfrm>
                <a:off x="5970731" y="169568"/>
                <a:ext cx="207155" cy="56392"/>
              </a:xfrm>
              <a:custGeom>
                <a:rect b="b" l="l" r="r" t="t"/>
                <a:pathLst>
                  <a:path extrusionOk="0" h="56392" w="207155">
                    <a:moveTo>
                      <a:pt x="207153" y="53054"/>
                    </a:moveTo>
                    <a:cubicBezTo>
                      <a:pt x="207031" y="50525"/>
                      <a:pt x="204522" y="47800"/>
                      <a:pt x="201567" y="46966"/>
                    </a:cubicBezTo>
                    <a:cubicBezTo>
                      <a:pt x="177359" y="40382"/>
                      <a:pt x="153192" y="33809"/>
                      <a:pt x="128984" y="27377"/>
                    </a:cubicBezTo>
                    <a:cubicBezTo>
                      <a:pt x="114249" y="23465"/>
                      <a:pt x="99473" y="19469"/>
                      <a:pt x="84778" y="16045"/>
                    </a:cubicBezTo>
                    <a:cubicBezTo>
                      <a:pt x="56765" y="9505"/>
                      <a:pt x="28590" y="3961"/>
                      <a:pt x="942" y="17"/>
                    </a:cubicBezTo>
                    <a:cubicBezTo>
                      <a:pt x="334" y="-82"/>
                      <a:pt x="-70" y="261"/>
                      <a:pt x="10" y="812"/>
                    </a:cubicBezTo>
                    <a:cubicBezTo>
                      <a:pt x="132" y="1362"/>
                      <a:pt x="699" y="1891"/>
                      <a:pt x="1306" y="1991"/>
                    </a:cubicBezTo>
                    <a:cubicBezTo>
                      <a:pt x="25028" y="6307"/>
                      <a:pt x="49074" y="11877"/>
                      <a:pt x="72998" y="18520"/>
                    </a:cubicBezTo>
                    <a:cubicBezTo>
                      <a:pt x="87571" y="22564"/>
                      <a:pt x="102185" y="27123"/>
                      <a:pt x="116758" y="31415"/>
                    </a:cubicBezTo>
                    <a:cubicBezTo>
                      <a:pt x="145176" y="39771"/>
                      <a:pt x="173554" y="47892"/>
                      <a:pt x="201931" y="56152"/>
                    </a:cubicBezTo>
                    <a:cubicBezTo>
                      <a:pt x="204927" y="56986"/>
                      <a:pt x="207234" y="55582"/>
                      <a:pt x="207153" y="53054"/>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92" name="Google Shape;1692;p36"/>
            <p:cNvSpPr/>
            <p:nvPr/>
          </p:nvSpPr>
          <p:spPr>
            <a:xfrm>
              <a:off x="6310055" y="217027"/>
              <a:ext cx="80314" cy="132682"/>
            </a:xfrm>
            <a:custGeom>
              <a:rect b="b" l="l" r="r" t="t"/>
              <a:pathLst>
                <a:path extrusionOk="0" h="132682" w="80314">
                  <a:moveTo>
                    <a:pt x="25624" y="0"/>
                  </a:moveTo>
                  <a:cubicBezTo>
                    <a:pt x="18824" y="13204"/>
                    <a:pt x="12630" y="27870"/>
                    <a:pt x="9149" y="44256"/>
                  </a:cubicBezTo>
                  <a:cubicBezTo>
                    <a:pt x="4331" y="67017"/>
                    <a:pt x="2065" y="94319"/>
                    <a:pt x="0" y="119103"/>
                  </a:cubicBezTo>
                  <a:cubicBezTo>
                    <a:pt x="17609" y="123552"/>
                    <a:pt x="34328" y="127661"/>
                    <a:pt x="55985" y="132683"/>
                  </a:cubicBezTo>
                  <a:cubicBezTo>
                    <a:pt x="54852" y="108873"/>
                    <a:pt x="54933" y="80900"/>
                    <a:pt x="59993" y="62422"/>
                  </a:cubicBezTo>
                  <a:cubicBezTo>
                    <a:pt x="64001" y="47745"/>
                    <a:pt x="72502" y="31629"/>
                    <a:pt x="80315" y="16596"/>
                  </a:cubicBezTo>
                  <a:cubicBezTo>
                    <a:pt x="59952" y="10218"/>
                    <a:pt x="42546" y="4994"/>
                    <a:pt x="25624" y="0"/>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3" name="Google Shape;1693;p36"/>
          <p:cNvGrpSpPr/>
          <p:nvPr/>
        </p:nvGrpSpPr>
        <p:grpSpPr>
          <a:xfrm flipH="1" rot="-10203210">
            <a:off x="966054" y="-342270"/>
            <a:ext cx="2168620" cy="2853687"/>
            <a:chOff x="8" y="3428999"/>
            <a:chExt cx="2829171" cy="3722907"/>
          </a:xfrm>
        </p:grpSpPr>
        <p:sp>
          <p:nvSpPr>
            <p:cNvPr id="1694" name="Google Shape;1694;p36"/>
            <p:cNvSpPr/>
            <p:nvPr/>
          </p:nvSpPr>
          <p:spPr>
            <a:xfrm rot="9874502">
              <a:off x="1402627" y="3552421"/>
              <a:ext cx="1071499" cy="1059103"/>
            </a:xfrm>
            <a:custGeom>
              <a:rect b="b" l="l" r="r" t="t"/>
              <a:pathLst>
                <a:path extrusionOk="0" h="622533" w="629819">
                  <a:moveTo>
                    <a:pt x="144771" y="299548"/>
                  </a:moveTo>
                  <a:cubicBezTo>
                    <a:pt x="130607" y="345591"/>
                    <a:pt x="90360" y="348376"/>
                    <a:pt x="56117" y="374131"/>
                  </a:cubicBezTo>
                  <a:cubicBezTo>
                    <a:pt x="-76876" y="474172"/>
                    <a:pt x="51632" y="663082"/>
                    <a:pt x="181362" y="614767"/>
                  </a:cubicBezTo>
                  <a:cubicBezTo>
                    <a:pt x="218556" y="600914"/>
                    <a:pt x="228284" y="542905"/>
                    <a:pt x="248905" y="513447"/>
                  </a:cubicBezTo>
                  <a:cubicBezTo>
                    <a:pt x="277594" y="472464"/>
                    <a:pt x="315153" y="450361"/>
                    <a:pt x="361483" y="431828"/>
                  </a:cubicBezTo>
                  <a:cubicBezTo>
                    <a:pt x="426006" y="406022"/>
                    <a:pt x="545046" y="512609"/>
                    <a:pt x="592267" y="427606"/>
                  </a:cubicBezTo>
                  <a:cubicBezTo>
                    <a:pt x="651503" y="320979"/>
                    <a:pt x="523271" y="342248"/>
                    <a:pt x="530351" y="264370"/>
                  </a:cubicBezTo>
                  <a:cubicBezTo>
                    <a:pt x="536480" y="196968"/>
                    <a:pt x="657737" y="183031"/>
                    <a:pt x="623855" y="90487"/>
                  </a:cubicBezTo>
                  <a:cubicBezTo>
                    <a:pt x="580625" y="-27472"/>
                    <a:pt x="387104" y="-6794"/>
                    <a:pt x="310007" y="23632"/>
                  </a:cubicBezTo>
                  <a:cubicBezTo>
                    <a:pt x="81385" y="113856"/>
                    <a:pt x="155923" y="263305"/>
                    <a:pt x="144771" y="29954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95" name="Google Shape;1695;p36"/>
            <p:cNvGrpSpPr/>
            <p:nvPr/>
          </p:nvGrpSpPr>
          <p:grpSpPr>
            <a:xfrm flipH="1" rot="922633">
              <a:off x="290882" y="4401375"/>
              <a:ext cx="2247424" cy="2497253"/>
              <a:chOff x="5616732" y="2235417"/>
              <a:chExt cx="2247193" cy="2496996"/>
            </a:xfrm>
          </p:grpSpPr>
          <p:sp>
            <p:nvSpPr>
              <p:cNvPr id="1696" name="Google Shape;1696;p36"/>
              <p:cNvSpPr/>
              <p:nvPr/>
            </p:nvSpPr>
            <p:spPr>
              <a:xfrm rot="1858692">
                <a:off x="6517658" y="23092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97" name="Google Shape;1697;p36"/>
              <p:cNvGrpSpPr/>
              <p:nvPr/>
            </p:nvGrpSpPr>
            <p:grpSpPr>
              <a:xfrm rot="1857791">
                <a:off x="6541011" y="2303555"/>
                <a:ext cx="344109" cy="303742"/>
                <a:chOff x="4859328" y="1925846"/>
                <a:chExt cx="202285" cy="178555"/>
              </a:xfrm>
            </p:grpSpPr>
            <p:sp>
              <p:nvSpPr>
                <p:cNvPr id="1698" name="Google Shape;1698;p36"/>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36"/>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36"/>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36"/>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36"/>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36"/>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4" name="Google Shape;1704;p36"/>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36"/>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36"/>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36"/>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08" name="Google Shape;1708;p36"/>
              <p:cNvSpPr/>
              <p:nvPr/>
            </p:nvSpPr>
            <p:spPr>
              <a:xfrm rot="1858692">
                <a:off x="6518259" y="23097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09" name="Google Shape;1709;p36"/>
              <p:cNvGrpSpPr/>
              <p:nvPr/>
            </p:nvGrpSpPr>
            <p:grpSpPr>
              <a:xfrm>
                <a:off x="5616732" y="2354629"/>
                <a:ext cx="2247193" cy="2377784"/>
                <a:chOff x="5616732" y="2354629"/>
                <a:chExt cx="2247193" cy="2377784"/>
              </a:xfrm>
            </p:grpSpPr>
            <p:sp>
              <p:nvSpPr>
                <p:cNvPr id="1710" name="Google Shape;1710;p36"/>
                <p:cNvSpPr/>
                <p:nvPr/>
              </p:nvSpPr>
              <p:spPr>
                <a:xfrm rot="1858692">
                  <a:off x="5992911" y="26055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36"/>
                <p:cNvSpPr/>
                <p:nvPr/>
              </p:nvSpPr>
              <p:spPr>
                <a:xfrm rot="1858692">
                  <a:off x="6271254" y="27324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FFFFFF">
                    <a:alpha val="22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2" name="Google Shape;1712;p36"/>
                <p:cNvSpPr/>
                <p:nvPr/>
              </p:nvSpPr>
              <p:spPr>
                <a:xfrm>
                  <a:off x="6153150" y="4295775"/>
                  <a:ext cx="995400" cy="1143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3" name="Google Shape;1713;p36"/>
                <p:cNvSpPr/>
                <p:nvPr/>
              </p:nvSpPr>
              <p:spPr>
                <a:xfrm>
                  <a:off x="6153150" y="4295775"/>
                  <a:ext cx="995400" cy="114300"/>
                </a:xfrm>
                <a:prstGeom prst="roundRect">
                  <a:avLst>
                    <a:gd fmla="val 50000" name="adj"/>
                  </a:avLst>
                </a:prstGeom>
                <a:solidFill>
                  <a:srgbClr val="FFFFFF">
                    <a:alpha val="2278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714" name="Google Shape;1714;p36"/>
                <p:cNvGrpSpPr/>
                <p:nvPr/>
              </p:nvGrpSpPr>
              <p:grpSpPr>
                <a:xfrm rot="1857791">
                  <a:off x="6424709" y="2840867"/>
                  <a:ext cx="898463" cy="1228194"/>
                  <a:chOff x="5079785" y="2109319"/>
                  <a:chExt cx="528162" cy="721995"/>
                </a:xfrm>
              </p:grpSpPr>
              <p:sp>
                <p:nvSpPr>
                  <p:cNvPr id="1715" name="Google Shape;1715;p36"/>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6" name="Google Shape;1716;p36"/>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grpSp>
        <p:nvGrpSpPr>
          <p:cNvPr id="1717" name="Google Shape;1717;p36"/>
          <p:cNvGrpSpPr/>
          <p:nvPr/>
        </p:nvGrpSpPr>
        <p:grpSpPr>
          <a:xfrm flipH="1" rot="8945097">
            <a:off x="305120" y="288667"/>
            <a:ext cx="1722464" cy="2060896"/>
            <a:chOff x="7508332" y="2607290"/>
            <a:chExt cx="2247193" cy="2688723"/>
          </a:xfrm>
        </p:grpSpPr>
        <p:sp>
          <p:nvSpPr>
            <p:cNvPr id="1718" name="Google Shape;1718;p36"/>
            <p:cNvSpPr/>
            <p:nvPr/>
          </p:nvSpPr>
          <p:spPr>
            <a:xfrm rot="1858692">
              <a:off x="8409258" y="2872871"/>
              <a:ext cx="390540" cy="373722"/>
            </a:xfrm>
            <a:custGeom>
              <a:rect b="b" l="l" r="r" t="t"/>
              <a:pathLst>
                <a:path extrusionOk="0" h="219839" w="229732">
                  <a:moveTo>
                    <a:pt x="60480" y="219840"/>
                  </a:moveTo>
                  <a:cubicBezTo>
                    <a:pt x="60480" y="219840"/>
                    <a:pt x="3847" y="101311"/>
                    <a:pt x="82" y="84171"/>
                  </a:cubicBezTo>
                  <a:cubicBezTo>
                    <a:pt x="-3683" y="67035"/>
                    <a:pt x="123955" y="-16838"/>
                    <a:pt x="140107" y="3022"/>
                  </a:cubicBezTo>
                  <a:cubicBezTo>
                    <a:pt x="156218" y="22878"/>
                    <a:pt x="229732" y="115682"/>
                    <a:pt x="229732" y="115682"/>
                  </a:cubicBezTo>
                  <a:lnTo>
                    <a:pt x="60480" y="21984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19" name="Google Shape;1719;p36"/>
            <p:cNvGrpSpPr/>
            <p:nvPr/>
          </p:nvGrpSpPr>
          <p:grpSpPr>
            <a:xfrm rot="1857791">
              <a:off x="8432611" y="2867155"/>
              <a:ext cx="344109" cy="303742"/>
              <a:chOff x="4859328" y="1925846"/>
              <a:chExt cx="202285" cy="178555"/>
            </a:xfrm>
          </p:grpSpPr>
          <p:sp>
            <p:nvSpPr>
              <p:cNvPr id="1720" name="Google Shape;1720;p36"/>
              <p:cNvSpPr/>
              <p:nvPr/>
            </p:nvSpPr>
            <p:spPr>
              <a:xfrm>
                <a:off x="4897300" y="2004210"/>
                <a:ext cx="164313" cy="100191"/>
              </a:xfrm>
              <a:custGeom>
                <a:rect b="b" l="l" r="r" t="t"/>
                <a:pathLst>
                  <a:path extrusionOk="0" h="100191" w="164313">
                    <a:moveTo>
                      <a:pt x="161035" y="0"/>
                    </a:moveTo>
                    <a:cubicBezTo>
                      <a:pt x="141482" y="9072"/>
                      <a:pt x="121484" y="18848"/>
                      <a:pt x="102215" y="29219"/>
                    </a:cubicBezTo>
                    <a:cubicBezTo>
                      <a:pt x="89909" y="35846"/>
                      <a:pt x="78372" y="42424"/>
                      <a:pt x="67442" y="49084"/>
                    </a:cubicBezTo>
                    <a:cubicBezTo>
                      <a:pt x="64729" y="50731"/>
                      <a:pt x="61815" y="52306"/>
                      <a:pt x="59062" y="54014"/>
                    </a:cubicBezTo>
                    <a:cubicBezTo>
                      <a:pt x="39024" y="66592"/>
                      <a:pt x="19310" y="80817"/>
                      <a:pt x="0" y="95382"/>
                    </a:cubicBezTo>
                    <a:cubicBezTo>
                      <a:pt x="1053" y="97657"/>
                      <a:pt x="1255" y="98038"/>
                      <a:pt x="2267" y="100191"/>
                    </a:cubicBezTo>
                    <a:cubicBezTo>
                      <a:pt x="21738" y="85488"/>
                      <a:pt x="41776" y="71251"/>
                      <a:pt x="61977" y="58568"/>
                    </a:cubicBezTo>
                    <a:cubicBezTo>
                      <a:pt x="64689" y="56864"/>
                      <a:pt x="67401" y="55269"/>
                      <a:pt x="70073" y="53638"/>
                    </a:cubicBezTo>
                    <a:cubicBezTo>
                      <a:pt x="80963" y="47019"/>
                      <a:pt x="92621" y="40234"/>
                      <a:pt x="104887" y="33648"/>
                    </a:cubicBezTo>
                    <a:cubicBezTo>
                      <a:pt x="124439" y="23115"/>
                      <a:pt x="144518" y="13343"/>
                      <a:pt x="164313" y="4174"/>
                    </a:cubicBezTo>
                    <a:cubicBezTo>
                      <a:pt x="163139" y="2684"/>
                      <a:pt x="162289" y="1599"/>
                      <a:pt x="16103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36"/>
              <p:cNvSpPr/>
              <p:nvPr/>
            </p:nvSpPr>
            <p:spPr>
              <a:xfrm>
                <a:off x="4892361" y="1995353"/>
                <a:ext cx="162167" cy="98673"/>
              </a:xfrm>
              <a:custGeom>
                <a:rect b="b" l="l" r="r" t="t"/>
                <a:pathLst>
                  <a:path extrusionOk="0" h="98673" w="162167">
                    <a:moveTo>
                      <a:pt x="158889" y="0"/>
                    </a:moveTo>
                    <a:cubicBezTo>
                      <a:pt x="139660" y="8922"/>
                      <a:pt x="120148" y="18273"/>
                      <a:pt x="101203" y="28462"/>
                    </a:cubicBezTo>
                    <a:cubicBezTo>
                      <a:pt x="88897" y="35089"/>
                      <a:pt x="77116" y="41663"/>
                      <a:pt x="66146" y="48327"/>
                    </a:cubicBezTo>
                    <a:cubicBezTo>
                      <a:pt x="63434" y="49978"/>
                      <a:pt x="60802" y="51674"/>
                      <a:pt x="58050" y="53387"/>
                    </a:cubicBezTo>
                    <a:cubicBezTo>
                      <a:pt x="38376" y="65729"/>
                      <a:pt x="18985" y="79594"/>
                      <a:pt x="0" y="93868"/>
                    </a:cubicBezTo>
                    <a:cubicBezTo>
                      <a:pt x="1133" y="96317"/>
                      <a:pt x="1174" y="96289"/>
                      <a:pt x="2267" y="98673"/>
                    </a:cubicBezTo>
                    <a:cubicBezTo>
                      <a:pt x="21414" y="84258"/>
                      <a:pt x="41129" y="70263"/>
                      <a:pt x="60965" y="57811"/>
                    </a:cubicBezTo>
                    <a:cubicBezTo>
                      <a:pt x="63677" y="56103"/>
                      <a:pt x="66268" y="54512"/>
                      <a:pt x="68939" y="52881"/>
                    </a:cubicBezTo>
                    <a:cubicBezTo>
                      <a:pt x="79829" y="46266"/>
                      <a:pt x="91488" y="39732"/>
                      <a:pt x="103753" y="33146"/>
                    </a:cubicBezTo>
                    <a:cubicBezTo>
                      <a:pt x="122901" y="22811"/>
                      <a:pt x="142737" y="13088"/>
                      <a:pt x="162168" y="4048"/>
                    </a:cubicBezTo>
                    <a:cubicBezTo>
                      <a:pt x="160832" y="2372"/>
                      <a:pt x="160265" y="1749"/>
                      <a:pt x="1588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2" name="Google Shape;1722;p36"/>
              <p:cNvSpPr/>
              <p:nvPr/>
            </p:nvSpPr>
            <p:spPr>
              <a:xfrm>
                <a:off x="4887544" y="1986119"/>
                <a:ext cx="159779" cy="97535"/>
              </a:xfrm>
              <a:custGeom>
                <a:rect b="b" l="l" r="r" t="t"/>
                <a:pathLst>
                  <a:path extrusionOk="0" h="97535" w="159779">
                    <a:moveTo>
                      <a:pt x="156379" y="0"/>
                    </a:moveTo>
                    <a:cubicBezTo>
                      <a:pt x="137555" y="8788"/>
                      <a:pt x="118489" y="18091"/>
                      <a:pt x="99948" y="28082"/>
                    </a:cubicBezTo>
                    <a:cubicBezTo>
                      <a:pt x="87642" y="34709"/>
                      <a:pt x="75862" y="41412"/>
                      <a:pt x="64892" y="48071"/>
                    </a:cubicBezTo>
                    <a:cubicBezTo>
                      <a:pt x="62220" y="49723"/>
                      <a:pt x="59548" y="51419"/>
                      <a:pt x="56795" y="53132"/>
                    </a:cubicBezTo>
                    <a:cubicBezTo>
                      <a:pt x="37607" y="65183"/>
                      <a:pt x="18581" y="78615"/>
                      <a:pt x="0" y="92475"/>
                    </a:cubicBezTo>
                    <a:cubicBezTo>
                      <a:pt x="810" y="94240"/>
                      <a:pt x="1498" y="95779"/>
                      <a:pt x="2308" y="97536"/>
                    </a:cubicBezTo>
                    <a:cubicBezTo>
                      <a:pt x="21051" y="83464"/>
                      <a:pt x="40279" y="69765"/>
                      <a:pt x="59710" y="57560"/>
                    </a:cubicBezTo>
                    <a:cubicBezTo>
                      <a:pt x="62422" y="55848"/>
                      <a:pt x="65134" y="54131"/>
                      <a:pt x="67806" y="52500"/>
                    </a:cubicBezTo>
                    <a:cubicBezTo>
                      <a:pt x="78696" y="45885"/>
                      <a:pt x="90233" y="39226"/>
                      <a:pt x="102499" y="32636"/>
                    </a:cubicBezTo>
                    <a:cubicBezTo>
                      <a:pt x="121242" y="22520"/>
                      <a:pt x="140672" y="13173"/>
                      <a:pt x="159779" y="4299"/>
                    </a:cubicBezTo>
                    <a:cubicBezTo>
                      <a:pt x="158282" y="2388"/>
                      <a:pt x="157917" y="1955"/>
                      <a:pt x="15637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36"/>
              <p:cNvSpPr/>
              <p:nvPr/>
            </p:nvSpPr>
            <p:spPr>
              <a:xfrm>
                <a:off x="4882888" y="1977262"/>
                <a:ext cx="157350" cy="95766"/>
              </a:xfrm>
              <a:custGeom>
                <a:rect b="b" l="l" r="r" t="t"/>
                <a:pathLst>
                  <a:path extrusionOk="0" h="95766" w="157350">
                    <a:moveTo>
                      <a:pt x="153950" y="0"/>
                    </a:moveTo>
                    <a:cubicBezTo>
                      <a:pt x="135491" y="8635"/>
                      <a:pt x="116829" y="17541"/>
                      <a:pt x="98653" y="27325"/>
                    </a:cubicBezTo>
                    <a:cubicBezTo>
                      <a:pt x="86347" y="33952"/>
                      <a:pt x="74567" y="40655"/>
                      <a:pt x="63637" y="47315"/>
                    </a:cubicBezTo>
                    <a:cubicBezTo>
                      <a:pt x="60924" y="48970"/>
                      <a:pt x="58253" y="50662"/>
                      <a:pt x="55541" y="52375"/>
                    </a:cubicBezTo>
                    <a:cubicBezTo>
                      <a:pt x="36717" y="64163"/>
                      <a:pt x="18176" y="77311"/>
                      <a:pt x="0" y="90832"/>
                    </a:cubicBezTo>
                    <a:cubicBezTo>
                      <a:pt x="769" y="92528"/>
                      <a:pt x="1377" y="94058"/>
                      <a:pt x="2146" y="95767"/>
                    </a:cubicBezTo>
                    <a:cubicBezTo>
                      <a:pt x="20524" y="82039"/>
                      <a:pt x="39267" y="68733"/>
                      <a:pt x="58293" y="56803"/>
                    </a:cubicBezTo>
                    <a:cubicBezTo>
                      <a:pt x="61006" y="55095"/>
                      <a:pt x="63717" y="53375"/>
                      <a:pt x="66389" y="51743"/>
                    </a:cubicBezTo>
                    <a:cubicBezTo>
                      <a:pt x="77279" y="45129"/>
                      <a:pt x="88978" y="38595"/>
                      <a:pt x="101203" y="32009"/>
                    </a:cubicBezTo>
                    <a:cubicBezTo>
                      <a:pt x="119622" y="22070"/>
                      <a:pt x="138608" y="12893"/>
                      <a:pt x="157351" y="4178"/>
                    </a:cubicBezTo>
                    <a:cubicBezTo>
                      <a:pt x="155812" y="2235"/>
                      <a:pt x="155489" y="1947"/>
                      <a:pt x="15395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36"/>
              <p:cNvSpPr/>
              <p:nvPr/>
            </p:nvSpPr>
            <p:spPr>
              <a:xfrm>
                <a:off x="4878193" y="1968153"/>
                <a:ext cx="154840" cy="94374"/>
              </a:xfrm>
              <a:custGeom>
                <a:rect b="b" l="l" r="r" t="t"/>
                <a:pathLst>
                  <a:path extrusionOk="0" h="94374" w="154840">
                    <a:moveTo>
                      <a:pt x="151440" y="0"/>
                    </a:moveTo>
                    <a:cubicBezTo>
                      <a:pt x="133345" y="8461"/>
                      <a:pt x="115047" y="17253"/>
                      <a:pt x="97276" y="26819"/>
                    </a:cubicBezTo>
                    <a:cubicBezTo>
                      <a:pt x="84970" y="33446"/>
                      <a:pt x="73311" y="40279"/>
                      <a:pt x="62381" y="46934"/>
                    </a:cubicBezTo>
                    <a:cubicBezTo>
                      <a:pt x="59669" y="48590"/>
                      <a:pt x="56876" y="50156"/>
                      <a:pt x="54164" y="51869"/>
                    </a:cubicBezTo>
                    <a:cubicBezTo>
                      <a:pt x="35826" y="63345"/>
                      <a:pt x="17731" y="76234"/>
                      <a:pt x="0" y="89439"/>
                    </a:cubicBezTo>
                    <a:cubicBezTo>
                      <a:pt x="728" y="91083"/>
                      <a:pt x="1417" y="92702"/>
                      <a:pt x="2145" y="94374"/>
                    </a:cubicBezTo>
                    <a:cubicBezTo>
                      <a:pt x="20119" y="80979"/>
                      <a:pt x="38498" y="67932"/>
                      <a:pt x="57038" y="56297"/>
                    </a:cubicBezTo>
                    <a:cubicBezTo>
                      <a:pt x="59750" y="54589"/>
                      <a:pt x="62462" y="52869"/>
                      <a:pt x="65134" y="51237"/>
                    </a:cubicBezTo>
                    <a:cubicBezTo>
                      <a:pt x="76023" y="44618"/>
                      <a:pt x="87601" y="38089"/>
                      <a:pt x="99826" y="31503"/>
                    </a:cubicBezTo>
                    <a:cubicBezTo>
                      <a:pt x="117881" y="21775"/>
                      <a:pt x="136503" y="12877"/>
                      <a:pt x="154841" y="4303"/>
                    </a:cubicBezTo>
                    <a:cubicBezTo>
                      <a:pt x="153262" y="2340"/>
                      <a:pt x="152978" y="1931"/>
                      <a:pt x="151440"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36"/>
              <p:cNvSpPr/>
              <p:nvPr/>
            </p:nvSpPr>
            <p:spPr>
              <a:xfrm>
                <a:off x="4873375" y="1959175"/>
                <a:ext cx="152452" cy="92851"/>
              </a:xfrm>
              <a:custGeom>
                <a:rect b="b" l="l" r="r" t="t"/>
                <a:pathLst>
                  <a:path extrusionOk="0" h="92851" w="152452">
                    <a:moveTo>
                      <a:pt x="149173" y="0"/>
                    </a:moveTo>
                    <a:cubicBezTo>
                      <a:pt x="131443" y="8339"/>
                      <a:pt x="113429" y="16941"/>
                      <a:pt x="96021" y="26313"/>
                    </a:cubicBezTo>
                    <a:cubicBezTo>
                      <a:pt x="83715" y="32935"/>
                      <a:pt x="72057" y="39514"/>
                      <a:pt x="61127" y="46173"/>
                    </a:cubicBezTo>
                    <a:cubicBezTo>
                      <a:pt x="58415" y="47820"/>
                      <a:pt x="55743" y="49521"/>
                      <a:pt x="53030" y="51233"/>
                    </a:cubicBezTo>
                    <a:cubicBezTo>
                      <a:pt x="35097" y="62463"/>
                      <a:pt x="17367" y="75028"/>
                      <a:pt x="0" y="87917"/>
                    </a:cubicBezTo>
                    <a:cubicBezTo>
                      <a:pt x="688" y="89488"/>
                      <a:pt x="1579" y="91237"/>
                      <a:pt x="2308" y="92852"/>
                    </a:cubicBezTo>
                    <a:cubicBezTo>
                      <a:pt x="19876" y="79801"/>
                      <a:pt x="37688" y="67146"/>
                      <a:pt x="55783" y="55787"/>
                    </a:cubicBezTo>
                    <a:cubicBezTo>
                      <a:pt x="58496" y="54083"/>
                      <a:pt x="61208" y="52488"/>
                      <a:pt x="63880" y="50852"/>
                    </a:cubicBezTo>
                    <a:cubicBezTo>
                      <a:pt x="74769" y="44238"/>
                      <a:pt x="86468" y="37453"/>
                      <a:pt x="98693" y="30867"/>
                    </a:cubicBezTo>
                    <a:cubicBezTo>
                      <a:pt x="116343" y="21350"/>
                      <a:pt x="134519" y="12586"/>
                      <a:pt x="152453" y="4174"/>
                    </a:cubicBezTo>
                    <a:cubicBezTo>
                      <a:pt x="150995" y="2368"/>
                      <a:pt x="150550" y="1737"/>
                      <a:pt x="149173"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36"/>
              <p:cNvSpPr/>
              <p:nvPr/>
            </p:nvSpPr>
            <p:spPr>
              <a:xfrm>
                <a:off x="4868720" y="1950192"/>
                <a:ext cx="150023" cy="91333"/>
              </a:xfrm>
              <a:custGeom>
                <a:rect b="b" l="l" r="r" t="t"/>
                <a:pathLst>
                  <a:path extrusionOk="0" h="91333" w="150023">
                    <a:moveTo>
                      <a:pt x="146745" y="0"/>
                    </a:moveTo>
                    <a:cubicBezTo>
                      <a:pt x="129378" y="8197"/>
                      <a:pt x="111809" y="16605"/>
                      <a:pt x="94726" y="25807"/>
                    </a:cubicBezTo>
                    <a:cubicBezTo>
                      <a:pt x="82420" y="32434"/>
                      <a:pt x="70761" y="39008"/>
                      <a:pt x="59831" y="45667"/>
                    </a:cubicBezTo>
                    <a:cubicBezTo>
                      <a:pt x="57119" y="47322"/>
                      <a:pt x="54326" y="49015"/>
                      <a:pt x="51614" y="50727"/>
                    </a:cubicBezTo>
                    <a:cubicBezTo>
                      <a:pt x="34166" y="61665"/>
                      <a:pt x="16962" y="73765"/>
                      <a:pt x="0" y="86274"/>
                    </a:cubicBezTo>
                    <a:cubicBezTo>
                      <a:pt x="769" y="88075"/>
                      <a:pt x="1296" y="89431"/>
                      <a:pt x="2146" y="91334"/>
                    </a:cubicBezTo>
                    <a:cubicBezTo>
                      <a:pt x="19350" y="78594"/>
                      <a:pt x="36798" y="66264"/>
                      <a:pt x="54529" y="55156"/>
                    </a:cubicBezTo>
                    <a:cubicBezTo>
                      <a:pt x="57241" y="53447"/>
                      <a:pt x="59912" y="51856"/>
                      <a:pt x="62625" y="50221"/>
                    </a:cubicBezTo>
                    <a:cubicBezTo>
                      <a:pt x="73474" y="43606"/>
                      <a:pt x="84930" y="36947"/>
                      <a:pt x="97155" y="30361"/>
                    </a:cubicBezTo>
                    <a:cubicBezTo>
                      <a:pt x="114481" y="21030"/>
                      <a:pt x="132374" y="12468"/>
                      <a:pt x="150024" y="4174"/>
                    </a:cubicBezTo>
                    <a:cubicBezTo>
                      <a:pt x="148728" y="2538"/>
                      <a:pt x="147959" y="1530"/>
                      <a:pt x="146745"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36"/>
              <p:cNvSpPr/>
              <p:nvPr/>
            </p:nvSpPr>
            <p:spPr>
              <a:xfrm>
                <a:off x="4864551" y="1941209"/>
                <a:ext cx="147108" cy="89439"/>
              </a:xfrm>
              <a:custGeom>
                <a:rect b="b" l="l" r="r" t="t"/>
                <a:pathLst>
                  <a:path extrusionOk="0" h="89439" w="147108">
                    <a:moveTo>
                      <a:pt x="143708" y="0"/>
                    </a:moveTo>
                    <a:cubicBezTo>
                      <a:pt x="126747" y="8027"/>
                      <a:pt x="109623" y="16197"/>
                      <a:pt x="92945" y="25175"/>
                    </a:cubicBezTo>
                    <a:cubicBezTo>
                      <a:pt x="80679" y="31802"/>
                      <a:pt x="68858" y="38376"/>
                      <a:pt x="57928" y="45035"/>
                    </a:cubicBezTo>
                    <a:cubicBezTo>
                      <a:pt x="55216" y="46687"/>
                      <a:pt x="52545" y="48383"/>
                      <a:pt x="49832" y="50096"/>
                    </a:cubicBezTo>
                    <a:cubicBezTo>
                      <a:pt x="32992" y="60645"/>
                      <a:pt x="16395" y="72348"/>
                      <a:pt x="0" y="84379"/>
                    </a:cubicBezTo>
                    <a:cubicBezTo>
                      <a:pt x="688" y="86185"/>
                      <a:pt x="1012" y="87375"/>
                      <a:pt x="1862" y="89439"/>
                    </a:cubicBezTo>
                    <a:cubicBezTo>
                      <a:pt x="18540" y="77153"/>
                      <a:pt x="35502" y="65268"/>
                      <a:pt x="52626" y="54524"/>
                    </a:cubicBezTo>
                    <a:cubicBezTo>
                      <a:pt x="55338" y="52820"/>
                      <a:pt x="57888" y="51225"/>
                      <a:pt x="60560" y="49590"/>
                    </a:cubicBezTo>
                    <a:cubicBezTo>
                      <a:pt x="71449" y="42975"/>
                      <a:pt x="83148" y="36316"/>
                      <a:pt x="95374" y="29730"/>
                    </a:cubicBezTo>
                    <a:cubicBezTo>
                      <a:pt x="112335" y="20597"/>
                      <a:pt x="129823" y="12318"/>
                      <a:pt x="147109" y="4174"/>
                    </a:cubicBezTo>
                    <a:cubicBezTo>
                      <a:pt x="145975" y="2765"/>
                      <a:pt x="144720" y="1267"/>
                      <a:pt x="143708"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8" name="Google Shape;1728;p36"/>
              <p:cNvSpPr/>
              <p:nvPr/>
            </p:nvSpPr>
            <p:spPr>
              <a:xfrm>
                <a:off x="4860624" y="1932101"/>
                <a:ext cx="143708" cy="87666"/>
              </a:xfrm>
              <a:custGeom>
                <a:rect b="b" l="l" r="r" t="t"/>
                <a:pathLst>
                  <a:path extrusionOk="0" h="87666" w="143708">
                    <a:moveTo>
                      <a:pt x="140389" y="0"/>
                    </a:moveTo>
                    <a:cubicBezTo>
                      <a:pt x="123792" y="7845"/>
                      <a:pt x="106992" y="15893"/>
                      <a:pt x="90678" y="24669"/>
                    </a:cubicBezTo>
                    <a:cubicBezTo>
                      <a:pt x="80922" y="29944"/>
                      <a:pt x="71935" y="35288"/>
                      <a:pt x="62989" y="40607"/>
                    </a:cubicBezTo>
                    <a:cubicBezTo>
                      <a:pt x="53355" y="47084"/>
                      <a:pt x="43639" y="53233"/>
                      <a:pt x="33883" y="59329"/>
                    </a:cubicBezTo>
                    <a:cubicBezTo>
                      <a:pt x="33640" y="59487"/>
                      <a:pt x="33519" y="59682"/>
                      <a:pt x="33276" y="59835"/>
                    </a:cubicBezTo>
                    <a:cubicBezTo>
                      <a:pt x="21982" y="67264"/>
                      <a:pt x="11092" y="75400"/>
                      <a:pt x="0" y="83242"/>
                    </a:cubicBezTo>
                    <a:cubicBezTo>
                      <a:pt x="324" y="84254"/>
                      <a:pt x="1174" y="86395"/>
                      <a:pt x="1619" y="87666"/>
                    </a:cubicBezTo>
                    <a:cubicBezTo>
                      <a:pt x="17690" y="75919"/>
                      <a:pt x="33964" y="64491"/>
                      <a:pt x="50480" y="54144"/>
                    </a:cubicBezTo>
                    <a:cubicBezTo>
                      <a:pt x="53192" y="52435"/>
                      <a:pt x="55864" y="50719"/>
                      <a:pt x="58577" y="49084"/>
                    </a:cubicBezTo>
                    <a:cubicBezTo>
                      <a:pt x="69425" y="42469"/>
                      <a:pt x="81125" y="35935"/>
                      <a:pt x="93350" y="29349"/>
                    </a:cubicBezTo>
                    <a:cubicBezTo>
                      <a:pt x="109866" y="20443"/>
                      <a:pt x="126828" y="12165"/>
                      <a:pt x="143708" y="4174"/>
                    </a:cubicBezTo>
                    <a:cubicBezTo>
                      <a:pt x="142858" y="3117"/>
                      <a:pt x="141118" y="883"/>
                      <a:pt x="140389" y="0"/>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36"/>
              <p:cNvSpPr/>
              <p:nvPr/>
            </p:nvSpPr>
            <p:spPr>
              <a:xfrm>
                <a:off x="4859328" y="1925846"/>
                <a:ext cx="137272" cy="82282"/>
              </a:xfrm>
              <a:custGeom>
                <a:rect b="b" l="l" r="r" t="t"/>
                <a:pathLst>
                  <a:path extrusionOk="0" h="82282" w="137272">
                    <a:moveTo>
                      <a:pt x="137272" y="1956"/>
                    </a:moveTo>
                    <a:cubicBezTo>
                      <a:pt x="135167" y="591"/>
                      <a:pt x="132455" y="-230"/>
                      <a:pt x="128690" y="57"/>
                    </a:cubicBezTo>
                    <a:cubicBezTo>
                      <a:pt x="128244" y="264"/>
                      <a:pt x="127840" y="482"/>
                      <a:pt x="127394" y="689"/>
                    </a:cubicBezTo>
                    <a:cubicBezTo>
                      <a:pt x="127313" y="741"/>
                      <a:pt x="127273" y="891"/>
                      <a:pt x="127152" y="944"/>
                    </a:cubicBezTo>
                    <a:cubicBezTo>
                      <a:pt x="113388" y="7575"/>
                      <a:pt x="99503" y="14047"/>
                      <a:pt x="86023" y="21310"/>
                    </a:cubicBezTo>
                    <a:cubicBezTo>
                      <a:pt x="73757" y="27937"/>
                      <a:pt x="61977" y="34640"/>
                      <a:pt x="51006" y="41295"/>
                    </a:cubicBezTo>
                    <a:cubicBezTo>
                      <a:pt x="48294" y="42947"/>
                      <a:pt x="45622" y="44643"/>
                      <a:pt x="42910" y="46356"/>
                    </a:cubicBezTo>
                    <a:cubicBezTo>
                      <a:pt x="32101" y="53136"/>
                      <a:pt x="21415" y="60419"/>
                      <a:pt x="10768" y="67863"/>
                    </a:cubicBezTo>
                    <a:cubicBezTo>
                      <a:pt x="4534" y="73895"/>
                      <a:pt x="486" y="78898"/>
                      <a:pt x="0" y="82283"/>
                    </a:cubicBezTo>
                    <a:cubicBezTo>
                      <a:pt x="15099" y="71235"/>
                      <a:pt x="30361" y="60479"/>
                      <a:pt x="45825" y="50784"/>
                    </a:cubicBezTo>
                    <a:cubicBezTo>
                      <a:pt x="48537" y="49080"/>
                      <a:pt x="51209" y="47355"/>
                      <a:pt x="53921" y="45724"/>
                    </a:cubicBezTo>
                    <a:cubicBezTo>
                      <a:pt x="64770" y="39109"/>
                      <a:pt x="76469" y="32576"/>
                      <a:pt x="88695" y="25989"/>
                    </a:cubicBezTo>
                    <a:cubicBezTo>
                      <a:pt x="93876" y="23204"/>
                      <a:pt x="99139" y="20832"/>
                      <a:pt x="104401" y="18148"/>
                    </a:cubicBezTo>
                    <a:cubicBezTo>
                      <a:pt x="104441" y="18116"/>
                      <a:pt x="104563" y="18181"/>
                      <a:pt x="104644" y="18148"/>
                    </a:cubicBezTo>
                    <a:cubicBezTo>
                      <a:pt x="115493" y="12546"/>
                      <a:pt x="126382" y="7279"/>
                      <a:pt x="137272" y="1956"/>
                    </a:cubicBez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30" name="Google Shape;1730;p36"/>
            <p:cNvSpPr/>
            <p:nvPr/>
          </p:nvSpPr>
          <p:spPr>
            <a:xfrm rot="1858692">
              <a:off x="8409859" y="2873350"/>
              <a:ext cx="390608" cy="373727"/>
            </a:xfrm>
            <a:custGeom>
              <a:rect b="b" l="l" r="r" t="t"/>
              <a:pathLst>
                <a:path extrusionOk="0" h="219842" w="229772">
                  <a:moveTo>
                    <a:pt x="60479" y="219843"/>
                  </a:moveTo>
                  <a:cubicBezTo>
                    <a:pt x="60479" y="219843"/>
                    <a:pt x="3846" y="101314"/>
                    <a:pt x="82" y="84174"/>
                  </a:cubicBezTo>
                  <a:cubicBezTo>
                    <a:pt x="-3683" y="67034"/>
                    <a:pt x="123995" y="-16835"/>
                    <a:pt x="140106" y="3021"/>
                  </a:cubicBezTo>
                  <a:cubicBezTo>
                    <a:pt x="156258" y="22881"/>
                    <a:pt x="229772" y="115681"/>
                    <a:pt x="229772" y="115681"/>
                  </a:cubicBezTo>
                  <a:lnTo>
                    <a:pt x="60479" y="219843"/>
                  </a:lnTo>
                  <a:close/>
                </a:path>
              </a:pathLst>
            </a:custGeom>
            <a:solidFill>
              <a:srgbClr val="000000">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31" name="Google Shape;1731;p36"/>
            <p:cNvGrpSpPr/>
            <p:nvPr/>
          </p:nvGrpSpPr>
          <p:grpSpPr>
            <a:xfrm>
              <a:off x="8245205" y="2607290"/>
              <a:ext cx="700836" cy="718391"/>
              <a:chOff x="7277530" y="2279540"/>
              <a:chExt cx="700836" cy="718391"/>
            </a:xfrm>
          </p:grpSpPr>
          <p:sp>
            <p:nvSpPr>
              <p:cNvPr id="1732" name="Google Shape;1732;p36"/>
              <p:cNvSpPr/>
              <p:nvPr/>
            </p:nvSpPr>
            <p:spPr>
              <a:xfrm rot="1811021">
                <a:off x="7380568" y="236708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36"/>
              <p:cNvSpPr/>
              <p:nvPr/>
            </p:nvSpPr>
            <p:spPr>
              <a:xfrm rot="1811021">
                <a:off x="7380568" y="2367085"/>
                <a:ext cx="494759" cy="543300"/>
              </a:xfrm>
              <a:custGeom>
                <a:rect b="b" l="l" r="r" t="t"/>
                <a:pathLst>
                  <a:path extrusionOk="0" h="319482" w="290938">
                    <a:moveTo>
                      <a:pt x="121646" y="319482"/>
                    </a:moveTo>
                    <a:lnTo>
                      <a:pt x="0" y="88840"/>
                    </a:lnTo>
                    <a:lnTo>
                      <a:pt x="154233" y="0"/>
                    </a:lnTo>
                    <a:lnTo>
                      <a:pt x="290939" y="215324"/>
                    </a:lnTo>
                    <a:lnTo>
                      <a:pt x="121646" y="319482"/>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734" name="Google Shape;1734;p36"/>
            <p:cNvSpPr/>
            <p:nvPr/>
          </p:nvSpPr>
          <p:spPr>
            <a:xfrm rot="1858692">
              <a:off x="7884511" y="3169144"/>
              <a:ext cx="1494835" cy="1875955"/>
            </a:xfrm>
            <a:custGeom>
              <a:rect b="b" l="l" r="r" t="t"/>
              <a:pathLst>
                <a:path extrusionOk="0" h="1103516" w="879325">
                  <a:moveTo>
                    <a:pt x="385414" y="1103516"/>
                  </a:moveTo>
                  <a:cubicBezTo>
                    <a:pt x="385414" y="1103516"/>
                    <a:pt x="391688" y="1084482"/>
                    <a:pt x="377399" y="1042904"/>
                  </a:cubicBezTo>
                  <a:cubicBezTo>
                    <a:pt x="372136" y="1027622"/>
                    <a:pt x="310726" y="920675"/>
                    <a:pt x="244498" y="771465"/>
                  </a:cubicBezTo>
                  <a:cubicBezTo>
                    <a:pt x="130463" y="514623"/>
                    <a:pt x="-8388" y="161866"/>
                    <a:pt x="397" y="137184"/>
                  </a:cubicBezTo>
                  <a:cubicBezTo>
                    <a:pt x="18370" y="86700"/>
                    <a:pt x="227456" y="-16300"/>
                    <a:pt x="246684" y="2196"/>
                  </a:cubicBezTo>
                  <a:cubicBezTo>
                    <a:pt x="259274" y="14336"/>
                    <a:pt x="401525" y="177925"/>
                    <a:pt x="533413" y="360418"/>
                  </a:cubicBezTo>
                  <a:cubicBezTo>
                    <a:pt x="679591" y="562760"/>
                    <a:pt x="801763" y="769700"/>
                    <a:pt x="828684" y="802656"/>
                  </a:cubicBezTo>
                  <a:cubicBezTo>
                    <a:pt x="846576" y="824532"/>
                    <a:pt x="879326" y="850853"/>
                    <a:pt x="879326" y="850853"/>
                  </a:cubicBezTo>
                  <a:lnTo>
                    <a:pt x="385414" y="110351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36"/>
            <p:cNvSpPr/>
            <p:nvPr/>
          </p:nvSpPr>
          <p:spPr>
            <a:xfrm rot="1858692">
              <a:off x="8162854" y="3296008"/>
              <a:ext cx="867785" cy="853932"/>
            </a:xfrm>
            <a:custGeom>
              <a:rect b="b" l="l" r="r" t="t"/>
              <a:pathLst>
                <a:path extrusionOk="0" h="502319" w="510468">
                  <a:moveTo>
                    <a:pt x="295108" y="0"/>
                  </a:moveTo>
                  <a:cubicBezTo>
                    <a:pt x="275596" y="10060"/>
                    <a:pt x="258594" y="19516"/>
                    <a:pt x="239123" y="29847"/>
                  </a:cubicBezTo>
                  <a:cubicBezTo>
                    <a:pt x="222364" y="38737"/>
                    <a:pt x="206414" y="47116"/>
                    <a:pt x="190950" y="55625"/>
                  </a:cubicBezTo>
                  <a:cubicBezTo>
                    <a:pt x="177915" y="62807"/>
                    <a:pt x="161601" y="70777"/>
                    <a:pt x="150266" y="77331"/>
                  </a:cubicBezTo>
                  <a:cubicBezTo>
                    <a:pt x="97196" y="108004"/>
                    <a:pt x="42263" y="147336"/>
                    <a:pt x="0" y="179085"/>
                  </a:cubicBezTo>
                  <a:cubicBezTo>
                    <a:pt x="122" y="179365"/>
                    <a:pt x="243" y="179818"/>
                    <a:pt x="364" y="180101"/>
                  </a:cubicBezTo>
                  <a:cubicBezTo>
                    <a:pt x="33478" y="269451"/>
                    <a:pt x="79708" y="380127"/>
                    <a:pt x="128204" y="495195"/>
                  </a:cubicBezTo>
                  <a:cubicBezTo>
                    <a:pt x="129257" y="497620"/>
                    <a:pt x="129904" y="499899"/>
                    <a:pt x="130916" y="502320"/>
                  </a:cubicBezTo>
                  <a:cubicBezTo>
                    <a:pt x="195444" y="474307"/>
                    <a:pt x="271224" y="439121"/>
                    <a:pt x="338828" y="399210"/>
                  </a:cubicBezTo>
                  <a:cubicBezTo>
                    <a:pt x="364777" y="383912"/>
                    <a:pt x="392709" y="364542"/>
                    <a:pt x="420236" y="345957"/>
                  </a:cubicBezTo>
                  <a:cubicBezTo>
                    <a:pt x="435497" y="335671"/>
                    <a:pt x="449868" y="326817"/>
                    <a:pt x="465008" y="316110"/>
                  </a:cubicBezTo>
                  <a:cubicBezTo>
                    <a:pt x="480999" y="304828"/>
                    <a:pt x="495126" y="293801"/>
                    <a:pt x="510468" y="282535"/>
                  </a:cubicBezTo>
                  <a:cubicBezTo>
                    <a:pt x="501037" y="269168"/>
                    <a:pt x="492657" y="256222"/>
                    <a:pt x="482982" y="242851"/>
                  </a:cubicBezTo>
                  <a:cubicBezTo>
                    <a:pt x="417078" y="151602"/>
                    <a:pt x="348706" y="65223"/>
                    <a:pt x="295108" y="0"/>
                  </a:cubicBez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36" name="Google Shape;1736;p36"/>
            <p:cNvSpPr/>
            <p:nvPr/>
          </p:nvSpPr>
          <p:spPr>
            <a:xfrm>
              <a:off x="8044750" y="4859375"/>
              <a:ext cx="995400" cy="1143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37" name="Google Shape;1737;p36"/>
            <p:cNvSpPr/>
            <p:nvPr/>
          </p:nvSpPr>
          <p:spPr>
            <a:xfrm>
              <a:off x="8044750" y="4859375"/>
              <a:ext cx="995400" cy="114300"/>
            </a:xfrm>
            <a:prstGeom prst="roundRect">
              <a:avLst>
                <a:gd fmla="val 50000" name="adj"/>
              </a:avLst>
            </a:prstGeom>
            <a:solidFill>
              <a:srgbClr val="000000">
                <a:alpha val="474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738" name="Google Shape;1738;p36"/>
            <p:cNvGrpSpPr/>
            <p:nvPr/>
          </p:nvGrpSpPr>
          <p:grpSpPr>
            <a:xfrm rot="1857791">
              <a:off x="8316309" y="3404467"/>
              <a:ext cx="898463" cy="1228194"/>
              <a:chOff x="5079785" y="2109319"/>
              <a:chExt cx="528162" cy="721995"/>
            </a:xfrm>
          </p:grpSpPr>
          <p:sp>
            <p:nvSpPr>
              <p:cNvPr id="1739" name="Google Shape;1739;p36"/>
              <p:cNvSpPr/>
              <p:nvPr/>
            </p:nvSpPr>
            <p:spPr>
              <a:xfrm>
                <a:off x="5556739" y="2780110"/>
                <a:ext cx="51208" cy="51204"/>
              </a:xfrm>
              <a:custGeom>
                <a:rect b="b" l="l" r="r" t="t"/>
                <a:pathLst>
                  <a:path extrusionOk="0" h="51204" w="51208">
                    <a:moveTo>
                      <a:pt x="0" y="25604"/>
                    </a:moveTo>
                    <a:cubicBezTo>
                      <a:pt x="0" y="11464"/>
                      <a:pt x="11456" y="0"/>
                      <a:pt x="25624" y="0"/>
                    </a:cubicBezTo>
                    <a:cubicBezTo>
                      <a:pt x="39752" y="0"/>
                      <a:pt x="51208" y="11464"/>
                      <a:pt x="51208" y="25604"/>
                    </a:cubicBezTo>
                    <a:cubicBezTo>
                      <a:pt x="51208" y="39744"/>
                      <a:pt x="39752" y="51205"/>
                      <a:pt x="25624" y="51205"/>
                    </a:cubicBezTo>
                    <a:cubicBezTo>
                      <a:pt x="11456" y="51205"/>
                      <a:pt x="0" y="39744"/>
                      <a:pt x="0" y="25604"/>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36"/>
              <p:cNvSpPr/>
              <p:nvPr/>
            </p:nvSpPr>
            <p:spPr>
              <a:xfrm>
                <a:off x="5079785" y="2109319"/>
                <a:ext cx="486553" cy="643582"/>
              </a:xfrm>
              <a:custGeom>
                <a:rect b="b" l="l" r="r" t="t"/>
                <a:pathLst>
                  <a:path extrusionOk="0" h="643582" w="486553">
                    <a:moveTo>
                      <a:pt x="29313" y="113"/>
                    </a:moveTo>
                    <a:cubicBezTo>
                      <a:pt x="22431" y="-518"/>
                      <a:pt x="15306" y="1482"/>
                      <a:pt x="9639" y="6222"/>
                    </a:cubicBezTo>
                    <a:cubicBezTo>
                      <a:pt x="-1777" y="15695"/>
                      <a:pt x="-3234" y="32798"/>
                      <a:pt x="6239" y="44210"/>
                    </a:cubicBezTo>
                    <a:cubicBezTo>
                      <a:pt x="6765" y="44837"/>
                      <a:pt x="37409" y="82108"/>
                      <a:pt x="48622" y="95763"/>
                    </a:cubicBezTo>
                    <a:cubicBezTo>
                      <a:pt x="80603" y="134766"/>
                      <a:pt x="112744" y="174138"/>
                      <a:pt x="142579" y="211422"/>
                    </a:cubicBezTo>
                    <a:cubicBezTo>
                      <a:pt x="145251" y="214769"/>
                      <a:pt x="147761" y="218308"/>
                      <a:pt x="150392" y="221599"/>
                    </a:cubicBezTo>
                    <a:cubicBezTo>
                      <a:pt x="187918" y="268650"/>
                      <a:pt x="218927" y="308180"/>
                      <a:pt x="240949" y="337934"/>
                    </a:cubicBezTo>
                    <a:cubicBezTo>
                      <a:pt x="260096" y="363833"/>
                      <a:pt x="283454" y="397166"/>
                      <a:pt x="310131" y="436635"/>
                    </a:cubicBezTo>
                    <a:cubicBezTo>
                      <a:pt x="313896" y="442238"/>
                      <a:pt x="317782" y="448128"/>
                      <a:pt x="321669" y="453933"/>
                    </a:cubicBezTo>
                    <a:cubicBezTo>
                      <a:pt x="347617" y="492649"/>
                      <a:pt x="374618" y="534183"/>
                      <a:pt x="401376" y="575696"/>
                    </a:cubicBezTo>
                    <a:cubicBezTo>
                      <a:pt x="410727" y="590229"/>
                      <a:pt x="436554" y="630305"/>
                      <a:pt x="437000" y="630982"/>
                    </a:cubicBezTo>
                    <a:cubicBezTo>
                      <a:pt x="444893" y="643519"/>
                      <a:pt x="461410" y="647384"/>
                      <a:pt x="473959" y="639462"/>
                    </a:cubicBezTo>
                    <a:cubicBezTo>
                      <a:pt x="486508" y="631540"/>
                      <a:pt x="490354" y="614688"/>
                      <a:pt x="482420" y="602151"/>
                    </a:cubicBezTo>
                    <a:cubicBezTo>
                      <a:pt x="481974" y="601438"/>
                      <a:pt x="455904" y="561143"/>
                      <a:pt x="446472" y="546525"/>
                    </a:cubicBezTo>
                    <a:cubicBezTo>
                      <a:pt x="419552" y="504761"/>
                      <a:pt x="392227" y="463098"/>
                      <a:pt x="366076" y="424086"/>
                    </a:cubicBezTo>
                    <a:cubicBezTo>
                      <a:pt x="362150" y="418224"/>
                      <a:pt x="358385" y="412443"/>
                      <a:pt x="354579" y="406788"/>
                    </a:cubicBezTo>
                    <a:cubicBezTo>
                      <a:pt x="327498" y="366736"/>
                      <a:pt x="303695" y="332663"/>
                      <a:pt x="284021" y="306051"/>
                    </a:cubicBezTo>
                    <a:cubicBezTo>
                      <a:pt x="261554" y="275661"/>
                      <a:pt x="230383" y="235544"/>
                      <a:pt x="192452" y="188019"/>
                    </a:cubicBezTo>
                    <a:cubicBezTo>
                      <a:pt x="189780" y="184708"/>
                      <a:pt x="122460" y="101001"/>
                      <a:pt x="90359" y="61843"/>
                    </a:cubicBezTo>
                    <a:cubicBezTo>
                      <a:pt x="79105" y="48140"/>
                      <a:pt x="47813" y="10606"/>
                      <a:pt x="47287" y="9950"/>
                    </a:cubicBezTo>
                    <a:cubicBezTo>
                      <a:pt x="42550" y="4247"/>
                      <a:pt x="36154" y="749"/>
                      <a:pt x="29313" y="113"/>
                    </a:cubicBezTo>
                    <a:close/>
                  </a:path>
                </a:pathLst>
              </a:custGeom>
              <a:solidFill>
                <a:srgbClr val="FFFFFF">
                  <a:alpha val="207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4" name="Shape 1744"/>
        <p:cNvGrpSpPr/>
        <p:nvPr/>
      </p:nvGrpSpPr>
      <p:grpSpPr>
        <a:xfrm>
          <a:off x="0" y="0"/>
          <a:ext cx="0" cy="0"/>
          <a:chOff x="0" y="0"/>
          <a:chExt cx="0" cy="0"/>
        </a:xfrm>
      </p:grpSpPr>
      <p:sp>
        <p:nvSpPr>
          <p:cNvPr id="1745" name="Google Shape;1745;p37"/>
          <p:cNvSpPr/>
          <p:nvPr/>
        </p:nvSpPr>
        <p:spPr>
          <a:xfrm>
            <a:off x="1581100" y="1551450"/>
            <a:ext cx="2796550" cy="2648325"/>
          </a:xfrm>
          <a:custGeom>
            <a:rect b="b" l="l" r="r" t="t"/>
            <a:pathLst>
              <a:path extrusionOk="0" h="105933" w="111862">
                <a:moveTo>
                  <a:pt x="3557" y="105933"/>
                </a:moveTo>
                <a:lnTo>
                  <a:pt x="0" y="32808"/>
                </a:lnTo>
                <a:lnTo>
                  <a:pt x="18182" y="2372"/>
                </a:lnTo>
                <a:lnTo>
                  <a:pt x="89727" y="0"/>
                </a:lnTo>
                <a:lnTo>
                  <a:pt x="111862" y="61267"/>
                </a:lnTo>
                <a:lnTo>
                  <a:pt x="103562" y="105933"/>
                </a:lnTo>
                <a:close/>
              </a:path>
            </a:pathLst>
          </a:custGeom>
          <a:solidFill>
            <a:schemeClr val="accent3"/>
          </a:solidFill>
          <a:ln>
            <a:noFill/>
          </a:ln>
        </p:spPr>
      </p:sp>
      <p:sp>
        <p:nvSpPr>
          <p:cNvPr id="1746" name="Google Shape;1746;p37"/>
          <p:cNvSpPr/>
          <p:nvPr/>
        </p:nvSpPr>
        <p:spPr>
          <a:xfrm>
            <a:off x="4832225" y="1630500"/>
            <a:ext cx="2500100" cy="2579175"/>
          </a:xfrm>
          <a:custGeom>
            <a:rect b="b" l="l" r="r" t="t"/>
            <a:pathLst>
              <a:path extrusionOk="0" h="103167" w="100004">
                <a:moveTo>
                  <a:pt x="395" y="102771"/>
                </a:moveTo>
                <a:lnTo>
                  <a:pt x="0" y="24902"/>
                </a:lnTo>
                <a:lnTo>
                  <a:pt x="45061" y="0"/>
                </a:lnTo>
                <a:lnTo>
                  <a:pt x="98818" y="12649"/>
                </a:lnTo>
                <a:lnTo>
                  <a:pt x="100004" y="103167"/>
                </a:lnTo>
                <a:close/>
              </a:path>
            </a:pathLst>
          </a:custGeom>
          <a:solidFill>
            <a:schemeClr val="accent2"/>
          </a:solidFill>
          <a:ln>
            <a:noFill/>
          </a:ln>
        </p:spPr>
      </p:sp>
      <p:sp>
        <p:nvSpPr>
          <p:cNvPr id="1747" name="Google Shape;1747;p37"/>
          <p:cNvSpPr/>
          <p:nvPr/>
        </p:nvSpPr>
        <p:spPr>
          <a:xfrm>
            <a:off x="7865950" y="1442750"/>
            <a:ext cx="3083125" cy="2776800"/>
          </a:xfrm>
          <a:custGeom>
            <a:rect b="b" l="l" r="r" t="t"/>
            <a:pathLst>
              <a:path extrusionOk="0" h="111072" w="123325">
                <a:moveTo>
                  <a:pt x="11858" y="110677"/>
                </a:moveTo>
                <a:lnTo>
                  <a:pt x="0" y="79055"/>
                </a:lnTo>
                <a:lnTo>
                  <a:pt x="15416" y="24112"/>
                </a:lnTo>
                <a:lnTo>
                  <a:pt x="62453" y="0"/>
                </a:lnTo>
                <a:lnTo>
                  <a:pt x="123325" y="50990"/>
                </a:lnTo>
                <a:lnTo>
                  <a:pt x="103166" y="111072"/>
                </a:lnTo>
                <a:close/>
              </a:path>
            </a:pathLst>
          </a:custGeom>
          <a:solidFill>
            <a:schemeClr val="accent6"/>
          </a:solidFill>
          <a:ln>
            <a:noFill/>
          </a:ln>
        </p:spPr>
      </p:sp>
      <p:pic>
        <p:nvPicPr>
          <p:cNvPr id="1748" name="Google Shape;1748;p37"/>
          <p:cNvPicPr preferRelativeResize="0"/>
          <p:nvPr/>
        </p:nvPicPr>
        <p:blipFill rotWithShape="1">
          <a:blip r:embed="rId3">
            <a:alphaModFix/>
          </a:blip>
          <a:srcRect b="14540" l="32897" r="25727" t="19488"/>
          <a:stretch/>
        </p:blipFill>
        <p:spPr>
          <a:xfrm>
            <a:off x="4821148" y="1648953"/>
            <a:ext cx="2549700" cy="2549700"/>
          </a:xfrm>
          <a:prstGeom prst="rect">
            <a:avLst/>
          </a:prstGeom>
          <a:noFill/>
          <a:ln>
            <a:noFill/>
          </a:ln>
        </p:spPr>
      </p:pic>
      <p:pic>
        <p:nvPicPr>
          <p:cNvPr id="1749" name="Google Shape;1749;p37"/>
          <p:cNvPicPr preferRelativeResize="0"/>
          <p:nvPr/>
        </p:nvPicPr>
        <p:blipFill rotWithShape="1">
          <a:blip r:embed="rId4">
            <a:alphaModFix/>
          </a:blip>
          <a:srcRect b="50920" l="24173" r="0" t="0"/>
          <a:stretch/>
        </p:blipFill>
        <p:spPr>
          <a:xfrm>
            <a:off x="8005494" y="1648953"/>
            <a:ext cx="2549700" cy="2549700"/>
          </a:xfrm>
          <a:prstGeom prst="rect">
            <a:avLst/>
          </a:prstGeom>
          <a:noFill/>
          <a:ln>
            <a:noFill/>
          </a:ln>
        </p:spPr>
      </p:pic>
      <p:pic>
        <p:nvPicPr>
          <p:cNvPr id="1750" name="Google Shape;1750;p37"/>
          <p:cNvPicPr preferRelativeResize="0"/>
          <p:nvPr/>
        </p:nvPicPr>
        <p:blipFill rotWithShape="1">
          <a:blip r:embed="rId5">
            <a:alphaModFix/>
          </a:blip>
          <a:srcRect b="61743" l="33004" r="25212" t="8689"/>
          <a:stretch/>
        </p:blipFill>
        <p:spPr>
          <a:xfrm>
            <a:off x="1636800" y="1648965"/>
            <a:ext cx="2549700" cy="2549700"/>
          </a:xfrm>
          <a:prstGeom prst="rect">
            <a:avLst/>
          </a:prstGeom>
          <a:noFill/>
          <a:ln>
            <a:noFill/>
          </a:ln>
        </p:spPr>
      </p:pic>
      <p:sp>
        <p:nvSpPr>
          <p:cNvPr id="1751" name="Google Shape;1751;p37"/>
          <p:cNvSpPr txBox="1"/>
          <p:nvPr>
            <p:ph type="title"/>
          </p:nvPr>
        </p:nvSpPr>
        <p:spPr>
          <a:xfrm>
            <a:off x="924900" y="633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752" name="Google Shape;1752;p37"/>
          <p:cNvSpPr txBox="1"/>
          <p:nvPr>
            <p:ph idx="1" type="body"/>
          </p:nvPr>
        </p:nvSpPr>
        <p:spPr>
          <a:xfrm>
            <a:off x="1636875" y="5037423"/>
            <a:ext cx="2718900" cy="6711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sz="2000"/>
              <a:t>Lorem ipsum dolor sit amet, consectetuer adipiscing elit.</a:t>
            </a:r>
            <a:endParaRPr sz="2000"/>
          </a:p>
        </p:txBody>
      </p:sp>
      <p:sp>
        <p:nvSpPr>
          <p:cNvPr id="1753" name="Google Shape;1753;p37"/>
          <p:cNvSpPr txBox="1"/>
          <p:nvPr>
            <p:ph idx="2" type="subTitle"/>
          </p:nvPr>
        </p:nvSpPr>
        <p:spPr>
          <a:xfrm>
            <a:off x="1636875" y="4524825"/>
            <a:ext cx="27189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solidFill>
                  <a:schemeClr val="accent1"/>
                </a:solidFill>
                <a:latin typeface="Caveat Brush"/>
                <a:ea typeface="Caveat Brush"/>
                <a:cs typeface="Caveat Brush"/>
                <a:sym typeface="Caveat Brush"/>
              </a:rPr>
              <a:t>Erika V.</a:t>
            </a:r>
            <a:endParaRPr>
              <a:solidFill>
                <a:schemeClr val="accent1"/>
              </a:solidFill>
              <a:latin typeface="Caveat Brush"/>
              <a:ea typeface="Caveat Brush"/>
              <a:cs typeface="Caveat Brush"/>
              <a:sym typeface="Caveat Brush"/>
            </a:endParaRPr>
          </a:p>
        </p:txBody>
      </p:sp>
      <p:sp>
        <p:nvSpPr>
          <p:cNvPr id="1754" name="Google Shape;1754;p37"/>
          <p:cNvSpPr txBox="1"/>
          <p:nvPr>
            <p:ph idx="3" type="body"/>
          </p:nvPr>
        </p:nvSpPr>
        <p:spPr>
          <a:xfrm>
            <a:off x="4736552" y="5037427"/>
            <a:ext cx="2718900" cy="6711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sz="2000"/>
              <a:t>Lorem ipsum dolor sit amet, consectetuer adipiscing elit. </a:t>
            </a:r>
            <a:endParaRPr sz="2000"/>
          </a:p>
        </p:txBody>
      </p:sp>
      <p:sp>
        <p:nvSpPr>
          <p:cNvPr id="1755" name="Google Shape;1755;p37"/>
          <p:cNvSpPr txBox="1"/>
          <p:nvPr>
            <p:ph idx="4" type="subTitle"/>
          </p:nvPr>
        </p:nvSpPr>
        <p:spPr>
          <a:xfrm>
            <a:off x="4736552" y="4524830"/>
            <a:ext cx="27189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solidFill>
                  <a:schemeClr val="accent2"/>
                </a:solidFill>
                <a:latin typeface="Caveat Brush"/>
                <a:ea typeface="Caveat Brush"/>
                <a:cs typeface="Caveat Brush"/>
                <a:sym typeface="Caveat Brush"/>
              </a:rPr>
              <a:t>John S.</a:t>
            </a:r>
            <a:endParaRPr>
              <a:solidFill>
                <a:schemeClr val="accent2"/>
              </a:solidFill>
              <a:latin typeface="Caveat Brush"/>
              <a:ea typeface="Caveat Brush"/>
              <a:cs typeface="Caveat Brush"/>
              <a:sym typeface="Caveat Brush"/>
            </a:endParaRPr>
          </a:p>
        </p:txBody>
      </p:sp>
      <p:sp>
        <p:nvSpPr>
          <p:cNvPr id="1756" name="Google Shape;1756;p37"/>
          <p:cNvSpPr txBox="1"/>
          <p:nvPr>
            <p:ph idx="5" type="body"/>
          </p:nvPr>
        </p:nvSpPr>
        <p:spPr>
          <a:xfrm>
            <a:off x="7836228" y="5037423"/>
            <a:ext cx="2718900" cy="6711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sz="2000"/>
              <a:t>Lorem ipsum dolor sit amet, consectetuer adipiscing elit. </a:t>
            </a:r>
            <a:endParaRPr sz="2000"/>
          </a:p>
        </p:txBody>
      </p:sp>
      <p:sp>
        <p:nvSpPr>
          <p:cNvPr id="1757" name="Google Shape;1757;p37"/>
          <p:cNvSpPr txBox="1"/>
          <p:nvPr>
            <p:ph idx="6" type="subTitle"/>
          </p:nvPr>
        </p:nvSpPr>
        <p:spPr>
          <a:xfrm>
            <a:off x="7836228" y="4524825"/>
            <a:ext cx="27189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solidFill>
                  <a:schemeClr val="accent1"/>
                </a:solidFill>
                <a:latin typeface="Caveat Brush"/>
                <a:ea typeface="Caveat Brush"/>
                <a:cs typeface="Caveat Brush"/>
                <a:sym typeface="Caveat Brush"/>
              </a:rPr>
              <a:t>Marie M.</a:t>
            </a:r>
            <a:endParaRPr>
              <a:solidFill>
                <a:schemeClr val="accent1"/>
              </a:solidFill>
              <a:latin typeface="Caveat Brush"/>
              <a:ea typeface="Caveat Brush"/>
              <a:cs typeface="Caveat Brush"/>
              <a:sym typeface="Caveat Brush"/>
            </a:endParaRPr>
          </a:p>
        </p:txBody>
      </p:sp>
      <p:grpSp>
        <p:nvGrpSpPr>
          <p:cNvPr id="1758" name="Google Shape;1758;p37"/>
          <p:cNvGrpSpPr/>
          <p:nvPr/>
        </p:nvGrpSpPr>
        <p:grpSpPr>
          <a:xfrm rot="-6590459">
            <a:off x="-44259" y="3365772"/>
            <a:ext cx="2305786" cy="2206793"/>
            <a:chOff x="2643121" y="3033568"/>
            <a:chExt cx="1686293" cy="1613897"/>
          </a:xfrm>
        </p:grpSpPr>
        <p:sp>
          <p:nvSpPr>
            <p:cNvPr id="1759" name="Google Shape;1759;p37"/>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37"/>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1" name="Google Shape;1761;p37"/>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2" name="Google Shape;1762;p37"/>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37"/>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7" name="Shape 1767"/>
        <p:cNvGrpSpPr/>
        <p:nvPr/>
      </p:nvGrpSpPr>
      <p:grpSpPr>
        <a:xfrm>
          <a:off x="0" y="0"/>
          <a:ext cx="0" cy="0"/>
          <a:chOff x="0" y="0"/>
          <a:chExt cx="0" cy="0"/>
        </a:xfrm>
      </p:grpSpPr>
      <p:sp>
        <p:nvSpPr>
          <p:cNvPr id="1768" name="Google Shape;1768;p38"/>
          <p:cNvSpPr/>
          <p:nvPr/>
        </p:nvSpPr>
        <p:spPr>
          <a:xfrm>
            <a:off x="508875" y="3289624"/>
            <a:ext cx="11239500" cy="348750"/>
          </a:xfrm>
          <a:custGeom>
            <a:rect b="b" l="l" r="r" t="t"/>
            <a:pathLst>
              <a:path extrusionOk="0" h="13950" w="449580">
                <a:moveTo>
                  <a:pt x="0" y="11029"/>
                </a:moveTo>
                <a:cubicBezTo>
                  <a:pt x="16559" y="11029"/>
                  <a:pt x="32990" y="8007"/>
                  <a:pt x="49530" y="7219"/>
                </a:cubicBezTo>
                <a:cubicBezTo>
                  <a:pt x="84797" y="5540"/>
                  <a:pt x="120202" y="5908"/>
                  <a:pt x="155448" y="7981"/>
                </a:cubicBezTo>
                <a:cubicBezTo>
                  <a:pt x="181372" y="9506"/>
                  <a:pt x="207203" y="13315"/>
                  <a:pt x="233172" y="13315"/>
                </a:cubicBezTo>
                <a:cubicBezTo>
                  <a:pt x="240284" y="13315"/>
                  <a:pt x="247511" y="14587"/>
                  <a:pt x="254508" y="13315"/>
                </a:cubicBezTo>
                <a:cubicBezTo>
                  <a:pt x="274214" y="9732"/>
                  <a:pt x="293276" y="2573"/>
                  <a:pt x="313182" y="361"/>
                </a:cubicBezTo>
                <a:cubicBezTo>
                  <a:pt x="325867" y="-1048"/>
                  <a:pt x="338568" y="3049"/>
                  <a:pt x="351282" y="4171"/>
                </a:cubicBezTo>
                <a:cubicBezTo>
                  <a:pt x="368487" y="5689"/>
                  <a:pt x="385826" y="4171"/>
                  <a:pt x="403098" y="4171"/>
                </a:cubicBezTo>
                <a:cubicBezTo>
                  <a:pt x="410718" y="4171"/>
                  <a:pt x="418566" y="2323"/>
                  <a:pt x="425958" y="4171"/>
                </a:cubicBezTo>
                <a:cubicBezTo>
                  <a:pt x="433696" y="6105"/>
                  <a:pt x="441604" y="7981"/>
                  <a:pt x="449580" y="7981"/>
                </a:cubicBezTo>
              </a:path>
            </a:pathLst>
          </a:custGeom>
          <a:noFill/>
          <a:ln cap="rnd" cmpd="sng" w="28575">
            <a:solidFill>
              <a:schemeClr val="accent3"/>
            </a:solidFill>
            <a:prstDash val="solid"/>
            <a:round/>
            <a:headEnd len="med" w="med" type="none"/>
            <a:tailEnd len="med" w="med" type="none"/>
          </a:ln>
        </p:spPr>
      </p:sp>
      <p:sp>
        <p:nvSpPr>
          <p:cNvPr id="1769" name="Google Shape;1769;p38"/>
          <p:cNvSpPr/>
          <p:nvPr/>
        </p:nvSpPr>
        <p:spPr>
          <a:xfrm flipH="1">
            <a:off x="6152335" y="2966275"/>
            <a:ext cx="34300" cy="884999"/>
          </a:xfrm>
          <a:custGeom>
            <a:rect b="b" l="l" r="r" t="t"/>
            <a:pathLst>
              <a:path extrusionOk="0" h="25654" w="1016">
                <a:moveTo>
                  <a:pt x="1016" y="0"/>
                </a:moveTo>
                <a:cubicBezTo>
                  <a:pt x="1016" y="8558"/>
                  <a:pt x="0" y="17096"/>
                  <a:pt x="0" y="25654"/>
                </a:cubicBezTo>
              </a:path>
            </a:pathLst>
          </a:custGeom>
          <a:noFill/>
          <a:ln cap="rnd" cmpd="sng" w="28575">
            <a:solidFill>
              <a:schemeClr val="accent3"/>
            </a:solidFill>
            <a:prstDash val="solid"/>
            <a:round/>
            <a:headEnd len="med" w="med" type="none"/>
            <a:tailEnd len="med" w="med" type="none"/>
          </a:ln>
        </p:spPr>
      </p:sp>
      <p:sp>
        <p:nvSpPr>
          <p:cNvPr id="1770" name="Google Shape;1770;p38"/>
          <p:cNvSpPr/>
          <p:nvPr/>
        </p:nvSpPr>
        <p:spPr>
          <a:xfrm>
            <a:off x="3843257" y="3168650"/>
            <a:ext cx="55625" cy="723900"/>
          </a:xfrm>
          <a:custGeom>
            <a:rect b="b" l="l" r="r" t="t"/>
            <a:pathLst>
              <a:path extrusionOk="0" h="28956" w="2225">
                <a:moveTo>
                  <a:pt x="2226" y="0"/>
                </a:moveTo>
                <a:cubicBezTo>
                  <a:pt x="-115" y="9364"/>
                  <a:pt x="-1080" y="19799"/>
                  <a:pt x="1972" y="28956"/>
                </a:cubicBezTo>
              </a:path>
            </a:pathLst>
          </a:custGeom>
          <a:noFill/>
          <a:ln cap="rnd" cmpd="sng" w="28575">
            <a:solidFill>
              <a:schemeClr val="accent3"/>
            </a:solidFill>
            <a:prstDash val="solid"/>
            <a:round/>
            <a:headEnd len="med" w="med" type="none"/>
            <a:tailEnd len="med" w="med" type="none"/>
          </a:ln>
        </p:spPr>
      </p:sp>
      <p:sp>
        <p:nvSpPr>
          <p:cNvPr id="1771" name="Google Shape;1771;p38"/>
          <p:cNvSpPr/>
          <p:nvPr/>
        </p:nvSpPr>
        <p:spPr>
          <a:xfrm>
            <a:off x="8380388" y="3105150"/>
            <a:ext cx="58750" cy="692150"/>
          </a:xfrm>
          <a:custGeom>
            <a:rect b="b" l="l" r="r" t="t"/>
            <a:pathLst>
              <a:path extrusionOk="0" h="27686" w="2350">
                <a:moveTo>
                  <a:pt x="64" y="0"/>
                </a:moveTo>
                <a:cubicBezTo>
                  <a:pt x="64" y="9260"/>
                  <a:pt x="-194" y="18782"/>
                  <a:pt x="2350" y="27686"/>
                </a:cubicBezTo>
              </a:path>
            </a:pathLst>
          </a:custGeom>
          <a:noFill/>
          <a:ln cap="rnd" cmpd="sng" w="28575">
            <a:solidFill>
              <a:schemeClr val="accent3"/>
            </a:solidFill>
            <a:prstDash val="solid"/>
            <a:round/>
            <a:headEnd len="med" w="med" type="none"/>
            <a:tailEnd len="med" w="med" type="none"/>
          </a:ln>
        </p:spPr>
      </p:sp>
      <p:sp>
        <p:nvSpPr>
          <p:cNvPr id="1772" name="Google Shape;1772;p38"/>
          <p:cNvSpPr/>
          <p:nvPr/>
        </p:nvSpPr>
        <p:spPr>
          <a:xfrm>
            <a:off x="1586418" y="3133263"/>
            <a:ext cx="34300" cy="641350"/>
          </a:xfrm>
          <a:custGeom>
            <a:rect b="b" l="l" r="r" t="t"/>
            <a:pathLst>
              <a:path extrusionOk="0" h="25654" w="1372">
                <a:moveTo>
                  <a:pt x="1372" y="0"/>
                </a:moveTo>
                <a:cubicBezTo>
                  <a:pt x="-307" y="8396"/>
                  <a:pt x="102" y="17092"/>
                  <a:pt x="102" y="25654"/>
                </a:cubicBezTo>
              </a:path>
            </a:pathLst>
          </a:custGeom>
          <a:solidFill>
            <a:schemeClr val="accent1"/>
          </a:solidFill>
          <a:ln cap="rnd" cmpd="sng" w="28575">
            <a:solidFill>
              <a:schemeClr val="accent3"/>
            </a:solidFill>
            <a:prstDash val="solid"/>
            <a:round/>
            <a:headEnd len="med" w="med" type="none"/>
            <a:tailEnd len="med" w="med" type="none"/>
          </a:ln>
        </p:spPr>
      </p:sp>
      <p:sp>
        <p:nvSpPr>
          <p:cNvPr id="1773" name="Google Shape;1773;p38"/>
          <p:cNvSpPr/>
          <p:nvPr/>
        </p:nvSpPr>
        <p:spPr>
          <a:xfrm>
            <a:off x="10598285" y="2946400"/>
            <a:ext cx="76050" cy="717550"/>
          </a:xfrm>
          <a:custGeom>
            <a:rect b="b" l="l" r="r" t="t"/>
            <a:pathLst>
              <a:path extrusionOk="0" h="28702" w="3042">
                <a:moveTo>
                  <a:pt x="1519" y="0"/>
                </a:moveTo>
                <a:cubicBezTo>
                  <a:pt x="1519" y="7205"/>
                  <a:pt x="-1007" y="14545"/>
                  <a:pt x="503" y="21590"/>
                </a:cubicBezTo>
                <a:cubicBezTo>
                  <a:pt x="1030" y="24051"/>
                  <a:pt x="3043" y="26185"/>
                  <a:pt x="3043" y="28702"/>
                </a:cubicBezTo>
              </a:path>
            </a:pathLst>
          </a:custGeom>
          <a:solidFill>
            <a:schemeClr val="accent1"/>
          </a:solidFill>
          <a:ln cap="rnd" cmpd="sng" w="28575">
            <a:solidFill>
              <a:schemeClr val="accent3"/>
            </a:solidFill>
            <a:prstDash val="solid"/>
            <a:round/>
            <a:headEnd len="med" w="med" type="none"/>
            <a:tailEnd len="med" w="med" type="none"/>
          </a:ln>
        </p:spPr>
      </p:sp>
      <p:sp>
        <p:nvSpPr>
          <p:cNvPr id="1774" name="Google Shape;1774;p38"/>
          <p:cNvSpPr/>
          <p:nvPr/>
        </p:nvSpPr>
        <p:spPr>
          <a:xfrm>
            <a:off x="971550" y="1924050"/>
            <a:ext cx="1581150" cy="1581150"/>
          </a:xfrm>
          <a:custGeom>
            <a:rect b="b" l="l" r="r" t="t"/>
            <a:pathLst>
              <a:path extrusionOk="0" h="63246" w="63246">
                <a:moveTo>
                  <a:pt x="0" y="16002"/>
                </a:moveTo>
                <a:lnTo>
                  <a:pt x="35052" y="0"/>
                </a:lnTo>
                <a:lnTo>
                  <a:pt x="63246" y="30480"/>
                </a:lnTo>
                <a:lnTo>
                  <a:pt x="6858" y="63246"/>
                </a:lnTo>
                <a:close/>
              </a:path>
            </a:pathLst>
          </a:custGeom>
          <a:solidFill>
            <a:schemeClr val="accent1"/>
          </a:solidFill>
          <a:ln>
            <a:noFill/>
          </a:ln>
        </p:spPr>
      </p:sp>
      <p:sp>
        <p:nvSpPr>
          <p:cNvPr id="1775" name="Google Shape;1775;p38"/>
          <p:cNvSpPr/>
          <p:nvPr/>
        </p:nvSpPr>
        <p:spPr>
          <a:xfrm>
            <a:off x="2952750" y="2190750"/>
            <a:ext cx="1981200" cy="1104900"/>
          </a:xfrm>
          <a:custGeom>
            <a:rect b="b" l="l" r="r" t="t"/>
            <a:pathLst>
              <a:path extrusionOk="0" h="44196" w="79248">
                <a:moveTo>
                  <a:pt x="5334" y="9144"/>
                </a:moveTo>
                <a:lnTo>
                  <a:pt x="69342" y="0"/>
                </a:lnTo>
                <a:lnTo>
                  <a:pt x="79248" y="37338"/>
                </a:lnTo>
                <a:lnTo>
                  <a:pt x="0" y="44196"/>
                </a:lnTo>
                <a:close/>
              </a:path>
            </a:pathLst>
          </a:custGeom>
          <a:solidFill>
            <a:schemeClr val="accent3"/>
          </a:solidFill>
          <a:ln>
            <a:noFill/>
          </a:ln>
        </p:spPr>
      </p:sp>
      <p:sp>
        <p:nvSpPr>
          <p:cNvPr id="1776" name="Google Shape;1776;p38"/>
          <p:cNvSpPr/>
          <p:nvPr/>
        </p:nvSpPr>
        <p:spPr>
          <a:xfrm>
            <a:off x="5295900" y="2343150"/>
            <a:ext cx="1885950" cy="647700"/>
          </a:xfrm>
          <a:custGeom>
            <a:rect b="b" l="l" r="r" t="t"/>
            <a:pathLst>
              <a:path extrusionOk="0" h="25908" w="75438">
                <a:moveTo>
                  <a:pt x="0" y="0"/>
                </a:moveTo>
                <a:lnTo>
                  <a:pt x="6096" y="25908"/>
                </a:lnTo>
                <a:lnTo>
                  <a:pt x="75438" y="24384"/>
                </a:lnTo>
                <a:lnTo>
                  <a:pt x="74676" y="762"/>
                </a:lnTo>
                <a:close/>
              </a:path>
            </a:pathLst>
          </a:custGeom>
          <a:solidFill>
            <a:schemeClr val="accent2"/>
          </a:solidFill>
          <a:ln>
            <a:noFill/>
          </a:ln>
        </p:spPr>
      </p:sp>
      <p:sp>
        <p:nvSpPr>
          <p:cNvPr id="1777" name="Google Shape;1777;p38"/>
          <p:cNvSpPr/>
          <p:nvPr/>
        </p:nvSpPr>
        <p:spPr>
          <a:xfrm>
            <a:off x="7753350" y="2114550"/>
            <a:ext cx="1543050" cy="1123950"/>
          </a:xfrm>
          <a:custGeom>
            <a:rect b="b" l="l" r="r" t="t"/>
            <a:pathLst>
              <a:path extrusionOk="0" h="44958" w="61722">
                <a:moveTo>
                  <a:pt x="0" y="4572"/>
                </a:moveTo>
                <a:lnTo>
                  <a:pt x="61722" y="0"/>
                </a:lnTo>
                <a:lnTo>
                  <a:pt x="52578" y="39624"/>
                </a:lnTo>
                <a:lnTo>
                  <a:pt x="1524" y="44958"/>
                </a:lnTo>
                <a:close/>
              </a:path>
            </a:pathLst>
          </a:custGeom>
          <a:solidFill>
            <a:schemeClr val="accent5"/>
          </a:solidFill>
          <a:ln>
            <a:noFill/>
          </a:ln>
        </p:spPr>
      </p:sp>
      <p:sp>
        <p:nvSpPr>
          <p:cNvPr id="1778" name="Google Shape;1778;p38"/>
          <p:cNvSpPr/>
          <p:nvPr/>
        </p:nvSpPr>
        <p:spPr>
          <a:xfrm>
            <a:off x="9639300" y="2247900"/>
            <a:ext cx="2247900" cy="781050"/>
          </a:xfrm>
          <a:custGeom>
            <a:rect b="b" l="l" r="r" t="t"/>
            <a:pathLst>
              <a:path extrusionOk="0" h="31242" w="89916">
                <a:moveTo>
                  <a:pt x="6858" y="0"/>
                </a:moveTo>
                <a:lnTo>
                  <a:pt x="0" y="31242"/>
                </a:lnTo>
                <a:lnTo>
                  <a:pt x="89916" y="28956"/>
                </a:lnTo>
                <a:lnTo>
                  <a:pt x="75438" y="4572"/>
                </a:lnTo>
                <a:close/>
              </a:path>
            </a:pathLst>
          </a:custGeom>
          <a:solidFill>
            <a:schemeClr val="accent6"/>
          </a:solidFill>
          <a:ln>
            <a:noFill/>
          </a:ln>
        </p:spPr>
      </p:sp>
      <p:sp>
        <p:nvSpPr>
          <p:cNvPr id="1779" name="Google Shape;1779;p38"/>
          <p:cNvSpPr txBox="1"/>
          <p:nvPr>
            <p:ph type="title"/>
          </p:nvPr>
        </p:nvSpPr>
        <p:spPr>
          <a:xfrm>
            <a:off x="507750" y="766713"/>
            <a:ext cx="11176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1780" name="Google Shape;1780;p38"/>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Lorem ipsum dolor sit amet, consectetuer adipiscing elit.</a:t>
            </a:r>
            <a:endParaRPr/>
          </a:p>
        </p:txBody>
      </p:sp>
      <p:sp>
        <p:nvSpPr>
          <p:cNvPr id="1781" name="Google Shape;1781;p38"/>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Lorem ipsum dolor sit amet, consectetuer adipiscing elit.</a:t>
            </a:r>
            <a:endParaRPr/>
          </a:p>
        </p:txBody>
      </p:sp>
      <p:sp>
        <p:nvSpPr>
          <p:cNvPr id="1782" name="Google Shape;1782;p38"/>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Lorem ipsum dolor sit amet, consectetuer adipiscing elit.</a:t>
            </a:r>
            <a:endParaRPr/>
          </a:p>
        </p:txBody>
      </p:sp>
      <p:sp>
        <p:nvSpPr>
          <p:cNvPr id="1783" name="Google Shape;1783;p38"/>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Lorem ipsum dolor sit amet, consectetuer adipiscing elit.</a:t>
            </a:r>
            <a:endParaRPr/>
          </a:p>
        </p:txBody>
      </p:sp>
      <p:sp>
        <p:nvSpPr>
          <p:cNvPr id="1784" name="Google Shape;1784;p38"/>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Lorem ipsum dolor sit amet, consectetuer adipiscing elit.</a:t>
            </a:r>
            <a:endParaRPr/>
          </a:p>
        </p:txBody>
      </p:sp>
      <p:sp>
        <p:nvSpPr>
          <p:cNvPr id="1785" name="Google Shape;1785;p38"/>
          <p:cNvSpPr txBox="1"/>
          <p:nvPr>
            <p:ph idx="2" type="subTitle"/>
          </p:nvPr>
        </p:nvSpPr>
        <p:spPr>
          <a:xfrm>
            <a:off x="507750"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1786" name="Google Shape;1786;p38"/>
          <p:cNvSpPr txBox="1"/>
          <p:nvPr>
            <p:ph idx="4" type="subTitle"/>
          </p:nvPr>
        </p:nvSpPr>
        <p:spPr>
          <a:xfrm>
            <a:off x="2773538"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1787" name="Google Shape;1787;p38"/>
          <p:cNvSpPr txBox="1"/>
          <p:nvPr>
            <p:ph idx="6" type="subTitle"/>
          </p:nvPr>
        </p:nvSpPr>
        <p:spPr>
          <a:xfrm>
            <a:off x="5039326"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1788" name="Google Shape;1788;p38"/>
          <p:cNvSpPr txBox="1"/>
          <p:nvPr>
            <p:ph idx="8" type="subTitle"/>
          </p:nvPr>
        </p:nvSpPr>
        <p:spPr>
          <a:xfrm>
            <a:off x="7305113" y="23935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1789" name="Google Shape;1789;p38"/>
          <p:cNvSpPr txBox="1"/>
          <p:nvPr>
            <p:ph idx="13" type="subTitle"/>
          </p:nvPr>
        </p:nvSpPr>
        <p:spPr>
          <a:xfrm>
            <a:off x="9570901"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1790" name="Google Shape;1790;p38"/>
          <p:cNvSpPr txBox="1"/>
          <p:nvPr>
            <p:ph idx="14" type="subTitle"/>
          </p:nvPr>
        </p:nvSpPr>
        <p:spPr>
          <a:xfrm>
            <a:off x="507750" y="3899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791" name="Google Shape;1791;p38"/>
          <p:cNvSpPr txBox="1"/>
          <p:nvPr>
            <p:ph idx="15" type="subTitle"/>
          </p:nvPr>
        </p:nvSpPr>
        <p:spPr>
          <a:xfrm>
            <a:off x="2757261"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792" name="Google Shape;1792;p38"/>
          <p:cNvSpPr txBox="1"/>
          <p:nvPr>
            <p:ph idx="16" type="subTitle"/>
          </p:nvPr>
        </p:nvSpPr>
        <p:spPr>
          <a:xfrm>
            <a:off x="5006771" y="3899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793" name="Google Shape;1793;p38"/>
          <p:cNvSpPr txBox="1"/>
          <p:nvPr>
            <p:ph idx="17" type="subTitle"/>
          </p:nvPr>
        </p:nvSpPr>
        <p:spPr>
          <a:xfrm>
            <a:off x="7256282"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794" name="Google Shape;1794;p38"/>
          <p:cNvSpPr txBox="1"/>
          <p:nvPr>
            <p:ph idx="18" type="subTitle"/>
          </p:nvPr>
        </p:nvSpPr>
        <p:spPr>
          <a:xfrm>
            <a:off x="9505793" y="38989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grpSp>
        <p:nvGrpSpPr>
          <p:cNvPr id="1795" name="Google Shape;1795;p38"/>
          <p:cNvGrpSpPr/>
          <p:nvPr/>
        </p:nvGrpSpPr>
        <p:grpSpPr>
          <a:xfrm rot="-1112466">
            <a:off x="10445314" y="5532555"/>
            <a:ext cx="1373316" cy="1207129"/>
            <a:chOff x="1834741" y="310102"/>
            <a:chExt cx="2011486" cy="1768073"/>
          </a:xfrm>
        </p:grpSpPr>
        <p:sp>
          <p:nvSpPr>
            <p:cNvPr id="1796" name="Google Shape;1796;p38"/>
            <p:cNvSpPr/>
            <p:nvPr/>
          </p:nvSpPr>
          <p:spPr>
            <a:xfrm>
              <a:off x="1834741" y="310102"/>
              <a:ext cx="2011486" cy="1768073"/>
            </a:xfrm>
            <a:custGeom>
              <a:rect b="b" l="l" r="r" t="t"/>
              <a:pathLst>
                <a:path extrusionOk="0" h="1040043" w="1183227">
                  <a:moveTo>
                    <a:pt x="92775" y="1745"/>
                  </a:moveTo>
                  <a:cubicBezTo>
                    <a:pt x="60847" y="-3310"/>
                    <a:pt x="34664" y="2467"/>
                    <a:pt x="15779" y="21078"/>
                  </a:cubicBezTo>
                  <a:cubicBezTo>
                    <a:pt x="-12465" y="48915"/>
                    <a:pt x="-976" y="96170"/>
                    <a:pt x="35793" y="157765"/>
                  </a:cubicBezTo>
                  <a:cubicBezTo>
                    <a:pt x="40902" y="174382"/>
                    <a:pt x="48998" y="191872"/>
                    <a:pt x="59871" y="210335"/>
                  </a:cubicBezTo>
                  <a:cubicBezTo>
                    <a:pt x="60118" y="210752"/>
                    <a:pt x="60305" y="211279"/>
                    <a:pt x="60552" y="211696"/>
                  </a:cubicBezTo>
                  <a:cubicBezTo>
                    <a:pt x="66526" y="228058"/>
                    <a:pt x="75015" y="245481"/>
                    <a:pt x="85650" y="263589"/>
                  </a:cubicBezTo>
                  <a:cubicBezTo>
                    <a:pt x="117221" y="317332"/>
                    <a:pt x="169568" y="376972"/>
                    <a:pt x="200969" y="399257"/>
                  </a:cubicBezTo>
                  <a:cubicBezTo>
                    <a:pt x="238786" y="426101"/>
                    <a:pt x="276738" y="448098"/>
                    <a:pt x="317984" y="469808"/>
                  </a:cubicBezTo>
                  <a:cubicBezTo>
                    <a:pt x="406464" y="542869"/>
                    <a:pt x="500858" y="602048"/>
                    <a:pt x="587289" y="633288"/>
                  </a:cubicBezTo>
                  <a:cubicBezTo>
                    <a:pt x="623115" y="692823"/>
                    <a:pt x="668665" y="749874"/>
                    <a:pt x="718890" y="801860"/>
                  </a:cubicBezTo>
                  <a:cubicBezTo>
                    <a:pt x="750388" y="862063"/>
                    <a:pt x="783676" y="909285"/>
                    <a:pt x="826408" y="947025"/>
                  </a:cubicBezTo>
                  <a:cubicBezTo>
                    <a:pt x="860587" y="977212"/>
                    <a:pt x="929567" y="1011136"/>
                    <a:pt x="993964" y="1028089"/>
                  </a:cubicBezTo>
                  <a:cubicBezTo>
                    <a:pt x="1073732" y="1049091"/>
                    <a:pt x="1137976" y="1043508"/>
                    <a:pt x="1169993" y="1002651"/>
                  </a:cubicBezTo>
                  <a:cubicBezTo>
                    <a:pt x="1191355" y="975395"/>
                    <a:pt x="1185655" y="941006"/>
                    <a:pt x="1161516" y="902257"/>
                  </a:cubicBezTo>
                  <a:cubicBezTo>
                    <a:pt x="1157116" y="884567"/>
                    <a:pt x="1148198" y="867771"/>
                    <a:pt x="1135398" y="851380"/>
                  </a:cubicBezTo>
                  <a:cubicBezTo>
                    <a:pt x="1127828" y="829112"/>
                    <a:pt x="1117282" y="806090"/>
                    <a:pt x="1101482" y="782526"/>
                  </a:cubicBezTo>
                  <a:cubicBezTo>
                    <a:pt x="1068648" y="733568"/>
                    <a:pt x="1019726" y="684917"/>
                    <a:pt x="977003" y="654998"/>
                  </a:cubicBezTo>
                  <a:cubicBezTo>
                    <a:pt x="970283" y="650290"/>
                    <a:pt x="963490" y="645764"/>
                    <a:pt x="956652" y="641428"/>
                  </a:cubicBezTo>
                  <a:cubicBezTo>
                    <a:pt x="892538" y="600765"/>
                    <a:pt x="834873" y="579990"/>
                    <a:pt x="725335" y="552228"/>
                  </a:cubicBezTo>
                  <a:cubicBezTo>
                    <a:pt x="718064" y="550382"/>
                    <a:pt x="658213" y="535129"/>
                    <a:pt x="645967" y="531874"/>
                  </a:cubicBezTo>
                  <a:cubicBezTo>
                    <a:pt x="642996" y="531085"/>
                    <a:pt x="640437" y="530295"/>
                    <a:pt x="637490" y="529502"/>
                  </a:cubicBezTo>
                  <a:cubicBezTo>
                    <a:pt x="624140" y="504748"/>
                    <a:pt x="609979" y="481163"/>
                    <a:pt x="595770" y="457595"/>
                  </a:cubicBezTo>
                  <a:cubicBezTo>
                    <a:pt x="549589" y="366674"/>
                    <a:pt x="486888" y="284967"/>
                    <a:pt x="406172" y="208303"/>
                  </a:cubicBezTo>
                  <a:cubicBezTo>
                    <a:pt x="392384" y="194009"/>
                    <a:pt x="379078" y="178912"/>
                    <a:pt x="364792" y="165566"/>
                  </a:cubicBezTo>
                  <a:cubicBezTo>
                    <a:pt x="337613" y="140181"/>
                    <a:pt x="297047" y="109524"/>
                    <a:pt x="255578" y="81112"/>
                  </a:cubicBezTo>
                  <a:cubicBezTo>
                    <a:pt x="254760" y="80553"/>
                    <a:pt x="254019" y="79971"/>
                    <a:pt x="253202" y="79415"/>
                  </a:cubicBezTo>
                  <a:cubicBezTo>
                    <a:pt x="252756" y="79121"/>
                    <a:pt x="252291" y="79029"/>
                    <a:pt x="251846" y="78737"/>
                  </a:cubicBezTo>
                  <a:cubicBezTo>
                    <a:pt x="236042" y="68016"/>
                    <a:pt x="220489" y="56162"/>
                    <a:pt x="205041" y="47194"/>
                  </a:cubicBezTo>
                  <a:cubicBezTo>
                    <a:pt x="162483" y="22488"/>
                    <a:pt x="124698" y="6799"/>
                    <a:pt x="92775" y="1745"/>
                  </a:cubicBezTo>
                  <a:close/>
                  <a:moveTo>
                    <a:pt x="57499" y="23113"/>
                  </a:moveTo>
                  <a:cubicBezTo>
                    <a:pt x="72728" y="20219"/>
                    <a:pt x="92665" y="23953"/>
                    <a:pt x="114481" y="30574"/>
                  </a:cubicBezTo>
                  <a:cubicBezTo>
                    <a:pt x="89334" y="32558"/>
                    <a:pt x="66915" y="42591"/>
                    <a:pt x="48678" y="62796"/>
                  </a:cubicBezTo>
                  <a:cubicBezTo>
                    <a:pt x="39052" y="73463"/>
                    <a:pt x="33057" y="85555"/>
                    <a:pt x="30025" y="98749"/>
                  </a:cubicBezTo>
                  <a:cubicBezTo>
                    <a:pt x="19673" y="70427"/>
                    <a:pt x="18819" y="48387"/>
                    <a:pt x="31045" y="36340"/>
                  </a:cubicBezTo>
                  <a:cubicBezTo>
                    <a:pt x="38016" y="29467"/>
                    <a:pt x="46934" y="25120"/>
                    <a:pt x="57499" y="23113"/>
                  </a:cubicBezTo>
                  <a:close/>
                  <a:moveTo>
                    <a:pt x="120245" y="51603"/>
                  </a:moveTo>
                  <a:cubicBezTo>
                    <a:pt x="142141" y="50849"/>
                    <a:pt x="167677" y="57753"/>
                    <a:pt x="196220" y="71614"/>
                  </a:cubicBezTo>
                  <a:cubicBezTo>
                    <a:pt x="210814" y="78701"/>
                    <a:pt x="225719" y="87430"/>
                    <a:pt x="241333" y="97731"/>
                  </a:cubicBezTo>
                  <a:cubicBezTo>
                    <a:pt x="256942" y="108032"/>
                    <a:pt x="273163" y="119734"/>
                    <a:pt x="289833" y="133005"/>
                  </a:cubicBezTo>
                  <a:cubicBezTo>
                    <a:pt x="304488" y="144668"/>
                    <a:pt x="318988" y="157163"/>
                    <a:pt x="334605" y="170993"/>
                  </a:cubicBezTo>
                  <a:cubicBezTo>
                    <a:pt x="343783" y="179122"/>
                    <a:pt x="370654" y="203397"/>
                    <a:pt x="368185" y="201179"/>
                  </a:cubicBezTo>
                  <a:cubicBezTo>
                    <a:pt x="377552" y="209599"/>
                    <a:pt x="385393" y="218432"/>
                    <a:pt x="394299" y="226957"/>
                  </a:cubicBezTo>
                  <a:cubicBezTo>
                    <a:pt x="461377" y="297119"/>
                    <a:pt x="522406" y="378361"/>
                    <a:pt x="577117" y="469128"/>
                  </a:cubicBezTo>
                  <a:cubicBezTo>
                    <a:pt x="585448" y="485624"/>
                    <a:pt x="594301" y="501821"/>
                    <a:pt x="601535" y="518989"/>
                  </a:cubicBezTo>
                  <a:cubicBezTo>
                    <a:pt x="582962" y="513734"/>
                    <a:pt x="564276" y="508472"/>
                    <a:pt x="546590" y="503047"/>
                  </a:cubicBezTo>
                  <a:cubicBezTo>
                    <a:pt x="535154" y="477589"/>
                    <a:pt x="521447" y="447588"/>
                    <a:pt x="520135" y="444706"/>
                  </a:cubicBezTo>
                  <a:cubicBezTo>
                    <a:pt x="475561" y="346725"/>
                    <a:pt x="440500" y="288841"/>
                    <a:pt x="383446" y="228313"/>
                  </a:cubicBezTo>
                  <a:cubicBezTo>
                    <a:pt x="371257" y="215384"/>
                    <a:pt x="358413" y="202595"/>
                    <a:pt x="344442" y="189986"/>
                  </a:cubicBezTo>
                  <a:cubicBezTo>
                    <a:pt x="342022" y="187804"/>
                    <a:pt x="327505" y="174646"/>
                    <a:pt x="323072" y="170654"/>
                  </a:cubicBezTo>
                  <a:cubicBezTo>
                    <a:pt x="314231" y="162691"/>
                    <a:pt x="306807" y="156346"/>
                    <a:pt x="299330" y="149964"/>
                  </a:cubicBezTo>
                  <a:cubicBezTo>
                    <a:pt x="252485" y="109980"/>
                    <a:pt x="213044" y="85176"/>
                    <a:pt x="174174" y="76363"/>
                  </a:cubicBezTo>
                  <a:cubicBezTo>
                    <a:pt x="140996" y="68839"/>
                    <a:pt x="110404" y="73965"/>
                    <a:pt x="82938" y="93661"/>
                  </a:cubicBezTo>
                  <a:cubicBezTo>
                    <a:pt x="64758" y="106696"/>
                    <a:pt x="56714" y="124932"/>
                    <a:pt x="53427" y="145216"/>
                  </a:cubicBezTo>
                  <a:cubicBezTo>
                    <a:pt x="46274" y="117462"/>
                    <a:pt x="49699" y="94293"/>
                    <a:pt x="64960" y="77381"/>
                  </a:cubicBezTo>
                  <a:cubicBezTo>
                    <a:pt x="79978" y="60741"/>
                    <a:pt x="98353" y="52357"/>
                    <a:pt x="120245" y="51603"/>
                  </a:cubicBezTo>
                  <a:close/>
                  <a:moveTo>
                    <a:pt x="130422" y="96035"/>
                  </a:moveTo>
                  <a:cubicBezTo>
                    <a:pt x="142716" y="93793"/>
                    <a:pt x="155747" y="94629"/>
                    <a:pt x="169426" y="97731"/>
                  </a:cubicBezTo>
                  <a:cubicBezTo>
                    <a:pt x="203985" y="105566"/>
                    <a:pt x="240713" y="128371"/>
                    <a:pt x="285085" y="166245"/>
                  </a:cubicBezTo>
                  <a:cubicBezTo>
                    <a:pt x="292400" y="172486"/>
                    <a:pt x="299779" y="179089"/>
                    <a:pt x="308487" y="186933"/>
                  </a:cubicBezTo>
                  <a:cubicBezTo>
                    <a:pt x="312879" y="190888"/>
                    <a:pt x="327404" y="204053"/>
                    <a:pt x="329857" y="206267"/>
                  </a:cubicBezTo>
                  <a:cubicBezTo>
                    <a:pt x="343398" y="218488"/>
                    <a:pt x="356061" y="230734"/>
                    <a:pt x="367845" y="243239"/>
                  </a:cubicBezTo>
                  <a:cubicBezTo>
                    <a:pt x="422960" y="301710"/>
                    <a:pt x="456790" y="357861"/>
                    <a:pt x="500461" y="453867"/>
                  </a:cubicBezTo>
                  <a:cubicBezTo>
                    <a:pt x="500692" y="454373"/>
                    <a:pt x="504408" y="462594"/>
                    <a:pt x="505210" y="464380"/>
                  </a:cubicBezTo>
                  <a:cubicBezTo>
                    <a:pt x="449111" y="383158"/>
                    <a:pt x="398416" y="316506"/>
                    <a:pt x="342066" y="256464"/>
                  </a:cubicBezTo>
                  <a:cubicBezTo>
                    <a:pt x="251222" y="159670"/>
                    <a:pt x="161819" y="97695"/>
                    <a:pt x="124658" y="137754"/>
                  </a:cubicBezTo>
                  <a:cubicBezTo>
                    <a:pt x="85856" y="179573"/>
                    <a:pt x="117448" y="234280"/>
                    <a:pt x="178583" y="285635"/>
                  </a:cubicBezTo>
                  <a:cubicBezTo>
                    <a:pt x="206806" y="309341"/>
                    <a:pt x="300322" y="390327"/>
                    <a:pt x="319344" y="406382"/>
                  </a:cubicBezTo>
                  <a:cubicBezTo>
                    <a:pt x="329999" y="415373"/>
                    <a:pt x="338726" y="421174"/>
                    <a:pt x="348851" y="429444"/>
                  </a:cubicBezTo>
                  <a:cubicBezTo>
                    <a:pt x="312948" y="413062"/>
                    <a:pt x="278830" y="396140"/>
                    <a:pt x="248117" y="377551"/>
                  </a:cubicBezTo>
                  <a:cubicBezTo>
                    <a:pt x="232617" y="362351"/>
                    <a:pt x="216113" y="347806"/>
                    <a:pt x="201649" y="332103"/>
                  </a:cubicBezTo>
                  <a:cubicBezTo>
                    <a:pt x="199977" y="330286"/>
                    <a:pt x="173304" y="301151"/>
                    <a:pt x="166374" y="293435"/>
                  </a:cubicBezTo>
                  <a:cubicBezTo>
                    <a:pt x="147728" y="272660"/>
                    <a:pt x="129940" y="252201"/>
                    <a:pt x="113465" y="231706"/>
                  </a:cubicBezTo>
                  <a:cubicBezTo>
                    <a:pt x="99009" y="213724"/>
                    <a:pt x="86694" y="196799"/>
                    <a:pt x="75137" y="180151"/>
                  </a:cubicBezTo>
                  <a:cubicBezTo>
                    <a:pt x="69449" y="150195"/>
                    <a:pt x="74922" y="126043"/>
                    <a:pt x="95487" y="111298"/>
                  </a:cubicBezTo>
                  <a:cubicBezTo>
                    <a:pt x="106587" y="103339"/>
                    <a:pt x="118128" y="98277"/>
                    <a:pt x="130422" y="96035"/>
                  </a:cubicBezTo>
                  <a:close/>
                  <a:moveTo>
                    <a:pt x="151452" y="147251"/>
                  </a:moveTo>
                  <a:cubicBezTo>
                    <a:pt x="183582" y="143595"/>
                    <a:pt x="257096" y="197839"/>
                    <a:pt x="326125" y="271389"/>
                  </a:cubicBezTo>
                  <a:cubicBezTo>
                    <a:pt x="383851" y="332892"/>
                    <a:pt x="435384" y="400646"/>
                    <a:pt x="493677" y="485750"/>
                  </a:cubicBezTo>
                  <a:cubicBezTo>
                    <a:pt x="470748" y="478042"/>
                    <a:pt x="447512" y="470492"/>
                    <a:pt x="426182" y="462343"/>
                  </a:cubicBezTo>
                  <a:cubicBezTo>
                    <a:pt x="396570" y="440427"/>
                    <a:pt x="366833" y="418106"/>
                    <a:pt x="333249" y="389761"/>
                  </a:cubicBezTo>
                  <a:cubicBezTo>
                    <a:pt x="314377" y="373831"/>
                    <a:pt x="220873" y="292857"/>
                    <a:pt x="192492" y="269013"/>
                  </a:cubicBezTo>
                  <a:cubicBezTo>
                    <a:pt x="140502" y="225346"/>
                    <a:pt x="114679" y="180612"/>
                    <a:pt x="140595" y="152678"/>
                  </a:cubicBezTo>
                  <a:cubicBezTo>
                    <a:pt x="143368" y="149689"/>
                    <a:pt x="146862" y="147773"/>
                    <a:pt x="151452" y="147251"/>
                  </a:cubicBezTo>
                  <a:close/>
                  <a:moveTo>
                    <a:pt x="192828" y="361270"/>
                  </a:moveTo>
                  <a:cubicBezTo>
                    <a:pt x="206745" y="372900"/>
                    <a:pt x="222444" y="387251"/>
                    <a:pt x="233192" y="393833"/>
                  </a:cubicBezTo>
                  <a:cubicBezTo>
                    <a:pt x="226715" y="389437"/>
                    <a:pt x="220052" y="385919"/>
                    <a:pt x="213518" y="381284"/>
                  </a:cubicBezTo>
                  <a:cubicBezTo>
                    <a:pt x="208061" y="377406"/>
                    <a:pt x="199556" y="367512"/>
                    <a:pt x="192828" y="361270"/>
                  </a:cubicBezTo>
                  <a:close/>
                  <a:moveTo>
                    <a:pt x="308487" y="434533"/>
                  </a:moveTo>
                  <a:cubicBezTo>
                    <a:pt x="341819" y="450984"/>
                    <a:pt x="376848" y="467015"/>
                    <a:pt x="414989" y="481677"/>
                  </a:cubicBezTo>
                  <a:cubicBezTo>
                    <a:pt x="428303" y="491498"/>
                    <a:pt x="442860" y="501230"/>
                    <a:pt x="456029" y="510168"/>
                  </a:cubicBezTo>
                  <a:cubicBezTo>
                    <a:pt x="407071" y="489879"/>
                    <a:pt x="366181" y="470853"/>
                    <a:pt x="329857" y="451830"/>
                  </a:cubicBezTo>
                  <a:cubicBezTo>
                    <a:pt x="322757" y="445949"/>
                    <a:pt x="315486" y="440581"/>
                    <a:pt x="308487" y="434533"/>
                  </a:cubicBezTo>
                  <a:close/>
                  <a:moveTo>
                    <a:pt x="496053" y="509828"/>
                  </a:moveTo>
                  <a:cubicBezTo>
                    <a:pt x="502655" y="512010"/>
                    <a:pt x="508655" y="514127"/>
                    <a:pt x="515387" y="516273"/>
                  </a:cubicBezTo>
                  <a:cubicBezTo>
                    <a:pt x="515423" y="516285"/>
                    <a:pt x="515350" y="516600"/>
                    <a:pt x="515387" y="516613"/>
                  </a:cubicBezTo>
                  <a:cubicBezTo>
                    <a:pt x="517718" y="520106"/>
                    <a:pt x="520815" y="523312"/>
                    <a:pt x="523187" y="526790"/>
                  </a:cubicBezTo>
                  <a:cubicBezTo>
                    <a:pt x="514063" y="521353"/>
                    <a:pt x="504983" y="515512"/>
                    <a:pt x="496053" y="509828"/>
                  </a:cubicBezTo>
                  <a:close/>
                  <a:moveTo>
                    <a:pt x="409225" y="513560"/>
                  </a:moveTo>
                  <a:cubicBezTo>
                    <a:pt x="450151" y="531437"/>
                    <a:pt x="498591" y="550973"/>
                    <a:pt x="555070" y="572578"/>
                  </a:cubicBezTo>
                  <a:cubicBezTo>
                    <a:pt x="560025" y="582735"/>
                    <a:pt x="565843" y="592661"/>
                    <a:pt x="571348" y="602765"/>
                  </a:cubicBezTo>
                  <a:cubicBezTo>
                    <a:pt x="518791" y="581091"/>
                    <a:pt x="464133" y="552005"/>
                    <a:pt x="409225" y="513560"/>
                  </a:cubicBezTo>
                  <a:close/>
                  <a:moveTo>
                    <a:pt x="572708" y="533234"/>
                  </a:moveTo>
                  <a:cubicBezTo>
                    <a:pt x="585622" y="537007"/>
                    <a:pt x="598357" y="541071"/>
                    <a:pt x="611712" y="544763"/>
                  </a:cubicBezTo>
                  <a:cubicBezTo>
                    <a:pt x="615388" y="553997"/>
                    <a:pt x="619379" y="563915"/>
                    <a:pt x="623581" y="574950"/>
                  </a:cubicBezTo>
                  <a:cubicBezTo>
                    <a:pt x="604567" y="561733"/>
                    <a:pt x="587917" y="546706"/>
                    <a:pt x="572708" y="533234"/>
                  </a:cubicBezTo>
                  <a:close/>
                  <a:moveTo>
                    <a:pt x="650040" y="555280"/>
                  </a:moveTo>
                  <a:cubicBezTo>
                    <a:pt x="669673" y="560357"/>
                    <a:pt x="713526" y="571639"/>
                    <a:pt x="719910" y="573254"/>
                  </a:cubicBezTo>
                  <a:cubicBezTo>
                    <a:pt x="827380" y="600494"/>
                    <a:pt x="883434" y="620621"/>
                    <a:pt x="945119" y="659746"/>
                  </a:cubicBezTo>
                  <a:cubicBezTo>
                    <a:pt x="951677" y="663904"/>
                    <a:pt x="958005" y="668118"/>
                    <a:pt x="964453" y="672635"/>
                  </a:cubicBezTo>
                  <a:cubicBezTo>
                    <a:pt x="1016804" y="709295"/>
                    <a:pt x="1064078" y="759241"/>
                    <a:pt x="1093341" y="809660"/>
                  </a:cubicBezTo>
                  <a:cubicBezTo>
                    <a:pt x="1077347" y="796755"/>
                    <a:pt x="1059346" y="783898"/>
                    <a:pt x="1038396" y="770993"/>
                  </a:cubicBezTo>
                  <a:cubicBezTo>
                    <a:pt x="1027782" y="764459"/>
                    <a:pt x="1012480" y="755954"/>
                    <a:pt x="993624" y="745218"/>
                  </a:cubicBezTo>
                  <a:cubicBezTo>
                    <a:pt x="993009" y="744866"/>
                    <a:pt x="992871" y="744546"/>
                    <a:pt x="992268" y="744198"/>
                  </a:cubicBezTo>
                  <a:cubicBezTo>
                    <a:pt x="989827" y="742696"/>
                    <a:pt x="987244" y="741579"/>
                    <a:pt x="984803" y="740130"/>
                  </a:cubicBezTo>
                  <a:cubicBezTo>
                    <a:pt x="973979" y="733985"/>
                    <a:pt x="957045" y="724144"/>
                    <a:pt x="955976" y="723508"/>
                  </a:cubicBezTo>
                  <a:cubicBezTo>
                    <a:pt x="878500" y="677704"/>
                    <a:pt x="799476" y="643764"/>
                    <a:pt x="668353" y="593604"/>
                  </a:cubicBezTo>
                  <a:cubicBezTo>
                    <a:pt x="661840" y="579144"/>
                    <a:pt x="655816" y="566907"/>
                    <a:pt x="650040" y="555280"/>
                  </a:cubicBezTo>
                  <a:close/>
                  <a:moveTo>
                    <a:pt x="610016" y="606833"/>
                  </a:moveTo>
                  <a:cubicBezTo>
                    <a:pt x="620411" y="612140"/>
                    <a:pt x="630175" y="615257"/>
                    <a:pt x="639862" y="617010"/>
                  </a:cubicBezTo>
                  <a:cubicBezTo>
                    <a:pt x="641619" y="621694"/>
                    <a:pt x="642308" y="623973"/>
                    <a:pt x="644271" y="629219"/>
                  </a:cubicBezTo>
                  <a:cubicBezTo>
                    <a:pt x="638935" y="627673"/>
                    <a:pt x="629823" y="625406"/>
                    <a:pt x="624601" y="623791"/>
                  </a:cubicBezTo>
                  <a:cubicBezTo>
                    <a:pt x="619873" y="618132"/>
                    <a:pt x="614614" y="612505"/>
                    <a:pt x="610016" y="606833"/>
                  </a:cubicBezTo>
                  <a:close/>
                  <a:moveTo>
                    <a:pt x="728387" y="640752"/>
                  </a:moveTo>
                  <a:cubicBezTo>
                    <a:pt x="754817" y="651354"/>
                    <a:pt x="790145" y="664406"/>
                    <a:pt x="811827" y="673992"/>
                  </a:cubicBezTo>
                  <a:cubicBezTo>
                    <a:pt x="794651" y="669332"/>
                    <a:pt x="781883" y="665017"/>
                    <a:pt x="761626" y="660082"/>
                  </a:cubicBezTo>
                  <a:cubicBezTo>
                    <a:pt x="745822" y="650877"/>
                    <a:pt x="733455" y="643699"/>
                    <a:pt x="728387" y="640752"/>
                  </a:cubicBezTo>
                  <a:close/>
                  <a:moveTo>
                    <a:pt x="649359" y="652962"/>
                  </a:moveTo>
                  <a:cubicBezTo>
                    <a:pt x="650590" y="653306"/>
                    <a:pt x="652517" y="653634"/>
                    <a:pt x="653768" y="653978"/>
                  </a:cubicBezTo>
                  <a:cubicBezTo>
                    <a:pt x="654731" y="656532"/>
                    <a:pt x="655687" y="658997"/>
                    <a:pt x="656484" y="661102"/>
                  </a:cubicBezTo>
                  <a:cubicBezTo>
                    <a:pt x="654055" y="658366"/>
                    <a:pt x="651756" y="655698"/>
                    <a:pt x="649359" y="652962"/>
                  </a:cubicBezTo>
                  <a:close/>
                  <a:moveTo>
                    <a:pt x="700576" y="666527"/>
                  </a:moveTo>
                  <a:cubicBezTo>
                    <a:pt x="711919" y="669328"/>
                    <a:pt x="715279" y="670866"/>
                    <a:pt x="729743" y="674328"/>
                  </a:cubicBezTo>
                  <a:cubicBezTo>
                    <a:pt x="741989" y="677258"/>
                    <a:pt x="744146" y="677809"/>
                    <a:pt x="749417" y="679076"/>
                  </a:cubicBezTo>
                  <a:cubicBezTo>
                    <a:pt x="751259" y="679521"/>
                    <a:pt x="752012" y="679995"/>
                    <a:pt x="753825" y="680436"/>
                  </a:cubicBezTo>
                  <a:cubicBezTo>
                    <a:pt x="764557" y="686687"/>
                    <a:pt x="776102" y="693325"/>
                    <a:pt x="777227" y="694001"/>
                  </a:cubicBezTo>
                  <a:cubicBezTo>
                    <a:pt x="891943" y="763010"/>
                    <a:pt x="965992" y="821449"/>
                    <a:pt x="1017366" y="893096"/>
                  </a:cubicBezTo>
                  <a:cubicBezTo>
                    <a:pt x="1033401" y="915458"/>
                    <a:pt x="1030794" y="931853"/>
                    <a:pt x="1013974" y="943633"/>
                  </a:cubicBezTo>
                  <a:cubicBezTo>
                    <a:pt x="1012375" y="942993"/>
                    <a:pt x="1011185" y="942605"/>
                    <a:pt x="1009566" y="941937"/>
                  </a:cubicBezTo>
                  <a:cubicBezTo>
                    <a:pt x="949180" y="917195"/>
                    <a:pt x="872018" y="873520"/>
                    <a:pt x="852527" y="856129"/>
                  </a:cubicBezTo>
                  <a:cubicBezTo>
                    <a:pt x="812179" y="820121"/>
                    <a:pt x="775560" y="785445"/>
                    <a:pt x="740936" y="750983"/>
                  </a:cubicBezTo>
                  <a:cubicBezTo>
                    <a:pt x="731625" y="732572"/>
                    <a:pt x="722578" y="716258"/>
                    <a:pt x="713125" y="695018"/>
                  </a:cubicBezTo>
                  <a:cubicBezTo>
                    <a:pt x="710543" y="689217"/>
                    <a:pt x="705624" y="678161"/>
                    <a:pt x="700576" y="666527"/>
                  </a:cubicBezTo>
                  <a:close/>
                  <a:moveTo>
                    <a:pt x="648343" y="684845"/>
                  </a:moveTo>
                  <a:cubicBezTo>
                    <a:pt x="658455" y="696082"/>
                    <a:pt x="669572" y="707486"/>
                    <a:pt x="680226" y="718760"/>
                  </a:cubicBezTo>
                  <a:cubicBezTo>
                    <a:pt x="682157" y="723383"/>
                    <a:pt x="684064" y="728184"/>
                    <a:pt x="685991" y="732669"/>
                  </a:cubicBezTo>
                  <a:cubicBezTo>
                    <a:pt x="672928" y="716938"/>
                    <a:pt x="660217" y="701191"/>
                    <a:pt x="648343" y="684845"/>
                  </a:cubicBezTo>
                  <a:close/>
                  <a:moveTo>
                    <a:pt x="829124" y="701462"/>
                  </a:moveTo>
                  <a:cubicBezTo>
                    <a:pt x="885604" y="717865"/>
                    <a:pt x="932647" y="734904"/>
                    <a:pt x="971578" y="757767"/>
                  </a:cubicBezTo>
                  <a:cubicBezTo>
                    <a:pt x="975602" y="760051"/>
                    <a:pt x="978091" y="761208"/>
                    <a:pt x="982771" y="763872"/>
                  </a:cubicBezTo>
                  <a:cubicBezTo>
                    <a:pt x="1017897" y="785809"/>
                    <a:pt x="1069947" y="827335"/>
                    <a:pt x="1106231" y="865962"/>
                  </a:cubicBezTo>
                  <a:cubicBezTo>
                    <a:pt x="1112534" y="872673"/>
                    <a:pt x="1116910" y="878572"/>
                    <a:pt x="1122172" y="884955"/>
                  </a:cubicBezTo>
                  <a:cubicBezTo>
                    <a:pt x="1125767" y="907079"/>
                    <a:pt x="1124087" y="927906"/>
                    <a:pt x="1115728" y="946009"/>
                  </a:cubicBezTo>
                  <a:cubicBezTo>
                    <a:pt x="1111667" y="954798"/>
                    <a:pt x="1106304" y="961376"/>
                    <a:pt x="1100126" y="967039"/>
                  </a:cubicBezTo>
                  <a:cubicBezTo>
                    <a:pt x="1083027" y="965934"/>
                    <a:pt x="1060876" y="959939"/>
                    <a:pt x="1036360" y="951434"/>
                  </a:cubicBezTo>
                  <a:cubicBezTo>
                    <a:pt x="1053099" y="932796"/>
                    <a:pt x="1054459" y="907682"/>
                    <a:pt x="1035004" y="880547"/>
                  </a:cubicBezTo>
                  <a:cubicBezTo>
                    <a:pt x="988240" y="815332"/>
                    <a:pt x="922588" y="761006"/>
                    <a:pt x="829124" y="701462"/>
                  </a:cubicBezTo>
                  <a:close/>
                  <a:moveTo>
                    <a:pt x="776891" y="815425"/>
                  </a:moveTo>
                  <a:cubicBezTo>
                    <a:pt x="796938" y="834309"/>
                    <a:pt x="816223" y="853024"/>
                    <a:pt x="837941" y="872406"/>
                  </a:cubicBezTo>
                  <a:cubicBezTo>
                    <a:pt x="857741" y="890076"/>
                    <a:pt x="925810" y="928347"/>
                    <a:pt x="985143" y="954490"/>
                  </a:cubicBezTo>
                  <a:cubicBezTo>
                    <a:pt x="976517" y="956122"/>
                    <a:pt x="968097" y="955251"/>
                    <a:pt x="959365" y="954490"/>
                  </a:cubicBezTo>
                  <a:cubicBezTo>
                    <a:pt x="955118" y="952422"/>
                    <a:pt x="951548" y="951693"/>
                    <a:pt x="947156" y="949402"/>
                  </a:cubicBezTo>
                  <a:cubicBezTo>
                    <a:pt x="895842" y="922627"/>
                    <a:pt x="841208" y="882235"/>
                    <a:pt x="798597" y="846292"/>
                  </a:cubicBezTo>
                  <a:cubicBezTo>
                    <a:pt x="791335" y="836516"/>
                    <a:pt x="783947" y="826622"/>
                    <a:pt x="776891" y="815425"/>
                  </a:cubicBezTo>
                  <a:close/>
                  <a:moveTo>
                    <a:pt x="776891" y="856805"/>
                  </a:moveTo>
                  <a:cubicBezTo>
                    <a:pt x="778657" y="858331"/>
                    <a:pt x="780834" y="860007"/>
                    <a:pt x="782656" y="861553"/>
                  </a:cubicBezTo>
                  <a:cubicBezTo>
                    <a:pt x="827084" y="920781"/>
                    <a:pt x="876350" y="958927"/>
                    <a:pt x="941391" y="975180"/>
                  </a:cubicBezTo>
                  <a:cubicBezTo>
                    <a:pt x="945245" y="976144"/>
                    <a:pt x="949552" y="975010"/>
                    <a:pt x="953600" y="975516"/>
                  </a:cubicBezTo>
                  <a:cubicBezTo>
                    <a:pt x="1020305" y="1007249"/>
                    <a:pt x="1074469" y="1015042"/>
                    <a:pt x="1108943" y="988745"/>
                  </a:cubicBezTo>
                  <a:cubicBezTo>
                    <a:pt x="1134790" y="988264"/>
                    <a:pt x="1152695" y="978455"/>
                    <a:pt x="1160160" y="958899"/>
                  </a:cubicBezTo>
                  <a:cubicBezTo>
                    <a:pt x="1160937" y="970266"/>
                    <a:pt x="1159269" y="980698"/>
                    <a:pt x="1152695" y="989086"/>
                  </a:cubicBezTo>
                  <a:cubicBezTo>
                    <a:pt x="1127601" y="1021110"/>
                    <a:pt x="1071971" y="1026421"/>
                    <a:pt x="999729" y="1007399"/>
                  </a:cubicBezTo>
                  <a:cubicBezTo>
                    <a:pt x="938412" y="991255"/>
                    <a:pt x="872091" y="958510"/>
                    <a:pt x="840654" y="930748"/>
                  </a:cubicBezTo>
                  <a:cubicBezTo>
                    <a:pt x="816794" y="909669"/>
                    <a:pt x="796318" y="884583"/>
                    <a:pt x="776891" y="856805"/>
                  </a:cubicBezTo>
                  <a:close/>
                  <a:moveTo>
                    <a:pt x="1141502" y="932440"/>
                  </a:moveTo>
                  <a:cubicBezTo>
                    <a:pt x="1141417" y="936767"/>
                    <a:pt x="1143210" y="940909"/>
                    <a:pt x="1142522" y="945329"/>
                  </a:cubicBezTo>
                  <a:cubicBezTo>
                    <a:pt x="1141247" y="953482"/>
                    <a:pt x="1137357" y="959291"/>
                    <a:pt x="1130989" y="962967"/>
                  </a:cubicBezTo>
                  <a:cubicBezTo>
                    <a:pt x="1132515" y="960291"/>
                    <a:pt x="1134377" y="958113"/>
                    <a:pt x="1135738" y="955166"/>
                  </a:cubicBezTo>
                  <a:cubicBezTo>
                    <a:pt x="1139065" y="947961"/>
                    <a:pt x="1139729" y="940059"/>
                    <a:pt x="1141502" y="932440"/>
                  </a:cubicBezTo>
                  <a:close/>
                  <a:moveTo>
                    <a:pt x="1013634" y="966359"/>
                  </a:moveTo>
                  <a:cubicBezTo>
                    <a:pt x="1030426" y="972808"/>
                    <a:pt x="1046355" y="978609"/>
                    <a:pt x="1060779" y="982301"/>
                  </a:cubicBezTo>
                  <a:cubicBezTo>
                    <a:pt x="1043335" y="983552"/>
                    <a:pt x="1022726" y="980062"/>
                    <a:pt x="999049" y="971788"/>
                  </a:cubicBezTo>
                  <a:cubicBezTo>
                    <a:pt x="1004202" y="970274"/>
                    <a:pt x="1008995" y="968566"/>
                    <a:pt x="1013634" y="96635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7" name="Google Shape;1797;p38"/>
            <p:cNvSpPr/>
            <p:nvPr/>
          </p:nvSpPr>
          <p:spPr>
            <a:xfrm>
              <a:off x="2487751" y="919424"/>
              <a:ext cx="678023" cy="688634"/>
            </a:xfrm>
            <a:custGeom>
              <a:rect b="b" l="l" r="r" t="t"/>
              <a:pathLst>
                <a:path extrusionOk="0" h="405079" w="398837">
                  <a:moveTo>
                    <a:pt x="0" y="199528"/>
                  </a:moveTo>
                  <a:cubicBezTo>
                    <a:pt x="0" y="199528"/>
                    <a:pt x="35461" y="127176"/>
                    <a:pt x="64657" y="85747"/>
                  </a:cubicBezTo>
                  <a:cubicBezTo>
                    <a:pt x="93848" y="44315"/>
                    <a:pt x="163091" y="0"/>
                    <a:pt x="163091" y="0"/>
                  </a:cubicBezTo>
                  <a:lnTo>
                    <a:pt x="398838" y="204892"/>
                  </a:lnTo>
                  <a:cubicBezTo>
                    <a:pt x="398838" y="204892"/>
                    <a:pt x="377500" y="283863"/>
                    <a:pt x="339476" y="319300"/>
                  </a:cubicBezTo>
                  <a:cubicBezTo>
                    <a:pt x="301456" y="354741"/>
                    <a:pt x="237811" y="405080"/>
                    <a:pt x="237811" y="405080"/>
                  </a:cubicBezTo>
                  <a:lnTo>
                    <a:pt x="0" y="19952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38"/>
            <p:cNvSpPr/>
            <p:nvPr/>
          </p:nvSpPr>
          <p:spPr>
            <a:xfrm>
              <a:off x="2487751" y="919424"/>
              <a:ext cx="678023" cy="688634"/>
            </a:xfrm>
            <a:custGeom>
              <a:rect b="b" l="l" r="r" t="t"/>
              <a:pathLst>
                <a:path extrusionOk="0" h="405079" w="398837">
                  <a:moveTo>
                    <a:pt x="0" y="199528"/>
                  </a:moveTo>
                  <a:cubicBezTo>
                    <a:pt x="0" y="199528"/>
                    <a:pt x="35461" y="127176"/>
                    <a:pt x="64657" y="85747"/>
                  </a:cubicBezTo>
                  <a:cubicBezTo>
                    <a:pt x="93848" y="44315"/>
                    <a:pt x="163091" y="0"/>
                    <a:pt x="163091" y="0"/>
                  </a:cubicBezTo>
                  <a:lnTo>
                    <a:pt x="398838" y="204892"/>
                  </a:lnTo>
                  <a:cubicBezTo>
                    <a:pt x="398838" y="204892"/>
                    <a:pt x="377500" y="283863"/>
                    <a:pt x="339476" y="319300"/>
                  </a:cubicBezTo>
                  <a:cubicBezTo>
                    <a:pt x="301456" y="354741"/>
                    <a:pt x="237811" y="405080"/>
                    <a:pt x="237811" y="405080"/>
                  </a:cubicBezTo>
                  <a:lnTo>
                    <a:pt x="0" y="199528"/>
                  </a:lnTo>
                  <a:close/>
                </a:path>
              </a:pathLst>
            </a:custGeom>
            <a:solidFill>
              <a:srgbClr val="000000">
                <a:alpha val="4747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grpSp>
        <p:nvGrpSpPr>
          <p:cNvPr id="1799" name="Google Shape;1799;p38"/>
          <p:cNvGrpSpPr/>
          <p:nvPr/>
        </p:nvGrpSpPr>
        <p:grpSpPr>
          <a:xfrm>
            <a:off x="711626" y="5550113"/>
            <a:ext cx="503458" cy="517795"/>
            <a:chOff x="-81790" y="3834279"/>
            <a:chExt cx="1407093" cy="1447163"/>
          </a:xfrm>
        </p:grpSpPr>
        <p:sp>
          <p:nvSpPr>
            <p:cNvPr id="1800" name="Google Shape;1800;p38"/>
            <p:cNvSpPr/>
            <p:nvPr/>
          </p:nvSpPr>
          <p:spPr>
            <a:xfrm rot="2108515">
              <a:off x="239509" y="4155315"/>
              <a:ext cx="742178" cy="895489"/>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01" name="Google Shape;1801;p38"/>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02" name="Google Shape;1802;p38"/>
            <p:cNvSpPr/>
            <p:nvPr/>
          </p:nvSpPr>
          <p:spPr>
            <a:xfrm rot="2107687">
              <a:off x="-116538" y="4849492"/>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03" name="Google Shape;1803;p38"/>
            <p:cNvSpPr/>
            <p:nvPr/>
          </p:nvSpPr>
          <p:spPr>
            <a:xfrm rot="2107687">
              <a:off x="418455" y="4089029"/>
              <a:ext cx="941595" cy="177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804" name="Google Shape;1804;p38"/>
            <p:cNvGrpSpPr/>
            <p:nvPr/>
          </p:nvGrpSpPr>
          <p:grpSpPr>
            <a:xfrm rot="2857679">
              <a:off x="204676" y="4237235"/>
              <a:ext cx="863989" cy="618737"/>
              <a:chOff x="3382636" y="190450"/>
              <a:chExt cx="507919" cy="363741"/>
            </a:xfrm>
          </p:grpSpPr>
          <p:sp>
            <p:nvSpPr>
              <p:cNvPr id="1805" name="Google Shape;1805;p38"/>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38"/>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38"/>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38"/>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38"/>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38"/>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11" name="Google Shape;1811;p38"/>
          <p:cNvGrpSpPr/>
          <p:nvPr/>
        </p:nvGrpSpPr>
        <p:grpSpPr>
          <a:xfrm>
            <a:off x="772827" y="6111574"/>
            <a:ext cx="503660" cy="517973"/>
            <a:chOff x="89258" y="5403483"/>
            <a:chExt cx="1407659" cy="1447661"/>
          </a:xfrm>
        </p:grpSpPr>
        <p:sp>
          <p:nvSpPr>
            <p:cNvPr id="1812" name="Google Shape;1812;p38"/>
            <p:cNvSpPr/>
            <p:nvPr/>
          </p:nvSpPr>
          <p:spPr>
            <a:xfrm rot="-2115460">
              <a:off x="433084" y="5695248"/>
              <a:ext cx="742134" cy="895373"/>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13" name="Google Shape;1813;p38"/>
            <p:cNvSpPr/>
            <p:nvPr/>
          </p:nvSpPr>
          <p:spPr>
            <a:xfrm rot="-2115460">
              <a:off x="416609" y="5661686"/>
              <a:ext cx="742134" cy="895373"/>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14" name="Google Shape;1814;p38"/>
            <p:cNvSpPr/>
            <p:nvPr/>
          </p:nvSpPr>
          <p:spPr>
            <a:xfrm rot="-2116214">
              <a:off x="590764" y="6418207"/>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15" name="Google Shape;1815;p38"/>
            <p:cNvSpPr/>
            <p:nvPr/>
          </p:nvSpPr>
          <p:spPr>
            <a:xfrm rot="-2116214">
              <a:off x="54005" y="5659046"/>
              <a:ext cx="941407" cy="177373"/>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816" name="Google Shape;1816;p38"/>
            <p:cNvGrpSpPr/>
            <p:nvPr/>
          </p:nvGrpSpPr>
          <p:grpSpPr>
            <a:xfrm rot="-1365696">
              <a:off x="355610" y="5799951"/>
              <a:ext cx="863953" cy="618711"/>
              <a:chOff x="3382636" y="190450"/>
              <a:chExt cx="507919" cy="363741"/>
            </a:xfrm>
          </p:grpSpPr>
          <p:sp>
            <p:nvSpPr>
              <p:cNvPr id="1817" name="Google Shape;1817;p38"/>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38"/>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38"/>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38"/>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38"/>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38"/>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23" name="Google Shape;1823;p38"/>
          <p:cNvGrpSpPr/>
          <p:nvPr/>
        </p:nvGrpSpPr>
        <p:grpSpPr>
          <a:xfrm>
            <a:off x="339479" y="5955217"/>
            <a:ext cx="503458" cy="517795"/>
            <a:chOff x="-81790" y="3834279"/>
            <a:chExt cx="1407093" cy="1447163"/>
          </a:xfrm>
        </p:grpSpPr>
        <p:sp>
          <p:nvSpPr>
            <p:cNvPr id="1824" name="Google Shape;1824;p38"/>
            <p:cNvSpPr/>
            <p:nvPr/>
          </p:nvSpPr>
          <p:spPr>
            <a:xfrm rot="2108515">
              <a:off x="239509" y="4155315"/>
              <a:ext cx="742178" cy="895489"/>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25" name="Google Shape;1825;p38"/>
            <p:cNvSpPr/>
            <p:nvPr/>
          </p:nvSpPr>
          <p:spPr>
            <a:xfrm rot="2108515">
              <a:off x="239509" y="4155315"/>
              <a:ext cx="742178" cy="895489"/>
            </a:xfrm>
            <a:prstGeom prst="rect">
              <a:avLst/>
            </a:prstGeom>
            <a:solidFill>
              <a:srgbClr val="FFFFFF">
                <a:alpha val="2278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26" name="Google Shape;1826;p38"/>
            <p:cNvSpPr/>
            <p:nvPr/>
          </p:nvSpPr>
          <p:spPr>
            <a:xfrm rot="2107687">
              <a:off x="-116538" y="4849492"/>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27" name="Google Shape;1827;p38"/>
            <p:cNvSpPr/>
            <p:nvPr/>
          </p:nvSpPr>
          <p:spPr>
            <a:xfrm rot="2107687">
              <a:off x="418455" y="4089029"/>
              <a:ext cx="941595" cy="177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828" name="Google Shape;1828;p38"/>
            <p:cNvGrpSpPr/>
            <p:nvPr/>
          </p:nvGrpSpPr>
          <p:grpSpPr>
            <a:xfrm rot="2857679">
              <a:off x="204676" y="4237235"/>
              <a:ext cx="863989" cy="618737"/>
              <a:chOff x="3382636" y="190450"/>
              <a:chExt cx="507919" cy="363741"/>
            </a:xfrm>
          </p:grpSpPr>
          <p:sp>
            <p:nvSpPr>
              <p:cNvPr id="1829" name="Google Shape;1829;p38"/>
              <p:cNvSpPr/>
              <p:nvPr/>
            </p:nvSpPr>
            <p:spPr>
              <a:xfrm>
                <a:off x="3390688" y="240058"/>
                <a:ext cx="468120" cy="138108"/>
              </a:xfrm>
              <a:custGeom>
                <a:rect b="b" l="l" r="r" t="t"/>
                <a:pathLst>
                  <a:path extrusionOk="0" h="138108" w="468120">
                    <a:moveTo>
                      <a:pt x="461864" y="1289"/>
                    </a:moveTo>
                    <a:cubicBezTo>
                      <a:pt x="459164" y="-135"/>
                      <a:pt x="455711" y="-393"/>
                      <a:pt x="452561" y="583"/>
                    </a:cubicBezTo>
                    <a:cubicBezTo>
                      <a:pt x="451885" y="793"/>
                      <a:pt x="411926" y="12904"/>
                      <a:pt x="397268" y="17282"/>
                    </a:cubicBezTo>
                    <a:cubicBezTo>
                      <a:pt x="355390" y="29791"/>
                      <a:pt x="312820" y="42278"/>
                      <a:pt x="272553" y="53428"/>
                    </a:cubicBezTo>
                    <a:cubicBezTo>
                      <a:pt x="266149" y="55202"/>
                      <a:pt x="220786" y="67476"/>
                      <a:pt x="205630" y="71371"/>
                    </a:cubicBezTo>
                    <a:cubicBezTo>
                      <a:pt x="157234" y="83805"/>
                      <a:pt x="109859" y="94610"/>
                      <a:pt x="65965" y="103626"/>
                    </a:cubicBezTo>
                    <a:cubicBezTo>
                      <a:pt x="50611" y="106780"/>
                      <a:pt x="16671" y="113223"/>
                      <a:pt x="13506" y="113789"/>
                    </a:cubicBezTo>
                    <a:cubicBezTo>
                      <a:pt x="11619" y="114128"/>
                      <a:pt x="10538" y="114331"/>
                      <a:pt x="9895" y="114443"/>
                    </a:cubicBezTo>
                    <a:cubicBezTo>
                      <a:pt x="3398" y="115560"/>
                      <a:pt x="-942" y="121844"/>
                      <a:pt x="175" y="128343"/>
                    </a:cubicBezTo>
                    <a:cubicBezTo>
                      <a:pt x="1293" y="134842"/>
                      <a:pt x="7268" y="139047"/>
                      <a:pt x="13765" y="137929"/>
                    </a:cubicBezTo>
                    <a:cubicBezTo>
                      <a:pt x="14461" y="137810"/>
                      <a:pt x="24800" y="135767"/>
                      <a:pt x="29095" y="134963"/>
                    </a:cubicBezTo>
                    <a:cubicBezTo>
                      <a:pt x="41353" y="132671"/>
                      <a:pt x="55541" y="130078"/>
                      <a:pt x="71038" y="126895"/>
                    </a:cubicBezTo>
                    <a:cubicBezTo>
                      <a:pt x="115296" y="117805"/>
                      <a:pt x="162663" y="107135"/>
                      <a:pt x="211459" y="94598"/>
                    </a:cubicBezTo>
                    <a:cubicBezTo>
                      <a:pt x="226733" y="90674"/>
                      <a:pt x="272525" y="77950"/>
                      <a:pt x="278961" y="76168"/>
                    </a:cubicBezTo>
                    <a:cubicBezTo>
                      <a:pt x="319398" y="64969"/>
                      <a:pt x="361968" y="52708"/>
                      <a:pt x="403988" y="40157"/>
                    </a:cubicBezTo>
                    <a:cubicBezTo>
                      <a:pt x="418695" y="35764"/>
                      <a:pt x="459026" y="23498"/>
                      <a:pt x="459726" y="23281"/>
                    </a:cubicBezTo>
                    <a:cubicBezTo>
                      <a:pt x="466025" y="21328"/>
                      <a:pt x="469535" y="14870"/>
                      <a:pt x="467580" y="8572"/>
                    </a:cubicBezTo>
                    <a:cubicBezTo>
                      <a:pt x="466604" y="5423"/>
                      <a:pt x="464568" y="2713"/>
                      <a:pt x="461864" y="1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38"/>
              <p:cNvSpPr/>
              <p:nvPr/>
            </p:nvSpPr>
            <p:spPr>
              <a:xfrm>
                <a:off x="3382636" y="190450"/>
                <a:ext cx="464701" cy="136953"/>
              </a:xfrm>
              <a:custGeom>
                <a:rect b="b" l="l" r="r" t="t"/>
                <a:pathLst>
                  <a:path extrusionOk="0" h="136953" w="464701">
                    <a:moveTo>
                      <a:pt x="457601" y="1046"/>
                    </a:moveTo>
                    <a:cubicBezTo>
                      <a:pt x="454811" y="-204"/>
                      <a:pt x="451553" y="-387"/>
                      <a:pt x="448472" y="786"/>
                    </a:cubicBezTo>
                    <a:cubicBezTo>
                      <a:pt x="447865" y="1017"/>
                      <a:pt x="411485" y="14442"/>
                      <a:pt x="397980" y="19197"/>
                    </a:cubicBezTo>
                    <a:cubicBezTo>
                      <a:pt x="359409" y="32784"/>
                      <a:pt x="319625" y="46065"/>
                      <a:pt x="281139" y="57646"/>
                    </a:cubicBezTo>
                    <a:cubicBezTo>
                      <a:pt x="264359" y="62696"/>
                      <a:pt x="248224" y="67189"/>
                      <a:pt x="232671" y="71389"/>
                    </a:cubicBezTo>
                    <a:cubicBezTo>
                      <a:pt x="226773" y="72983"/>
                      <a:pt x="220834" y="74538"/>
                      <a:pt x="215151" y="75994"/>
                    </a:cubicBezTo>
                    <a:cubicBezTo>
                      <a:pt x="167318" y="88252"/>
                      <a:pt x="118611" y="97882"/>
                      <a:pt x="71669" y="105116"/>
                    </a:cubicBezTo>
                    <a:cubicBezTo>
                      <a:pt x="55245" y="107648"/>
                      <a:pt x="40506" y="109733"/>
                      <a:pt x="27196" y="111348"/>
                    </a:cubicBezTo>
                    <a:cubicBezTo>
                      <a:pt x="22549" y="111912"/>
                      <a:pt x="11283" y="112949"/>
                      <a:pt x="10578" y="113017"/>
                    </a:cubicBezTo>
                    <a:cubicBezTo>
                      <a:pt x="4017" y="113645"/>
                      <a:pt x="-570" y="119639"/>
                      <a:pt x="57" y="126202"/>
                    </a:cubicBezTo>
                    <a:cubicBezTo>
                      <a:pt x="685" y="132766"/>
                      <a:pt x="6235" y="137525"/>
                      <a:pt x="12797" y="136898"/>
                    </a:cubicBezTo>
                    <a:cubicBezTo>
                      <a:pt x="13594" y="136822"/>
                      <a:pt x="25107" y="135629"/>
                      <a:pt x="29864" y="135053"/>
                    </a:cubicBezTo>
                    <a:cubicBezTo>
                      <a:pt x="43417" y="133407"/>
                      <a:pt x="58852" y="131173"/>
                      <a:pt x="75539" y="128602"/>
                    </a:cubicBezTo>
                    <a:cubicBezTo>
                      <a:pt x="123201" y="121256"/>
                      <a:pt x="172641" y="111825"/>
                      <a:pt x="221291" y="99356"/>
                    </a:cubicBezTo>
                    <a:cubicBezTo>
                      <a:pt x="227076" y="97874"/>
                      <a:pt x="232950" y="96060"/>
                      <a:pt x="238945" y="94440"/>
                    </a:cubicBezTo>
                    <a:cubicBezTo>
                      <a:pt x="254725" y="90178"/>
                      <a:pt x="271318" y="85457"/>
                      <a:pt x="288308" y="80345"/>
                    </a:cubicBezTo>
                    <a:cubicBezTo>
                      <a:pt x="327178" y="68647"/>
                      <a:pt x="367008" y="55555"/>
                      <a:pt x="405906" y="41854"/>
                    </a:cubicBezTo>
                    <a:cubicBezTo>
                      <a:pt x="419516" y="37059"/>
                      <a:pt x="456512" y="23647"/>
                      <a:pt x="457151" y="23402"/>
                    </a:cubicBezTo>
                    <a:cubicBezTo>
                      <a:pt x="463317" y="21056"/>
                      <a:pt x="466240" y="14005"/>
                      <a:pt x="463896" y="7842"/>
                    </a:cubicBezTo>
                    <a:cubicBezTo>
                      <a:pt x="462722" y="4760"/>
                      <a:pt x="460386" y="2297"/>
                      <a:pt x="457601" y="104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38"/>
              <p:cNvSpPr/>
              <p:nvPr/>
            </p:nvSpPr>
            <p:spPr>
              <a:xfrm>
                <a:off x="3403213" y="288094"/>
                <a:ext cx="462110" cy="139893"/>
              </a:xfrm>
              <a:custGeom>
                <a:rect b="b" l="l" r="r" t="t"/>
                <a:pathLst>
                  <a:path extrusionOk="0" h="139893" w="462110">
                    <a:moveTo>
                      <a:pt x="454395" y="821"/>
                    </a:moveTo>
                    <a:cubicBezTo>
                      <a:pt x="451553" y="-300"/>
                      <a:pt x="448464" y="-306"/>
                      <a:pt x="445440" y="1007"/>
                    </a:cubicBezTo>
                    <a:cubicBezTo>
                      <a:pt x="444035" y="1617"/>
                      <a:pt x="441024" y="2973"/>
                      <a:pt x="436384" y="4845"/>
                    </a:cubicBezTo>
                    <a:cubicBezTo>
                      <a:pt x="428584" y="7995"/>
                      <a:pt x="419026" y="11665"/>
                      <a:pt x="407526" y="15995"/>
                    </a:cubicBezTo>
                    <a:cubicBezTo>
                      <a:pt x="374570" y="28400"/>
                      <a:pt x="333044" y="43136"/>
                      <a:pt x="282467" y="59756"/>
                    </a:cubicBezTo>
                    <a:cubicBezTo>
                      <a:pt x="255441" y="68636"/>
                      <a:pt x="224579" y="76663"/>
                      <a:pt x="190846" y="84368"/>
                    </a:cubicBezTo>
                    <a:cubicBezTo>
                      <a:pt x="150393" y="93607"/>
                      <a:pt x="107871" y="101627"/>
                      <a:pt x="65912" y="108221"/>
                    </a:cubicBezTo>
                    <a:cubicBezTo>
                      <a:pt x="51222" y="110529"/>
                      <a:pt x="17440" y="115349"/>
                      <a:pt x="14218" y="115759"/>
                    </a:cubicBezTo>
                    <a:cubicBezTo>
                      <a:pt x="12299" y="116004"/>
                      <a:pt x="10959" y="116199"/>
                      <a:pt x="10299" y="116278"/>
                    </a:cubicBezTo>
                    <a:cubicBezTo>
                      <a:pt x="3749" y="117062"/>
                      <a:pt x="-695" y="123049"/>
                      <a:pt x="90" y="129599"/>
                    </a:cubicBezTo>
                    <a:cubicBezTo>
                      <a:pt x="871" y="136145"/>
                      <a:pt x="6862" y="140589"/>
                      <a:pt x="13408" y="139804"/>
                    </a:cubicBezTo>
                    <a:cubicBezTo>
                      <a:pt x="14129" y="139719"/>
                      <a:pt x="24346" y="138492"/>
                      <a:pt x="28649" y="137910"/>
                    </a:cubicBezTo>
                    <a:cubicBezTo>
                      <a:pt x="40919" y="136242"/>
                      <a:pt x="54788" y="134351"/>
                      <a:pt x="69645" y="132019"/>
                    </a:cubicBezTo>
                    <a:cubicBezTo>
                      <a:pt x="112106" y="125344"/>
                      <a:pt x="155186" y="117147"/>
                      <a:pt x="196225" y="107771"/>
                    </a:cubicBezTo>
                    <a:cubicBezTo>
                      <a:pt x="230635" y="99912"/>
                      <a:pt x="262283" y="91410"/>
                      <a:pt x="290081" y="82277"/>
                    </a:cubicBezTo>
                    <a:cubicBezTo>
                      <a:pt x="340974" y="65554"/>
                      <a:pt x="382617" y="51002"/>
                      <a:pt x="415893" y="38476"/>
                    </a:cubicBezTo>
                    <a:cubicBezTo>
                      <a:pt x="427572" y="34080"/>
                      <a:pt x="437360" y="30060"/>
                      <a:pt x="445335" y="26838"/>
                    </a:cubicBezTo>
                    <a:cubicBezTo>
                      <a:pt x="450165" y="24889"/>
                      <a:pt x="453245" y="23517"/>
                      <a:pt x="454840" y="22824"/>
                    </a:cubicBezTo>
                    <a:cubicBezTo>
                      <a:pt x="460888" y="20198"/>
                      <a:pt x="463762" y="13490"/>
                      <a:pt x="461135" y="7440"/>
                    </a:cubicBezTo>
                    <a:cubicBezTo>
                      <a:pt x="459823" y="4416"/>
                      <a:pt x="457236" y="1943"/>
                      <a:pt x="454395" y="8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38"/>
              <p:cNvSpPr/>
              <p:nvPr/>
            </p:nvSpPr>
            <p:spPr>
              <a:xfrm>
                <a:off x="3415928" y="369398"/>
                <a:ext cx="466921" cy="133479"/>
              </a:xfrm>
              <a:custGeom>
                <a:rect b="b" l="l" r="r" t="t"/>
                <a:pathLst>
                  <a:path extrusionOk="0" h="133479" w="466921">
                    <a:moveTo>
                      <a:pt x="459171" y="979"/>
                    </a:moveTo>
                    <a:cubicBezTo>
                      <a:pt x="456346" y="-187"/>
                      <a:pt x="453394" y="-411"/>
                      <a:pt x="450350" y="854"/>
                    </a:cubicBezTo>
                    <a:cubicBezTo>
                      <a:pt x="449788" y="1088"/>
                      <a:pt x="415354" y="14855"/>
                      <a:pt x="402623" y="19721"/>
                    </a:cubicBezTo>
                    <a:cubicBezTo>
                      <a:pt x="366246" y="33624"/>
                      <a:pt x="328777" y="46926"/>
                      <a:pt x="292190" y="58731"/>
                    </a:cubicBezTo>
                    <a:cubicBezTo>
                      <a:pt x="273123" y="64884"/>
                      <a:pt x="254648" y="70689"/>
                      <a:pt x="237208" y="75563"/>
                    </a:cubicBezTo>
                    <a:cubicBezTo>
                      <a:pt x="226959" y="78429"/>
                      <a:pt x="217085" y="81056"/>
                      <a:pt x="207560" y="83416"/>
                    </a:cubicBezTo>
                    <a:cubicBezTo>
                      <a:pt x="159744" y="95249"/>
                      <a:pt x="112635" y="102681"/>
                      <a:pt x="68466" y="106677"/>
                    </a:cubicBezTo>
                    <a:cubicBezTo>
                      <a:pt x="53031" y="108073"/>
                      <a:pt x="39235" y="108964"/>
                      <a:pt x="26993" y="109401"/>
                    </a:cubicBezTo>
                    <a:cubicBezTo>
                      <a:pt x="22731" y="109555"/>
                      <a:pt x="12720" y="109616"/>
                      <a:pt x="12116" y="109608"/>
                    </a:cubicBezTo>
                    <a:cubicBezTo>
                      <a:pt x="5526" y="109555"/>
                      <a:pt x="57" y="114769"/>
                      <a:pt x="0" y="121363"/>
                    </a:cubicBezTo>
                    <a:cubicBezTo>
                      <a:pt x="-56" y="127958"/>
                      <a:pt x="5162" y="133423"/>
                      <a:pt x="11752" y="133479"/>
                    </a:cubicBezTo>
                    <a:cubicBezTo>
                      <a:pt x="12521" y="133487"/>
                      <a:pt x="23378" y="133216"/>
                      <a:pt x="27831" y="133054"/>
                    </a:cubicBezTo>
                    <a:cubicBezTo>
                      <a:pt x="40498" y="132601"/>
                      <a:pt x="54941" y="131682"/>
                      <a:pt x="70822" y="130245"/>
                    </a:cubicBezTo>
                    <a:cubicBezTo>
                      <a:pt x="116137" y="126148"/>
                      <a:pt x="164322" y="118785"/>
                      <a:pt x="213389" y="106644"/>
                    </a:cubicBezTo>
                    <a:cubicBezTo>
                      <a:pt x="223153" y="104228"/>
                      <a:pt x="233144" y="101232"/>
                      <a:pt x="243621" y="98305"/>
                    </a:cubicBezTo>
                    <a:cubicBezTo>
                      <a:pt x="261380" y="93338"/>
                      <a:pt x="280005" y="87675"/>
                      <a:pt x="299359" y="81429"/>
                    </a:cubicBezTo>
                    <a:cubicBezTo>
                      <a:pt x="336384" y="69479"/>
                      <a:pt x="374387" y="55934"/>
                      <a:pt x="411128" y="41891"/>
                    </a:cubicBezTo>
                    <a:cubicBezTo>
                      <a:pt x="423985" y="36976"/>
                      <a:pt x="458697" y="23099"/>
                      <a:pt x="459305" y="22847"/>
                    </a:cubicBezTo>
                    <a:cubicBezTo>
                      <a:pt x="465393" y="20316"/>
                      <a:pt x="468579" y="13376"/>
                      <a:pt x="466049" y="7286"/>
                    </a:cubicBezTo>
                    <a:cubicBezTo>
                      <a:pt x="464782" y="4242"/>
                      <a:pt x="461993" y="2145"/>
                      <a:pt x="459171" y="9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38"/>
              <p:cNvSpPr/>
              <p:nvPr/>
            </p:nvSpPr>
            <p:spPr>
              <a:xfrm>
                <a:off x="3427626" y="417665"/>
                <a:ext cx="462929" cy="136526"/>
              </a:xfrm>
              <a:custGeom>
                <a:rect b="b" l="l" r="r" t="t"/>
                <a:pathLst>
                  <a:path extrusionOk="0" h="136526" w="462929">
                    <a:moveTo>
                      <a:pt x="455351" y="886"/>
                    </a:moveTo>
                    <a:cubicBezTo>
                      <a:pt x="452505" y="-223"/>
                      <a:pt x="449109" y="-385"/>
                      <a:pt x="446089" y="939"/>
                    </a:cubicBezTo>
                    <a:cubicBezTo>
                      <a:pt x="445546" y="1178"/>
                      <a:pt x="412384" y="15197"/>
                      <a:pt x="400050" y="20168"/>
                    </a:cubicBezTo>
                    <a:cubicBezTo>
                      <a:pt x="364811" y="34373"/>
                      <a:pt x="328406" y="48136"/>
                      <a:pt x="292867" y="60216"/>
                    </a:cubicBezTo>
                    <a:cubicBezTo>
                      <a:pt x="273072" y="66944"/>
                      <a:pt x="253965" y="72834"/>
                      <a:pt x="235963" y="78064"/>
                    </a:cubicBezTo>
                    <a:cubicBezTo>
                      <a:pt x="225061" y="81234"/>
                      <a:pt x="214572" y="84092"/>
                      <a:pt x="204533" y="86622"/>
                    </a:cubicBezTo>
                    <a:cubicBezTo>
                      <a:pt x="157425" y="98503"/>
                      <a:pt x="111123" y="105915"/>
                      <a:pt x="67710" y="109761"/>
                    </a:cubicBezTo>
                    <a:cubicBezTo>
                      <a:pt x="52538" y="111105"/>
                      <a:pt x="39013" y="112064"/>
                      <a:pt x="26994" y="112445"/>
                    </a:cubicBezTo>
                    <a:cubicBezTo>
                      <a:pt x="22809" y="112574"/>
                      <a:pt x="12704" y="112659"/>
                      <a:pt x="12118" y="112651"/>
                    </a:cubicBezTo>
                    <a:cubicBezTo>
                      <a:pt x="5523" y="112550"/>
                      <a:pt x="99" y="117813"/>
                      <a:pt x="1" y="124403"/>
                    </a:cubicBezTo>
                    <a:cubicBezTo>
                      <a:pt x="-100" y="130997"/>
                      <a:pt x="5159" y="136422"/>
                      <a:pt x="11753" y="136519"/>
                    </a:cubicBezTo>
                    <a:cubicBezTo>
                      <a:pt x="12514" y="136531"/>
                      <a:pt x="23315" y="136547"/>
                      <a:pt x="27699" y="136406"/>
                    </a:cubicBezTo>
                    <a:cubicBezTo>
                      <a:pt x="40159" y="136013"/>
                      <a:pt x="54295" y="135025"/>
                      <a:pt x="69929" y="133641"/>
                    </a:cubicBezTo>
                    <a:cubicBezTo>
                      <a:pt x="114535" y="129690"/>
                      <a:pt x="161951" y="122055"/>
                      <a:pt x="210358" y="109850"/>
                    </a:cubicBezTo>
                    <a:cubicBezTo>
                      <a:pt x="220689" y="107247"/>
                      <a:pt x="231518" y="104187"/>
                      <a:pt x="242687" y="100940"/>
                    </a:cubicBezTo>
                    <a:cubicBezTo>
                      <a:pt x="261049" y="95605"/>
                      <a:pt x="280363" y="89573"/>
                      <a:pt x="300478" y="82740"/>
                    </a:cubicBezTo>
                    <a:cubicBezTo>
                      <a:pt x="336482" y="70502"/>
                      <a:pt x="373243" y="56832"/>
                      <a:pt x="408866" y="42473"/>
                    </a:cubicBezTo>
                    <a:cubicBezTo>
                      <a:pt x="421330" y="37449"/>
                      <a:pt x="455209" y="23147"/>
                      <a:pt x="455796" y="22888"/>
                    </a:cubicBezTo>
                    <a:cubicBezTo>
                      <a:pt x="461836" y="20241"/>
                      <a:pt x="464569" y="13100"/>
                      <a:pt x="461917" y="7060"/>
                    </a:cubicBezTo>
                    <a:cubicBezTo>
                      <a:pt x="460593" y="4040"/>
                      <a:pt x="458201" y="1996"/>
                      <a:pt x="455351" y="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38"/>
              <p:cNvSpPr/>
              <p:nvPr/>
            </p:nvSpPr>
            <p:spPr>
              <a:xfrm>
                <a:off x="3408272" y="333238"/>
                <a:ext cx="468146" cy="132848"/>
              </a:xfrm>
              <a:custGeom>
                <a:rect b="b" l="l" r="r" t="t"/>
                <a:pathLst>
                  <a:path extrusionOk="0" h="132848" w="468146">
                    <a:moveTo>
                      <a:pt x="460999" y="885"/>
                    </a:moveTo>
                    <a:cubicBezTo>
                      <a:pt x="458193" y="-331"/>
                      <a:pt x="454801" y="-275"/>
                      <a:pt x="451733" y="936"/>
                    </a:cubicBezTo>
                    <a:cubicBezTo>
                      <a:pt x="451154" y="1166"/>
                      <a:pt x="415785" y="14515"/>
                      <a:pt x="402758" y="19264"/>
                    </a:cubicBezTo>
                    <a:cubicBezTo>
                      <a:pt x="365544" y="32830"/>
                      <a:pt x="327378" y="45776"/>
                      <a:pt x="290152" y="57330"/>
                    </a:cubicBezTo>
                    <a:cubicBezTo>
                      <a:pt x="272866" y="62694"/>
                      <a:pt x="256156" y="67517"/>
                      <a:pt x="240210" y="71914"/>
                    </a:cubicBezTo>
                    <a:cubicBezTo>
                      <a:pt x="229268" y="74930"/>
                      <a:pt x="218913" y="77978"/>
                      <a:pt x="208776" y="80468"/>
                    </a:cubicBezTo>
                    <a:cubicBezTo>
                      <a:pt x="160757" y="92268"/>
                      <a:pt x="113309" y="100065"/>
                      <a:pt x="68833" y="104841"/>
                    </a:cubicBezTo>
                    <a:cubicBezTo>
                      <a:pt x="53284" y="106509"/>
                      <a:pt x="39301" y="107764"/>
                      <a:pt x="26955" y="108501"/>
                    </a:cubicBezTo>
                    <a:cubicBezTo>
                      <a:pt x="22652" y="108756"/>
                      <a:pt x="12560" y="109007"/>
                      <a:pt x="11944" y="109019"/>
                    </a:cubicBezTo>
                    <a:cubicBezTo>
                      <a:pt x="5350" y="109153"/>
                      <a:pt x="-131" y="114626"/>
                      <a:pt x="2" y="121216"/>
                    </a:cubicBezTo>
                    <a:cubicBezTo>
                      <a:pt x="140" y="127811"/>
                      <a:pt x="5743" y="132980"/>
                      <a:pt x="12337" y="132846"/>
                    </a:cubicBezTo>
                    <a:cubicBezTo>
                      <a:pt x="13102" y="132830"/>
                      <a:pt x="23635" y="132555"/>
                      <a:pt x="28104" y="132288"/>
                    </a:cubicBezTo>
                    <a:cubicBezTo>
                      <a:pt x="40819" y="131531"/>
                      <a:pt x="55563" y="130256"/>
                      <a:pt x="71500" y="128543"/>
                    </a:cubicBezTo>
                    <a:cubicBezTo>
                      <a:pt x="116981" y="123661"/>
                      <a:pt x="165170" y="115634"/>
                      <a:pt x="214294" y="103562"/>
                    </a:cubicBezTo>
                    <a:cubicBezTo>
                      <a:pt x="224653" y="101016"/>
                      <a:pt x="235644" y="98170"/>
                      <a:pt x="246796" y="95098"/>
                    </a:cubicBezTo>
                    <a:cubicBezTo>
                      <a:pt x="263001" y="90633"/>
                      <a:pt x="279663" y="85775"/>
                      <a:pt x="297183" y="80338"/>
                    </a:cubicBezTo>
                    <a:cubicBezTo>
                      <a:pt x="334819" y="68659"/>
                      <a:pt x="373575" y="55434"/>
                      <a:pt x="411130" y="41745"/>
                    </a:cubicBezTo>
                    <a:cubicBezTo>
                      <a:pt x="424270" y="36954"/>
                      <a:pt x="460068" y="23174"/>
                      <a:pt x="460687" y="22929"/>
                    </a:cubicBezTo>
                    <a:cubicBezTo>
                      <a:pt x="466820" y="20509"/>
                      <a:pt x="469714" y="13814"/>
                      <a:pt x="467294" y="7680"/>
                    </a:cubicBezTo>
                    <a:cubicBezTo>
                      <a:pt x="466083" y="4614"/>
                      <a:pt x="463800" y="2101"/>
                      <a:pt x="460999" y="8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35" name="Google Shape;1835;p38"/>
          <p:cNvGrpSpPr/>
          <p:nvPr/>
        </p:nvGrpSpPr>
        <p:grpSpPr>
          <a:xfrm rot="5941578">
            <a:off x="10177519" y="37888"/>
            <a:ext cx="1908915" cy="1826961"/>
            <a:chOff x="2643121" y="3033568"/>
            <a:chExt cx="1686293" cy="1613897"/>
          </a:xfrm>
        </p:grpSpPr>
        <p:sp>
          <p:nvSpPr>
            <p:cNvPr id="1836" name="Google Shape;1836;p38"/>
            <p:cNvSpPr/>
            <p:nvPr/>
          </p:nvSpPr>
          <p:spPr>
            <a:xfrm>
              <a:off x="3472768" y="3839209"/>
              <a:ext cx="856646" cy="808256"/>
            </a:xfrm>
            <a:custGeom>
              <a:rect b="b" l="l" r="r" t="t"/>
              <a:pathLst>
                <a:path extrusionOk="0" h="808256" w="856646">
                  <a:moveTo>
                    <a:pt x="170944" y="0"/>
                  </a:moveTo>
                  <a:lnTo>
                    <a:pt x="103106" y="70887"/>
                  </a:lnTo>
                  <a:lnTo>
                    <a:pt x="115659" y="112943"/>
                  </a:lnTo>
                  <a:lnTo>
                    <a:pt x="89541" y="122779"/>
                  </a:lnTo>
                  <a:lnTo>
                    <a:pt x="61050" y="112267"/>
                  </a:lnTo>
                  <a:lnTo>
                    <a:pt x="0" y="176028"/>
                  </a:lnTo>
                  <a:lnTo>
                    <a:pt x="470773" y="537259"/>
                  </a:lnTo>
                  <a:cubicBezTo>
                    <a:pt x="470773" y="537259"/>
                    <a:pt x="831886" y="841799"/>
                    <a:pt x="855406" y="805205"/>
                  </a:cubicBezTo>
                  <a:cubicBezTo>
                    <a:pt x="878884" y="768609"/>
                    <a:pt x="561333" y="433141"/>
                    <a:pt x="561333" y="433141"/>
                  </a:cubicBezTo>
                  <a:lnTo>
                    <a:pt x="234706" y="80724"/>
                  </a:lnTo>
                  <a:lnTo>
                    <a:pt x="170944" y="0"/>
                  </a:lnTo>
                  <a:close/>
                </a:path>
              </a:pathLst>
            </a:custGeom>
            <a:solidFill>
              <a:srgbClr val="F1F2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38"/>
            <p:cNvSpPr/>
            <p:nvPr/>
          </p:nvSpPr>
          <p:spPr>
            <a:xfrm>
              <a:off x="3581303" y="3892458"/>
              <a:ext cx="121087" cy="59693"/>
            </a:xfrm>
            <a:custGeom>
              <a:rect b="b" l="l" r="r" t="t"/>
              <a:pathLst>
                <a:path extrusionOk="0" h="59693" w="121087">
                  <a:moveTo>
                    <a:pt x="104466" y="0"/>
                  </a:moveTo>
                  <a:lnTo>
                    <a:pt x="0" y="35275"/>
                  </a:lnTo>
                  <a:lnTo>
                    <a:pt x="7125" y="59694"/>
                  </a:lnTo>
                  <a:lnTo>
                    <a:pt x="121087" y="21030"/>
                  </a:lnTo>
                  <a:lnTo>
                    <a:pt x="104466" y="0"/>
                  </a:ln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38"/>
            <p:cNvSpPr/>
            <p:nvPr/>
          </p:nvSpPr>
          <p:spPr>
            <a:xfrm>
              <a:off x="3616485" y="3989572"/>
              <a:ext cx="53358" cy="53358"/>
            </a:xfrm>
            <a:custGeom>
              <a:rect b="b" l="l" r="r" t="t"/>
              <a:pathLst>
                <a:path extrusionOk="0" h="53358" w="53358">
                  <a:moveTo>
                    <a:pt x="0" y="26681"/>
                  </a:moveTo>
                  <a:cubicBezTo>
                    <a:pt x="0" y="11946"/>
                    <a:pt x="11946" y="0"/>
                    <a:pt x="26677" y="0"/>
                  </a:cubicBezTo>
                  <a:cubicBezTo>
                    <a:pt x="41412" y="0"/>
                    <a:pt x="53358" y="11946"/>
                    <a:pt x="53358" y="26681"/>
                  </a:cubicBezTo>
                  <a:cubicBezTo>
                    <a:pt x="53358" y="41412"/>
                    <a:pt x="41412" y="53358"/>
                    <a:pt x="26677" y="53358"/>
                  </a:cubicBezTo>
                  <a:cubicBezTo>
                    <a:pt x="11946" y="53358"/>
                    <a:pt x="0" y="41412"/>
                    <a:pt x="0" y="2668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38"/>
            <p:cNvSpPr/>
            <p:nvPr/>
          </p:nvSpPr>
          <p:spPr>
            <a:xfrm>
              <a:off x="2643121" y="3322181"/>
              <a:ext cx="912941" cy="724737"/>
            </a:xfrm>
            <a:custGeom>
              <a:rect b="b" l="l" r="r" t="t"/>
              <a:pathLst>
                <a:path extrusionOk="0" h="724737" w="912941">
                  <a:moveTo>
                    <a:pt x="206876" y="261"/>
                  </a:moveTo>
                  <a:cubicBezTo>
                    <a:pt x="62026" y="-7686"/>
                    <a:pt x="-56066" y="167359"/>
                    <a:pt x="28127" y="344861"/>
                  </a:cubicBezTo>
                  <a:cubicBezTo>
                    <a:pt x="112324" y="522359"/>
                    <a:pt x="394693" y="556040"/>
                    <a:pt x="537571" y="574483"/>
                  </a:cubicBezTo>
                  <a:cubicBezTo>
                    <a:pt x="680450" y="592922"/>
                    <a:pt x="814338" y="724737"/>
                    <a:pt x="814338" y="724737"/>
                  </a:cubicBezTo>
                  <a:lnTo>
                    <a:pt x="912942" y="620138"/>
                  </a:lnTo>
                  <a:cubicBezTo>
                    <a:pt x="912942" y="620138"/>
                    <a:pt x="746580" y="448428"/>
                    <a:pt x="566333" y="277784"/>
                  </a:cubicBezTo>
                  <a:cubicBezTo>
                    <a:pt x="425908" y="144839"/>
                    <a:pt x="292081" y="4936"/>
                    <a:pt x="206876" y="261"/>
                  </a:cubicBezTo>
                  <a:close/>
                  <a:moveTo>
                    <a:pt x="177705" y="108795"/>
                  </a:moveTo>
                  <a:cubicBezTo>
                    <a:pt x="312508" y="91817"/>
                    <a:pt x="549716" y="316597"/>
                    <a:pt x="475161" y="424905"/>
                  </a:cubicBezTo>
                  <a:cubicBezTo>
                    <a:pt x="422317" y="501682"/>
                    <a:pt x="270019" y="465483"/>
                    <a:pt x="173973" y="378440"/>
                  </a:cubicBezTo>
                  <a:cubicBezTo>
                    <a:pt x="103256" y="314342"/>
                    <a:pt x="79239" y="223227"/>
                    <a:pt x="105798" y="163400"/>
                  </a:cubicBezTo>
                  <a:cubicBezTo>
                    <a:pt x="120926" y="129339"/>
                    <a:pt x="146595" y="112714"/>
                    <a:pt x="177705" y="10879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38"/>
            <p:cNvSpPr/>
            <p:nvPr/>
          </p:nvSpPr>
          <p:spPr>
            <a:xfrm>
              <a:off x="2918623" y="3033568"/>
              <a:ext cx="754438" cy="897788"/>
            </a:xfrm>
            <a:custGeom>
              <a:rect b="b" l="l" r="r" t="t"/>
              <a:pathLst>
                <a:path extrusionOk="0" h="897788" w="754438">
                  <a:moveTo>
                    <a:pt x="937" y="217963"/>
                  </a:moveTo>
                  <a:cubicBezTo>
                    <a:pt x="-14127" y="73679"/>
                    <a:pt x="154895" y="-52881"/>
                    <a:pt x="336324" y="22474"/>
                  </a:cubicBezTo>
                  <a:cubicBezTo>
                    <a:pt x="517748" y="97831"/>
                    <a:pt x="565290" y="378200"/>
                    <a:pt x="590744" y="519993"/>
                  </a:cubicBezTo>
                  <a:cubicBezTo>
                    <a:pt x="616195" y="661791"/>
                    <a:pt x="754438" y="789032"/>
                    <a:pt x="754438" y="789032"/>
                  </a:cubicBezTo>
                  <a:lnTo>
                    <a:pt x="648778" y="897789"/>
                  </a:lnTo>
                  <a:cubicBezTo>
                    <a:pt x="648778" y="897789"/>
                    <a:pt x="472867" y="719116"/>
                    <a:pt x="293555" y="547488"/>
                  </a:cubicBezTo>
                  <a:cubicBezTo>
                    <a:pt x="153859" y="413775"/>
                    <a:pt x="9802" y="302840"/>
                    <a:pt x="937" y="217963"/>
                  </a:cubicBezTo>
                  <a:close/>
                  <a:moveTo>
                    <a:pt x="107908" y="183489"/>
                  </a:moveTo>
                  <a:cubicBezTo>
                    <a:pt x="97586" y="318963"/>
                    <a:pt x="333769" y="544816"/>
                    <a:pt x="438276" y="465024"/>
                  </a:cubicBezTo>
                  <a:cubicBezTo>
                    <a:pt x="512356" y="408463"/>
                    <a:pt x="468709" y="258132"/>
                    <a:pt x="377040" y="166491"/>
                  </a:cubicBezTo>
                  <a:cubicBezTo>
                    <a:pt x="309541" y="99008"/>
                    <a:pt x="217353" y="79509"/>
                    <a:pt x="158907" y="108983"/>
                  </a:cubicBezTo>
                  <a:cubicBezTo>
                    <a:pt x="125631" y="125762"/>
                    <a:pt x="110289" y="152225"/>
                    <a:pt x="107908" y="18348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4" name="Shape 1844"/>
        <p:cNvGrpSpPr/>
        <p:nvPr/>
      </p:nvGrpSpPr>
      <p:grpSpPr>
        <a:xfrm>
          <a:off x="0" y="0"/>
          <a:ext cx="0" cy="0"/>
          <a:chOff x="0" y="0"/>
          <a:chExt cx="0" cy="0"/>
        </a:xfrm>
      </p:grpSpPr>
      <p:sp>
        <p:nvSpPr>
          <p:cNvPr id="1845" name="Google Shape;1845;p39"/>
          <p:cNvSpPr txBox="1"/>
          <p:nvPr>
            <p:ph type="title"/>
          </p:nvPr>
        </p:nvSpPr>
        <p:spPr>
          <a:xfrm>
            <a:off x="1891088" y="1483500"/>
            <a:ext cx="5162400" cy="132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1846" name="Google Shape;1846;p39"/>
          <p:cNvSpPr txBox="1"/>
          <p:nvPr>
            <p:ph idx="1" type="body"/>
          </p:nvPr>
        </p:nvSpPr>
        <p:spPr>
          <a:xfrm>
            <a:off x="1891088" y="3108950"/>
            <a:ext cx="5162400" cy="2529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847" name="Google Shape;1847;p39"/>
          <p:cNvGrpSpPr/>
          <p:nvPr/>
        </p:nvGrpSpPr>
        <p:grpSpPr>
          <a:xfrm>
            <a:off x="7579315" y="656999"/>
            <a:ext cx="2721600" cy="5544000"/>
            <a:chOff x="1020040" y="533174"/>
            <a:chExt cx="2721600" cy="5544000"/>
          </a:xfrm>
        </p:grpSpPr>
        <p:sp>
          <p:nvSpPr>
            <p:cNvPr id="1848" name="Google Shape;1848;p39"/>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49" name="Google Shape;1849;p39"/>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50" name="Google Shape;1850;p39"/>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51" name="Google Shape;1851;p39"/>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2" name="Google Shape;1852;p39"/>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3" name="Google Shape;1853;p39"/>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54" name="Google Shape;1854;p39"/>
          <p:cNvGrpSpPr/>
          <p:nvPr/>
        </p:nvGrpSpPr>
        <p:grpSpPr>
          <a:xfrm rot="7397639">
            <a:off x="9810951" y="2809680"/>
            <a:ext cx="3385536" cy="3881732"/>
            <a:chOff x="4584582" y="-1071853"/>
            <a:chExt cx="1990190" cy="2281879"/>
          </a:xfrm>
        </p:grpSpPr>
        <p:sp>
          <p:nvSpPr>
            <p:cNvPr id="1855" name="Google Shape;1855;p39"/>
            <p:cNvSpPr/>
            <p:nvPr/>
          </p:nvSpPr>
          <p:spPr>
            <a:xfrm>
              <a:off x="4584582" y="803714"/>
              <a:ext cx="400440" cy="406312"/>
            </a:xfrm>
            <a:custGeom>
              <a:rect b="b" l="l" r="r" t="t"/>
              <a:pathLst>
                <a:path extrusionOk="0" h="406312" w="400440">
                  <a:moveTo>
                    <a:pt x="201596" y="0"/>
                  </a:moveTo>
                  <a:cubicBezTo>
                    <a:pt x="201596" y="0"/>
                    <a:pt x="144194" y="48926"/>
                    <a:pt x="102498" y="92564"/>
                  </a:cubicBezTo>
                  <a:cubicBezTo>
                    <a:pt x="60803" y="136203"/>
                    <a:pt x="0" y="207985"/>
                    <a:pt x="0" y="207985"/>
                  </a:cubicBezTo>
                  <a:cubicBezTo>
                    <a:pt x="0" y="207985"/>
                    <a:pt x="38093" y="196626"/>
                    <a:pt x="38862" y="202333"/>
                  </a:cubicBezTo>
                  <a:cubicBezTo>
                    <a:pt x="39591" y="208037"/>
                    <a:pt x="10525" y="261788"/>
                    <a:pt x="15626" y="268715"/>
                  </a:cubicBezTo>
                  <a:cubicBezTo>
                    <a:pt x="20767" y="275637"/>
                    <a:pt x="89828" y="234593"/>
                    <a:pt x="94767" y="242264"/>
                  </a:cubicBezTo>
                  <a:cubicBezTo>
                    <a:pt x="99665" y="249931"/>
                    <a:pt x="67239" y="318843"/>
                    <a:pt x="74890" y="323518"/>
                  </a:cubicBezTo>
                  <a:cubicBezTo>
                    <a:pt x="82541" y="328198"/>
                    <a:pt x="144356" y="278750"/>
                    <a:pt x="147392" y="284693"/>
                  </a:cubicBezTo>
                  <a:cubicBezTo>
                    <a:pt x="150428" y="290635"/>
                    <a:pt x="131928" y="354013"/>
                    <a:pt x="140025" y="360923"/>
                  </a:cubicBezTo>
                  <a:cubicBezTo>
                    <a:pt x="148121" y="367833"/>
                    <a:pt x="219166" y="318090"/>
                    <a:pt x="224023" y="324769"/>
                  </a:cubicBezTo>
                  <a:cubicBezTo>
                    <a:pt x="228841" y="331444"/>
                    <a:pt x="202689" y="403796"/>
                    <a:pt x="209369" y="406246"/>
                  </a:cubicBezTo>
                  <a:cubicBezTo>
                    <a:pt x="216089" y="408695"/>
                    <a:pt x="280211" y="343540"/>
                    <a:pt x="327979" y="278090"/>
                  </a:cubicBezTo>
                  <a:cubicBezTo>
                    <a:pt x="375747" y="212644"/>
                    <a:pt x="400440" y="144457"/>
                    <a:pt x="400440" y="144457"/>
                  </a:cubicBezTo>
                  <a:lnTo>
                    <a:pt x="201596" y="0"/>
                  </a:lnTo>
                  <a:close/>
                </a:path>
              </a:pathLst>
            </a:custGeom>
            <a:solidFill>
              <a:srgbClr val="F9B9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39"/>
            <p:cNvSpPr/>
            <p:nvPr/>
          </p:nvSpPr>
          <p:spPr>
            <a:xfrm>
              <a:off x="4784721" y="328895"/>
              <a:ext cx="593981" cy="640419"/>
            </a:xfrm>
            <a:custGeom>
              <a:rect b="b" l="l" r="r" t="t"/>
              <a:pathLst>
                <a:path extrusionOk="0" h="640419" w="593981">
                  <a:moveTo>
                    <a:pt x="502534" y="0"/>
                  </a:moveTo>
                  <a:lnTo>
                    <a:pt x="593981" y="79074"/>
                  </a:lnTo>
                  <a:cubicBezTo>
                    <a:pt x="593981" y="79074"/>
                    <a:pt x="517189" y="219063"/>
                    <a:pt x="412909" y="356363"/>
                  </a:cubicBezTo>
                  <a:cubicBezTo>
                    <a:pt x="308589" y="493663"/>
                    <a:pt x="192367" y="640420"/>
                    <a:pt x="192367" y="640420"/>
                  </a:cubicBezTo>
                  <a:lnTo>
                    <a:pt x="0" y="474078"/>
                  </a:lnTo>
                  <a:cubicBezTo>
                    <a:pt x="0" y="474078"/>
                    <a:pt x="126666" y="329370"/>
                    <a:pt x="253656" y="212059"/>
                  </a:cubicBezTo>
                  <a:cubicBezTo>
                    <a:pt x="380645" y="94745"/>
                    <a:pt x="502534" y="0"/>
                    <a:pt x="502534" y="0"/>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39"/>
            <p:cNvSpPr/>
            <p:nvPr/>
          </p:nvSpPr>
          <p:spPr>
            <a:xfrm>
              <a:off x="4856494" y="677530"/>
              <a:ext cx="227464" cy="202062"/>
            </a:xfrm>
            <a:custGeom>
              <a:rect b="b" l="l" r="r" t="t"/>
              <a:pathLst>
                <a:path extrusionOk="0" h="202062" w="227464">
                  <a:moveTo>
                    <a:pt x="227464" y="154165"/>
                  </a:moveTo>
                  <a:lnTo>
                    <a:pt x="42384" y="0"/>
                  </a:lnTo>
                  <a:cubicBezTo>
                    <a:pt x="30685" y="12294"/>
                    <a:pt x="0" y="45550"/>
                    <a:pt x="0" y="45550"/>
                  </a:cubicBezTo>
                  <a:lnTo>
                    <a:pt x="190708" y="202062"/>
                  </a:lnTo>
                  <a:cubicBezTo>
                    <a:pt x="190708" y="202062"/>
                    <a:pt x="219004" y="163706"/>
                    <a:pt x="227464" y="154165"/>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39"/>
            <p:cNvSpPr/>
            <p:nvPr/>
          </p:nvSpPr>
          <p:spPr>
            <a:xfrm>
              <a:off x="4644415" y="844374"/>
              <a:ext cx="148990" cy="167932"/>
            </a:xfrm>
            <a:custGeom>
              <a:rect b="b" l="l" r="r" t="t"/>
              <a:pathLst>
                <a:path extrusionOk="0" h="167932" w="148990">
                  <a:moveTo>
                    <a:pt x="147269" y="1546"/>
                  </a:moveTo>
                  <a:cubicBezTo>
                    <a:pt x="145042" y="-624"/>
                    <a:pt x="141439" y="-486"/>
                    <a:pt x="139253" y="1813"/>
                  </a:cubicBezTo>
                  <a:cubicBezTo>
                    <a:pt x="121685" y="20803"/>
                    <a:pt x="104116" y="39792"/>
                    <a:pt x="86668" y="58916"/>
                  </a:cubicBezTo>
                  <a:cubicBezTo>
                    <a:pt x="76062" y="70546"/>
                    <a:pt x="65375" y="82148"/>
                    <a:pt x="55214" y="94179"/>
                  </a:cubicBezTo>
                  <a:cubicBezTo>
                    <a:pt x="35783" y="117160"/>
                    <a:pt x="17203" y="141137"/>
                    <a:pt x="241" y="166033"/>
                  </a:cubicBezTo>
                  <a:cubicBezTo>
                    <a:pt x="-164" y="166576"/>
                    <a:pt x="-42" y="167317"/>
                    <a:pt x="484" y="167701"/>
                  </a:cubicBezTo>
                  <a:cubicBezTo>
                    <a:pt x="1010" y="168086"/>
                    <a:pt x="1739" y="167984"/>
                    <a:pt x="2103" y="167442"/>
                  </a:cubicBezTo>
                  <a:cubicBezTo>
                    <a:pt x="17486" y="146926"/>
                    <a:pt x="34083" y="127191"/>
                    <a:pt x="51571" y="108518"/>
                  </a:cubicBezTo>
                  <a:cubicBezTo>
                    <a:pt x="62258" y="97150"/>
                    <a:pt x="73350" y="86216"/>
                    <a:pt x="84239" y="75064"/>
                  </a:cubicBezTo>
                  <a:cubicBezTo>
                    <a:pt x="105371" y="53354"/>
                    <a:pt x="126340" y="31441"/>
                    <a:pt x="147431" y="9650"/>
                  </a:cubicBezTo>
                  <a:cubicBezTo>
                    <a:pt x="149576" y="7351"/>
                    <a:pt x="149495" y="3716"/>
                    <a:pt x="147269" y="1546"/>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39"/>
            <p:cNvSpPr/>
            <p:nvPr/>
          </p:nvSpPr>
          <p:spPr>
            <a:xfrm>
              <a:off x="4664737" y="876803"/>
              <a:ext cx="145705" cy="170787"/>
            </a:xfrm>
            <a:custGeom>
              <a:rect b="b" l="l" r="r" t="t"/>
              <a:pathLst>
                <a:path extrusionOk="0" h="170787" w="145705">
                  <a:moveTo>
                    <a:pt x="143868" y="1470"/>
                  </a:moveTo>
                  <a:cubicBezTo>
                    <a:pt x="141602" y="-655"/>
                    <a:pt x="137999" y="-445"/>
                    <a:pt x="135894" y="1899"/>
                  </a:cubicBezTo>
                  <a:cubicBezTo>
                    <a:pt x="118689" y="21245"/>
                    <a:pt x="101525" y="40587"/>
                    <a:pt x="84482" y="60058"/>
                  </a:cubicBezTo>
                  <a:cubicBezTo>
                    <a:pt x="74119" y="71903"/>
                    <a:pt x="63635" y="83720"/>
                    <a:pt x="53716" y="95957"/>
                  </a:cubicBezTo>
                  <a:cubicBezTo>
                    <a:pt x="34771" y="119323"/>
                    <a:pt x="16676" y="143677"/>
                    <a:pt x="241" y="168909"/>
                  </a:cubicBezTo>
                  <a:cubicBezTo>
                    <a:pt x="-164" y="169459"/>
                    <a:pt x="-42" y="170200"/>
                    <a:pt x="484" y="170572"/>
                  </a:cubicBezTo>
                  <a:cubicBezTo>
                    <a:pt x="1010" y="170945"/>
                    <a:pt x="1779" y="170827"/>
                    <a:pt x="2143" y="170277"/>
                  </a:cubicBezTo>
                  <a:cubicBezTo>
                    <a:pt x="17081" y="149457"/>
                    <a:pt x="33274" y="129387"/>
                    <a:pt x="50397" y="110365"/>
                  </a:cubicBezTo>
                  <a:cubicBezTo>
                    <a:pt x="60801" y="98783"/>
                    <a:pt x="71690" y="87626"/>
                    <a:pt x="82337" y="76255"/>
                  </a:cubicBezTo>
                  <a:cubicBezTo>
                    <a:pt x="103063" y="54120"/>
                    <a:pt x="123587" y="31786"/>
                    <a:pt x="144192" y="9570"/>
                  </a:cubicBezTo>
                  <a:cubicBezTo>
                    <a:pt x="146338" y="7226"/>
                    <a:pt x="146176" y="3591"/>
                    <a:pt x="143868" y="1470"/>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39"/>
            <p:cNvSpPr/>
            <p:nvPr/>
          </p:nvSpPr>
          <p:spPr>
            <a:xfrm>
              <a:off x="4702285" y="897438"/>
              <a:ext cx="140172" cy="175326"/>
            </a:xfrm>
            <a:custGeom>
              <a:rect b="b" l="l" r="r" t="t"/>
              <a:pathLst>
                <a:path extrusionOk="0" h="175326" w="140172">
                  <a:moveTo>
                    <a:pt x="138220" y="1347"/>
                  </a:moveTo>
                  <a:cubicBezTo>
                    <a:pt x="135831" y="-701"/>
                    <a:pt x="132269" y="-369"/>
                    <a:pt x="130204" y="2043"/>
                  </a:cubicBezTo>
                  <a:cubicBezTo>
                    <a:pt x="113688" y="21948"/>
                    <a:pt x="97172" y="41852"/>
                    <a:pt x="80777" y="61879"/>
                  </a:cubicBezTo>
                  <a:cubicBezTo>
                    <a:pt x="70818" y="74063"/>
                    <a:pt x="60738" y="86224"/>
                    <a:pt x="51225" y="98781"/>
                  </a:cubicBezTo>
                  <a:cubicBezTo>
                    <a:pt x="33090" y="122770"/>
                    <a:pt x="15804" y="147711"/>
                    <a:pt x="179" y="173477"/>
                  </a:cubicBezTo>
                  <a:cubicBezTo>
                    <a:pt x="-145" y="174040"/>
                    <a:pt x="-24" y="174777"/>
                    <a:pt x="502" y="175133"/>
                  </a:cubicBezTo>
                  <a:cubicBezTo>
                    <a:pt x="1069" y="175489"/>
                    <a:pt x="1798" y="175343"/>
                    <a:pt x="2162" y="174785"/>
                  </a:cubicBezTo>
                  <a:cubicBezTo>
                    <a:pt x="16412" y="153476"/>
                    <a:pt x="31916" y="132879"/>
                    <a:pt x="48392" y="113294"/>
                  </a:cubicBezTo>
                  <a:cubicBezTo>
                    <a:pt x="58431" y="101372"/>
                    <a:pt x="68916" y="89859"/>
                    <a:pt x="79198" y="78140"/>
                  </a:cubicBezTo>
                  <a:cubicBezTo>
                    <a:pt x="99155" y="55329"/>
                    <a:pt x="118910" y="32323"/>
                    <a:pt x="138786" y="9431"/>
                  </a:cubicBezTo>
                  <a:cubicBezTo>
                    <a:pt x="140851" y="7018"/>
                    <a:pt x="140567" y="3391"/>
                    <a:pt x="138220" y="1347"/>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39"/>
            <p:cNvSpPr/>
            <p:nvPr/>
          </p:nvSpPr>
          <p:spPr>
            <a:xfrm>
              <a:off x="4751278" y="915561"/>
              <a:ext cx="123877" cy="187021"/>
            </a:xfrm>
            <a:custGeom>
              <a:rect b="b" l="l" r="r" t="t"/>
              <a:pathLst>
                <a:path extrusionOk="0" h="187021" w="123877">
                  <a:moveTo>
                    <a:pt x="121490" y="1028"/>
                  </a:moveTo>
                  <a:cubicBezTo>
                    <a:pt x="118980" y="-790"/>
                    <a:pt x="115418" y="-126"/>
                    <a:pt x="113637" y="2465"/>
                  </a:cubicBezTo>
                  <a:cubicBezTo>
                    <a:pt x="99023" y="23827"/>
                    <a:pt x="84409" y="45180"/>
                    <a:pt x="69957" y="66648"/>
                  </a:cubicBezTo>
                  <a:cubicBezTo>
                    <a:pt x="61173" y="79707"/>
                    <a:pt x="52307" y="92754"/>
                    <a:pt x="44009" y="106141"/>
                  </a:cubicBezTo>
                  <a:cubicBezTo>
                    <a:pt x="28140" y="131713"/>
                    <a:pt x="13283" y="158156"/>
                    <a:pt x="127" y="185266"/>
                  </a:cubicBezTo>
                  <a:cubicBezTo>
                    <a:pt x="-156" y="185861"/>
                    <a:pt x="46" y="186582"/>
                    <a:pt x="613" y="186885"/>
                  </a:cubicBezTo>
                  <a:cubicBezTo>
                    <a:pt x="1180" y="187185"/>
                    <a:pt x="1909" y="186978"/>
                    <a:pt x="2192" y="186383"/>
                  </a:cubicBezTo>
                  <a:cubicBezTo>
                    <a:pt x="14377" y="163843"/>
                    <a:pt x="27938" y="141886"/>
                    <a:pt x="42511" y="120856"/>
                  </a:cubicBezTo>
                  <a:cubicBezTo>
                    <a:pt x="51376" y="108048"/>
                    <a:pt x="60768" y="95608"/>
                    <a:pt x="69917" y="82986"/>
                  </a:cubicBezTo>
                  <a:cubicBezTo>
                    <a:pt x="87648" y="58414"/>
                    <a:pt x="105176" y="33668"/>
                    <a:pt x="122826" y="9027"/>
                  </a:cubicBezTo>
                  <a:cubicBezTo>
                    <a:pt x="124647" y="6432"/>
                    <a:pt x="124040" y="2845"/>
                    <a:pt x="121490" y="1028"/>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39"/>
            <p:cNvSpPr/>
            <p:nvPr/>
          </p:nvSpPr>
          <p:spPr>
            <a:xfrm>
              <a:off x="4787757" y="937900"/>
              <a:ext cx="115097" cy="182822"/>
            </a:xfrm>
            <a:custGeom>
              <a:rect b="b" l="l" r="r" t="t"/>
              <a:pathLst>
                <a:path extrusionOk="0" h="182822" w="115097">
                  <a:moveTo>
                    <a:pt x="112417" y="609"/>
                  </a:moveTo>
                  <a:cubicBezTo>
                    <a:pt x="115008" y="1977"/>
                    <a:pt x="115858" y="5256"/>
                    <a:pt x="114360" y="7904"/>
                  </a:cubicBezTo>
                  <a:cubicBezTo>
                    <a:pt x="101771" y="29427"/>
                    <a:pt x="89181" y="50931"/>
                    <a:pt x="76429" y="72366"/>
                  </a:cubicBezTo>
                  <a:cubicBezTo>
                    <a:pt x="68698" y="85405"/>
                    <a:pt x="61006" y="98521"/>
                    <a:pt x="52788" y="111281"/>
                  </a:cubicBezTo>
                  <a:cubicBezTo>
                    <a:pt x="37041" y="135654"/>
                    <a:pt x="20201" y="159591"/>
                    <a:pt x="2025" y="182333"/>
                  </a:cubicBezTo>
                  <a:cubicBezTo>
                    <a:pt x="1660" y="182843"/>
                    <a:pt x="932" y="182981"/>
                    <a:pt x="446" y="182621"/>
                  </a:cubicBezTo>
                  <a:cubicBezTo>
                    <a:pt x="-40" y="182256"/>
                    <a:pt x="-161" y="181564"/>
                    <a:pt x="244" y="181054"/>
                  </a:cubicBezTo>
                  <a:cubicBezTo>
                    <a:pt x="14817" y="161072"/>
                    <a:pt x="28338" y="140192"/>
                    <a:pt x="40644" y="118838"/>
                  </a:cubicBezTo>
                  <a:cubicBezTo>
                    <a:pt x="48133" y="105840"/>
                    <a:pt x="55136" y="92554"/>
                    <a:pt x="62382" y="79422"/>
                  </a:cubicBezTo>
                  <a:cubicBezTo>
                    <a:pt x="76470" y="53854"/>
                    <a:pt x="90800" y="28415"/>
                    <a:pt x="104969" y="2900"/>
                  </a:cubicBezTo>
                  <a:cubicBezTo>
                    <a:pt x="106507" y="253"/>
                    <a:pt x="109826" y="-759"/>
                    <a:pt x="112417" y="609"/>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39"/>
            <p:cNvSpPr/>
            <p:nvPr/>
          </p:nvSpPr>
          <p:spPr>
            <a:xfrm>
              <a:off x="4810598" y="961575"/>
              <a:ext cx="132527" cy="178190"/>
            </a:xfrm>
            <a:custGeom>
              <a:rect b="b" l="l" r="r" t="t"/>
              <a:pathLst>
                <a:path extrusionOk="0" h="178190" w="132527">
                  <a:moveTo>
                    <a:pt x="130259" y="660"/>
                  </a:moveTo>
                  <a:cubicBezTo>
                    <a:pt x="132729" y="2069"/>
                    <a:pt x="133255" y="5328"/>
                    <a:pt x="131474" y="7910"/>
                  </a:cubicBezTo>
                  <a:cubicBezTo>
                    <a:pt x="116779" y="28892"/>
                    <a:pt x="102084" y="49853"/>
                    <a:pt x="87228" y="70745"/>
                  </a:cubicBezTo>
                  <a:cubicBezTo>
                    <a:pt x="78201" y="83456"/>
                    <a:pt x="69213" y="96240"/>
                    <a:pt x="59700" y="108664"/>
                  </a:cubicBezTo>
                  <a:cubicBezTo>
                    <a:pt x="41565" y="132394"/>
                    <a:pt x="22377" y="155667"/>
                    <a:pt x="1974" y="177725"/>
                  </a:cubicBezTo>
                  <a:cubicBezTo>
                    <a:pt x="1529" y="178223"/>
                    <a:pt x="801" y="178345"/>
                    <a:pt x="355" y="177976"/>
                  </a:cubicBezTo>
                  <a:cubicBezTo>
                    <a:pt x="-90" y="177608"/>
                    <a:pt x="-131" y="176919"/>
                    <a:pt x="315" y="176426"/>
                  </a:cubicBezTo>
                  <a:cubicBezTo>
                    <a:pt x="16831" y="157011"/>
                    <a:pt x="32416" y="136685"/>
                    <a:pt x="46828" y="115862"/>
                  </a:cubicBezTo>
                  <a:cubicBezTo>
                    <a:pt x="55612" y="103183"/>
                    <a:pt x="63911" y="90217"/>
                    <a:pt x="72452" y="77400"/>
                  </a:cubicBezTo>
                  <a:cubicBezTo>
                    <a:pt x="89049" y="52460"/>
                    <a:pt x="105890" y="27645"/>
                    <a:pt x="122608" y="2753"/>
                  </a:cubicBezTo>
                  <a:cubicBezTo>
                    <a:pt x="124349" y="174"/>
                    <a:pt x="127831" y="-753"/>
                    <a:pt x="130259" y="660"/>
                  </a:cubicBezTo>
                  <a:close/>
                </a:path>
              </a:pathLst>
            </a:custGeom>
            <a:solidFill>
              <a:srgbClr val="F3C57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39"/>
            <p:cNvSpPr/>
            <p:nvPr/>
          </p:nvSpPr>
          <p:spPr>
            <a:xfrm>
              <a:off x="5287863" y="-1071853"/>
              <a:ext cx="1286909" cy="1479823"/>
            </a:xfrm>
            <a:custGeom>
              <a:rect b="b" l="l" r="r" t="t"/>
              <a:pathLst>
                <a:path extrusionOk="0" h="1479823" w="1286909">
                  <a:moveTo>
                    <a:pt x="90840" y="1479824"/>
                  </a:moveTo>
                  <a:lnTo>
                    <a:pt x="0" y="1400022"/>
                  </a:lnTo>
                  <a:cubicBezTo>
                    <a:pt x="0" y="1400022"/>
                    <a:pt x="252684" y="1032696"/>
                    <a:pt x="573943" y="683449"/>
                  </a:cubicBezTo>
                  <a:cubicBezTo>
                    <a:pt x="895202" y="334204"/>
                    <a:pt x="1253988" y="-27419"/>
                    <a:pt x="1284753" y="1643"/>
                  </a:cubicBezTo>
                  <a:cubicBezTo>
                    <a:pt x="1315479" y="30704"/>
                    <a:pt x="1012558" y="439816"/>
                    <a:pt x="713037" y="808528"/>
                  </a:cubicBezTo>
                  <a:cubicBezTo>
                    <a:pt x="413516" y="1177239"/>
                    <a:pt x="90840" y="1479824"/>
                    <a:pt x="90840" y="147982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5" name="Google Shape;1865;p39"/>
          <p:cNvGrpSpPr/>
          <p:nvPr/>
        </p:nvGrpSpPr>
        <p:grpSpPr>
          <a:xfrm rot="-775966">
            <a:off x="-805300" y="-450879"/>
            <a:ext cx="3203290" cy="3087219"/>
            <a:chOff x="-176848" y="520700"/>
            <a:chExt cx="3203400" cy="3087325"/>
          </a:xfrm>
        </p:grpSpPr>
        <p:sp>
          <p:nvSpPr>
            <p:cNvPr id="1866" name="Google Shape;1866;p39"/>
            <p:cNvSpPr/>
            <p:nvPr/>
          </p:nvSpPr>
          <p:spPr>
            <a:xfrm flipH="1" rot="-2280742">
              <a:off x="-34639" y="1328338"/>
              <a:ext cx="2918980" cy="1468119"/>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867" name="Google Shape;1867;p39"/>
            <p:cNvGrpSpPr/>
            <p:nvPr/>
          </p:nvGrpSpPr>
          <p:grpSpPr>
            <a:xfrm rot="6255629">
              <a:off x="119997" y="896472"/>
              <a:ext cx="2591815" cy="2335781"/>
              <a:chOff x="9424668" y="593175"/>
              <a:chExt cx="3267366" cy="2944597"/>
            </a:xfrm>
          </p:grpSpPr>
          <p:sp>
            <p:nvSpPr>
              <p:cNvPr id="1868" name="Google Shape;1868;p39"/>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39"/>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39"/>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39"/>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39"/>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3" name="Google Shape;1873;p39"/>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4" name="Google Shape;1874;p39"/>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39"/>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39"/>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80" name="Shape 1880"/>
        <p:cNvGrpSpPr/>
        <p:nvPr/>
      </p:nvGrpSpPr>
      <p:grpSpPr>
        <a:xfrm>
          <a:off x="0" y="0"/>
          <a:ext cx="0" cy="0"/>
          <a:chOff x="0" y="0"/>
          <a:chExt cx="0" cy="0"/>
        </a:xfrm>
      </p:grpSpPr>
      <p:sp>
        <p:nvSpPr>
          <p:cNvPr id="1881" name="Google Shape;1881;p40"/>
          <p:cNvSpPr txBox="1"/>
          <p:nvPr>
            <p:ph type="title"/>
          </p:nvPr>
        </p:nvSpPr>
        <p:spPr>
          <a:xfrm>
            <a:off x="5543825" y="1398400"/>
            <a:ext cx="5268600" cy="1820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400"/>
              <a:t>Presenting a website or an app?</a:t>
            </a:r>
            <a:endParaRPr sz="5400"/>
          </a:p>
        </p:txBody>
      </p:sp>
      <p:sp>
        <p:nvSpPr>
          <p:cNvPr id="1882" name="Google Shape;1882;p40"/>
          <p:cNvSpPr txBox="1"/>
          <p:nvPr>
            <p:ph idx="1" type="body"/>
          </p:nvPr>
        </p:nvSpPr>
        <p:spPr>
          <a:xfrm>
            <a:off x="5543825" y="3485600"/>
            <a:ext cx="5268600" cy="1897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883" name="Google Shape;1883;p40"/>
          <p:cNvGrpSpPr/>
          <p:nvPr/>
        </p:nvGrpSpPr>
        <p:grpSpPr>
          <a:xfrm rot="5400000">
            <a:off x="262815" y="1360894"/>
            <a:ext cx="5778042" cy="3955122"/>
            <a:chOff x="2345366" y="140711"/>
            <a:chExt cx="6483441" cy="4437974"/>
          </a:xfrm>
        </p:grpSpPr>
        <p:sp>
          <p:nvSpPr>
            <p:cNvPr id="1884" name="Google Shape;1884;p40"/>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1885" name="Google Shape;1885;p40"/>
            <p:cNvGrpSpPr/>
            <p:nvPr/>
          </p:nvGrpSpPr>
          <p:grpSpPr>
            <a:xfrm>
              <a:off x="2345366" y="140711"/>
              <a:ext cx="6483441" cy="4437974"/>
              <a:chOff x="390725" y="192901"/>
              <a:chExt cx="9367780" cy="6412330"/>
            </a:xfrm>
          </p:grpSpPr>
          <p:sp>
            <p:nvSpPr>
              <p:cNvPr id="1886" name="Google Shape;1886;p40"/>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1887" name="Google Shape;1887;p40"/>
              <p:cNvGrpSpPr/>
              <p:nvPr/>
            </p:nvGrpSpPr>
            <p:grpSpPr>
              <a:xfrm>
                <a:off x="9036100" y="3183177"/>
                <a:ext cx="492960" cy="492960"/>
                <a:chOff x="9132580" y="3159701"/>
                <a:chExt cx="371233" cy="371233"/>
              </a:xfrm>
            </p:grpSpPr>
            <p:sp>
              <p:nvSpPr>
                <p:cNvPr id="1888" name="Google Shape;1888;p40"/>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89" name="Google Shape;1889;p40"/>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0" name="Google Shape;1890;p40"/>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1891" name="Google Shape;1891;p40"/>
              <p:cNvGrpSpPr/>
              <p:nvPr/>
            </p:nvGrpSpPr>
            <p:grpSpPr>
              <a:xfrm>
                <a:off x="390725" y="192901"/>
                <a:ext cx="9367780" cy="6412330"/>
                <a:chOff x="1194635" y="234866"/>
                <a:chExt cx="9244824" cy="6489556"/>
              </a:xfrm>
            </p:grpSpPr>
            <p:sp>
              <p:nvSpPr>
                <p:cNvPr id="1892" name="Google Shape;1892;p40"/>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3" name="Google Shape;1893;p40"/>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4" name="Google Shape;1894;p40"/>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5" name="Google Shape;1895;p40"/>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6" name="Google Shape;1896;p40"/>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7" name="Google Shape;1897;p40"/>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8" name="Google Shape;1898;p40"/>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99" name="Google Shape;1899;p40"/>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0" name="Google Shape;1900;p40"/>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1" name="Google Shape;1901;p40"/>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2" name="Google Shape;1902;p40"/>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3" name="Google Shape;1903;p40"/>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4" name="Google Shape;1904;p40"/>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5" name="Google Shape;1905;p40"/>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6" name="Google Shape;1906;p40"/>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7" name="Google Shape;1907;p40"/>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08" name="Google Shape;1908;p40"/>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1909" name="Google Shape;1909;p40"/>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1910" name="Google Shape;1910;p40"/>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grpSp>
        <p:nvGrpSpPr>
          <p:cNvPr id="1911" name="Google Shape;1911;p40"/>
          <p:cNvGrpSpPr/>
          <p:nvPr/>
        </p:nvGrpSpPr>
        <p:grpSpPr>
          <a:xfrm rot="3771121">
            <a:off x="-853950" y="1664839"/>
            <a:ext cx="4033137" cy="3801773"/>
            <a:chOff x="6120387" y="2008323"/>
            <a:chExt cx="2370886" cy="2234878"/>
          </a:xfrm>
        </p:grpSpPr>
        <p:sp>
          <p:nvSpPr>
            <p:cNvPr id="1912" name="Google Shape;1912;p40"/>
            <p:cNvSpPr/>
            <p:nvPr/>
          </p:nvSpPr>
          <p:spPr>
            <a:xfrm>
              <a:off x="6530313" y="2420762"/>
              <a:ext cx="589123" cy="580177"/>
            </a:xfrm>
            <a:custGeom>
              <a:rect b="b" l="l" r="r" t="t"/>
              <a:pathLst>
                <a:path extrusionOk="0" h="580177" w="589123">
                  <a:moveTo>
                    <a:pt x="589123" y="506161"/>
                  </a:moveTo>
                  <a:lnTo>
                    <a:pt x="521034" y="580177"/>
                  </a:lnTo>
                  <a:cubicBezTo>
                    <a:pt x="521034" y="580177"/>
                    <a:pt x="395906" y="487912"/>
                    <a:pt x="265638" y="375253"/>
                  </a:cubicBezTo>
                  <a:cubicBezTo>
                    <a:pt x="135369" y="262594"/>
                    <a:pt x="0" y="129544"/>
                    <a:pt x="0" y="129544"/>
                  </a:cubicBezTo>
                  <a:lnTo>
                    <a:pt x="120877" y="0"/>
                  </a:lnTo>
                  <a:cubicBezTo>
                    <a:pt x="120877" y="0"/>
                    <a:pt x="262278" y="130334"/>
                    <a:pt x="378297" y="257963"/>
                  </a:cubicBezTo>
                  <a:cubicBezTo>
                    <a:pt x="494317" y="385592"/>
                    <a:pt x="589123" y="506161"/>
                    <a:pt x="589123" y="506161"/>
                  </a:cubicBezTo>
                  <a:close/>
                </a:path>
              </a:pathLst>
            </a:custGeom>
            <a:solidFill>
              <a:srgbClr val="CCCCC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40"/>
            <p:cNvSpPr/>
            <p:nvPr/>
          </p:nvSpPr>
          <p:spPr>
            <a:xfrm>
              <a:off x="6120387" y="2008323"/>
              <a:ext cx="559078" cy="566685"/>
            </a:xfrm>
            <a:custGeom>
              <a:rect b="b" l="l" r="r" t="t"/>
              <a:pathLst>
                <a:path extrusionOk="0" h="566685" w="559078">
                  <a:moveTo>
                    <a:pt x="530439" y="410569"/>
                  </a:moveTo>
                  <a:cubicBezTo>
                    <a:pt x="530439" y="410569"/>
                    <a:pt x="568128" y="77716"/>
                    <a:pt x="557036" y="62086"/>
                  </a:cubicBezTo>
                  <a:cubicBezTo>
                    <a:pt x="545944" y="46460"/>
                    <a:pt x="522303" y="107640"/>
                    <a:pt x="512587" y="95742"/>
                  </a:cubicBezTo>
                  <a:cubicBezTo>
                    <a:pt x="502872" y="83845"/>
                    <a:pt x="520845" y="57427"/>
                    <a:pt x="506272" y="44703"/>
                  </a:cubicBezTo>
                  <a:cubicBezTo>
                    <a:pt x="491699" y="31980"/>
                    <a:pt x="377218" y="0"/>
                    <a:pt x="377218" y="0"/>
                  </a:cubicBezTo>
                  <a:lnTo>
                    <a:pt x="369446" y="61880"/>
                  </a:lnTo>
                  <a:lnTo>
                    <a:pt x="348517" y="2854"/>
                  </a:lnTo>
                  <a:cubicBezTo>
                    <a:pt x="348517" y="2854"/>
                    <a:pt x="295243" y="1818"/>
                    <a:pt x="263911" y="15456"/>
                  </a:cubicBezTo>
                  <a:cubicBezTo>
                    <a:pt x="232619" y="29094"/>
                    <a:pt x="191692" y="53852"/>
                    <a:pt x="191692" y="53852"/>
                  </a:cubicBezTo>
                  <a:cubicBezTo>
                    <a:pt x="191692" y="53852"/>
                    <a:pt x="210637" y="87314"/>
                    <a:pt x="206063" y="113137"/>
                  </a:cubicBezTo>
                  <a:cubicBezTo>
                    <a:pt x="203756" y="126063"/>
                    <a:pt x="197481" y="108478"/>
                    <a:pt x="188252" y="97471"/>
                  </a:cubicBezTo>
                  <a:cubicBezTo>
                    <a:pt x="179062" y="86492"/>
                    <a:pt x="166877" y="82108"/>
                    <a:pt x="166877" y="82108"/>
                  </a:cubicBezTo>
                  <a:lnTo>
                    <a:pt x="59157" y="257133"/>
                  </a:lnTo>
                  <a:lnTo>
                    <a:pt x="99233" y="297440"/>
                  </a:lnTo>
                  <a:lnTo>
                    <a:pt x="41102" y="288287"/>
                  </a:lnTo>
                  <a:cubicBezTo>
                    <a:pt x="41102" y="288287"/>
                    <a:pt x="-3427" y="423612"/>
                    <a:pt x="8879" y="431955"/>
                  </a:cubicBezTo>
                  <a:cubicBezTo>
                    <a:pt x="21226" y="440298"/>
                    <a:pt x="50413" y="450767"/>
                    <a:pt x="50413" y="450767"/>
                  </a:cubicBezTo>
                  <a:cubicBezTo>
                    <a:pt x="50413" y="450767"/>
                    <a:pt x="12441" y="442197"/>
                    <a:pt x="4871" y="457005"/>
                  </a:cubicBezTo>
                  <a:cubicBezTo>
                    <a:pt x="-2699" y="471813"/>
                    <a:pt x="-5411" y="529078"/>
                    <a:pt x="27095" y="540607"/>
                  </a:cubicBezTo>
                  <a:cubicBezTo>
                    <a:pt x="41912" y="545865"/>
                    <a:pt x="116033" y="566786"/>
                    <a:pt x="201610" y="566685"/>
                  </a:cubicBezTo>
                  <a:cubicBezTo>
                    <a:pt x="303785" y="566563"/>
                    <a:pt x="410291" y="541016"/>
                    <a:pt x="410291" y="541016"/>
                  </a:cubicBezTo>
                  <a:lnTo>
                    <a:pt x="530439" y="410569"/>
                  </a:lnTo>
                  <a:close/>
                </a:path>
              </a:pathLst>
            </a:custGeom>
            <a:solidFill>
              <a:srgbClr val="7C574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40"/>
            <p:cNvSpPr/>
            <p:nvPr/>
          </p:nvSpPr>
          <p:spPr>
            <a:xfrm>
              <a:off x="6614272" y="2499688"/>
              <a:ext cx="154314" cy="164430"/>
            </a:xfrm>
            <a:custGeom>
              <a:rect b="b" l="l" r="r" t="t"/>
              <a:pathLst>
                <a:path extrusionOk="0" h="164430" w="154314">
                  <a:moveTo>
                    <a:pt x="34935" y="164431"/>
                  </a:moveTo>
                  <a:lnTo>
                    <a:pt x="154315" y="34191"/>
                  </a:lnTo>
                  <a:cubicBezTo>
                    <a:pt x="142251" y="22253"/>
                    <a:pt x="130633" y="10521"/>
                    <a:pt x="119824" y="0"/>
                  </a:cubicBezTo>
                  <a:lnTo>
                    <a:pt x="0" y="131086"/>
                  </a:lnTo>
                  <a:cubicBezTo>
                    <a:pt x="41" y="131123"/>
                    <a:pt x="41" y="131244"/>
                    <a:pt x="81" y="131281"/>
                  </a:cubicBezTo>
                  <a:cubicBezTo>
                    <a:pt x="8541" y="139292"/>
                    <a:pt x="25584" y="155711"/>
                    <a:pt x="34935" y="164431"/>
                  </a:cubicBezTo>
                  <a:close/>
                </a:path>
              </a:pathLst>
            </a:custGeom>
            <a:solidFill>
              <a:srgbClr val="9999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5" name="Google Shape;1915;p40"/>
            <p:cNvGrpSpPr/>
            <p:nvPr/>
          </p:nvGrpSpPr>
          <p:grpSpPr>
            <a:xfrm>
              <a:off x="6171448" y="2055533"/>
              <a:ext cx="468168" cy="486627"/>
              <a:chOff x="6171448" y="2055533"/>
              <a:chExt cx="468168" cy="486627"/>
            </a:xfrm>
          </p:grpSpPr>
          <p:sp>
            <p:nvSpPr>
              <p:cNvPr id="1916" name="Google Shape;1916;p40"/>
              <p:cNvSpPr/>
              <p:nvPr/>
            </p:nvSpPr>
            <p:spPr>
              <a:xfrm>
                <a:off x="6611232" y="2155528"/>
                <a:ext cx="28384" cy="254186"/>
              </a:xfrm>
              <a:custGeom>
                <a:rect b="b" l="l" r="r" t="t"/>
                <a:pathLst>
                  <a:path extrusionOk="0" h="254186" w="28384">
                    <a:moveTo>
                      <a:pt x="21256" y="253976"/>
                    </a:moveTo>
                    <a:cubicBezTo>
                      <a:pt x="26154" y="252916"/>
                      <a:pt x="29230" y="248203"/>
                      <a:pt x="28178" y="243338"/>
                    </a:cubicBezTo>
                    <a:cubicBezTo>
                      <a:pt x="17612" y="199290"/>
                      <a:pt x="13847" y="153639"/>
                      <a:pt x="13119" y="108487"/>
                    </a:cubicBezTo>
                    <a:cubicBezTo>
                      <a:pt x="12552" y="73001"/>
                      <a:pt x="13038" y="37430"/>
                      <a:pt x="15386" y="2005"/>
                    </a:cubicBezTo>
                    <a:cubicBezTo>
                      <a:pt x="15507" y="964"/>
                      <a:pt x="14738" y="110"/>
                      <a:pt x="13686" y="9"/>
                    </a:cubicBezTo>
                    <a:cubicBezTo>
                      <a:pt x="12633" y="-92"/>
                      <a:pt x="11783" y="673"/>
                      <a:pt x="11702" y="1717"/>
                    </a:cubicBezTo>
                    <a:cubicBezTo>
                      <a:pt x="8382" y="27188"/>
                      <a:pt x="5792" y="52715"/>
                      <a:pt x="3565" y="78300"/>
                    </a:cubicBezTo>
                    <a:cubicBezTo>
                      <a:pt x="1784" y="98528"/>
                      <a:pt x="44" y="118805"/>
                      <a:pt x="3" y="139131"/>
                    </a:cubicBezTo>
                    <a:cubicBezTo>
                      <a:pt x="-119" y="175131"/>
                      <a:pt x="3403" y="211782"/>
                      <a:pt x="10650" y="247090"/>
                    </a:cubicBezTo>
                    <a:cubicBezTo>
                      <a:pt x="11702" y="251952"/>
                      <a:pt x="16398" y="255041"/>
                      <a:pt x="21256" y="253976"/>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40"/>
              <p:cNvSpPr/>
              <p:nvPr/>
            </p:nvSpPr>
            <p:spPr>
              <a:xfrm>
                <a:off x="6546533" y="2059609"/>
                <a:ext cx="54450" cy="369016"/>
              </a:xfrm>
              <a:custGeom>
                <a:rect b="b" l="l" r="r" t="t"/>
                <a:pathLst>
                  <a:path extrusionOk="0" h="369016" w="54450">
                    <a:moveTo>
                      <a:pt x="46850" y="368909"/>
                    </a:moveTo>
                    <a:cubicBezTo>
                      <a:pt x="51789" y="368144"/>
                      <a:pt x="55109" y="363610"/>
                      <a:pt x="54339" y="358692"/>
                    </a:cubicBezTo>
                    <a:cubicBezTo>
                      <a:pt x="42883" y="289821"/>
                      <a:pt x="35070" y="220505"/>
                      <a:pt x="25800" y="151330"/>
                    </a:cubicBezTo>
                    <a:cubicBezTo>
                      <a:pt x="19080" y="101417"/>
                      <a:pt x="11956" y="51297"/>
                      <a:pt x="3819" y="1590"/>
                    </a:cubicBezTo>
                    <a:cubicBezTo>
                      <a:pt x="3657" y="554"/>
                      <a:pt x="2645" y="-126"/>
                      <a:pt x="1592" y="20"/>
                    </a:cubicBezTo>
                    <a:cubicBezTo>
                      <a:pt x="580" y="165"/>
                      <a:pt x="-108" y="1190"/>
                      <a:pt x="14" y="2226"/>
                    </a:cubicBezTo>
                    <a:cubicBezTo>
                      <a:pt x="5155" y="44897"/>
                      <a:pt x="9527" y="87787"/>
                      <a:pt x="12685" y="130649"/>
                    </a:cubicBezTo>
                    <a:cubicBezTo>
                      <a:pt x="14344" y="152994"/>
                      <a:pt x="15599" y="175397"/>
                      <a:pt x="17502" y="197722"/>
                    </a:cubicBezTo>
                    <a:cubicBezTo>
                      <a:pt x="22117" y="252461"/>
                      <a:pt x="28755" y="307029"/>
                      <a:pt x="36649" y="361400"/>
                    </a:cubicBezTo>
                    <a:cubicBezTo>
                      <a:pt x="37378" y="366322"/>
                      <a:pt x="41912" y="369670"/>
                      <a:pt x="46850" y="36890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40"/>
              <p:cNvSpPr/>
              <p:nvPr/>
            </p:nvSpPr>
            <p:spPr>
              <a:xfrm>
                <a:off x="6424109" y="2055533"/>
                <a:ext cx="143972" cy="321427"/>
              </a:xfrm>
              <a:custGeom>
                <a:rect b="b" l="l" r="r" t="t"/>
                <a:pathLst>
                  <a:path extrusionOk="0" h="321427" w="143972">
                    <a:moveTo>
                      <a:pt x="138225" y="320809"/>
                    </a:moveTo>
                    <a:cubicBezTo>
                      <a:pt x="142880" y="319008"/>
                      <a:pt x="145147" y="313741"/>
                      <a:pt x="143366" y="309102"/>
                    </a:cubicBezTo>
                    <a:cubicBezTo>
                      <a:pt x="128186" y="271313"/>
                      <a:pt x="113046" y="233552"/>
                      <a:pt x="97623" y="195880"/>
                    </a:cubicBezTo>
                    <a:cubicBezTo>
                      <a:pt x="88271" y="172963"/>
                      <a:pt x="78960" y="149925"/>
                      <a:pt x="68719" y="127382"/>
                    </a:cubicBezTo>
                    <a:cubicBezTo>
                      <a:pt x="49126" y="84326"/>
                      <a:pt x="27549" y="41780"/>
                      <a:pt x="3544" y="991"/>
                    </a:cubicBezTo>
                    <a:cubicBezTo>
                      <a:pt x="3018" y="80"/>
                      <a:pt x="1925" y="-276"/>
                      <a:pt x="994" y="234"/>
                    </a:cubicBezTo>
                    <a:cubicBezTo>
                      <a:pt x="62" y="744"/>
                      <a:pt x="-261" y="1869"/>
                      <a:pt x="224" y="2780"/>
                    </a:cubicBezTo>
                    <a:cubicBezTo>
                      <a:pt x="19089" y="38379"/>
                      <a:pt x="35929" y="75274"/>
                      <a:pt x="50664" y="112739"/>
                    </a:cubicBezTo>
                    <a:cubicBezTo>
                      <a:pt x="59651" y="135550"/>
                      <a:pt x="67666" y="158734"/>
                      <a:pt x="76208" y="181716"/>
                    </a:cubicBezTo>
                    <a:cubicBezTo>
                      <a:pt x="92764" y="226455"/>
                      <a:pt x="109767" y="271029"/>
                      <a:pt x="126526" y="315700"/>
                    </a:cubicBezTo>
                    <a:cubicBezTo>
                      <a:pt x="128348" y="320344"/>
                      <a:pt x="133610" y="322610"/>
                      <a:pt x="138225" y="320809"/>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40"/>
              <p:cNvSpPr/>
              <p:nvPr/>
            </p:nvSpPr>
            <p:spPr>
              <a:xfrm>
                <a:off x="6378079" y="2117209"/>
                <a:ext cx="197466" cy="316326"/>
              </a:xfrm>
              <a:custGeom>
                <a:rect b="b" l="l" r="r" t="t"/>
                <a:pathLst>
                  <a:path extrusionOk="0" h="316326" w="197466">
                    <a:moveTo>
                      <a:pt x="193403" y="314811"/>
                    </a:moveTo>
                    <a:cubicBezTo>
                      <a:pt x="197573" y="312070"/>
                      <a:pt x="198706" y="306500"/>
                      <a:pt x="195994" y="302343"/>
                    </a:cubicBezTo>
                    <a:cubicBezTo>
                      <a:pt x="157537" y="245414"/>
                      <a:pt x="122642" y="186198"/>
                      <a:pt x="86614" y="127775"/>
                    </a:cubicBezTo>
                    <a:cubicBezTo>
                      <a:pt x="60058" y="84756"/>
                      <a:pt x="32409" y="42283"/>
                      <a:pt x="3506" y="818"/>
                    </a:cubicBezTo>
                    <a:cubicBezTo>
                      <a:pt x="2899" y="-52"/>
                      <a:pt x="1684" y="-251"/>
                      <a:pt x="834" y="332"/>
                    </a:cubicBezTo>
                    <a:cubicBezTo>
                      <a:pt x="-56" y="911"/>
                      <a:pt x="-259" y="2125"/>
                      <a:pt x="348" y="2992"/>
                    </a:cubicBezTo>
                    <a:cubicBezTo>
                      <a:pt x="23503" y="39388"/>
                      <a:pt x="45525" y="76453"/>
                      <a:pt x="66130" y="114343"/>
                    </a:cubicBezTo>
                    <a:cubicBezTo>
                      <a:pt x="78639" y="137321"/>
                      <a:pt x="90581" y="160670"/>
                      <a:pt x="103373" y="183489"/>
                    </a:cubicBezTo>
                    <a:cubicBezTo>
                      <a:pt x="127864" y="227185"/>
                      <a:pt x="153610" y="270225"/>
                      <a:pt x="180773" y="312329"/>
                    </a:cubicBezTo>
                    <a:cubicBezTo>
                      <a:pt x="183485" y="316487"/>
                      <a:pt x="189274" y="317551"/>
                      <a:pt x="193403" y="314811"/>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40"/>
              <p:cNvSpPr/>
              <p:nvPr/>
            </p:nvSpPr>
            <p:spPr>
              <a:xfrm>
                <a:off x="6299158" y="2167425"/>
                <a:ext cx="190000" cy="194339"/>
              </a:xfrm>
              <a:custGeom>
                <a:rect b="b" l="l" r="r" t="t"/>
                <a:pathLst>
                  <a:path extrusionOk="0" h="194339" w="190000">
                    <a:moveTo>
                      <a:pt x="182416" y="194271"/>
                    </a:moveTo>
                    <a:cubicBezTo>
                      <a:pt x="184764" y="193976"/>
                      <a:pt x="186869" y="192717"/>
                      <a:pt x="188326" y="190737"/>
                    </a:cubicBezTo>
                    <a:cubicBezTo>
                      <a:pt x="191281" y="186786"/>
                      <a:pt x="190229" y="181224"/>
                      <a:pt x="185938" y="178172"/>
                    </a:cubicBezTo>
                    <a:cubicBezTo>
                      <a:pt x="146347" y="151110"/>
                      <a:pt x="110845" y="118191"/>
                      <a:pt x="77974" y="83956"/>
                    </a:cubicBezTo>
                    <a:cubicBezTo>
                      <a:pt x="52147" y="57044"/>
                      <a:pt x="27170" y="29561"/>
                      <a:pt x="3650" y="811"/>
                    </a:cubicBezTo>
                    <a:cubicBezTo>
                      <a:pt x="2963" y="-55"/>
                      <a:pt x="1626" y="-253"/>
                      <a:pt x="736" y="342"/>
                    </a:cubicBezTo>
                    <a:cubicBezTo>
                      <a:pt x="-114" y="933"/>
                      <a:pt x="-236" y="2228"/>
                      <a:pt x="412" y="3094"/>
                    </a:cubicBezTo>
                    <a:cubicBezTo>
                      <a:pt x="16119" y="24809"/>
                      <a:pt x="32635" y="45903"/>
                      <a:pt x="49192" y="67018"/>
                    </a:cubicBezTo>
                    <a:cubicBezTo>
                      <a:pt x="62348" y="83709"/>
                      <a:pt x="75343" y="100650"/>
                      <a:pt x="89835" y="116312"/>
                    </a:cubicBezTo>
                    <a:cubicBezTo>
                      <a:pt x="115500" y="144050"/>
                      <a:pt x="144566" y="169901"/>
                      <a:pt x="175372" y="192377"/>
                    </a:cubicBezTo>
                    <a:cubicBezTo>
                      <a:pt x="177518" y="193903"/>
                      <a:pt x="180028" y="194567"/>
                      <a:pt x="182416" y="194271"/>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40"/>
              <p:cNvSpPr/>
              <p:nvPr/>
            </p:nvSpPr>
            <p:spPr>
              <a:xfrm>
                <a:off x="6252900" y="2228073"/>
                <a:ext cx="304765" cy="242832"/>
              </a:xfrm>
              <a:custGeom>
                <a:rect b="b" l="l" r="r" t="t"/>
                <a:pathLst>
                  <a:path extrusionOk="0" h="242832" w="304765">
                    <a:moveTo>
                      <a:pt x="298140" y="242493"/>
                    </a:moveTo>
                    <a:cubicBezTo>
                      <a:pt x="300366" y="241865"/>
                      <a:pt x="302390" y="240436"/>
                      <a:pt x="303605" y="238263"/>
                    </a:cubicBezTo>
                    <a:cubicBezTo>
                      <a:pt x="306033" y="233919"/>
                      <a:pt x="304536" y="228409"/>
                      <a:pt x="300204" y="225976"/>
                    </a:cubicBezTo>
                    <a:cubicBezTo>
                      <a:pt x="238227" y="192211"/>
                      <a:pt x="180096" y="151046"/>
                      <a:pt x="125365" y="106650"/>
                    </a:cubicBezTo>
                    <a:cubicBezTo>
                      <a:pt x="83467" y="72645"/>
                      <a:pt x="42582" y="37358"/>
                      <a:pt x="3193" y="475"/>
                    </a:cubicBezTo>
                    <a:cubicBezTo>
                      <a:pt x="2464" y="-253"/>
                      <a:pt x="1290" y="-103"/>
                      <a:pt x="562" y="646"/>
                    </a:cubicBezTo>
                    <a:cubicBezTo>
                      <a:pt x="-167" y="1395"/>
                      <a:pt x="-207" y="2613"/>
                      <a:pt x="562" y="3346"/>
                    </a:cubicBezTo>
                    <a:cubicBezTo>
                      <a:pt x="27887" y="31104"/>
                      <a:pt x="56062" y="58052"/>
                      <a:pt x="84439" y="84717"/>
                    </a:cubicBezTo>
                    <a:cubicBezTo>
                      <a:pt x="106987" y="105889"/>
                      <a:pt x="129535" y="126972"/>
                      <a:pt x="153460" y="146576"/>
                    </a:cubicBezTo>
                    <a:cubicBezTo>
                      <a:pt x="196491" y="181815"/>
                      <a:pt x="242964" y="214030"/>
                      <a:pt x="291339" y="241679"/>
                    </a:cubicBezTo>
                    <a:cubicBezTo>
                      <a:pt x="293484" y="242894"/>
                      <a:pt x="295954" y="243120"/>
                      <a:pt x="298140" y="242493"/>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40"/>
              <p:cNvSpPr/>
              <p:nvPr/>
            </p:nvSpPr>
            <p:spPr>
              <a:xfrm>
                <a:off x="6254488" y="2334092"/>
                <a:ext cx="223991" cy="120743"/>
              </a:xfrm>
              <a:custGeom>
                <a:rect b="b" l="l" r="r" t="t"/>
                <a:pathLst>
                  <a:path extrusionOk="0" h="120743" w="223991">
                    <a:moveTo>
                      <a:pt x="219476" y="119351"/>
                    </a:moveTo>
                    <a:cubicBezTo>
                      <a:pt x="221459" y="118161"/>
                      <a:pt x="223119" y="116230"/>
                      <a:pt x="223726" y="113813"/>
                    </a:cubicBezTo>
                    <a:cubicBezTo>
                      <a:pt x="224941" y="108980"/>
                      <a:pt x="221864" y="104057"/>
                      <a:pt x="217047" y="102859"/>
                    </a:cubicBezTo>
                    <a:cubicBezTo>
                      <a:pt x="171505" y="92605"/>
                      <a:pt x="129041" y="72668"/>
                      <a:pt x="87993" y="51014"/>
                    </a:cubicBezTo>
                    <a:cubicBezTo>
                      <a:pt x="58806" y="35620"/>
                      <a:pt x="30428" y="18581"/>
                      <a:pt x="2901" y="381"/>
                    </a:cubicBezTo>
                    <a:cubicBezTo>
                      <a:pt x="2051" y="-223"/>
                      <a:pt x="958" y="-113"/>
                      <a:pt x="351" y="741"/>
                    </a:cubicBezTo>
                    <a:cubicBezTo>
                      <a:pt x="-257" y="1595"/>
                      <a:pt x="-54" y="2870"/>
                      <a:pt x="796" y="3477"/>
                    </a:cubicBezTo>
                    <a:cubicBezTo>
                      <a:pt x="21361" y="19034"/>
                      <a:pt x="42492" y="33741"/>
                      <a:pt x="63785" y="48282"/>
                    </a:cubicBezTo>
                    <a:cubicBezTo>
                      <a:pt x="80463" y="59674"/>
                      <a:pt x="96979" y="71231"/>
                      <a:pt x="114710" y="80963"/>
                    </a:cubicBezTo>
                    <a:cubicBezTo>
                      <a:pt x="145354" y="97778"/>
                      <a:pt x="178913" y="111643"/>
                      <a:pt x="212756" y="120501"/>
                    </a:cubicBezTo>
                    <a:cubicBezTo>
                      <a:pt x="215184" y="121100"/>
                      <a:pt x="217492" y="120541"/>
                      <a:pt x="219476" y="119351"/>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40"/>
              <p:cNvSpPr/>
              <p:nvPr/>
            </p:nvSpPr>
            <p:spPr>
              <a:xfrm>
                <a:off x="6171448" y="2393806"/>
                <a:ext cx="327792" cy="122073"/>
              </a:xfrm>
              <a:custGeom>
                <a:rect b="b" l="l" r="r" t="t"/>
                <a:pathLst>
                  <a:path extrusionOk="0" h="122073" w="327792">
                    <a:moveTo>
                      <a:pt x="323930" y="120650"/>
                    </a:moveTo>
                    <a:cubicBezTo>
                      <a:pt x="325832" y="119367"/>
                      <a:pt x="327128" y="117327"/>
                      <a:pt x="327613" y="114886"/>
                    </a:cubicBezTo>
                    <a:cubicBezTo>
                      <a:pt x="328585" y="110000"/>
                      <a:pt x="325509" y="105243"/>
                      <a:pt x="320610" y="104276"/>
                    </a:cubicBezTo>
                    <a:cubicBezTo>
                      <a:pt x="258188" y="92767"/>
                      <a:pt x="196819" y="74417"/>
                      <a:pt x="137149" y="53014"/>
                    </a:cubicBezTo>
                    <a:cubicBezTo>
                      <a:pt x="91770" y="36745"/>
                      <a:pt x="46957" y="19447"/>
                      <a:pt x="2751" y="194"/>
                    </a:cubicBezTo>
                    <a:cubicBezTo>
                      <a:pt x="1820" y="-243"/>
                      <a:pt x="606" y="69"/>
                      <a:pt x="161" y="1016"/>
                    </a:cubicBezTo>
                    <a:cubicBezTo>
                      <a:pt x="-285" y="1967"/>
                      <a:pt x="241" y="3081"/>
                      <a:pt x="1173" y="3518"/>
                    </a:cubicBezTo>
                    <a:cubicBezTo>
                      <a:pt x="32384" y="18844"/>
                      <a:pt x="63999" y="33389"/>
                      <a:pt x="95737" y="47626"/>
                    </a:cubicBezTo>
                    <a:cubicBezTo>
                      <a:pt x="120997" y="58965"/>
                      <a:pt x="146136" y="70361"/>
                      <a:pt x="172085" y="80064"/>
                    </a:cubicBezTo>
                    <a:cubicBezTo>
                      <a:pt x="219043" y="97629"/>
                      <a:pt x="267903" y="111655"/>
                      <a:pt x="317007" y="121881"/>
                    </a:cubicBezTo>
                    <a:cubicBezTo>
                      <a:pt x="319477" y="122363"/>
                      <a:pt x="321987" y="121934"/>
                      <a:pt x="323930" y="120650"/>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40"/>
              <p:cNvSpPr/>
              <p:nvPr/>
            </p:nvSpPr>
            <p:spPr>
              <a:xfrm>
                <a:off x="6191650" y="2488902"/>
                <a:ext cx="267325" cy="53258"/>
              </a:xfrm>
              <a:custGeom>
                <a:rect b="b" l="l" r="r" t="t"/>
                <a:pathLst>
                  <a:path extrusionOk="0" h="53258" w="267325">
                    <a:moveTo>
                      <a:pt x="259158" y="52150"/>
                    </a:moveTo>
                    <a:cubicBezTo>
                      <a:pt x="264097" y="51721"/>
                      <a:pt x="267700" y="47317"/>
                      <a:pt x="267295" y="42354"/>
                    </a:cubicBezTo>
                    <a:cubicBezTo>
                      <a:pt x="266850" y="37395"/>
                      <a:pt x="262639" y="33719"/>
                      <a:pt x="257660" y="34148"/>
                    </a:cubicBezTo>
                    <a:cubicBezTo>
                      <a:pt x="207545" y="39516"/>
                      <a:pt x="156902" y="33302"/>
                      <a:pt x="107637" y="24445"/>
                    </a:cubicBezTo>
                    <a:cubicBezTo>
                      <a:pt x="72175" y="18073"/>
                      <a:pt x="37119" y="9920"/>
                      <a:pt x="2507" y="91"/>
                    </a:cubicBezTo>
                    <a:cubicBezTo>
                      <a:pt x="1495" y="-224"/>
                      <a:pt x="402" y="302"/>
                      <a:pt x="78" y="1302"/>
                    </a:cubicBezTo>
                    <a:cubicBezTo>
                      <a:pt x="-246" y="2298"/>
                      <a:pt x="483" y="3330"/>
                      <a:pt x="1454" y="3646"/>
                    </a:cubicBezTo>
                    <a:cubicBezTo>
                      <a:pt x="25622" y="12049"/>
                      <a:pt x="49951" y="19437"/>
                      <a:pt x="74483" y="26692"/>
                    </a:cubicBezTo>
                    <a:cubicBezTo>
                      <a:pt x="95290" y="32857"/>
                      <a:pt x="116138" y="39225"/>
                      <a:pt x="137390" y="43730"/>
                    </a:cubicBezTo>
                    <a:cubicBezTo>
                      <a:pt x="176374" y="51988"/>
                      <a:pt x="219284" y="55142"/>
                      <a:pt x="259158" y="52150"/>
                    </a:cubicBezTo>
                    <a:close/>
                  </a:path>
                </a:pathLst>
              </a:custGeom>
              <a:solidFill>
                <a:srgbClr val="89655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25" name="Google Shape;1925;p40"/>
            <p:cNvSpPr/>
            <p:nvPr/>
          </p:nvSpPr>
          <p:spPr>
            <a:xfrm>
              <a:off x="7051347" y="2927563"/>
              <a:ext cx="1439926" cy="1315638"/>
            </a:xfrm>
            <a:custGeom>
              <a:rect b="b" l="l" r="r" t="t"/>
              <a:pathLst>
                <a:path extrusionOk="0" h="1315638" w="1439926">
                  <a:moveTo>
                    <a:pt x="0" y="73376"/>
                  </a:moveTo>
                  <a:lnTo>
                    <a:pt x="68778" y="0"/>
                  </a:lnTo>
                  <a:cubicBezTo>
                    <a:pt x="68778" y="0"/>
                    <a:pt x="423798" y="268593"/>
                    <a:pt x="765946" y="597216"/>
                  </a:cubicBezTo>
                  <a:cubicBezTo>
                    <a:pt x="1108093" y="925839"/>
                    <a:pt x="1463842" y="1289733"/>
                    <a:pt x="1438663" y="1314345"/>
                  </a:cubicBezTo>
                  <a:cubicBezTo>
                    <a:pt x="1413484" y="1338998"/>
                    <a:pt x="1024135" y="1006793"/>
                    <a:pt x="665188" y="695695"/>
                  </a:cubicBezTo>
                  <a:cubicBezTo>
                    <a:pt x="306241" y="384596"/>
                    <a:pt x="0" y="73376"/>
                    <a:pt x="0" y="733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6" name="Google Shape;1926;p40"/>
          <p:cNvGrpSpPr/>
          <p:nvPr/>
        </p:nvGrpSpPr>
        <p:grpSpPr>
          <a:xfrm rot="4670161">
            <a:off x="9710274" y="-927107"/>
            <a:ext cx="3203241" cy="3087172"/>
            <a:chOff x="-176848" y="520700"/>
            <a:chExt cx="3203400" cy="3087325"/>
          </a:xfrm>
        </p:grpSpPr>
        <p:sp>
          <p:nvSpPr>
            <p:cNvPr id="1927" name="Google Shape;1927;p40"/>
            <p:cNvSpPr/>
            <p:nvPr/>
          </p:nvSpPr>
          <p:spPr>
            <a:xfrm flipH="1" rot="-2280742">
              <a:off x="-34639" y="1328338"/>
              <a:ext cx="2918980" cy="1468119"/>
            </a:xfrm>
            <a:prstGeom prst="roundRect">
              <a:avLst>
                <a:gd fmla="val 7856" name="adj"/>
              </a:avLst>
            </a:prstGeom>
            <a:solidFill>
              <a:srgbClr val="F2F2F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928" name="Google Shape;1928;p40"/>
            <p:cNvGrpSpPr/>
            <p:nvPr/>
          </p:nvGrpSpPr>
          <p:grpSpPr>
            <a:xfrm rot="6255629">
              <a:off x="119997" y="896472"/>
              <a:ext cx="2591815" cy="2335781"/>
              <a:chOff x="9424668" y="593175"/>
              <a:chExt cx="3267366" cy="2944597"/>
            </a:xfrm>
          </p:grpSpPr>
          <p:sp>
            <p:nvSpPr>
              <p:cNvPr id="1929" name="Google Shape;1929;p40"/>
              <p:cNvSpPr/>
              <p:nvPr/>
            </p:nvSpPr>
            <p:spPr>
              <a:xfrm>
                <a:off x="9924159" y="593175"/>
                <a:ext cx="712655" cy="712655"/>
              </a:xfrm>
              <a:custGeom>
                <a:rect b="b" l="l" r="r" t="t"/>
                <a:pathLst>
                  <a:path extrusionOk="0" h="419209" w="419209">
                    <a:moveTo>
                      <a:pt x="43575" y="81670"/>
                    </a:moveTo>
                    <a:cubicBezTo>
                      <a:pt x="114215" y="-10021"/>
                      <a:pt x="245819" y="-27071"/>
                      <a:pt x="337550" y="43586"/>
                    </a:cubicBezTo>
                    <a:cubicBezTo>
                      <a:pt x="429240" y="114242"/>
                      <a:pt x="446283" y="245850"/>
                      <a:pt x="375602" y="337540"/>
                    </a:cubicBezTo>
                    <a:cubicBezTo>
                      <a:pt x="304962" y="429230"/>
                      <a:pt x="173358" y="446281"/>
                      <a:pt x="81668" y="375625"/>
                    </a:cubicBezTo>
                    <a:cubicBezTo>
                      <a:pt x="-10022" y="304969"/>
                      <a:pt x="-27065" y="173360"/>
                      <a:pt x="43575" y="816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40"/>
              <p:cNvSpPr/>
              <p:nvPr/>
            </p:nvSpPr>
            <p:spPr>
              <a:xfrm>
                <a:off x="10609219" y="1121106"/>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4" y="429233"/>
                      <a:pt x="173349" y="446283"/>
                      <a:pt x="81660" y="375627"/>
                    </a:cubicBezTo>
                    <a:cubicBezTo>
                      <a:pt x="-10030" y="304968"/>
                      <a:pt x="-27073" y="173359"/>
                      <a:pt x="43607" y="816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40"/>
              <p:cNvSpPr/>
              <p:nvPr/>
            </p:nvSpPr>
            <p:spPr>
              <a:xfrm>
                <a:off x="11294318" y="1649039"/>
                <a:ext cx="712655" cy="712655"/>
              </a:xfrm>
              <a:custGeom>
                <a:rect b="b" l="l" r="r" t="t"/>
                <a:pathLst>
                  <a:path extrusionOk="0" h="419209" w="419209">
                    <a:moveTo>
                      <a:pt x="43575" y="81670"/>
                    </a:moveTo>
                    <a:cubicBezTo>
                      <a:pt x="114214" y="-10020"/>
                      <a:pt x="245860" y="-27071"/>
                      <a:pt x="337550" y="43585"/>
                    </a:cubicBezTo>
                    <a:cubicBezTo>
                      <a:pt x="429240" y="114241"/>
                      <a:pt x="446282" y="245850"/>
                      <a:pt x="375602" y="337540"/>
                    </a:cubicBezTo>
                    <a:cubicBezTo>
                      <a:pt x="304962" y="429230"/>
                      <a:pt x="173358" y="446280"/>
                      <a:pt x="81668" y="375624"/>
                    </a:cubicBezTo>
                    <a:cubicBezTo>
                      <a:pt x="-10022" y="304968"/>
                      <a:pt x="-27065" y="173360"/>
                      <a:pt x="43575" y="8167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40"/>
              <p:cNvSpPr/>
              <p:nvPr/>
            </p:nvSpPr>
            <p:spPr>
              <a:xfrm>
                <a:off x="11979378" y="2176971"/>
                <a:ext cx="712655" cy="712660"/>
              </a:xfrm>
              <a:custGeom>
                <a:rect b="b" l="l" r="r" t="t"/>
                <a:pathLst>
                  <a:path extrusionOk="0" h="419212" w="419209">
                    <a:moveTo>
                      <a:pt x="43607" y="81669"/>
                    </a:moveTo>
                    <a:cubicBezTo>
                      <a:pt x="114247" y="-10021"/>
                      <a:pt x="245851" y="-27072"/>
                      <a:pt x="337542" y="43588"/>
                    </a:cubicBezTo>
                    <a:cubicBezTo>
                      <a:pt x="429232" y="114244"/>
                      <a:pt x="446274" y="245853"/>
                      <a:pt x="375635" y="337543"/>
                    </a:cubicBezTo>
                    <a:cubicBezTo>
                      <a:pt x="304955" y="429233"/>
                      <a:pt x="173350" y="446284"/>
                      <a:pt x="81660" y="375628"/>
                    </a:cubicBezTo>
                    <a:cubicBezTo>
                      <a:pt x="-10030" y="304968"/>
                      <a:pt x="-27073" y="173359"/>
                      <a:pt x="43607" y="816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40"/>
              <p:cNvSpPr/>
              <p:nvPr/>
            </p:nvSpPr>
            <p:spPr>
              <a:xfrm>
                <a:off x="9424668" y="1241318"/>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40"/>
              <p:cNvSpPr/>
              <p:nvPr/>
            </p:nvSpPr>
            <p:spPr>
              <a:xfrm>
                <a:off x="10109744" y="1769248"/>
                <a:ext cx="712669" cy="712660"/>
              </a:xfrm>
              <a:custGeom>
                <a:rect b="b" l="l" r="r" t="t"/>
                <a:pathLst>
                  <a:path extrusionOk="0" h="419212" w="419217">
                    <a:moveTo>
                      <a:pt x="43575" y="81669"/>
                    </a:moveTo>
                    <a:cubicBezTo>
                      <a:pt x="114255" y="-10021"/>
                      <a:pt x="245860" y="-27072"/>
                      <a:pt x="337550" y="43588"/>
                    </a:cubicBezTo>
                    <a:cubicBezTo>
                      <a:pt x="429240" y="114244"/>
                      <a:pt x="446282" y="245853"/>
                      <a:pt x="375643" y="337543"/>
                    </a:cubicBezTo>
                    <a:cubicBezTo>
                      <a:pt x="304963" y="429233"/>
                      <a:pt x="173358" y="446284"/>
                      <a:pt x="81668" y="375627"/>
                    </a:cubicBezTo>
                    <a:cubicBezTo>
                      <a:pt x="-10022" y="304968"/>
                      <a:pt x="-27065" y="173359"/>
                      <a:pt x="43575" y="8166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40"/>
              <p:cNvSpPr/>
              <p:nvPr/>
            </p:nvSpPr>
            <p:spPr>
              <a:xfrm>
                <a:off x="10794858" y="2297182"/>
                <a:ext cx="712655" cy="712657"/>
              </a:xfrm>
              <a:custGeom>
                <a:rect b="b" l="l" r="r" t="t"/>
                <a:pathLst>
                  <a:path extrusionOk="0" h="419210" w="419209">
                    <a:moveTo>
                      <a:pt x="43575" y="81670"/>
                    </a:moveTo>
                    <a:cubicBezTo>
                      <a:pt x="114215" y="-10020"/>
                      <a:pt x="245860" y="-27071"/>
                      <a:pt x="337550" y="43585"/>
                    </a:cubicBezTo>
                    <a:cubicBezTo>
                      <a:pt x="429240" y="114245"/>
                      <a:pt x="446282" y="245853"/>
                      <a:pt x="375602" y="337544"/>
                    </a:cubicBezTo>
                    <a:cubicBezTo>
                      <a:pt x="304963" y="429234"/>
                      <a:pt x="173358" y="446280"/>
                      <a:pt x="81668" y="375624"/>
                    </a:cubicBezTo>
                    <a:cubicBezTo>
                      <a:pt x="-10022" y="304968"/>
                      <a:pt x="-27065" y="173360"/>
                      <a:pt x="43575" y="816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40"/>
              <p:cNvSpPr/>
              <p:nvPr/>
            </p:nvSpPr>
            <p:spPr>
              <a:xfrm>
                <a:off x="11479917" y="2825112"/>
                <a:ext cx="712655" cy="712660"/>
              </a:xfrm>
              <a:custGeom>
                <a:rect b="b" l="l" r="r" t="t"/>
                <a:pathLst>
                  <a:path extrusionOk="0" h="419212" w="419209">
                    <a:moveTo>
                      <a:pt x="43607" y="81669"/>
                    </a:moveTo>
                    <a:cubicBezTo>
                      <a:pt x="114247" y="-10021"/>
                      <a:pt x="245852" y="-27072"/>
                      <a:pt x="337542" y="43588"/>
                    </a:cubicBezTo>
                    <a:cubicBezTo>
                      <a:pt x="429232" y="114244"/>
                      <a:pt x="446275" y="245853"/>
                      <a:pt x="375635" y="337543"/>
                    </a:cubicBezTo>
                    <a:cubicBezTo>
                      <a:pt x="304955" y="429233"/>
                      <a:pt x="173350" y="446284"/>
                      <a:pt x="81660" y="375628"/>
                    </a:cubicBezTo>
                    <a:cubicBezTo>
                      <a:pt x="-10030" y="304968"/>
                      <a:pt x="-27073" y="173359"/>
                      <a:pt x="43607" y="816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40"/>
              <p:cNvSpPr/>
              <p:nvPr/>
            </p:nvSpPr>
            <p:spPr>
              <a:xfrm>
                <a:off x="9424906" y="1241543"/>
                <a:ext cx="712659" cy="712657"/>
              </a:xfrm>
              <a:custGeom>
                <a:rect b="b" l="l" r="r" t="t"/>
                <a:pathLst>
                  <a:path extrusionOk="0" h="419210" w="419211">
                    <a:moveTo>
                      <a:pt x="43592" y="81670"/>
                    </a:moveTo>
                    <a:cubicBezTo>
                      <a:pt x="114232" y="-10020"/>
                      <a:pt x="245836" y="-27071"/>
                      <a:pt x="337526" y="43585"/>
                    </a:cubicBezTo>
                    <a:cubicBezTo>
                      <a:pt x="429217" y="114245"/>
                      <a:pt x="446300" y="245854"/>
                      <a:pt x="375619" y="337544"/>
                    </a:cubicBezTo>
                    <a:cubicBezTo>
                      <a:pt x="304979" y="429234"/>
                      <a:pt x="173375" y="446280"/>
                      <a:pt x="81685" y="375624"/>
                    </a:cubicBezTo>
                    <a:cubicBezTo>
                      <a:pt x="-10005" y="304968"/>
                      <a:pt x="-27088" y="173360"/>
                      <a:pt x="43592" y="81670"/>
                    </a:cubicBezTo>
                    <a:close/>
                  </a:path>
                </a:pathLst>
              </a:custGeom>
              <a:solidFill>
                <a:srgbClr val="FFFFFF">
                  <a:alpha val="202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1" name="Shape 1941"/>
        <p:cNvGrpSpPr/>
        <p:nvPr/>
      </p:nvGrpSpPr>
      <p:grpSpPr>
        <a:xfrm>
          <a:off x="0" y="0"/>
          <a:ext cx="0" cy="0"/>
          <a:chOff x="0" y="0"/>
          <a:chExt cx="0" cy="0"/>
        </a:xfrm>
      </p:grpSpPr>
      <p:sp>
        <p:nvSpPr>
          <p:cNvPr id="1942" name="Google Shape;1942;p41"/>
          <p:cNvSpPr txBox="1"/>
          <p:nvPr>
            <p:ph type="title"/>
          </p:nvPr>
        </p:nvSpPr>
        <p:spPr>
          <a:xfrm>
            <a:off x="2576852" y="13516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943" name="Google Shape;1943;p41"/>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1944" name="Google Shape;1944;p41"/>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fontScale="92500" lnSpcReduction="2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1945" name="Google Shape;1945;p41"/>
          <p:cNvSpPr/>
          <p:nvPr/>
        </p:nvSpPr>
        <p:spPr>
          <a:xfrm>
            <a:off x="5989978" y="51040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46" name="Google Shape;1946;p41"/>
          <p:cNvGrpSpPr/>
          <p:nvPr/>
        </p:nvGrpSpPr>
        <p:grpSpPr>
          <a:xfrm>
            <a:off x="6523080" y="5094439"/>
            <a:ext cx="411849" cy="411917"/>
            <a:chOff x="5162200" y="4097750"/>
            <a:chExt cx="338385" cy="338414"/>
          </a:xfrm>
        </p:grpSpPr>
        <p:sp>
          <p:nvSpPr>
            <p:cNvPr id="1947" name="Google Shape;1947;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8" name="Google Shape;1948;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9" name="Google Shape;1949;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50" name="Google Shape;1950;p41"/>
          <p:cNvSpPr/>
          <p:nvPr/>
        </p:nvSpPr>
        <p:spPr>
          <a:xfrm>
            <a:off x="5257088" y="51454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4" name="Shape 1954"/>
        <p:cNvGrpSpPr/>
        <p:nvPr/>
      </p:nvGrpSpPr>
      <p:grpSpPr>
        <a:xfrm>
          <a:off x="0" y="0"/>
          <a:ext cx="0" cy="0"/>
          <a:chOff x="0" y="0"/>
          <a:chExt cx="0" cy="0"/>
        </a:xfrm>
      </p:grpSpPr>
      <p:sp>
        <p:nvSpPr>
          <p:cNvPr id="1955" name="Google Shape;1955;p42"/>
          <p:cNvSpPr txBox="1"/>
          <p:nvPr>
            <p:ph type="title"/>
          </p:nvPr>
        </p:nvSpPr>
        <p:spPr>
          <a:xfrm>
            <a:off x="850650" y="553228"/>
            <a:ext cx="10490700" cy="876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Today is Monday April 22nd.</a:t>
            </a:r>
            <a:endParaRPr/>
          </a:p>
        </p:txBody>
      </p:sp>
      <p:sp>
        <p:nvSpPr>
          <p:cNvPr id="1956" name="Google Shape;1956;p42"/>
          <p:cNvSpPr txBox="1"/>
          <p:nvPr>
            <p:ph idx="1" type="body"/>
          </p:nvPr>
        </p:nvSpPr>
        <p:spPr>
          <a:xfrm>
            <a:off x="1117450" y="2628275"/>
            <a:ext cx="3951900" cy="339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1957" name="Google Shape;1957;p42"/>
          <p:cNvSpPr txBox="1"/>
          <p:nvPr>
            <p:ph idx="2" type="subTitle"/>
          </p:nvPr>
        </p:nvSpPr>
        <p:spPr>
          <a:xfrm>
            <a:off x="1117450" y="1752000"/>
            <a:ext cx="3951900" cy="876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Agenda</a:t>
            </a:r>
            <a:endParaRPr/>
          </a:p>
        </p:txBody>
      </p:sp>
      <p:sp>
        <p:nvSpPr>
          <p:cNvPr id="1958" name="Google Shape;1958;p42"/>
          <p:cNvSpPr txBox="1"/>
          <p:nvPr>
            <p:ph idx="3" type="body"/>
          </p:nvPr>
        </p:nvSpPr>
        <p:spPr>
          <a:xfrm>
            <a:off x="6128171" y="2522400"/>
            <a:ext cx="4924200" cy="1137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1959" name="Google Shape;1959;p42"/>
          <p:cNvSpPr txBox="1"/>
          <p:nvPr>
            <p:ph idx="4" type="subTitle"/>
          </p:nvPr>
        </p:nvSpPr>
        <p:spPr>
          <a:xfrm>
            <a:off x="6128225" y="1904400"/>
            <a:ext cx="4924200" cy="6942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Reminders</a:t>
            </a:r>
            <a:endParaRPr/>
          </a:p>
        </p:txBody>
      </p:sp>
      <p:sp>
        <p:nvSpPr>
          <p:cNvPr id="1960" name="Google Shape;1960;p42"/>
          <p:cNvSpPr txBox="1"/>
          <p:nvPr>
            <p:ph idx="5" type="body"/>
          </p:nvPr>
        </p:nvSpPr>
        <p:spPr>
          <a:xfrm>
            <a:off x="6128175" y="4919075"/>
            <a:ext cx="4924200" cy="1266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p:txBody>
      </p:sp>
      <p:sp>
        <p:nvSpPr>
          <p:cNvPr id="1961" name="Google Shape;1961;p42"/>
          <p:cNvSpPr txBox="1"/>
          <p:nvPr>
            <p:ph idx="6" type="subTitle"/>
          </p:nvPr>
        </p:nvSpPr>
        <p:spPr>
          <a:xfrm>
            <a:off x="6128175" y="4266575"/>
            <a:ext cx="4924200" cy="6942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Add your title here</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65" name="Shape 1965"/>
        <p:cNvGrpSpPr/>
        <p:nvPr/>
      </p:nvGrpSpPr>
      <p:grpSpPr>
        <a:xfrm>
          <a:off x="0" y="0"/>
          <a:ext cx="0" cy="0"/>
          <a:chOff x="0" y="0"/>
          <a:chExt cx="0" cy="0"/>
        </a:xfrm>
      </p:grpSpPr>
      <p:sp>
        <p:nvSpPr>
          <p:cNvPr id="1966" name="Google Shape;1966;p43"/>
          <p:cNvSpPr txBox="1"/>
          <p:nvPr>
            <p:ph type="title"/>
          </p:nvPr>
        </p:nvSpPr>
        <p:spPr>
          <a:xfrm>
            <a:off x="3118657" y="1525550"/>
            <a:ext cx="6368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1967" name="Google Shape;1967;p43"/>
          <p:cNvSpPr txBox="1"/>
          <p:nvPr>
            <p:ph idx="1" type="body"/>
          </p:nvPr>
        </p:nvSpPr>
        <p:spPr>
          <a:xfrm>
            <a:off x="3118650" y="2590750"/>
            <a:ext cx="6368100" cy="2933700"/>
          </a:xfrm>
          <a:prstGeom prst="rect">
            <a:avLst/>
          </a:prstGeom>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605"/>
              <a:buNone/>
            </a:pPr>
            <a:r>
              <a:rPr lang="en" sz="3000"/>
              <a:t>Presentation Template: </a:t>
            </a:r>
            <a:r>
              <a:rPr lang="en" sz="3000" u="sng">
                <a:solidFill>
                  <a:schemeClr val="hlink"/>
                </a:solidFill>
                <a:hlinkClick r:id="rId3"/>
              </a:rPr>
              <a:t>SlidesMania</a:t>
            </a:r>
            <a:endParaRPr sz="3000"/>
          </a:p>
          <a:p>
            <a:pPr indent="0" lvl="0" marL="0" rtl="0" algn="l">
              <a:lnSpc>
                <a:spcPct val="115000"/>
              </a:lnSpc>
              <a:spcBef>
                <a:spcPts val="1600"/>
              </a:spcBef>
              <a:spcAft>
                <a:spcPts val="0"/>
              </a:spcAft>
              <a:buSzPts val="605"/>
              <a:buNone/>
            </a:pPr>
            <a:r>
              <a:rPr lang="en" sz="3000"/>
              <a:t>Sample Images: </a:t>
            </a:r>
            <a:r>
              <a:rPr lang="en" sz="3000" u="sng">
                <a:solidFill>
                  <a:schemeClr val="hlink"/>
                </a:solidFill>
                <a:hlinkClick r:id="rId4"/>
              </a:rPr>
              <a:t>Unsplash</a:t>
            </a:r>
            <a:endParaRPr sz="3000"/>
          </a:p>
          <a:p>
            <a:pPr indent="0" lvl="0" marL="0" rtl="0" algn="l">
              <a:lnSpc>
                <a:spcPct val="115000"/>
              </a:lnSpc>
              <a:spcBef>
                <a:spcPts val="1600"/>
              </a:spcBef>
              <a:spcAft>
                <a:spcPts val="1600"/>
              </a:spcAft>
              <a:buSzPts val="605"/>
              <a:buNone/>
            </a:pPr>
            <a:r>
              <a:rPr lang="en" sz="3000"/>
              <a:t>Fonts used in this presentation: Caveat and </a:t>
            </a:r>
            <a:r>
              <a:rPr lang="en" sz="3000">
                <a:latin typeface="Caveat Brush"/>
                <a:ea typeface="Caveat Brush"/>
                <a:cs typeface="Caveat Brush"/>
                <a:sym typeface="Caveat Brush"/>
              </a:rPr>
              <a:t>Caveat Brush.</a:t>
            </a:r>
            <a:endParaRPr sz="3000">
              <a:latin typeface="Caveat Brush"/>
              <a:ea typeface="Caveat Brush"/>
              <a:cs typeface="Caveat Brush"/>
              <a:sym typeface="Caveat Brush"/>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1" name="Shape 1971"/>
        <p:cNvGrpSpPr/>
        <p:nvPr/>
      </p:nvGrpSpPr>
      <p:grpSpPr>
        <a:xfrm>
          <a:off x="0" y="0"/>
          <a:ext cx="0" cy="0"/>
          <a:chOff x="0" y="0"/>
          <a:chExt cx="0" cy="0"/>
        </a:xfrm>
      </p:grpSpPr>
      <p:sp>
        <p:nvSpPr>
          <p:cNvPr id="1972" name="Google Shape;1972;p44"/>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a:p>
        </p:txBody>
      </p:sp>
      <p:grpSp>
        <p:nvGrpSpPr>
          <p:cNvPr id="1973" name="Google Shape;1973;p44"/>
          <p:cNvGrpSpPr/>
          <p:nvPr/>
        </p:nvGrpSpPr>
        <p:grpSpPr>
          <a:xfrm>
            <a:off x="3494551" y="1724227"/>
            <a:ext cx="405160" cy="253589"/>
            <a:chOff x="4797800" y="1994125"/>
            <a:chExt cx="306475" cy="186025"/>
          </a:xfrm>
        </p:grpSpPr>
        <p:sp>
          <p:nvSpPr>
            <p:cNvPr id="1974" name="Google Shape;1974;p44"/>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5" name="Google Shape;1975;p44"/>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76" name="Google Shape;1976;p44"/>
          <p:cNvSpPr/>
          <p:nvPr/>
        </p:nvSpPr>
        <p:spPr>
          <a:xfrm>
            <a:off x="2937359" y="174012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7" name="Google Shape;1977;p44"/>
          <p:cNvSpPr/>
          <p:nvPr/>
        </p:nvSpPr>
        <p:spPr>
          <a:xfrm>
            <a:off x="2522271" y="165671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8" name="Google Shape;1978;p44"/>
          <p:cNvSpPr/>
          <p:nvPr/>
        </p:nvSpPr>
        <p:spPr>
          <a:xfrm>
            <a:off x="4049306" y="172459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9" name="Google Shape;1979;p44"/>
          <p:cNvSpPr/>
          <p:nvPr/>
        </p:nvSpPr>
        <p:spPr>
          <a:xfrm>
            <a:off x="4552811" y="168173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0" name="Google Shape;1980;p44"/>
          <p:cNvSpPr/>
          <p:nvPr/>
        </p:nvSpPr>
        <p:spPr>
          <a:xfrm>
            <a:off x="5542128" y="171541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81" name="Google Shape;1981;p44"/>
          <p:cNvGrpSpPr/>
          <p:nvPr/>
        </p:nvGrpSpPr>
        <p:grpSpPr>
          <a:xfrm>
            <a:off x="6087846" y="1728252"/>
            <a:ext cx="352082" cy="254203"/>
            <a:chOff x="4250025" y="2848800"/>
            <a:chExt cx="266325" cy="186475"/>
          </a:xfrm>
        </p:grpSpPr>
        <p:sp>
          <p:nvSpPr>
            <p:cNvPr id="1982" name="Google Shape;1982;p44"/>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3" name="Google Shape;1983;p44"/>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4" name="Google Shape;1984;p44"/>
          <p:cNvGrpSpPr/>
          <p:nvPr/>
        </p:nvGrpSpPr>
        <p:grpSpPr>
          <a:xfrm>
            <a:off x="6685194" y="1692366"/>
            <a:ext cx="343224" cy="326555"/>
            <a:chOff x="4707700" y="2822475"/>
            <a:chExt cx="259625" cy="239550"/>
          </a:xfrm>
        </p:grpSpPr>
        <p:sp>
          <p:nvSpPr>
            <p:cNvPr id="1985" name="Google Shape;1985;p44"/>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6" name="Google Shape;1986;p44"/>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7" name="Google Shape;1987;p44"/>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88" name="Google Shape;1988;p44"/>
          <p:cNvSpPr/>
          <p:nvPr/>
        </p:nvSpPr>
        <p:spPr>
          <a:xfrm>
            <a:off x="7159166" y="169595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9" name="Google Shape;1989;p44"/>
          <p:cNvSpPr/>
          <p:nvPr/>
        </p:nvSpPr>
        <p:spPr>
          <a:xfrm>
            <a:off x="7682660" y="172880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90" name="Google Shape;1990;p44"/>
          <p:cNvGrpSpPr/>
          <p:nvPr/>
        </p:nvGrpSpPr>
        <p:grpSpPr>
          <a:xfrm>
            <a:off x="8320359" y="1655866"/>
            <a:ext cx="351487" cy="398940"/>
            <a:chOff x="6425500" y="2795700"/>
            <a:chExt cx="265875" cy="292650"/>
          </a:xfrm>
        </p:grpSpPr>
        <p:sp>
          <p:nvSpPr>
            <p:cNvPr id="1991" name="Google Shape;1991;p44"/>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2" name="Google Shape;1992;p44"/>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93" name="Google Shape;1993;p44"/>
          <p:cNvSpPr/>
          <p:nvPr/>
        </p:nvSpPr>
        <p:spPr>
          <a:xfrm>
            <a:off x="8818066" y="168836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94" name="Google Shape;1994;p44"/>
          <p:cNvGrpSpPr/>
          <p:nvPr/>
        </p:nvGrpSpPr>
        <p:grpSpPr>
          <a:xfrm>
            <a:off x="9398406" y="1710510"/>
            <a:ext cx="350297" cy="290464"/>
            <a:chOff x="5549875" y="2418425"/>
            <a:chExt cx="264975" cy="213075"/>
          </a:xfrm>
        </p:grpSpPr>
        <p:sp>
          <p:nvSpPr>
            <p:cNvPr id="1995" name="Google Shape;1995;p44"/>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6" name="Google Shape;1996;p44"/>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97" name="Google Shape;1997;p44"/>
          <p:cNvSpPr/>
          <p:nvPr/>
        </p:nvSpPr>
        <p:spPr>
          <a:xfrm>
            <a:off x="2544375" y="231934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98" name="Google Shape;1998;p44"/>
          <p:cNvGrpSpPr/>
          <p:nvPr/>
        </p:nvGrpSpPr>
        <p:grpSpPr>
          <a:xfrm>
            <a:off x="3494482" y="2355017"/>
            <a:ext cx="299598" cy="308322"/>
            <a:chOff x="3739275" y="2525850"/>
            <a:chExt cx="226625" cy="226175"/>
          </a:xfrm>
        </p:grpSpPr>
        <p:sp>
          <p:nvSpPr>
            <p:cNvPr id="1999" name="Google Shape;1999;p44"/>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0" name="Google Shape;2000;p44"/>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1" name="Google Shape;2001;p44"/>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2" name="Google Shape;2002;p44"/>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03" name="Google Shape;2003;p44"/>
          <p:cNvGrpSpPr/>
          <p:nvPr/>
        </p:nvGrpSpPr>
        <p:grpSpPr>
          <a:xfrm>
            <a:off x="2967664" y="2328247"/>
            <a:ext cx="272464" cy="361861"/>
            <a:chOff x="4518575" y="2506200"/>
            <a:chExt cx="206100" cy="265450"/>
          </a:xfrm>
        </p:grpSpPr>
        <p:sp>
          <p:nvSpPr>
            <p:cNvPr id="2004" name="Google Shape;2004;p44"/>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5" name="Google Shape;2005;p44"/>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6" name="Google Shape;2006;p44"/>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7" name="Google Shape;2007;p44"/>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8" name="Google Shape;2008;p44"/>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9" name="Google Shape;2009;p44"/>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0" name="Google Shape;2010;p44"/>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1" name="Google Shape;2011;p44"/>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2" name="Google Shape;2012;p44"/>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13" name="Google Shape;2013;p44"/>
          <p:cNvGrpSpPr/>
          <p:nvPr/>
        </p:nvGrpSpPr>
        <p:grpSpPr>
          <a:xfrm>
            <a:off x="4048864" y="2355217"/>
            <a:ext cx="299631" cy="308322"/>
            <a:chOff x="4164375" y="1677425"/>
            <a:chExt cx="226650" cy="226175"/>
          </a:xfrm>
        </p:grpSpPr>
        <p:sp>
          <p:nvSpPr>
            <p:cNvPr id="2014" name="Google Shape;2014;p44"/>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5" name="Google Shape;2015;p44"/>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6" name="Google Shape;2016;p44"/>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7" name="Google Shape;2017;p44"/>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8" name="Google Shape;2018;p44"/>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19" name="Google Shape;2019;p44"/>
          <p:cNvGrpSpPr/>
          <p:nvPr/>
        </p:nvGrpSpPr>
        <p:grpSpPr>
          <a:xfrm>
            <a:off x="5102830" y="2346406"/>
            <a:ext cx="299003" cy="308322"/>
            <a:chOff x="5226025" y="1677425"/>
            <a:chExt cx="226175" cy="226175"/>
          </a:xfrm>
        </p:grpSpPr>
        <p:sp>
          <p:nvSpPr>
            <p:cNvPr id="2020" name="Google Shape;2020;p44"/>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1" name="Google Shape;2021;p44"/>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2" name="Google Shape;2022;p44"/>
          <p:cNvGrpSpPr/>
          <p:nvPr/>
        </p:nvGrpSpPr>
        <p:grpSpPr>
          <a:xfrm>
            <a:off x="4576214" y="2346499"/>
            <a:ext cx="299003" cy="308322"/>
            <a:chOff x="4835275" y="1198350"/>
            <a:chExt cx="226175" cy="226175"/>
          </a:xfrm>
        </p:grpSpPr>
        <p:sp>
          <p:nvSpPr>
            <p:cNvPr id="2023" name="Google Shape;2023;p44"/>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4" name="Google Shape;2024;p44"/>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5" name="Google Shape;2025;p44"/>
          <p:cNvGrpSpPr/>
          <p:nvPr/>
        </p:nvGrpSpPr>
        <p:grpSpPr>
          <a:xfrm>
            <a:off x="6263059" y="2330398"/>
            <a:ext cx="347356" cy="358215"/>
            <a:chOff x="968775" y="1180050"/>
            <a:chExt cx="262750" cy="262775"/>
          </a:xfrm>
        </p:grpSpPr>
        <p:sp>
          <p:nvSpPr>
            <p:cNvPr id="2026" name="Google Shape;2026;p44"/>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7" name="Google Shape;2027;p44"/>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8" name="Google Shape;2028;p44"/>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9" name="Google Shape;2029;p44"/>
          <p:cNvGrpSpPr/>
          <p:nvPr/>
        </p:nvGrpSpPr>
        <p:grpSpPr>
          <a:xfrm>
            <a:off x="5627957" y="2397467"/>
            <a:ext cx="386288" cy="224042"/>
            <a:chOff x="1678900" y="1231350"/>
            <a:chExt cx="292200" cy="164350"/>
          </a:xfrm>
        </p:grpSpPr>
        <p:sp>
          <p:nvSpPr>
            <p:cNvPr id="2030" name="Google Shape;2030;p44"/>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1" name="Google Shape;2031;p44"/>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2" name="Google Shape;2032;p44"/>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33" name="Google Shape;2033;p44"/>
          <p:cNvSpPr/>
          <p:nvPr/>
        </p:nvSpPr>
        <p:spPr>
          <a:xfrm>
            <a:off x="6946946" y="231936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34" name="Google Shape;2034;p44"/>
          <p:cNvGrpSpPr/>
          <p:nvPr/>
        </p:nvGrpSpPr>
        <p:grpSpPr>
          <a:xfrm>
            <a:off x="7391193" y="2324006"/>
            <a:ext cx="322006" cy="353205"/>
            <a:chOff x="2405550" y="1181850"/>
            <a:chExt cx="243575" cy="259100"/>
          </a:xfrm>
        </p:grpSpPr>
        <p:sp>
          <p:nvSpPr>
            <p:cNvPr id="2035" name="Google Shape;2035;p44"/>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6" name="Google Shape;2036;p44"/>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7" name="Google Shape;2037;p44"/>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8" name="Google Shape;2038;p44"/>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9" name="Google Shape;2039;p44"/>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0" name="Google Shape;2040;p44"/>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1" name="Google Shape;2041;p44"/>
          <p:cNvSpPr/>
          <p:nvPr/>
        </p:nvSpPr>
        <p:spPr>
          <a:xfrm>
            <a:off x="7999337" y="234698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42" name="Google Shape;2042;p44"/>
          <p:cNvGrpSpPr/>
          <p:nvPr/>
        </p:nvGrpSpPr>
        <p:grpSpPr>
          <a:xfrm>
            <a:off x="8424381" y="2321808"/>
            <a:ext cx="286610" cy="357601"/>
            <a:chOff x="3086700" y="1180050"/>
            <a:chExt cx="216800" cy="262325"/>
          </a:xfrm>
        </p:grpSpPr>
        <p:sp>
          <p:nvSpPr>
            <p:cNvPr id="2043" name="Google Shape;2043;p44"/>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4" name="Google Shape;2044;p44"/>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45" name="Google Shape;2045;p44"/>
          <p:cNvGrpSpPr/>
          <p:nvPr/>
        </p:nvGrpSpPr>
        <p:grpSpPr>
          <a:xfrm>
            <a:off x="8930975" y="2309948"/>
            <a:ext cx="228243" cy="381321"/>
            <a:chOff x="3741075" y="1171575"/>
            <a:chExt cx="172650" cy="279725"/>
          </a:xfrm>
        </p:grpSpPr>
        <p:sp>
          <p:nvSpPr>
            <p:cNvPr id="2046" name="Google Shape;2046;p44"/>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7" name="Google Shape;2047;p44"/>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8" name="Google Shape;2048;p44"/>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9" name="Google Shape;2049;p44"/>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0" name="Google Shape;2050;p44"/>
          <p:cNvSpPr/>
          <p:nvPr/>
        </p:nvSpPr>
        <p:spPr>
          <a:xfrm>
            <a:off x="9389386" y="232234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1" name="Google Shape;2051;p44"/>
          <p:cNvGrpSpPr/>
          <p:nvPr/>
        </p:nvGrpSpPr>
        <p:grpSpPr>
          <a:xfrm>
            <a:off x="2452469" y="3054052"/>
            <a:ext cx="351520" cy="253623"/>
            <a:chOff x="952700" y="1101100"/>
            <a:chExt cx="265900" cy="186050"/>
          </a:xfrm>
        </p:grpSpPr>
        <p:sp>
          <p:nvSpPr>
            <p:cNvPr id="2052" name="Google Shape;2052;p44"/>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3" name="Google Shape;2053;p44"/>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4" name="Google Shape;2054;p44"/>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5" name="Google Shape;2055;p44"/>
          <p:cNvSpPr/>
          <p:nvPr/>
        </p:nvSpPr>
        <p:spPr>
          <a:xfrm>
            <a:off x="2978941" y="297089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6" name="Google Shape;2056;p44"/>
          <p:cNvSpPr/>
          <p:nvPr/>
        </p:nvSpPr>
        <p:spPr>
          <a:xfrm>
            <a:off x="3400803" y="299830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7" name="Google Shape;2057;p44"/>
          <p:cNvSpPr/>
          <p:nvPr/>
        </p:nvSpPr>
        <p:spPr>
          <a:xfrm>
            <a:off x="3972421" y="299836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8" name="Google Shape;2058;p44"/>
          <p:cNvSpPr/>
          <p:nvPr/>
        </p:nvSpPr>
        <p:spPr>
          <a:xfrm>
            <a:off x="4581788" y="303650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9" name="Google Shape;2059;p44"/>
          <p:cNvGrpSpPr/>
          <p:nvPr/>
        </p:nvGrpSpPr>
        <p:grpSpPr>
          <a:xfrm>
            <a:off x="5143737" y="3032652"/>
            <a:ext cx="317875" cy="344208"/>
            <a:chOff x="5583325" y="1073450"/>
            <a:chExt cx="240450" cy="252500"/>
          </a:xfrm>
        </p:grpSpPr>
        <p:sp>
          <p:nvSpPr>
            <p:cNvPr id="2060" name="Google Shape;2060;p44"/>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1" name="Google Shape;2061;p44"/>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2" name="Google Shape;2062;p44"/>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3" name="Google Shape;2063;p44"/>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64" name="Google Shape;2064;p44"/>
          <p:cNvGrpSpPr/>
          <p:nvPr/>
        </p:nvGrpSpPr>
        <p:grpSpPr>
          <a:xfrm>
            <a:off x="5627610" y="3022403"/>
            <a:ext cx="386850" cy="294962"/>
            <a:chOff x="1502275" y="3638775"/>
            <a:chExt cx="292625" cy="216375"/>
          </a:xfrm>
        </p:grpSpPr>
        <p:sp>
          <p:nvSpPr>
            <p:cNvPr id="2065" name="Google Shape;2065;p4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6" name="Google Shape;2066;p4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7" name="Google Shape;2067;p4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8" name="Google Shape;2068;p4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9" name="Google Shape;2069;p4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0" name="Google Shape;2070;p44"/>
          <p:cNvGrpSpPr/>
          <p:nvPr/>
        </p:nvGrpSpPr>
        <p:grpSpPr>
          <a:xfrm>
            <a:off x="6182644" y="2966889"/>
            <a:ext cx="354428" cy="362441"/>
            <a:chOff x="3171000" y="4021950"/>
            <a:chExt cx="268100" cy="265875"/>
          </a:xfrm>
        </p:grpSpPr>
        <p:sp>
          <p:nvSpPr>
            <p:cNvPr id="2071" name="Google Shape;2071;p4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2" name="Google Shape;2072;p4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73" name="Google Shape;2073;p44"/>
          <p:cNvSpPr/>
          <p:nvPr/>
        </p:nvSpPr>
        <p:spPr>
          <a:xfrm>
            <a:off x="6703421" y="300123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4" name="Google Shape;2074;p44"/>
          <p:cNvSpPr/>
          <p:nvPr/>
        </p:nvSpPr>
        <p:spPr>
          <a:xfrm>
            <a:off x="7257808" y="298568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75" name="Google Shape;2075;p44"/>
          <p:cNvGrpSpPr/>
          <p:nvPr/>
        </p:nvGrpSpPr>
        <p:grpSpPr>
          <a:xfrm>
            <a:off x="7771920" y="3018542"/>
            <a:ext cx="334400" cy="344821"/>
            <a:chOff x="5684575" y="4038000"/>
            <a:chExt cx="252950" cy="252950"/>
          </a:xfrm>
        </p:grpSpPr>
        <p:sp>
          <p:nvSpPr>
            <p:cNvPr id="2076" name="Google Shape;2076;p44"/>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7" name="Google Shape;2077;p44"/>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8" name="Google Shape;2078;p44"/>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9" name="Google Shape;2079;p44"/>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0" name="Google Shape;2080;p44"/>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1" name="Google Shape;2081;p44"/>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2" name="Google Shape;2082;p44"/>
          <p:cNvGrpSpPr/>
          <p:nvPr/>
        </p:nvGrpSpPr>
        <p:grpSpPr>
          <a:xfrm>
            <a:off x="8365515" y="2976976"/>
            <a:ext cx="247115" cy="399520"/>
            <a:chOff x="1982675" y="3599525"/>
            <a:chExt cx="186925" cy="293075"/>
          </a:xfrm>
        </p:grpSpPr>
        <p:sp>
          <p:nvSpPr>
            <p:cNvPr id="2083" name="Google Shape;2083;p44"/>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4" name="Google Shape;2084;p44"/>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5" name="Google Shape;2085;p44"/>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6" name="Google Shape;2086;p44"/>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7" name="Google Shape;2087;p44"/>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8" name="Google Shape;2088;p44"/>
          <p:cNvGrpSpPr/>
          <p:nvPr/>
        </p:nvGrpSpPr>
        <p:grpSpPr>
          <a:xfrm>
            <a:off x="8871522" y="2976975"/>
            <a:ext cx="178106" cy="398940"/>
            <a:chOff x="2397075" y="3602200"/>
            <a:chExt cx="134725" cy="292650"/>
          </a:xfrm>
        </p:grpSpPr>
        <p:sp>
          <p:nvSpPr>
            <p:cNvPr id="2089" name="Google Shape;2089;p44"/>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0" name="Google Shape;2090;p44"/>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1" name="Google Shape;2091;p44"/>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2" name="Google Shape;2092;p44"/>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3" name="Google Shape;2093;p44"/>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94" name="Google Shape;2094;p44"/>
          <p:cNvGrpSpPr/>
          <p:nvPr/>
        </p:nvGrpSpPr>
        <p:grpSpPr>
          <a:xfrm>
            <a:off x="2505638" y="3661399"/>
            <a:ext cx="246520" cy="383741"/>
            <a:chOff x="2717350" y="3603525"/>
            <a:chExt cx="186475" cy="281500"/>
          </a:xfrm>
        </p:grpSpPr>
        <p:sp>
          <p:nvSpPr>
            <p:cNvPr id="2095" name="Google Shape;2095;p44"/>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6" name="Google Shape;2096;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7" name="Google Shape;2097;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8" name="Google Shape;2098;p44"/>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99" name="Google Shape;2099;p44"/>
          <p:cNvSpPr/>
          <p:nvPr/>
        </p:nvSpPr>
        <p:spPr>
          <a:xfrm>
            <a:off x="9307479" y="300147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00" name="Google Shape;2100;p44"/>
          <p:cNvGrpSpPr/>
          <p:nvPr/>
        </p:nvGrpSpPr>
        <p:grpSpPr>
          <a:xfrm>
            <a:off x="2948557" y="3671742"/>
            <a:ext cx="332053" cy="363054"/>
            <a:chOff x="3927075" y="3612900"/>
            <a:chExt cx="251175" cy="266325"/>
          </a:xfrm>
        </p:grpSpPr>
        <p:sp>
          <p:nvSpPr>
            <p:cNvPr id="2101" name="Google Shape;2101;p44"/>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2" name="Google Shape;2102;p44"/>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3" name="Google Shape;2103;p44"/>
          <p:cNvGrpSpPr/>
          <p:nvPr/>
        </p:nvGrpSpPr>
        <p:grpSpPr>
          <a:xfrm>
            <a:off x="3476663" y="3731339"/>
            <a:ext cx="336152" cy="347241"/>
            <a:chOff x="4324975" y="3617800"/>
            <a:chExt cx="254275" cy="254725"/>
          </a:xfrm>
        </p:grpSpPr>
        <p:sp>
          <p:nvSpPr>
            <p:cNvPr id="2104" name="Google Shape;2104;p44"/>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5" name="Google Shape;2105;p44"/>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6" name="Google Shape;2106;p44"/>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7" name="Google Shape;2107;p44"/>
          <p:cNvGrpSpPr/>
          <p:nvPr/>
        </p:nvGrpSpPr>
        <p:grpSpPr>
          <a:xfrm>
            <a:off x="4010321" y="3797011"/>
            <a:ext cx="399872" cy="217737"/>
            <a:chOff x="4728650" y="3665975"/>
            <a:chExt cx="302475" cy="159725"/>
          </a:xfrm>
        </p:grpSpPr>
        <p:sp>
          <p:nvSpPr>
            <p:cNvPr id="2108" name="Google Shape;2108;p44"/>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9" name="Google Shape;2109;p44"/>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0" name="Google Shape;2110;p44"/>
          <p:cNvGrpSpPr/>
          <p:nvPr/>
        </p:nvGrpSpPr>
        <p:grpSpPr>
          <a:xfrm>
            <a:off x="4536987" y="3754171"/>
            <a:ext cx="382719" cy="282796"/>
            <a:chOff x="5164925" y="3642775"/>
            <a:chExt cx="289500" cy="207450"/>
          </a:xfrm>
        </p:grpSpPr>
        <p:sp>
          <p:nvSpPr>
            <p:cNvPr id="2111" name="Google Shape;2111;p44"/>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2" name="Google Shape;2112;p44"/>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3" name="Google Shape;2113;p44"/>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4" name="Google Shape;2114;p44"/>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5" name="Google Shape;2115;p44"/>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16" name="Google Shape;2116;p44"/>
          <p:cNvSpPr/>
          <p:nvPr/>
        </p:nvSpPr>
        <p:spPr>
          <a:xfrm>
            <a:off x="5137778" y="366789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7" name="Google Shape;2117;p44"/>
          <p:cNvSpPr/>
          <p:nvPr/>
        </p:nvSpPr>
        <p:spPr>
          <a:xfrm>
            <a:off x="5641596" y="369981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8" name="Google Shape;2118;p44"/>
          <p:cNvSpPr/>
          <p:nvPr/>
        </p:nvSpPr>
        <p:spPr>
          <a:xfrm>
            <a:off x="6118818" y="368906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9" name="Google Shape;2119;p44"/>
          <p:cNvSpPr/>
          <p:nvPr/>
        </p:nvSpPr>
        <p:spPr>
          <a:xfrm>
            <a:off x="6699819" y="361533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0" name="Google Shape;2120;p44"/>
          <p:cNvSpPr/>
          <p:nvPr/>
        </p:nvSpPr>
        <p:spPr>
          <a:xfrm>
            <a:off x="7209172" y="361504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1" name="Google Shape;2121;p44"/>
          <p:cNvSpPr/>
          <p:nvPr/>
        </p:nvSpPr>
        <p:spPr>
          <a:xfrm>
            <a:off x="7718526" y="360749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2" name="Google Shape;2122;p44"/>
          <p:cNvSpPr/>
          <p:nvPr/>
        </p:nvSpPr>
        <p:spPr>
          <a:xfrm>
            <a:off x="8332518" y="366396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23" name="Google Shape;2123;p44"/>
          <p:cNvGrpSpPr/>
          <p:nvPr/>
        </p:nvGrpSpPr>
        <p:grpSpPr>
          <a:xfrm>
            <a:off x="8857612" y="3668391"/>
            <a:ext cx="327294" cy="334632"/>
            <a:chOff x="5717150" y="2098500"/>
            <a:chExt cx="247575" cy="245475"/>
          </a:xfrm>
        </p:grpSpPr>
        <p:sp>
          <p:nvSpPr>
            <p:cNvPr id="2124" name="Google Shape;2124;p44"/>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5" name="Google Shape;2125;p44"/>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6" name="Google Shape;2126;p44"/>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27" name="Google Shape;2127;p44"/>
          <p:cNvSpPr/>
          <p:nvPr/>
        </p:nvSpPr>
        <p:spPr>
          <a:xfrm>
            <a:off x="9407228" y="360136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8" name="Google Shape;2128;p44"/>
          <p:cNvSpPr/>
          <p:nvPr/>
        </p:nvSpPr>
        <p:spPr>
          <a:xfrm>
            <a:off x="2443288" y="440007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9" name="Google Shape;2129;p44"/>
          <p:cNvSpPr/>
          <p:nvPr/>
        </p:nvSpPr>
        <p:spPr>
          <a:xfrm>
            <a:off x="2963577" y="438091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0" name="Google Shape;2130;p44"/>
          <p:cNvGrpSpPr/>
          <p:nvPr/>
        </p:nvGrpSpPr>
        <p:grpSpPr>
          <a:xfrm>
            <a:off x="3435086" y="4309317"/>
            <a:ext cx="352082" cy="317455"/>
            <a:chOff x="6435300" y="2742175"/>
            <a:chExt cx="266325" cy="232875"/>
          </a:xfrm>
        </p:grpSpPr>
        <p:sp>
          <p:nvSpPr>
            <p:cNvPr id="2131" name="Google Shape;2131;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2" name="Google Shape;2132;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33" name="Google Shape;2133;p44"/>
          <p:cNvGrpSpPr/>
          <p:nvPr/>
        </p:nvGrpSpPr>
        <p:grpSpPr>
          <a:xfrm>
            <a:off x="4482045" y="4388442"/>
            <a:ext cx="333805" cy="344208"/>
            <a:chOff x="674800" y="2146225"/>
            <a:chExt cx="252500" cy="252500"/>
          </a:xfrm>
        </p:grpSpPr>
        <p:sp>
          <p:nvSpPr>
            <p:cNvPr id="2134" name="Google Shape;2134;p44"/>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5" name="Google Shape;2135;p44"/>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6" name="Google Shape;2136;p44"/>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7" name="Google Shape;2137;p44"/>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38" name="Google Shape;2138;p44"/>
          <p:cNvGrpSpPr/>
          <p:nvPr/>
        </p:nvGrpSpPr>
        <p:grpSpPr>
          <a:xfrm>
            <a:off x="5009093" y="4399928"/>
            <a:ext cx="333805" cy="344208"/>
            <a:chOff x="2164225" y="2146225"/>
            <a:chExt cx="252500" cy="252500"/>
          </a:xfrm>
        </p:grpSpPr>
        <p:sp>
          <p:nvSpPr>
            <p:cNvPr id="2139" name="Google Shape;2139;p44"/>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0" name="Google Shape;2140;p44"/>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1" name="Google Shape;2141;p44"/>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2" name="Google Shape;2142;p44"/>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43" name="Google Shape;2143;p44"/>
          <p:cNvGrpSpPr/>
          <p:nvPr/>
        </p:nvGrpSpPr>
        <p:grpSpPr>
          <a:xfrm>
            <a:off x="3955005" y="4399701"/>
            <a:ext cx="334400" cy="344821"/>
            <a:chOff x="689975" y="1737200"/>
            <a:chExt cx="252950" cy="252950"/>
          </a:xfrm>
        </p:grpSpPr>
        <p:sp>
          <p:nvSpPr>
            <p:cNvPr id="2144" name="Google Shape;2144;p44"/>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5" name="Google Shape;2145;p44"/>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6" name="Google Shape;2146;p44"/>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7" name="Google Shape;2147;p44"/>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8" name="Google Shape;2148;p44"/>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9" name="Google Shape;2149;p44"/>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0" name="Google Shape;2150;p44"/>
          <p:cNvGrpSpPr/>
          <p:nvPr/>
        </p:nvGrpSpPr>
        <p:grpSpPr>
          <a:xfrm>
            <a:off x="5535862" y="4389577"/>
            <a:ext cx="334400" cy="344208"/>
            <a:chOff x="2961350" y="1740750"/>
            <a:chExt cx="252950" cy="252500"/>
          </a:xfrm>
        </p:grpSpPr>
        <p:sp>
          <p:nvSpPr>
            <p:cNvPr id="2151" name="Google Shape;2151;p44"/>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2" name="Google Shape;2152;p44"/>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3" name="Google Shape;2153;p44"/>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4" name="Google Shape;2154;p44"/>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5" name="Google Shape;2155;p44"/>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6" name="Google Shape;2156;p44"/>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57" name="Google Shape;2157;p44"/>
          <p:cNvSpPr/>
          <p:nvPr/>
        </p:nvSpPr>
        <p:spPr>
          <a:xfrm>
            <a:off x="6093542" y="441870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158" name="Google Shape;2158;p44"/>
          <p:cNvGrpSpPr/>
          <p:nvPr/>
        </p:nvGrpSpPr>
        <p:grpSpPr>
          <a:xfrm>
            <a:off x="6619896" y="4337943"/>
            <a:ext cx="271902" cy="376448"/>
            <a:chOff x="4026550" y="3640100"/>
            <a:chExt cx="205675" cy="276150"/>
          </a:xfrm>
        </p:grpSpPr>
        <p:sp>
          <p:nvSpPr>
            <p:cNvPr id="2159" name="Google Shape;2159;p44"/>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0" name="Google Shape;2160;p44"/>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1" name="Google Shape;2161;p44"/>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2" name="Google Shape;2162;p44"/>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3" name="Google Shape;2163;p44"/>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4" name="Google Shape;2164;p44"/>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65" name="Google Shape;2165;p44"/>
          <p:cNvSpPr/>
          <p:nvPr/>
        </p:nvSpPr>
        <p:spPr>
          <a:xfrm>
            <a:off x="7113718" y="440385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66" name="Google Shape;2166;p44"/>
          <p:cNvGrpSpPr/>
          <p:nvPr/>
        </p:nvGrpSpPr>
        <p:grpSpPr>
          <a:xfrm>
            <a:off x="7656500" y="4437178"/>
            <a:ext cx="351487" cy="294826"/>
            <a:chOff x="853250" y="4006875"/>
            <a:chExt cx="265875" cy="216275"/>
          </a:xfrm>
        </p:grpSpPr>
        <p:sp>
          <p:nvSpPr>
            <p:cNvPr id="2167" name="Google Shape;2167;p44"/>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8" name="Google Shape;2168;p44"/>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9" name="Google Shape;2169;p44"/>
          <p:cNvGrpSpPr/>
          <p:nvPr/>
        </p:nvGrpSpPr>
        <p:grpSpPr>
          <a:xfrm>
            <a:off x="8834067" y="4402757"/>
            <a:ext cx="245925" cy="363668"/>
            <a:chOff x="1978675" y="3981800"/>
            <a:chExt cx="186025" cy="266775"/>
          </a:xfrm>
        </p:grpSpPr>
        <p:sp>
          <p:nvSpPr>
            <p:cNvPr id="2170" name="Google Shape;2170;p44"/>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1" name="Google Shape;2171;p44"/>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72" name="Google Shape;2172;p44"/>
          <p:cNvSpPr/>
          <p:nvPr/>
        </p:nvSpPr>
        <p:spPr>
          <a:xfrm>
            <a:off x="8231084" y="442419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73" name="Google Shape;2173;p44"/>
          <p:cNvGrpSpPr/>
          <p:nvPr/>
        </p:nvGrpSpPr>
        <p:grpSpPr>
          <a:xfrm>
            <a:off x="9363807" y="4412201"/>
            <a:ext cx="333805" cy="344821"/>
            <a:chOff x="480325" y="3970200"/>
            <a:chExt cx="252500" cy="252950"/>
          </a:xfrm>
        </p:grpSpPr>
        <p:sp>
          <p:nvSpPr>
            <p:cNvPr id="2174" name="Google Shape;2174;p44"/>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5" name="Google Shape;2175;p44"/>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6" name="Google Shape;2176;p44"/>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7" name="Google Shape;2177;p44"/>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8" name="Google Shape;2178;p44"/>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79" name="Google Shape;2179;p44"/>
          <p:cNvSpPr/>
          <p:nvPr/>
        </p:nvSpPr>
        <p:spPr>
          <a:xfrm>
            <a:off x="2531159" y="502304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0" name="Google Shape;2180;p44"/>
          <p:cNvGrpSpPr/>
          <p:nvPr/>
        </p:nvGrpSpPr>
        <p:grpSpPr>
          <a:xfrm>
            <a:off x="2939531" y="5001806"/>
            <a:ext cx="334400" cy="344208"/>
            <a:chOff x="5745250" y="4378350"/>
            <a:chExt cx="252950" cy="252500"/>
          </a:xfrm>
        </p:grpSpPr>
        <p:sp>
          <p:nvSpPr>
            <p:cNvPr id="2181" name="Google Shape;2181;p44"/>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2" name="Google Shape;2182;p44"/>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83" name="Google Shape;2183;p44"/>
          <p:cNvGrpSpPr/>
          <p:nvPr/>
        </p:nvGrpSpPr>
        <p:grpSpPr>
          <a:xfrm>
            <a:off x="3449029" y="5006066"/>
            <a:ext cx="334400" cy="344821"/>
            <a:chOff x="6130650" y="4381475"/>
            <a:chExt cx="252950" cy="252950"/>
          </a:xfrm>
        </p:grpSpPr>
        <p:sp>
          <p:nvSpPr>
            <p:cNvPr id="2184" name="Google Shape;2184;p44"/>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5" name="Google Shape;2185;p44"/>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6" name="Google Shape;2186;p44"/>
          <p:cNvSpPr/>
          <p:nvPr/>
        </p:nvSpPr>
        <p:spPr>
          <a:xfrm>
            <a:off x="3956066" y="502096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7" name="Google Shape;2187;p44"/>
          <p:cNvGrpSpPr/>
          <p:nvPr/>
        </p:nvGrpSpPr>
        <p:grpSpPr>
          <a:xfrm>
            <a:off x="4456833" y="5029149"/>
            <a:ext cx="352082" cy="299802"/>
            <a:chOff x="6919750" y="1464650"/>
            <a:chExt cx="266325" cy="219925"/>
          </a:xfrm>
        </p:grpSpPr>
        <p:sp>
          <p:nvSpPr>
            <p:cNvPr id="2188" name="Google Shape;2188;p44"/>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9" name="Google Shape;2189;p44"/>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0" name="Google Shape;2190;p44"/>
          <p:cNvGrpSpPr/>
          <p:nvPr/>
        </p:nvGrpSpPr>
        <p:grpSpPr>
          <a:xfrm>
            <a:off x="4983030" y="5004591"/>
            <a:ext cx="366855" cy="339948"/>
            <a:chOff x="4759875" y="1027050"/>
            <a:chExt cx="277500" cy="249375"/>
          </a:xfrm>
        </p:grpSpPr>
        <p:sp>
          <p:nvSpPr>
            <p:cNvPr id="2191" name="Google Shape;2191;p44"/>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2" name="Google Shape;2192;p44"/>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3" name="Google Shape;2193;p44"/>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4" name="Google Shape;2194;p44"/>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5" name="Google Shape;2195;p44"/>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6" name="Google Shape;2196;p44"/>
          <p:cNvGrpSpPr/>
          <p:nvPr/>
        </p:nvGrpSpPr>
        <p:grpSpPr>
          <a:xfrm>
            <a:off x="5524316" y="4988565"/>
            <a:ext cx="372738" cy="343186"/>
            <a:chOff x="3357900" y="1057675"/>
            <a:chExt cx="281950" cy="251750"/>
          </a:xfrm>
        </p:grpSpPr>
        <p:sp>
          <p:nvSpPr>
            <p:cNvPr id="2197" name="Google Shape;2197;p44"/>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8" name="Google Shape;2198;p44"/>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9" name="Google Shape;2199;p44"/>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0" name="Google Shape;2200;p44"/>
          <p:cNvGrpSpPr/>
          <p:nvPr/>
        </p:nvGrpSpPr>
        <p:grpSpPr>
          <a:xfrm>
            <a:off x="6087488" y="4973570"/>
            <a:ext cx="191095" cy="401974"/>
            <a:chOff x="3783900" y="1046675"/>
            <a:chExt cx="144550" cy="294875"/>
          </a:xfrm>
        </p:grpSpPr>
        <p:sp>
          <p:nvSpPr>
            <p:cNvPr id="2201" name="Google Shape;2201;p44"/>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2" name="Google Shape;2202;p44"/>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03" name="Google Shape;2203;p44"/>
          <p:cNvSpPr/>
          <p:nvPr/>
        </p:nvSpPr>
        <p:spPr>
          <a:xfrm>
            <a:off x="6612526" y="499780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04" name="Google Shape;2204;p44"/>
          <p:cNvGrpSpPr/>
          <p:nvPr/>
        </p:nvGrpSpPr>
        <p:grpSpPr>
          <a:xfrm>
            <a:off x="6986767" y="4730953"/>
            <a:ext cx="552596" cy="674409"/>
            <a:chOff x="238550" y="1487175"/>
            <a:chExt cx="418000" cy="494725"/>
          </a:xfrm>
        </p:grpSpPr>
        <p:sp>
          <p:nvSpPr>
            <p:cNvPr id="2205" name="Google Shape;2205;p44"/>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6" name="Google Shape;2206;p44"/>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7" name="Google Shape;2207;p44"/>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8" name="Google Shape;2208;p44"/>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9" name="Google Shape;2209;p44"/>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0" name="Google Shape;2210;p44"/>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1" name="Google Shape;2211;p44"/>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2" name="Google Shape;2212;p44"/>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3" name="Google Shape;2213;p44"/>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14" name="Google Shape;2214;p44"/>
          <p:cNvSpPr/>
          <p:nvPr/>
        </p:nvSpPr>
        <p:spPr>
          <a:xfrm>
            <a:off x="7656162" y="513168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5" name="Google Shape;2215;p44"/>
          <p:cNvSpPr/>
          <p:nvPr/>
        </p:nvSpPr>
        <p:spPr>
          <a:xfrm>
            <a:off x="8147623" y="504245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16" name="Google Shape;2216;p44"/>
          <p:cNvGrpSpPr/>
          <p:nvPr/>
        </p:nvGrpSpPr>
        <p:grpSpPr>
          <a:xfrm>
            <a:off x="8739146" y="5057712"/>
            <a:ext cx="364707" cy="363804"/>
            <a:chOff x="6010925" y="3998175"/>
            <a:chExt cx="275875" cy="266875"/>
          </a:xfrm>
        </p:grpSpPr>
        <p:sp>
          <p:nvSpPr>
            <p:cNvPr id="2217" name="Google Shape;2217;p44"/>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8" name="Google Shape;2218;p44"/>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44"/>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0" name="Google Shape;2220;p44"/>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1" name="Google Shape;2221;p44"/>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2" name="Google Shape;2222;p44"/>
          <p:cNvGrpSpPr/>
          <p:nvPr/>
        </p:nvGrpSpPr>
        <p:grpSpPr>
          <a:xfrm>
            <a:off x="9341341" y="5076337"/>
            <a:ext cx="352082" cy="308322"/>
            <a:chOff x="6866650" y="1038650"/>
            <a:chExt cx="266325" cy="226175"/>
          </a:xfrm>
        </p:grpSpPr>
        <p:sp>
          <p:nvSpPr>
            <p:cNvPr id="2223" name="Google Shape;2223;p44"/>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4" name="Google Shape;2224;p44"/>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5" name="Google Shape;2225;p44"/>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6" name="Google Shape;2226;p44"/>
          <p:cNvGrpSpPr/>
          <p:nvPr/>
        </p:nvGrpSpPr>
        <p:grpSpPr>
          <a:xfrm>
            <a:off x="5078875" y="1712487"/>
            <a:ext cx="272497" cy="362441"/>
            <a:chOff x="2033075" y="2942475"/>
            <a:chExt cx="206125" cy="265875"/>
          </a:xfrm>
        </p:grpSpPr>
        <p:sp>
          <p:nvSpPr>
            <p:cNvPr id="2227" name="Google Shape;2227;p44"/>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8" name="Google Shape;2228;p44"/>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9" name="Google Shape;2229;p44"/>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0" name="Google Shape;2230;p44"/>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1" name="Google Shape;2231;p44"/>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2" name="Google Shape;2232;p44"/>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33" name="Google Shape;2233;p44"/>
          <p:cNvSpPr/>
          <p:nvPr/>
        </p:nvSpPr>
        <p:spPr>
          <a:xfrm>
            <a:off x="2443304" y="565289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4" name="Google Shape;2234;p44"/>
          <p:cNvGrpSpPr/>
          <p:nvPr/>
        </p:nvGrpSpPr>
        <p:grpSpPr>
          <a:xfrm>
            <a:off x="2940589" y="5688889"/>
            <a:ext cx="325576" cy="362441"/>
            <a:chOff x="3081775" y="1061400"/>
            <a:chExt cx="246275" cy="265875"/>
          </a:xfrm>
        </p:grpSpPr>
        <p:sp>
          <p:nvSpPr>
            <p:cNvPr id="2235" name="Google Shape;2235;p44"/>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6" name="Google Shape;2236;p44"/>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7" name="Google Shape;2237;p44"/>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8" name="Google Shape;2238;p44"/>
          <p:cNvGrpSpPr/>
          <p:nvPr/>
        </p:nvGrpSpPr>
        <p:grpSpPr>
          <a:xfrm>
            <a:off x="3480300" y="5731009"/>
            <a:ext cx="369202" cy="325941"/>
            <a:chOff x="2847150" y="1805000"/>
            <a:chExt cx="279275" cy="239100"/>
          </a:xfrm>
        </p:grpSpPr>
        <p:sp>
          <p:nvSpPr>
            <p:cNvPr id="2239" name="Google Shape;2239;p44"/>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0" name="Google Shape;2240;p44"/>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1" name="Google Shape;2241;p44"/>
          <p:cNvSpPr/>
          <p:nvPr/>
        </p:nvSpPr>
        <p:spPr>
          <a:xfrm>
            <a:off x="4062621" y="578078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2" name="Google Shape;2242;p44"/>
          <p:cNvGrpSpPr/>
          <p:nvPr/>
        </p:nvGrpSpPr>
        <p:grpSpPr>
          <a:xfrm>
            <a:off x="4666094" y="5675266"/>
            <a:ext cx="352082" cy="363054"/>
            <a:chOff x="6435300" y="1095300"/>
            <a:chExt cx="266325" cy="266325"/>
          </a:xfrm>
        </p:grpSpPr>
        <p:sp>
          <p:nvSpPr>
            <p:cNvPr id="2243" name="Google Shape;2243;p44"/>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4" name="Google Shape;2244;p44"/>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5" name="Google Shape;2245;p44"/>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6" name="Google Shape;2246;p44"/>
          <p:cNvSpPr/>
          <p:nvPr/>
        </p:nvSpPr>
        <p:spPr>
          <a:xfrm>
            <a:off x="5229944" y="568945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7" name="Google Shape;2247;p44"/>
          <p:cNvSpPr/>
          <p:nvPr/>
        </p:nvSpPr>
        <p:spPr>
          <a:xfrm>
            <a:off x="5690695" y="566114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8" name="Google Shape;2248;p44"/>
          <p:cNvGrpSpPr/>
          <p:nvPr/>
        </p:nvGrpSpPr>
        <p:grpSpPr>
          <a:xfrm>
            <a:off x="6219163" y="5670330"/>
            <a:ext cx="301350" cy="363054"/>
            <a:chOff x="4506525" y="1060950"/>
            <a:chExt cx="227950" cy="266325"/>
          </a:xfrm>
        </p:grpSpPr>
        <p:sp>
          <p:nvSpPr>
            <p:cNvPr id="2249" name="Google Shape;2249;p44"/>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0" name="Google Shape;2250;p44"/>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1" name="Google Shape;2251;p44"/>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2" name="Google Shape;2252;p44"/>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3" name="Google Shape;2253;p44"/>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4" name="Google Shape;2254;p44"/>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5" name="Google Shape;2255;p44"/>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56" name="Google Shape;2256;p44"/>
          <p:cNvSpPr/>
          <p:nvPr/>
        </p:nvSpPr>
        <p:spPr>
          <a:xfrm>
            <a:off x="6678211" y="579361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7" name="Google Shape;2257;p44"/>
          <p:cNvSpPr/>
          <p:nvPr/>
        </p:nvSpPr>
        <p:spPr>
          <a:xfrm>
            <a:off x="7674929" y="574797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58" name="Google Shape;2258;p44"/>
          <p:cNvGrpSpPr/>
          <p:nvPr/>
        </p:nvGrpSpPr>
        <p:grpSpPr>
          <a:xfrm>
            <a:off x="7224798" y="5748186"/>
            <a:ext cx="251246" cy="356340"/>
            <a:chOff x="867500" y="3647700"/>
            <a:chExt cx="190050" cy="261400"/>
          </a:xfrm>
        </p:grpSpPr>
        <p:sp>
          <p:nvSpPr>
            <p:cNvPr id="2259" name="Google Shape;2259;p44"/>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0" name="Google Shape;2260;p44"/>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1" name="Google Shape;2261;p44"/>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2" name="Google Shape;2262;p44"/>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3" name="Google Shape;2263;p44"/>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4" name="Google Shape;2264;p44"/>
          <p:cNvSpPr/>
          <p:nvPr/>
        </p:nvSpPr>
        <p:spPr>
          <a:xfrm>
            <a:off x="8181374" y="571483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5" name="Google Shape;2265;p44"/>
          <p:cNvSpPr/>
          <p:nvPr/>
        </p:nvSpPr>
        <p:spPr>
          <a:xfrm>
            <a:off x="8783180" y="571356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66" name="Google Shape;2266;p44"/>
          <p:cNvGrpSpPr/>
          <p:nvPr/>
        </p:nvGrpSpPr>
        <p:grpSpPr>
          <a:xfrm>
            <a:off x="9367075" y="5703359"/>
            <a:ext cx="299598" cy="398327"/>
            <a:chOff x="3707175" y="1322350"/>
            <a:chExt cx="226625" cy="292200"/>
          </a:xfrm>
        </p:grpSpPr>
        <p:sp>
          <p:nvSpPr>
            <p:cNvPr id="2267" name="Google Shape;2267;p44"/>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8" name="Google Shape;2268;p44"/>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72" name="Shape 227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000000"/>
      </a:dk1>
      <a:lt1>
        <a:srgbClr val="F7DDBB"/>
      </a:lt1>
      <a:dk2>
        <a:srgbClr val="425340"/>
      </a:dk2>
      <a:lt2>
        <a:srgbClr val="FFFFFF"/>
      </a:lt2>
      <a:accent1>
        <a:srgbClr val="FEC868"/>
      </a:accent1>
      <a:accent2>
        <a:srgbClr val="FCA64F"/>
      </a:accent2>
      <a:accent3>
        <a:srgbClr val="A8B85A"/>
      </a:accent3>
      <a:accent4>
        <a:srgbClr val="58602F"/>
      </a:accent4>
      <a:accent5>
        <a:srgbClr val="E95B6D"/>
      </a:accent5>
      <a:accent6>
        <a:srgbClr val="E94258"/>
      </a:accent6>
      <a:hlink>
        <a:srgbClr val="FEC868"/>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