
<file path=[Content_Types].xml><?xml version="1.0" encoding="utf-8"?>
<Types xmlns="http://schemas.openxmlformats.org/package/2006/content-types">
  <Default Extension="png" ContentType="image/png"/>
  <Default Extension="jpeg" ContentType="image/jpeg"/>
  <Default Extension="emf" ContentType="image/x-emf"/>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7" r:id="rId3"/>
    <p:sldId id="257" r:id="rId4"/>
    <p:sldId id="265" r:id="rId5"/>
    <p:sldId id="275" r:id="rId6"/>
    <p:sldId id="283" r:id="rId7"/>
    <p:sldId id="260" r:id="rId8"/>
    <p:sldId id="261" r:id="rId9"/>
    <p:sldId id="288" r:id="rId10"/>
    <p:sldId id="277" r:id="rId11"/>
    <p:sldId id="278" r:id="rId12"/>
    <p:sldId id="268" r:id="rId13"/>
    <p:sldId id="279" r:id="rId14"/>
    <p:sldId id="280" r:id="rId15"/>
    <p:sldId id="286" r:id="rId16"/>
    <p:sldId id="282"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A446C"/>
    <a:srgbClr val="02C403"/>
    <a:srgbClr val="456BAA"/>
    <a:srgbClr val="7ECFEF"/>
    <a:srgbClr val="FF0049"/>
    <a:srgbClr val="0F8582"/>
    <a:srgbClr val="D6CC53"/>
    <a:srgbClr val="EB2264"/>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MasterView">
  <p:normalViewPr horzBarState="maximized">
    <p:restoredLeft sz="15000" autoAdjust="0"/>
    <p:restoredTop sz="94660"/>
  </p:normalViewPr>
  <p:slideViewPr>
    <p:cSldViewPr snapToGrid="0">
      <p:cViewPr varScale="1">
        <p:scale>
          <a:sx n="64" d="100"/>
          <a:sy n="64" d="100"/>
        </p:scale>
        <p:origin x="900"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8" Type="http://schemas.openxmlformats.org/officeDocument/2006/relationships/image" Target="../media/image7.png"/><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 Id="rId9" Type="http://schemas.openxmlformats.org/officeDocument/2006/relationships/image" Target="../media/image8.png"/></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0.jpeg"/><Relationship Id="rId1" Type="http://schemas.openxmlformats.org/officeDocument/2006/relationships/slideMaster" Target="../slideMasters/slideMaster1.xml"/><Relationship Id="rId5" Type="http://schemas.openxmlformats.org/officeDocument/2006/relationships/image" Target="../media/image8.png"/><Relationship Id="rId4"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1.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12.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4.emf"/><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6.emf"/><Relationship Id="rId2" Type="http://schemas.openxmlformats.org/officeDocument/2006/relationships/image" Target="../media/image15.emf"/><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8.emf"/><Relationship Id="rId2" Type="http://schemas.openxmlformats.org/officeDocument/2006/relationships/image" Target="../media/image17.emf"/><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pattFill prst="pct10">
          <a:fgClr>
            <a:schemeClr val="accent1"/>
          </a:fgClr>
          <a:bgClr>
            <a:schemeClr val="bg1"/>
          </a:bgClr>
        </a:pattFill>
        <a:effectLst/>
      </p:bgPr>
    </p:bg>
    <p:spTree>
      <p:nvGrpSpPr>
        <p:cNvPr id="1" name=""/>
        <p:cNvGrpSpPr/>
        <p:nvPr/>
      </p:nvGrpSpPr>
      <p:grpSpPr>
        <a:xfrm>
          <a:off x="0" y="0"/>
          <a:ext cx="0" cy="0"/>
          <a:chOff x="0" y="0"/>
          <a:chExt cx="0" cy="0"/>
        </a:xfrm>
      </p:grpSpPr>
      <p:sp>
        <p:nvSpPr>
          <p:cNvPr id="36" name="Rectangle 35">
            <a:extLst>
              <a:ext uri="{FF2B5EF4-FFF2-40B4-BE49-F238E27FC236}">
                <a16:creationId xmlns:a16="http://schemas.microsoft.com/office/drawing/2014/main" id="{3DFF2B25-926C-41E2-8E7D-83C503C8A589}"/>
              </a:ext>
            </a:extLst>
          </p:cNvPr>
          <p:cNvSpPr/>
          <p:nvPr userDrawn="1"/>
        </p:nvSpPr>
        <p:spPr>
          <a:xfrm>
            <a:off x="0" y="-6484"/>
            <a:ext cx="12192000" cy="6934990"/>
          </a:xfrm>
          <a:prstGeom prst="rect">
            <a:avLst/>
          </a:prstGeom>
          <a:blipFill dpi="0" rotWithShape="1">
            <a:blip r:embed="rId2" cstate="email">
              <a:alphaModFix amt="71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9B0C8465-C0B7-4FAA-B879-71F2A717D27B}"/>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2768023" y="1474958"/>
            <a:ext cx="6655954" cy="4382894"/>
          </a:xfrm>
          <a:prstGeom prst="rect">
            <a:avLst/>
          </a:prstGeom>
          <a:effectLst>
            <a:outerShdw blurRad="12700" sx="102000" sy="102000" algn="ctr" rotWithShape="0">
              <a:prstClr val="black">
                <a:alpha val="40000"/>
              </a:prstClr>
            </a:outerShdw>
          </a:effectLst>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09975" y="2775701"/>
            <a:ext cx="4972051" cy="1306598"/>
          </a:xfrm>
          <a:prstGeom prst="rect">
            <a:avLst/>
          </a:prstGeom>
        </p:spPr>
        <p:txBody>
          <a:bodyPr lIns="91425" tIns="91425" rIns="91425" bIns="91425" anchor="ctr" anchorCtr="0">
            <a:normAutofit/>
          </a:bodyPr>
          <a:lstStyle>
            <a:lvl1pPr lvl="0" algn="ctr" rtl="0">
              <a:spcBef>
                <a:spcPts val="0"/>
              </a:spcBef>
              <a:buSzPct val="100000"/>
              <a:defRPr sz="4400">
                <a:solidFill>
                  <a:schemeClr val="bg1"/>
                </a:solidFill>
                <a:latin typeface="+mj-l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6" name="Picture 5">
            <a:extLst>
              <a:ext uri="{FF2B5EF4-FFF2-40B4-BE49-F238E27FC236}">
                <a16:creationId xmlns:a16="http://schemas.microsoft.com/office/drawing/2014/main" id="{5E9F0927-A8F0-4B14-AF83-9B644286BBCF}"/>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rot="6992393" flipV="1">
            <a:off x="4960687" y="333290"/>
            <a:ext cx="1999611" cy="1750501"/>
          </a:xfrm>
          <a:prstGeom prst="rect">
            <a:avLst/>
          </a:prstGeom>
          <a:effectLst>
            <a:outerShdw blurRad="63500" sx="102000" sy="102000" algn="ctr" rotWithShape="0">
              <a:prstClr val="black">
                <a:alpha val="40000"/>
              </a:prstClr>
            </a:outerShdw>
          </a:effectLst>
        </p:spPr>
      </p:pic>
      <p:pic>
        <p:nvPicPr>
          <p:cNvPr id="10" name="Picture 9">
            <a:extLst>
              <a:ext uri="{FF2B5EF4-FFF2-40B4-BE49-F238E27FC236}">
                <a16:creationId xmlns:a16="http://schemas.microsoft.com/office/drawing/2014/main" id="{31D7ED02-D759-4407-A915-36A4DF760EC4}"/>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rot="20483789">
            <a:off x="1873999" y="553805"/>
            <a:ext cx="1721074" cy="1999612"/>
          </a:xfrm>
          <a:prstGeom prst="rect">
            <a:avLst/>
          </a:prstGeom>
          <a:effectLst>
            <a:outerShdw blurRad="63500" sx="102000" sy="102000" algn="ctr" rotWithShape="0">
              <a:prstClr val="black">
                <a:alpha val="40000"/>
              </a:prstClr>
            </a:outerShdw>
          </a:effectLst>
        </p:spPr>
      </p:pic>
      <p:pic>
        <p:nvPicPr>
          <p:cNvPr id="15" name="Picture 14">
            <a:extLst>
              <a:ext uri="{FF2B5EF4-FFF2-40B4-BE49-F238E27FC236}">
                <a16:creationId xmlns:a16="http://schemas.microsoft.com/office/drawing/2014/main" id="{759FD6E1-86AB-4D31-BDA1-A2F93C02D19A}"/>
              </a:ext>
            </a:extLst>
          </p:cNvPr>
          <p:cNvPicPr>
            <a:picLocks noChangeAspect="1"/>
          </p:cNvPicPr>
          <p:nvPr userDrawn="1"/>
        </p:nvPicPr>
        <p:blipFill rotWithShape="1">
          <a:blip r:embed="rId6">
            <a:extLst>
              <a:ext uri="{28A0092B-C50C-407E-A947-70E740481C1C}">
                <a14:useLocalDpi xmlns:a14="http://schemas.microsoft.com/office/drawing/2010/main" val="0"/>
              </a:ext>
            </a:extLst>
          </a:blip>
          <a:srcRect l="25229" r="2219" b="23739"/>
          <a:stretch/>
        </p:blipFill>
        <p:spPr>
          <a:xfrm>
            <a:off x="8063825" y="2865257"/>
            <a:ext cx="3919526" cy="4082299"/>
          </a:xfrm>
          <a:prstGeom prst="rect">
            <a:avLst/>
          </a:prstGeom>
          <a:effectLst>
            <a:outerShdw blurRad="50800" dist="38100" dir="16200000" rotWithShape="0">
              <a:prstClr val="black">
                <a:alpha val="40000"/>
              </a:prstClr>
            </a:outerShdw>
          </a:effectLst>
        </p:spPr>
      </p:pic>
      <p:pic>
        <p:nvPicPr>
          <p:cNvPr id="17" name="Picture 16">
            <a:extLst>
              <a:ext uri="{FF2B5EF4-FFF2-40B4-BE49-F238E27FC236}">
                <a16:creationId xmlns:a16="http://schemas.microsoft.com/office/drawing/2014/main" id="{8117BDCC-4ED7-4C8F-A2F0-1E942F93383C}"/>
              </a:ext>
            </a:extLst>
          </p:cNvPr>
          <p:cNvPicPr>
            <a:picLocks noChangeAspect="1"/>
          </p:cNvPicPr>
          <p:nvPr userDrawn="1"/>
        </p:nvPicPr>
        <p:blipFill>
          <a:blip r:embed="rId7">
            <a:extLst>
              <a:ext uri="{28A0092B-C50C-407E-A947-70E740481C1C}">
                <a14:useLocalDpi xmlns:a14="http://schemas.microsoft.com/office/drawing/2010/main" val="0"/>
              </a:ext>
            </a:extLst>
          </a:blip>
          <a:stretch>
            <a:fillRect/>
          </a:stretch>
        </p:blipFill>
        <p:spPr>
          <a:xfrm>
            <a:off x="1647259" y="2775701"/>
            <a:ext cx="1908579" cy="4082299"/>
          </a:xfrm>
          <a:prstGeom prst="rect">
            <a:avLst/>
          </a:prstGeom>
          <a:effectLst>
            <a:outerShdw blurRad="50800" dist="38100" dir="16200000" rotWithShape="0">
              <a:prstClr val="black">
                <a:alpha val="40000"/>
              </a:prstClr>
            </a:outerShdw>
          </a:effectLst>
        </p:spPr>
      </p:pic>
      <p:pic>
        <p:nvPicPr>
          <p:cNvPr id="27" name="Picture 26">
            <a:extLst>
              <a:ext uri="{FF2B5EF4-FFF2-40B4-BE49-F238E27FC236}">
                <a16:creationId xmlns:a16="http://schemas.microsoft.com/office/drawing/2014/main" id="{2EE02390-853E-494B-8A59-C09B68311D1A}"/>
              </a:ext>
            </a:extLst>
          </p:cNvPr>
          <p:cNvPicPr>
            <a:picLocks noChangeAspect="1"/>
          </p:cNvPicPr>
          <p:nvPr userDrawn="1"/>
        </p:nvPicPr>
        <p:blipFill rotWithShape="1">
          <a:blip r:embed="rId8">
            <a:extLst>
              <a:ext uri="{28A0092B-C50C-407E-A947-70E740481C1C}">
                <a14:useLocalDpi xmlns:a14="http://schemas.microsoft.com/office/drawing/2010/main" val="0"/>
              </a:ext>
            </a:extLst>
          </a:blip>
          <a:srcRect b="74974"/>
          <a:stretch/>
        </p:blipFill>
        <p:spPr>
          <a:xfrm rot="7749100">
            <a:off x="56901" y="-125363"/>
            <a:ext cx="462871" cy="783709"/>
          </a:xfrm>
          <a:custGeom>
            <a:avLst/>
            <a:gdLst>
              <a:gd name="connsiteX0" fmla="*/ 206827 w 462871"/>
              <a:gd name="connsiteY0" fmla="*/ 783709 h 783709"/>
              <a:gd name="connsiteX1" fmla="*/ 0 w 462871"/>
              <a:gd name="connsiteY1" fmla="*/ 529677 h 783709"/>
              <a:gd name="connsiteX2" fmla="*/ 0 w 462871"/>
              <a:gd name="connsiteY2" fmla="*/ 0 h 783709"/>
              <a:gd name="connsiteX3" fmla="*/ 462871 w 462871"/>
              <a:gd name="connsiteY3" fmla="*/ 0 h 783709"/>
              <a:gd name="connsiteX4" fmla="*/ 462871 w 462871"/>
              <a:gd name="connsiteY4" fmla="*/ 575244 h 78370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2871" h="783709">
                <a:moveTo>
                  <a:pt x="206827" y="783709"/>
                </a:moveTo>
                <a:lnTo>
                  <a:pt x="0" y="529677"/>
                </a:lnTo>
                <a:lnTo>
                  <a:pt x="0" y="0"/>
                </a:lnTo>
                <a:lnTo>
                  <a:pt x="462871" y="0"/>
                </a:lnTo>
                <a:lnTo>
                  <a:pt x="462871" y="575244"/>
                </a:lnTo>
                <a:close/>
              </a:path>
            </a:pathLst>
          </a:custGeom>
          <a:effectLst>
            <a:outerShdw blurRad="50800" dist="38100" dir="5400000" algn="t" rotWithShape="0">
              <a:prstClr val="black">
                <a:alpha val="40000"/>
              </a:prstClr>
            </a:outerShdw>
          </a:effectLst>
        </p:spPr>
      </p:pic>
      <p:pic>
        <p:nvPicPr>
          <p:cNvPr id="28" name="Picture 27">
            <a:extLst>
              <a:ext uri="{FF2B5EF4-FFF2-40B4-BE49-F238E27FC236}">
                <a16:creationId xmlns:a16="http://schemas.microsoft.com/office/drawing/2014/main" id="{5D0EC22C-92A7-4E94-9D63-2B3A004639CB}"/>
              </a:ext>
            </a:extLst>
          </p:cNvPr>
          <p:cNvPicPr>
            <a:picLocks noChangeAspect="1"/>
          </p:cNvPicPr>
          <p:nvPr userDrawn="1"/>
        </p:nvPicPr>
        <p:blipFill rotWithShape="1">
          <a:blip r:embed="rId8">
            <a:extLst>
              <a:ext uri="{28A0092B-C50C-407E-A947-70E740481C1C}">
                <a14:useLocalDpi xmlns:a14="http://schemas.microsoft.com/office/drawing/2010/main" val="0"/>
              </a:ext>
            </a:extLst>
          </a:blip>
          <a:srcRect b="74974"/>
          <a:stretch/>
        </p:blipFill>
        <p:spPr>
          <a:xfrm rot="13097005">
            <a:off x="11699253" y="-103096"/>
            <a:ext cx="462871" cy="783709"/>
          </a:xfrm>
          <a:custGeom>
            <a:avLst/>
            <a:gdLst>
              <a:gd name="connsiteX0" fmla="*/ 206827 w 462871"/>
              <a:gd name="connsiteY0" fmla="*/ 783709 h 783709"/>
              <a:gd name="connsiteX1" fmla="*/ 0 w 462871"/>
              <a:gd name="connsiteY1" fmla="*/ 529677 h 783709"/>
              <a:gd name="connsiteX2" fmla="*/ 0 w 462871"/>
              <a:gd name="connsiteY2" fmla="*/ 0 h 783709"/>
              <a:gd name="connsiteX3" fmla="*/ 462871 w 462871"/>
              <a:gd name="connsiteY3" fmla="*/ 0 h 783709"/>
              <a:gd name="connsiteX4" fmla="*/ 462871 w 462871"/>
              <a:gd name="connsiteY4" fmla="*/ 575244 h 78370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2871" h="783709">
                <a:moveTo>
                  <a:pt x="206827" y="783709"/>
                </a:moveTo>
                <a:lnTo>
                  <a:pt x="0" y="529677"/>
                </a:lnTo>
                <a:lnTo>
                  <a:pt x="0" y="0"/>
                </a:lnTo>
                <a:lnTo>
                  <a:pt x="462871" y="0"/>
                </a:lnTo>
                <a:lnTo>
                  <a:pt x="462871" y="575244"/>
                </a:lnTo>
                <a:close/>
              </a:path>
            </a:pathLst>
          </a:custGeom>
          <a:effectLst>
            <a:outerShdw blurRad="50800" dist="38100" dir="5400000" algn="t" rotWithShape="0">
              <a:prstClr val="black">
                <a:alpha val="40000"/>
              </a:prstClr>
            </a:outerShdw>
          </a:effectLst>
        </p:spPr>
      </p:pic>
      <p:pic>
        <p:nvPicPr>
          <p:cNvPr id="29" name="Picture 28">
            <a:extLst>
              <a:ext uri="{FF2B5EF4-FFF2-40B4-BE49-F238E27FC236}">
                <a16:creationId xmlns:a16="http://schemas.microsoft.com/office/drawing/2014/main" id="{B900BE34-97EC-42ED-A432-EA52F5A44FAC}"/>
              </a:ext>
            </a:extLst>
          </p:cNvPr>
          <p:cNvPicPr>
            <a:picLocks noChangeAspect="1"/>
          </p:cNvPicPr>
          <p:nvPr userDrawn="1"/>
        </p:nvPicPr>
        <p:blipFill rotWithShape="1">
          <a:blip r:embed="rId8">
            <a:extLst>
              <a:ext uri="{28A0092B-C50C-407E-A947-70E740481C1C}">
                <a14:useLocalDpi xmlns:a14="http://schemas.microsoft.com/office/drawing/2010/main" val="0"/>
              </a:ext>
            </a:extLst>
          </a:blip>
          <a:srcRect b="74974"/>
          <a:stretch/>
        </p:blipFill>
        <p:spPr>
          <a:xfrm rot="18500023">
            <a:off x="11676964" y="6198578"/>
            <a:ext cx="462871" cy="783709"/>
          </a:xfrm>
          <a:custGeom>
            <a:avLst/>
            <a:gdLst>
              <a:gd name="connsiteX0" fmla="*/ 206827 w 462871"/>
              <a:gd name="connsiteY0" fmla="*/ 783709 h 783709"/>
              <a:gd name="connsiteX1" fmla="*/ 0 w 462871"/>
              <a:gd name="connsiteY1" fmla="*/ 529677 h 783709"/>
              <a:gd name="connsiteX2" fmla="*/ 0 w 462871"/>
              <a:gd name="connsiteY2" fmla="*/ 0 h 783709"/>
              <a:gd name="connsiteX3" fmla="*/ 462871 w 462871"/>
              <a:gd name="connsiteY3" fmla="*/ 0 h 783709"/>
              <a:gd name="connsiteX4" fmla="*/ 462871 w 462871"/>
              <a:gd name="connsiteY4" fmla="*/ 575244 h 78370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2871" h="783709">
                <a:moveTo>
                  <a:pt x="206827" y="783709"/>
                </a:moveTo>
                <a:lnTo>
                  <a:pt x="0" y="529677"/>
                </a:lnTo>
                <a:lnTo>
                  <a:pt x="0" y="0"/>
                </a:lnTo>
                <a:lnTo>
                  <a:pt x="462871" y="0"/>
                </a:lnTo>
                <a:lnTo>
                  <a:pt x="462871" y="575244"/>
                </a:lnTo>
                <a:close/>
              </a:path>
            </a:pathLst>
          </a:custGeom>
          <a:effectLst>
            <a:outerShdw blurRad="50800" dist="38100" dir="10800000" algn="r" rotWithShape="0">
              <a:prstClr val="black">
                <a:alpha val="40000"/>
              </a:prstClr>
            </a:outerShdw>
          </a:effectLst>
        </p:spPr>
      </p:pic>
      <p:pic>
        <p:nvPicPr>
          <p:cNvPr id="30" name="Picture 29">
            <a:extLst>
              <a:ext uri="{FF2B5EF4-FFF2-40B4-BE49-F238E27FC236}">
                <a16:creationId xmlns:a16="http://schemas.microsoft.com/office/drawing/2014/main" id="{C74C2D56-3A36-4F25-8BE6-0FB4D9ACF16D}"/>
              </a:ext>
            </a:extLst>
          </p:cNvPr>
          <p:cNvPicPr>
            <a:picLocks noChangeAspect="1"/>
          </p:cNvPicPr>
          <p:nvPr userDrawn="1"/>
        </p:nvPicPr>
        <p:blipFill rotWithShape="1">
          <a:blip r:embed="rId8">
            <a:extLst>
              <a:ext uri="{28A0092B-C50C-407E-A947-70E740481C1C}">
                <a14:useLocalDpi xmlns:a14="http://schemas.microsoft.com/office/drawing/2010/main" val="0"/>
              </a:ext>
            </a:extLst>
          </a:blip>
          <a:srcRect b="74974"/>
          <a:stretch/>
        </p:blipFill>
        <p:spPr>
          <a:xfrm rot="2347712">
            <a:off x="33719" y="6177903"/>
            <a:ext cx="462871" cy="783709"/>
          </a:xfrm>
          <a:custGeom>
            <a:avLst/>
            <a:gdLst>
              <a:gd name="connsiteX0" fmla="*/ 206827 w 462871"/>
              <a:gd name="connsiteY0" fmla="*/ 783709 h 783709"/>
              <a:gd name="connsiteX1" fmla="*/ 0 w 462871"/>
              <a:gd name="connsiteY1" fmla="*/ 529677 h 783709"/>
              <a:gd name="connsiteX2" fmla="*/ 0 w 462871"/>
              <a:gd name="connsiteY2" fmla="*/ 0 h 783709"/>
              <a:gd name="connsiteX3" fmla="*/ 462871 w 462871"/>
              <a:gd name="connsiteY3" fmla="*/ 0 h 783709"/>
              <a:gd name="connsiteX4" fmla="*/ 462871 w 462871"/>
              <a:gd name="connsiteY4" fmla="*/ 575244 h 78370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2871" h="783709">
                <a:moveTo>
                  <a:pt x="206827" y="783709"/>
                </a:moveTo>
                <a:lnTo>
                  <a:pt x="0" y="529677"/>
                </a:lnTo>
                <a:lnTo>
                  <a:pt x="0" y="0"/>
                </a:lnTo>
                <a:lnTo>
                  <a:pt x="462871" y="0"/>
                </a:lnTo>
                <a:lnTo>
                  <a:pt x="462871" y="575244"/>
                </a:lnTo>
                <a:close/>
              </a:path>
            </a:pathLst>
          </a:custGeom>
          <a:effectLst>
            <a:outerShdw blurRad="50800" dist="38100" algn="l" rotWithShape="0">
              <a:prstClr val="black">
                <a:alpha val="40000"/>
              </a:prstClr>
            </a:outerShdw>
          </a:effectLst>
        </p:spPr>
      </p:pic>
      <p:pic>
        <p:nvPicPr>
          <p:cNvPr id="22" name="Picture 21">
            <a:extLst>
              <a:ext uri="{FF2B5EF4-FFF2-40B4-BE49-F238E27FC236}">
                <a16:creationId xmlns:a16="http://schemas.microsoft.com/office/drawing/2014/main" id="{60A3342B-58A0-4569-BECA-C83E9A7F8F73}"/>
              </a:ext>
            </a:extLst>
          </p:cNvPr>
          <p:cNvPicPr>
            <a:picLocks noChangeAspect="1"/>
          </p:cNvPicPr>
          <p:nvPr userDrawn="1"/>
        </p:nvPicPr>
        <p:blipFill>
          <a:blip r:embed="rId9">
            <a:extLst>
              <a:ext uri="{28A0092B-C50C-407E-A947-70E740481C1C}">
                <a14:useLocalDpi xmlns:a14="http://schemas.microsoft.com/office/drawing/2010/main" val="0"/>
              </a:ext>
            </a:extLst>
          </a:blip>
          <a:stretch>
            <a:fillRect/>
          </a:stretch>
        </p:blipFill>
        <p:spPr>
          <a:xfrm rot="921539">
            <a:off x="8893526" y="706814"/>
            <a:ext cx="929557" cy="1563179"/>
          </a:xfrm>
          <a:prstGeom prst="rect">
            <a:avLst/>
          </a:prstGeom>
          <a:effectLst>
            <a:outerShdw blurRad="50800" dist="38100" dir="18900000" algn="bl" rotWithShape="0">
              <a:prstClr val="black">
                <a:alpha val="40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pattFill prst="lgGrid">
          <a:fgClr>
            <a:schemeClr val="bg1">
              <a:lumMod val="95000"/>
            </a:schemeClr>
          </a:fgClr>
          <a:bgClr>
            <a:schemeClr val="bg1"/>
          </a:bgClr>
        </a:pattFill>
        <a:effectLst/>
      </p:bgPr>
    </p:bg>
    <p:spTree>
      <p:nvGrpSpPr>
        <p:cNvPr id="1" name="Shape 20"/>
        <p:cNvGrpSpPr/>
        <p:nvPr/>
      </p:nvGrpSpPr>
      <p:grpSpPr>
        <a:xfrm>
          <a:off x="0" y="0"/>
          <a:ext cx="0" cy="0"/>
          <a:chOff x="0" y="0"/>
          <a:chExt cx="0" cy="0"/>
        </a:xfrm>
      </p:grpSpPr>
      <p:sp>
        <p:nvSpPr>
          <p:cNvPr id="8" name="Rectangle 7">
            <a:extLst>
              <a:ext uri="{FF2B5EF4-FFF2-40B4-BE49-F238E27FC236}">
                <a16:creationId xmlns:a16="http://schemas.microsoft.com/office/drawing/2014/main" id="{50071F40-2AE6-4909-A310-68A543ADA4A5}"/>
              </a:ext>
            </a:extLst>
          </p:cNvPr>
          <p:cNvSpPr/>
          <p:nvPr userDrawn="1"/>
        </p:nvSpPr>
        <p:spPr>
          <a:xfrm>
            <a:off x="6362700" y="0"/>
            <a:ext cx="5911901" cy="6858000"/>
          </a:xfrm>
          <a:prstGeom prst="rect">
            <a:avLst/>
          </a:prstGeom>
          <a:solidFill>
            <a:srgbClr val="456BA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1085851" y="2895600"/>
            <a:ext cx="4591050" cy="1024365"/>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1085951" y="4199210"/>
            <a:ext cx="4591050" cy="693155"/>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4" name="Rectangle 3">
            <a:extLst>
              <a:ext uri="{FF2B5EF4-FFF2-40B4-BE49-F238E27FC236}">
                <a16:creationId xmlns:a16="http://schemas.microsoft.com/office/drawing/2014/main" id="{38A46EDD-2255-4EC3-A103-FD7AD9B12410}"/>
              </a:ext>
            </a:extLst>
          </p:cNvPr>
          <p:cNvSpPr/>
          <p:nvPr userDrawn="1"/>
        </p:nvSpPr>
        <p:spPr>
          <a:xfrm>
            <a:off x="6648450" y="0"/>
            <a:ext cx="5543550" cy="6858000"/>
          </a:xfrm>
          <a:prstGeom prst="rect">
            <a:avLst/>
          </a:prstGeom>
          <a:solidFill>
            <a:srgbClr val="7ECFE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A63B0322-B78D-4515-A12E-1BD31440D94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6188919" y="772319"/>
            <a:ext cx="6858000" cy="5313363"/>
          </a:xfrm>
          <a:prstGeom prst="rect">
            <a:avLst/>
          </a:prstGeom>
          <a:effectLst>
            <a:outerShdw blurRad="304800" dist="38100" dir="10800000" algn="r" rotWithShape="0">
              <a:prstClr val="black">
                <a:alpha val="40000"/>
              </a:prstClr>
            </a:outerShdw>
          </a:effectLst>
        </p:spPr>
      </p:pic>
      <p:pic>
        <p:nvPicPr>
          <p:cNvPr id="9" name="Picture 8">
            <a:extLst>
              <a:ext uri="{FF2B5EF4-FFF2-40B4-BE49-F238E27FC236}">
                <a16:creationId xmlns:a16="http://schemas.microsoft.com/office/drawing/2014/main" id="{2D43AF07-91AE-4FD0-80F6-6308DECA41D5}"/>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6992393" flipV="1">
            <a:off x="86045" y="1898807"/>
            <a:ext cx="1999611" cy="175050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bg>
      <p:bgPr>
        <a:pattFill prst="dotGrid">
          <a:fgClr>
            <a:schemeClr val="bg1">
              <a:lumMod val="95000"/>
            </a:schemeClr>
          </a:fgClr>
          <a:bgClr>
            <a:schemeClr val="bg1"/>
          </a:bgClr>
        </a:pattFill>
        <a:effectLst/>
      </p:bgPr>
    </p:bg>
    <p:spTree>
      <p:nvGrpSpPr>
        <p:cNvPr id="1" name="Shape 33"/>
        <p:cNvGrpSpPr/>
        <p:nvPr/>
      </p:nvGrpSpPr>
      <p:grpSpPr>
        <a:xfrm>
          <a:off x="0" y="0"/>
          <a:ext cx="0" cy="0"/>
          <a:chOff x="0" y="0"/>
          <a:chExt cx="0" cy="0"/>
        </a:xfrm>
      </p:grpSpPr>
      <p:pic>
        <p:nvPicPr>
          <p:cNvPr id="21" name="Picture 20">
            <a:extLst>
              <a:ext uri="{FF2B5EF4-FFF2-40B4-BE49-F238E27FC236}">
                <a16:creationId xmlns:a16="http://schemas.microsoft.com/office/drawing/2014/main" id="{7BCBA094-0774-4134-8807-A5B68817630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0" name="Rectangle 19">
            <a:extLst>
              <a:ext uri="{FF2B5EF4-FFF2-40B4-BE49-F238E27FC236}">
                <a16:creationId xmlns:a16="http://schemas.microsoft.com/office/drawing/2014/main" id="{90689C92-4F7E-47C7-9C9D-62EA5356E525}"/>
              </a:ext>
            </a:extLst>
          </p:cNvPr>
          <p:cNvSpPr/>
          <p:nvPr userDrawn="1"/>
        </p:nvSpPr>
        <p:spPr>
          <a:xfrm>
            <a:off x="1343025" y="588058"/>
            <a:ext cx="9505950" cy="5681884"/>
          </a:xfrm>
          <a:prstGeom prst="rect">
            <a:avLst/>
          </a:prstGeom>
          <a:solidFill>
            <a:srgbClr val="EA446C">
              <a:alpha val="90000"/>
            </a:srgbClr>
          </a:solidFill>
          <a:ln w="76200">
            <a:solidFill>
              <a:srgbClr val="7ECFE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23" name="Picture 22">
            <a:extLst>
              <a:ext uri="{FF2B5EF4-FFF2-40B4-BE49-F238E27FC236}">
                <a16:creationId xmlns:a16="http://schemas.microsoft.com/office/drawing/2014/main" id="{BCCFFE99-6C01-4D5E-BC46-BA0E854B16D6}"/>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6992393" flipV="1">
            <a:off x="5369600" y="5582203"/>
            <a:ext cx="1452735" cy="1271754"/>
          </a:xfrm>
          <a:prstGeom prst="rect">
            <a:avLst/>
          </a:prstGeom>
          <a:effectLst>
            <a:outerShdw blurRad="63500" sx="102000" sy="102000" algn="ctr" rotWithShape="0">
              <a:prstClr val="black">
                <a:alpha val="40000"/>
              </a:prstClr>
            </a:outerShdw>
          </a:effectLst>
        </p:spPr>
      </p:pic>
      <p:pic>
        <p:nvPicPr>
          <p:cNvPr id="24" name="Picture 23">
            <a:extLst>
              <a:ext uri="{FF2B5EF4-FFF2-40B4-BE49-F238E27FC236}">
                <a16:creationId xmlns:a16="http://schemas.microsoft.com/office/drawing/2014/main" id="{B43B1B93-4EDE-4A6C-9AD0-6D6511EF64E6}"/>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rot="2196341">
            <a:off x="10490934" y="191984"/>
            <a:ext cx="1045832" cy="1215089"/>
          </a:xfrm>
          <a:prstGeom prst="rect">
            <a:avLst/>
          </a:prstGeom>
          <a:effectLst>
            <a:outerShdw blurRad="63500" sx="102000" sy="102000" algn="ctr" rotWithShape="0">
              <a:prstClr val="black">
                <a:alpha val="40000"/>
              </a:prstClr>
            </a:outerShdw>
          </a:effectLst>
        </p:spPr>
      </p:pic>
      <p:pic>
        <p:nvPicPr>
          <p:cNvPr id="25" name="Picture 24">
            <a:extLst>
              <a:ext uri="{FF2B5EF4-FFF2-40B4-BE49-F238E27FC236}">
                <a16:creationId xmlns:a16="http://schemas.microsoft.com/office/drawing/2014/main" id="{C5C5AE18-752E-436F-ADFD-5D64BFCC4030}"/>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rot="19510079">
            <a:off x="1339707" y="253163"/>
            <a:ext cx="649802" cy="1092732"/>
          </a:xfrm>
          <a:prstGeom prst="rect">
            <a:avLst/>
          </a:prstGeom>
          <a:effectLst>
            <a:outerShdw blurRad="50800" dist="38100" dir="18900000" algn="bl" rotWithShape="0">
              <a:prstClr val="black">
                <a:alpha val="40000"/>
              </a:prstClr>
            </a:outerShdw>
          </a:effectLst>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bg>
      <p:bgPr>
        <a:pattFill prst="lgGrid">
          <a:fgClr>
            <a:schemeClr val="bg1">
              <a:lumMod val="95000"/>
            </a:schemeClr>
          </a:fgClr>
          <a:bgClr>
            <a:schemeClr val="bg1"/>
          </a:bgClr>
        </a:pattFill>
        <a:effectLst/>
      </p:bgPr>
    </p:bg>
    <p:spTree>
      <p:nvGrpSpPr>
        <p:cNvPr id="1" name="Shape 46"/>
        <p:cNvGrpSpPr/>
        <p:nvPr/>
      </p:nvGrpSpPr>
      <p:grpSpPr>
        <a:xfrm>
          <a:off x="0" y="0"/>
          <a:ext cx="0" cy="0"/>
          <a:chOff x="0" y="0"/>
          <a:chExt cx="0" cy="0"/>
        </a:xfrm>
      </p:grpSpPr>
      <p:sp>
        <p:nvSpPr>
          <p:cNvPr id="7" name="Rectangle 6">
            <a:extLst>
              <a:ext uri="{FF2B5EF4-FFF2-40B4-BE49-F238E27FC236}">
                <a16:creationId xmlns:a16="http://schemas.microsoft.com/office/drawing/2014/main" id="{BBA0D5A5-AF25-4BB5-A339-66AB7B1C69BD}"/>
              </a:ext>
            </a:extLst>
          </p:cNvPr>
          <p:cNvSpPr/>
          <p:nvPr userDrawn="1"/>
        </p:nvSpPr>
        <p:spPr>
          <a:xfrm>
            <a:off x="213426" y="0"/>
            <a:ext cx="5582939" cy="6858000"/>
          </a:xfrm>
          <a:prstGeom prst="rect">
            <a:avLst/>
          </a:prstGeom>
          <a:solidFill>
            <a:srgbClr val="D6CC5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4625BB55-C30A-42E3-AFB8-DB7BAC233F9C}"/>
              </a:ext>
            </a:extLst>
          </p:cNvPr>
          <p:cNvSpPr/>
          <p:nvPr userDrawn="1"/>
        </p:nvSpPr>
        <p:spPr>
          <a:xfrm>
            <a:off x="-19049" y="0"/>
            <a:ext cx="5598439" cy="6858000"/>
          </a:xfrm>
          <a:prstGeom prst="rect">
            <a:avLst/>
          </a:prstGeom>
          <a:solidFill>
            <a:srgbClr val="EA44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096000" y="1373516"/>
            <a:ext cx="5295901"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096000" y="2357111"/>
            <a:ext cx="5295901"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65C4BBBB-6EAB-4B22-886B-D085A3D09702}"/>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9049" y="0"/>
            <a:ext cx="5295900" cy="6858000"/>
          </a:xfrm>
          <a:prstGeom prst="rect">
            <a:avLst/>
          </a:prstGeom>
          <a:effectLst>
            <a:outerShdw blurRad="444500" dist="38100" algn="l" rotWithShape="0">
              <a:prstClr val="black">
                <a:alpha val="40000"/>
              </a:prstClr>
            </a:outerShdw>
          </a:effectLst>
        </p:spPr>
      </p:pic>
      <p:pic>
        <p:nvPicPr>
          <p:cNvPr id="11" name="Picture 10">
            <a:extLst>
              <a:ext uri="{FF2B5EF4-FFF2-40B4-BE49-F238E27FC236}">
                <a16:creationId xmlns:a16="http://schemas.microsoft.com/office/drawing/2014/main" id="{7D8A383C-63EA-446A-B234-5BDE2C503C51}"/>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921539">
            <a:off x="11120945" y="782271"/>
            <a:ext cx="541910" cy="911297"/>
          </a:xfrm>
          <a:prstGeom prst="rect">
            <a:avLst/>
          </a:prstGeom>
          <a:effectLst>
            <a:outerShdw blurRad="50800" dist="38100" dir="18900000" algn="bl"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bg>
      <p:bgPr>
        <a:pattFill prst="lgGrid">
          <a:fgClr>
            <a:schemeClr val="bg1">
              <a:lumMod val="95000"/>
            </a:schemeClr>
          </a:fgClr>
          <a:bgClr>
            <a:schemeClr val="bg1"/>
          </a:bgClr>
        </a:pattFill>
        <a:effectLst/>
      </p:bgPr>
    </p:bg>
    <p:spTree>
      <p:nvGrpSpPr>
        <p:cNvPr id="1" name="Shape 61"/>
        <p:cNvGrpSpPr/>
        <p:nvPr/>
      </p:nvGrpSpPr>
      <p:grpSpPr>
        <a:xfrm>
          <a:off x="0" y="0"/>
          <a:ext cx="0" cy="0"/>
          <a:chOff x="0" y="0"/>
          <a:chExt cx="0" cy="0"/>
        </a:xfrm>
      </p:grpSpPr>
      <p:sp>
        <p:nvSpPr>
          <p:cNvPr id="8" name="Rectangle 7">
            <a:extLst>
              <a:ext uri="{FF2B5EF4-FFF2-40B4-BE49-F238E27FC236}">
                <a16:creationId xmlns:a16="http://schemas.microsoft.com/office/drawing/2014/main" id="{ECF497D2-2A31-424A-B56F-0B6BAD7629D3}"/>
              </a:ext>
            </a:extLst>
          </p:cNvPr>
          <p:cNvSpPr/>
          <p:nvPr userDrawn="1"/>
        </p:nvSpPr>
        <p:spPr>
          <a:xfrm>
            <a:off x="7562850" y="-1"/>
            <a:ext cx="4259744" cy="6858001"/>
          </a:xfrm>
          <a:prstGeom prst="rect">
            <a:avLst/>
          </a:prstGeom>
          <a:solidFill>
            <a:srgbClr val="FF00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8FF22FAD-BC8F-4CE4-8E65-0D3E75262D76}"/>
              </a:ext>
            </a:extLst>
          </p:cNvPr>
          <p:cNvSpPr/>
          <p:nvPr userDrawn="1"/>
        </p:nvSpPr>
        <p:spPr>
          <a:xfrm>
            <a:off x="7772400" y="-1"/>
            <a:ext cx="4419600" cy="6858001"/>
          </a:xfrm>
          <a:prstGeom prst="rect">
            <a:avLst/>
          </a:prstGeom>
          <a:solidFill>
            <a:srgbClr val="02C40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369388" y="907168"/>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369406" y="1965967"/>
            <a:ext cx="2996198" cy="4291600"/>
          </a:xfrm>
          <a:prstGeom prst="rect">
            <a:avLst/>
          </a:prstGeom>
        </p:spPr>
        <p:txBody>
          <a:bodyPr lIns="91425" tIns="91425" rIns="91425" bIns="91425" anchor="t" anchorCtr="0">
            <a:normAutofit/>
          </a:bodyPr>
          <a:lstStyle>
            <a:lvl1pPr marL="0" lvl="0" indent="0">
              <a:spcBef>
                <a:spcPts val="0"/>
              </a:spcBef>
              <a:buSzPct val="100000"/>
              <a:buFont typeface="Arial" panose="020B0604020202020204" pitchFamily="34" charset="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526865" y="1965967"/>
            <a:ext cx="2996198" cy="4291600"/>
          </a:xfrm>
          <a:prstGeom prst="rect">
            <a:avLst/>
          </a:prstGeom>
        </p:spPr>
        <p:txBody>
          <a:bodyPr lIns="91425" tIns="91425" rIns="91425" bIns="91425" anchor="t" anchorCtr="0">
            <a:normAutofit/>
          </a:bodyPr>
          <a:lstStyle>
            <a:lvl1pPr marL="0" lvl="0" indent="0">
              <a:spcBef>
                <a:spcPts val="0"/>
              </a:spcBef>
              <a:buSzPct val="100000"/>
              <a:buFont typeface="Arial" panose="020B0604020202020204" pitchFamily="34" charset="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F5C368A7-881E-4426-9BDE-9F676A96FBE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16200000">
            <a:off x="6715125" y="1381125"/>
            <a:ext cx="6858000" cy="4095750"/>
          </a:xfrm>
          <a:prstGeom prst="rect">
            <a:avLst/>
          </a:prstGeom>
          <a:effectLst>
            <a:outerShdw blurRad="444500" dist="38100" dir="10800000" algn="r" rotWithShape="0">
              <a:prstClr val="black">
                <a:alpha val="40000"/>
              </a:prstClr>
            </a:outerShdw>
          </a:effectLst>
        </p:spPr>
      </p:pic>
      <p:pic>
        <p:nvPicPr>
          <p:cNvPr id="10" name="Picture 9">
            <a:extLst>
              <a:ext uri="{FF2B5EF4-FFF2-40B4-BE49-F238E27FC236}">
                <a16:creationId xmlns:a16="http://schemas.microsoft.com/office/drawing/2014/main" id="{7ACF457C-C12F-4D5D-B7C2-74724B27EAFE}"/>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261095">
            <a:off x="6129109" y="5496323"/>
            <a:ext cx="1016787" cy="1181343"/>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5" name="Picture 4">
            <a:extLst>
              <a:ext uri="{FF2B5EF4-FFF2-40B4-BE49-F238E27FC236}">
                <a16:creationId xmlns:a16="http://schemas.microsoft.com/office/drawing/2014/main" id="{D4393D26-094A-4286-8AF5-9B02BED2707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7029450"/>
          </a:xfrm>
          <a:prstGeom prst="rect">
            <a:avLst/>
          </a:prstGeom>
        </p:spPr>
      </p:pic>
      <p:sp>
        <p:nvSpPr>
          <p:cNvPr id="3" name="Rectangle 2">
            <a:extLst>
              <a:ext uri="{FF2B5EF4-FFF2-40B4-BE49-F238E27FC236}">
                <a16:creationId xmlns:a16="http://schemas.microsoft.com/office/drawing/2014/main" id="{D7A22938-C578-4607-9459-BA70EACA729B}"/>
              </a:ext>
            </a:extLst>
          </p:cNvPr>
          <p:cNvSpPr/>
          <p:nvPr userDrawn="1"/>
        </p:nvSpPr>
        <p:spPr>
          <a:xfrm>
            <a:off x="1343025" y="588058"/>
            <a:ext cx="9505950" cy="5681884"/>
          </a:xfrm>
          <a:prstGeom prst="rect">
            <a:avLst/>
          </a:prstGeom>
          <a:solidFill>
            <a:srgbClr val="456BAA">
              <a:alpha val="96000"/>
            </a:srgbClr>
          </a:solidFill>
          <a:ln w="76200">
            <a:solidFill>
              <a:srgbClr val="7ECFE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817519" y="1036153"/>
            <a:ext cx="7097100" cy="758497"/>
          </a:xfrm>
          <a:prstGeom prst="rect">
            <a:avLst/>
          </a:prstGeom>
        </p:spPr>
        <p:txBody>
          <a:bodyPr lIns="91425" tIns="91425" rIns="91425" bIns="91425" anchor="b" anchorCtr="0"/>
          <a:lstStyle>
            <a:lvl1pPr marL="0" lvl="0" indent="0" algn="ctr" rtl="0">
              <a:spcBef>
                <a:spcPts val="0"/>
              </a:spcBef>
              <a:buFont typeface="Arial" panose="020B0604020202020204" pitchFamily="34" charset="0"/>
              <a:buNone/>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817536" y="205475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262583" y="205475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707630" y="205475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bg>
      <p:bgPr>
        <a:pattFill prst="lgGrid">
          <a:fgClr>
            <a:schemeClr val="bg1">
              <a:lumMod val="95000"/>
            </a:schemeClr>
          </a:fgClr>
          <a:bgClr>
            <a:schemeClr val="bg1"/>
          </a:bgClr>
        </a:patt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325067"/>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9" name="Picture 18">
            <a:extLst>
              <a:ext uri="{FF2B5EF4-FFF2-40B4-BE49-F238E27FC236}">
                <a16:creationId xmlns:a16="http://schemas.microsoft.com/office/drawing/2014/main" id="{1EEC0C44-AC09-4A13-A56C-18CD32B6159E}"/>
              </a:ext>
            </a:extLst>
          </p:cNvPr>
          <p:cNvPicPr>
            <a:picLocks noChangeAspect="1"/>
          </p:cNvPicPr>
          <p:nvPr userDrawn="1"/>
        </p:nvPicPr>
        <p:blipFill>
          <a:blip r:embed="rId2"/>
          <a:stretch>
            <a:fillRect/>
          </a:stretch>
        </p:blipFill>
        <p:spPr>
          <a:xfrm>
            <a:off x="9821041" y="2145828"/>
            <a:ext cx="2161081" cy="4712172"/>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bg>
      <p:bgPr>
        <a:pattFill prst="dotGrid">
          <a:fgClr>
            <a:schemeClr val="bg1">
              <a:lumMod val="95000"/>
            </a:schemeClr>
          </a:fgClr>
          <a:bgClr>
            <a:schemeClr val="bg1"/>
          </a:bgClr>
        </a:patt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599525" y="60948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9" name="Picture 8">
            <a:extLst>
              <a:ext uri="{FF2B5EF4-FFF2-40B4-BE49-F238E27FC236}">
                <a16:creationId xmlns:a16="http://schemas.microsoft.com/office/drawing/2014/main" id="{7172E831-A6A0-4C71-BD85-CB5468D63152}"/>
              </a:ext>
            </a:extLst>
          </p:cNvPr>
          <p:cNvPicPr>
            <a:picLocks noChangeAspect="1"/>
          </p:cNvPicPr>
          <p:nvPr userDrawn="1"/>
        </p:nvPicPr>
        <p:blipFill>
          <a:blip r:embed="rId2"/>
          <a:stretch>
            <a:fillRect/>
          </a:stretch>
        </p:blipFill>
        <p:spPr>
          <a:xfrm>
            <a:off x="544969" y="3219973"/>
            <a:ext cx="2054556" cy="2713963"/>
          </a:xfrm>
          <a:prstGeom prst="rect">
            <a:avLst/>
          </a:prstGeom>
          <a:effectLst>
            <a:outerShdw blurRad="152400" dist="317500" dir="5400000" sx="90000" sy="-19000" rotWithShape="0">
              <a:prstClr val="black">
                <a:alpha val="15000"/>
              </a:prstClr>
            </a:outerShdw>
          </a:effectLst>
        </p:spPr>
      </p:pic>
      <p:pic>
        <p:nvPicPr>
          <p:cNvPr id="10" name="Picture 9">
            <a:extLst>
              <a:ext uri="{FF2B5EF4-FFF2-40B4-BE49-F238E27FC236}">
                <a16:creationId xmlns:a16="http://schemas.microsoft.com/office/drawing/2014/main" id="{4A16CC6D-6F22-4929-A972-BDA887BC3763}"/>
              </a:ext>
            </a:extLst>
          </p:cNvPr>
          <p:cNvPicPr>
            <a:picLocks noChangeAspect="1"/>
          </p:cNvPicPr>
          <p:nvPr userDrawn="1"/>
        </p:nvPicPr>
        <p:blipFill rotWithShape="1">
          <a:blip r:embed="rId3"/>
          <a:srcRect l="-1410" t="14777" r="1410" b="-4737"/>
          <a:stretch/>
        </p:blipFill>
        <p:spPr>
          <a:xfrm>
            <a:off x="10612781" y="0"/>
            <a:ext cx="1350619" cy="1808876"/>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bg>
      <p:bgPr>
        <a:pattFill prst="lgGrid">
          <a:fgClr>
            <a:schemeClr val="bg1">
              <a:lumMod val="95000"/>
            </a:schemeClr>
          </a:fgClr>
          <a:bgClr>
            <a:schemeClr val="bg1"/>
          </a:bgClr>
        </a:pattFill>
        <a:effectLst/>
      </p:bgPr>
    </p:bg>
    <p:spTree>
      <p:nvGrpSpPr>
        <p:cNvPr id="1" name="Shape 122"/>
        <p:cNvGrpSpPr/>
        <p:nvPr/>
      </p:nvGrpSpPr>
      <p:grpSpPr>
        <a:xfrm>
          <a:off x="0" y="0"/>
          <a:ext cx="0" cy="0"/>
          <a:chOff x="0" y="0"/>
          <a:chExt cx="0" cy="0"/>
        </a:xfrm>
      </p:grpSpPr>
      <p:pic>
        <p:nvPicPr>
          <p:cNvPr id="9" name="Picture 8">
            <a:extLst>
              <a:ext uri="{FF2B5EF4-FFF2-40B4-BE49-F238E27FC236}">
                <a16:creationId xmlns:a16="http://schemas.microsoft.com/office/drawing/2014/main" id="{B85F8D43-9EAA-48A3-A21D-70DB99A6A208}"/>
              </a:ext>
            </a:extLst>
          </p:cNvPr>
          <p:cNvPicPr>
            <a:picLocks noChangeAspect="1"/>
          </p:cNvPicPr>
          <p:nvPr userDrawn="1"/>
        </p:nvPicPr>
        <p:blipFill>
          <a:blip r:embed="rId2"/>
          <a:stretch>
            <a:fillRect/>
          </a:stretch>
        </p:blipFill>
        <p:spPr>
          <a:xfrm>
            <a:off x="209550" y="5212133"/>
            <a:ext cx="1162050" cy="1645867"/>
          </a:xfrm>
          <a:prstGeom prst="rect">
            <a:avLst/>
          </a:prstGeom>
        </p:spPr>
      </p:pic>
      <p:pic>
        <p:nvPicPr>
          <p:cNvPr id="10" name="Picture 9">
            <a:extLst>
              <a:ext uri="{FF2B5EF4-FFF2-40B4-BE49-F238E27FC236}">
                <a16:creationId xmlns:a16="http://schemas.microsoft.com/office/drawing/2014/main" id="{8F884FE0-A065-4EDC-A2DC-984B6B2C5EC7}"/>
              </a:ext>
            </a:extLst>
          </p:cNvPr>
          <p:cNvPicPr>
            <a:picLocks noChangeAspect="1"/>
          </p:cNvPicPr>
          <p:nvPr userDrawn="1"/>
        </p:nvPicPr>
        <p:blipFill>
          <a:blip r:embed="rId3"/>
          <a:stretch>
            <a:fillRect/>
          </a:stretch>
        </p:blipFill>
        <p:spPr>
          <a:xfrm>
            <a:off x="10306050" y="4550754"/>
            <a:ext cx="1676400" cy="2307246"/>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9.jp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21.emf"/><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526897" y="2514288"/>
            <a:ext cx="5138206" cy="1392719"/>
          </a:xfrm>
          <a:prstGeom prst="rect">
            <a:avLst/>
          </a:prstGeom>
        </p:spPr>
        <p:txBody>
          <a:bodyPr lIns="91425" tIns="91425" rIns="91425" bIns="91425" anchor="b" anchorCtr="0">
            <a:noAutofit/>
          </a:bodyPr>
          <a:lstStyle/>
          <a:p>
            <a:pPr lvl="0">
              <a:spcBef>
                <a:spcPts val="0"/>
              </a:spcBef>
              <a:buNone/>
            </a:pPr>
            <a:r>
              <a:rPr lang="en" sz="36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bg>
      <p:bgPr>
        <a:pattFill prst="dotGrid">
          <a:fgClr>
            <a:schemeClr val="bg1">
              <a:lumMod val="95000"/>
            </a:schemeClr>
          </a:fgClr>
          <a:bgClr>
            <a:schemeClr val="bg1"/>
          </a:bgClr>
        </a:pattFill>
        <a:effectLst/>
      </p:bgPr>
    </p:bg>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02988BED-6784-42CA-AAF2-BBAA5598EED7}"/>
              </a:ext>
            </a:extLst>
          </p:cNvPr>
          <p:cNvSpPr txBox="1">
            <a:spLocks/>
          </p:cNvSpPr>
          <p:nvPr/>
        </p:nvSpPr>
        <p:spPr>
          <a:xfrm>
            <a:off x="478412" y="1595638"/>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3" name="Shape 83">
            <a:extLst>
              <a:ext uri="{FF2B5EF4-FFF2-40B4-BE49-F238E27FC236}">
                <a16:creationId xmlns:a16="http://schemas.microsoft.com/office/drawing/2014/main" id="{A4F2219C-32DD-449D-8044-FBB4F28A237E}"/>
              </a:ext>
            </a:extLst>
          </p:cNvPr>
          <p:cNvSpPr txBox="1">
            <a:spLocks/>
          </p:cNvSpPr>
          <p:nvPr/>
        </p:nvSpPr>
        <p:spPr>
          <a:xfrm>
            <a:off x="843895" y="2159551"/>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CE4B0013-3CBE-4CC3-8D9B-425358BAF1DF}"/>
              </a:ext>
            </a:extLst>
          </p:cNvPr>
          <p:cNvSpPr/>
          <p:nvPr/>
        </p:nvSpPr>
        <p:spPr>
          <a:xfrm>
            <a:off x="481567" y="4901068"/>
            <a:ext cx="2195601" cy="307777"/>
          </a:xfrm>
          <a:prstGeom prst="rect">
            <a:avLst/>
          </a:prstGeom>
        </p:spPr>
        <p:txBody>
          <a:bodyPr wrap="none">
            <a:spAutoFit/>
          </a:bodyPr>
          <a:lstStyle/>
          <a:p>
            <a:pPr algn="just"/>
            <a:r>
              <a:rPr lang="en-US" sz="1400" dirty="0">
                <a:solidFill>
                  <a:schemeClr val="accent2">
                    <a:lumMod val="75000"/>
                  </a:schemeClr>
                </a:solidFill>
              </a:rPr>
              <a:t>FONT: Noto Serif and </a:t>
            </a:r>
            <a:r>
              <a:rPr lang="en-US" sz="1400" dirty="0" err="1">
                <a:solidFill>
                  <a:schemeClr val="accent2">
                    <a:lumMod val="75000"/>
                  </a:schemeClr>
                </a:solidFill>
              </a:rPr>
              <a:t>Roboto</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3E3C7C71-90DD-447B-BD28-FBAB948079A9}"/>
              </a:ext>
            </a:extLst>
          </p:cNvPr>
          <p:cNvSpPr/>
          <p:nvPr/>
        </p:nvSpPr>
        <p:spPr>
          <a:xfrm>
            <a:off x="478412" y="2635001"/>
            <a:ext cx="3078002" cy="2492990"/>
          </a:xfrm>
          <a:prstGeom prst="rect">
            <a:avLst/>
          </a:prstGeom>
        </p:spPr>
        <p:txBody>
          <a:bodyPr wrap="square">
            <a:spAutoFit/>
          </a:bodyPr>
          <a:lstStyle/>
          <a:p>
            <a:pPr algn="just"/>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98308CD2-33F9-4D66-8C53-4D687E08352A}"/>
              </a:ext>
            </a:extLst>
          </p:cNvPr>
          <p:cNvSpPr/>
          <p:nvPr/>
        </p:nvSpPr>
        <p:spPr>
          <a:xfrm>
            <a:off x="3556414" y="2635001"/>
            <a:ext cx="2683240" cy="2585323"/>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C9E3786-FB5B-4BC2-9399-2FEFB493A5B0}"/>
              </a:ext>
            </a:extLst>
          </p:cNvPr>
          <p:cNvSpPr/>
          <p:nvPr/>
        </p:nvSpPr>
        <p:spPr>
          <a:xfrm>
            <a:off x="481567" y="529428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9" name="Picture 8">
            <a:extLst>
              <a:ext uri="{FF2B5EF4-FFF2-40B4-BE49-F238E27FC236}">
                <a16:creationId xmlns:a16="http://schemas.microsoft.com/office/drawing/2014/main" id="{AF3FE82E-2D37-4AAB-9A20-8D042D1C2547}"/>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flipH="1">
            <a:off x="6577566" y="0"/>
            <a:ext cx="5614432" cy="6858000"/>
          </a:xfrm>
          <a:prstGeom prst="homePlate">
            <a:avLst>
              <a:gd name="adj" fmla="val 68754"/>
            </a:avLst>
          </a:prstGeom>
          <a:effectLst>
            <a:outerShdw blurRad="292100" dist="38100" dir="10800000" algn="r" rotWithShape="0">
              <a:prstClr val="black">
                <a:alpha val="40000"/>
              </a:prstClr>
            </a:outerShdw>
          </a:effectLst>
        </p:spPr>
      </p:pic>
    </p:spTree>
    <p:extLst>
      <p:ext uri="{BB962C8B-B14F-4D97-AF65-F5344CB8AC3E}">
        <p14:creationId xmlns:p14="http://schemas.microsoft.com/office/powerpoint/2010/main" val="16742293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609373" y="2003652"/>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1414500" y="4038301"/>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591142" y="5524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83142" y="3429000"/>
            <a:ext cx="3911516"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6600" dirty="0"/>
              <a:t>BIG </a:t>
            </a:r>
            <a:r>
              <a:rPr lang="en" sz="6600" dirty="0">
                <a:solidFill>
                  <a:srgbClr val="00B05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388365" y="4158750"/>
            <a:ext cx="4250971" cy="1015663"/>
          </a:xfrm>
          <a:prstGeom prst="rect">
            <a:avLst/>
          </a:prstGeom>
        </p:spPr>
        <p:txBody>
          <a:bodyPr wrap="square">
            <a:spAutoFit/>
          </a:bodyPr>
          <a:lstStyle/>
          <a:p>
            <a:pPr algn="ctr"/>
            <a:r>
              <a:rPr lang="en-US" sz="2000" dirty="0"/>
              <a:t>Grab the attention of your audience by using icons and impressive</a:t>
            </a:r>
          </a:p>
          <a:p>
            <a:pPr algn="ctr"/>
            <a:r>
              <a:rPr lang="en-US" sz="2000" dirty="0"/>
              <a:t>images</a:t>
            </a:r>
          </a:p>
        </p:txBody>
      </p:sp>
      <p:pic>
        <p:nvPicPr>
          <p:cNvPr id="7" name="Picture 6">
            <a:extLst>
              <a:ext uri="{FF2B5EF4-FFF2-40B4-BE49-F238E27FC236}">
                <a16:creationId xmlns:a16="http://schemas.microsoft.com/office/drawing/2014/main" id="{69469DDA-DA8D-4D7E-B41D-50CF313BDF82}"/>
              </a:ext>
            </a:extLst>
          </p:cNvPr>
          <p:cNvPicPr>
            <a:picLocks noChangeAspect="1"/>
          </p:cNvPicPr>
          <p:nvPr/>
        </p:nvPicPr>
        <p:blipFill>
          <a:blip r:embed="rId2"/>
          <a:stretch>
            <a:fillRect/>
          </a:stretch>
        </p:blipFill>
        <p:spPr>
          <a:xfrm>
            <a:off x="5061676" y="1523492"/>
            <a:ext cx="2068648" cy="1443308"/>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531093" y="1373846"/>
            <a:ext cx="5295901" cy="1326165"/>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531093" y="2700011"/>
            <a:ext cx="5089407" cy="3564022"/>
          </a:xfrm>
          <a:prstGeom prst="rect">
            <a:avLst/>
          </a:prstGeom>
        </p:spPr>
        <p:txBody>
          <a:bodyPr wrap="square">
            <a:spAutoFit/>
          </a:bodyPr>
          <a:lstStyle/>
          <a:p>
            <a:pPr marL="0" indent="0" algn="just">
              <a:buNone/>
            </a:pPr>
            <a:r>
              <a:rPr lang="en-US" b="1" dirty="0">
                <a:solidFill>
                  <a:schemeClr val="accent5"/>
                </a:solidFill>
              </a:rPr>
              <a:t>Chris Hadfield</a:t>
            </a:r>
            <a:r>
              <a:rPr lang="en-US" dirty="0">
                <a:solidFill>
                  <a:schemeClr val="accent5"/>
                </a:solidFill>
              </a:rPr>
              <a:t>	</a:t>
            </a:r>
          </a:p>
          <a:p>
            <a:pPr marL="0" indent="0" algn="just">
              <a:buNone/>
            </a:pPr>
            <a:endParaRPr lang="en-US" dirty="0"/>
          </a:p>
          <a:p>
            <a:pPr marL="0" indent="0" algn="just">
              <a:buNone/>
            </a:pP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p>
          <a:p>
            <a:pPr marL="0" indent="0" algn="just">
              <a:buNone/>
            </a:pPr>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87940" y="652928"/>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chemeClr val="accent2"/>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87940" y="2142454"/>
            <a:ext cx="3057299" cy="3600986"/>
          </a:xfrm>
          <a:prstGeom prst="rect">
            <a:avLst/>
          </a:prstGeom>
        </p:spPr>
        <p:txBody>
          <a:bodyPr wrap="square">
            <a:spAutoFit/>
          </a:bodyPr>
          <a:lstStyle/>
          <a:p>
            <a:pPr algn="just"/>
            <a:r>
              <a:rPr lang="en-US" b="1" dirty="0">
                <a:solidFill>
                  <a:schemeClr val="accent5"/>
                </a:solidFill>
              </a:rPr>
              <a:t>Chris Hadfield</a:t>
            </a:r>
            <a:r>
              <a:rPr lang="en-US" dirty="0">
                <a:solidFill>
                  <a:schemeClr val="accent5"/>
                </a:solidFill>
              </a:rPr>
              <a:t>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445239" y="2167070"/>
            <a:ext cx="3213973" cy="3600986"/>
          </a:xfrm>
          <a:prstGeom prst="rect">
            <a:avLst/>
          </a:prstGeom>
        </p:spPr>
        <p:txBody>
          <a:bodyPr wrap="square">
            <a:spAutoFit/>
          </a:bodyPr>
          <a:lstStyle/>
          <a:p>
            <a:pPr algn="just"/>
            <a:r>
              <a:rPr lang="en-US" b="1" dirty="0">
                <a:solidFill>
                  <a:schemeClr val="accent5"/>
                </a:solidFill>
              </a:rPr>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764487" y="1377705"/>
            <a:ext cx="7130608"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FFFF0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764487" y="2413503"/>
            <a:ext cx="2286000" cy="2554545"/>
          </a:xfrm>
          <a:prstGeom prst="rect">
            <a:avLst/>
          </a:prstGeom>
        </p:spPr>
        <p:txBody>
          <a:bodyPr wrap="square">
            <a:spAutoFit/>
          </a:bodyPr>
          <a:lstStyle/>
          <a:p>
            <a:pPr algn="just"/>
            <a:r>
              <a:rPr lang="en-US" sz="1600" dirty="0">
                <a:solidFill>
                  <a:srgbClr val="FFFF00"/>
                </a:solidFill>
              </a:rPr>
              <a:t>Helen Keller </a:t>
            </a:r>
          </a:p>
          <a:p>
            <a:pPr algn="just"/>
            <a:r>
              <a:rPr lang="en-US" sz="1600" dirty="0">
                <a:solidFill>
                  <a:schemeClr val="bg1"/>
                </a:solidFill>
              </a:rPr>
              <a:t>	</a:t>
            </a:r>
          </a:p>
          <a:p>
            <a:pPr algn="just"/>
            <a:r>
              <a:rPr lang="en-US" sz="16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5080467" y="2413503"/>
            <a:ext cx="2286000" cy="2800767"/>
          </a:xfrm>
          <a:prstGeom prst="rect">
            <a:avLst/>
          </a:prstGeom>
        </p:spPr>
        <p:txBody>
          <a:bodyPr wrap="square">
            <a:spAutoFit/>
          </a:bodyPr>
          <a:lstStyle/>
          <a:p>
            <a:pPr algn="just"/>
            <a:r>
              <a:rPr lang="en-US" sz="1600" dirty="0">
                <a:solidFill>
                  <a:srgbClr val="FFFF00"/>
                </a:solidFill>
              </a:rPr>
              <a:t>Mario Andretti</a:t>
            </a:r>
          </a:p>
          <a:p>
            <a:pPr algn="just"/>
            <a:endParaRPr lang="en-US" sz="1600" dirty="0">
              <a:solidFill>
                <a:schemeClr val="bg1"/>
              </a:solidFill>
            </a:endParaRPr>
          </a:p>
          <a:p>
            <a:pPr algn="just"/>
            <a:r>
              <a:rPr lang="en-US" sz="16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396447" y="2406407"/>
            <a:ext cx="2286000" cy="2554545"/>
          </a:xfrm>
          <a:prstGeom prst="rect">
            <a:avLst/>
          </a:prstGeom>
        </p:spPr>
        <p:txBody>
          <a:bodyPr wrap="square">
            <a:spAutoFit/>
          </a:bodyPr>
          <a:lstStyle/>
          <a:p>
            <a:pPr algn="just"/>
            <a:r>
              <a:rPr lang="en-US" sz="1600" dirty="0">
                <a:solidFill>
                  <a:srgbClr val="FFFF00"/>
                </a:solidFill>
              </a:rPr>
              <a:t>Dwight. Eisenhower</a:t>
            </a:r>
          </a:p>
          <a:p>
            <a:pPr algn="just"/>
            <a:endParaRPr lang="en-US" sz="1600" b="1" dirty="0">
              <a:solidFill>
                <a:schemeClr val="bg1"/>
              </a:solidFill>
            </a:endParaRPr>
          </a:p>
          <a:p>
            <a:pPr algn="just"/>
            <a:r>
              <a:rPr lang="en-US" sz="16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32DE6DA4-5845-463F-B5A8-6B86C9347A6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a:effectLst>
            <a:outerShdw blurRad="50800" dist="38100" dir="10800000" algn="r" rotWithShape="0">
              <a:prstClr val="black">
                <a:alpha val="40000"/>
              </a:prstClr>
            </a:outerShdw>
          </a:effectLst>
        </p:spPr>
      </p:pic>
      <p:sp>
        <p:nvSpPr>
          <p:cNvPr id="5" name="Rectangle 4">
            <a:extLst>
              <a:ext uri="{FF2B5EF4-FFF2-40B4-BE49-F238E27FC236}">
                <a16:creationId xmlns:a16="http://schemas.microsoft.com/office/drawing/2014/main" id="{FA131EDB-D3B7-4659-B903-FDB17451B4D2}"/>
              </a:ext>
            </a:extLst>
          </p:cNvPr>
          <p:cNvSpPr/>
          <p:nvPr/>
        </p:nvSpPr>
        <p:spPr>
          <a:xfrm>
            <a:off x="4629150" y="95250"/>
            <a:ext cx="7562850" cy="871095"/>
          </a:xfrm>
          <a:prstGeom prst="rect">
            <a:avLst/>
          </a:prstGeom>
          <a:solidFill>
            <a:srgbClr val="7ECFEF"/>
          </a:solidFill>
          <a:ln>
            <a:noFill/>
          </a:ln>
          <a:effectLst>
            <a:outerShdw blurRad="3175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BF26DFE4-6A21-438D-9C35-0ACCA2350E53}"/>
              </a:ext>
            </a:extLst>
          </p:cNvPr>
          <p:cNvSpPr txBox="1">
            <a:spLocks/>
          </p:cNvSpPr>
          <p:nvPr/>
        </p:nvSpPr>
        <p:spPr>
          <a:xfrm>
            <a:off x="4476750" y="195705"/>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a:t>
            </a:r>
            <a:r>
              <a:rPr lang="en-US" sz="4000" dirty="0">
                <a:solidFill>
                  <a:srgbClr val="FFFF00"/>
                </a:solidFill>
              </a:rPr>
              <a:t>PICTURE</a:t>
            </a:r>
            <a:r>
              <a:rPr lang="en-US" sz="4000" dirty="0">
                <a:solidFill>
                  <a:schemeClr val="bg1"/>
                </a:solidFill>
              </a:rPr>
              <a:t> CREATES BIG </a:t>
            </a:r>
            <a:r>
              <a:rPr lang="en-US" sz="4000" dirty="0">
                <a:solidFill>
                  <a:srgbClr val="FFFF00"/>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626187923"/>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842273" y="646525"/>
            <a:ext cx="7034067" cy="127221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3200" dirty="0"/>
              <a:t>FOR YOUR APP / WEBSITE </a:t>
            </a:r>
            <a:r>
              <a:rPr lang="en" sz="32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395661928"/>
              </p:ext>
            </p:extLst>
          </p:nvPr>
        </p:nvGraphicFramePr>
        <p:xfrm>
          <a:off x="3028013" y="1918741"/>
          <a:ext cx="6662588" cy="4279240"/>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050625167"/>
              </p:ext>
            </p:extLst>
          </p:nvPr>
        </p:nvGraphicFramePr>
        <p:xfrm>
          <a:off x="2400300" y="1786466"/>
          <a:ext cx="7391400" cy="4159286"/>
        </p:xfrm>
        <a:graphic>
          <a:graphicData uri="http://schemas.openxmlformats.org/drawingml/2006/table">
            <a:tbl>
              <a:tblPr firstRow="1" bandRow="1">
                <a:effectLst>
                  <a:outerShdw blurRad="63500" sx="102000" sy="102000" algn="ctr" rotWithShape="0">
                    <a:prstClr val="black">
                      <a:alpha val="40000"/>
                    </a:prstClr>
                  </a:outerShdw>
                </a:effectLst>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7211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Shape 218">
            <a:extLst>
              <a:ext uri="{FF2B5EF4-FFF2-40B4-BE49-F238E27FC236}">
                <a16:creationId xmlns:a16="http://schemas.microsoft.com/office/drawing/2014/main" id="{5F38D115-E902-4F35-ACBB-1D8C62B15F7C}"/>
              </a:ext>
            </a:extLst>
          </p:cNvPr>
          <p:cNvSpPr txBox="1">
            <a:spLocks/>
          </p:cNvSpPr>
          <p:nvPr/>
        </p:nvSpPr>
        <p:spPr>
          <a:xfrm>
            <a:off x="2578967" y="276140"/>
            <a:ext cx="7034067" cy="127221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3200" dirty="0"/>
              <a:t>FOR YOUR APP / WEBSITE </a:t>
            </a:r>
            <a:r>
              <a:rPr lang="en" sz="3200" dirty="0"/>
              <a:t>USE </a:t>
            </a:r>
            <a:r>
              <a:rPr lang="en-US" sz="3200" dirty="0"/>
              <a:t>TABLES</a:t>
            </a:r>
            <a:r>
              <a:rPr lang="en" sz="3200" dirty="0"/>
              <a:t> TO EXPLAIN YOUR </a:t>
            </a:r>
            <a:r>
              <a:rPr lang="en-US" sz="3200" dirty="0">
                <a:solidFill>
                  <a:schemeClr val="accent1"/>
                </a:solidFill>
              </a:rPr>
              <a:t>DATA</a:t>
            </a:r>
            <a:endParaRPr lang="en" sz="3200" dirty="0">
              <a:solidFill>
                <a:schemeClr val="accent1"/>
              </a:solidFill>
            </a:endParaRP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pattFill prst="dotGrid">
          <a:fgClr>
            <a:schemeClr val="bg1">
              <a:lumMod val="95000"/>
            </a:schemeClr>
          </a:fgClr>
          <a:bgClr>
            <a:schemeClr val="bg1"/>
          </a:bgClr>
        </a:pattFill>
        <a:effectLst/>
      </p:bgPr>
    </p:bg>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chemeClr val="accent1"/>
                </a:solidFill>
              </a:rPr>
              <a:t>MAPS</a:t>
            </a:r>
          </a:p>
        </p:txBody>
      </p:sp>
      <p:grpSp>
        <p:nvGrpSpPr>
          <p:cNvPr id="10" name="Group 9"/>
          <p:cNvGrpSpPr/>
          <p:nvPr/>
        </p:nvGrpSpPr>
        <p:grpSpPr>
          <a:xfrm>
            <a:off x="1078081" y="1463007"/>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421731" y="1398705"/>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4D422"/>
            </a:solidFill>
            <a:prstDash val="solid"/>
            <a:round/>
            <a:headEnd type="none" w="med" len="med"/>
            <a:tailEnd type="none" w="med" len="med"/>
          </a:ln>
          <a:effectLst>
            <a:outerShdw blurRad="2159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3641788" y="1631066"/>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2815863" y="5684726"/>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3940602" y="581397"/>
            <a:ext cx="4310795" cy="646331"/>
          </a:xfrm>
          <a:prstGeom prst="rect">
            <a:avLst/>
          </a:prstGeom>
        </p:spPr>
        <p:txBody>
          <a:bodyPr wrap="none">
            <a:spAutoFit/>
          </a:bodyPr>
          <a:lstStyle/>
          <a:p>
            <a:r>
              <a:rPr lang="en-US" sz="3600" dirty="0">
                <a:solidFill>
                  <a:srgbClr val="456BAA"/>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7494586" y="46524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a:effectLst>
            <a:outerShdw blurRad="254000" dist="38100" dir="8100000" algn="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7632175" y="93222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2625305" y="224509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2625305" y="299467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401">
            <a:extLst>
              <a:ext uri="{FF2B5EF4-FFF2-40B4-BE49-F238E27FC236}">
                <a16:creationId xmlns:a16="http://schemas.microsoft.com/office/drawing/2014/main" id="{D4FE54FD-5CB2-461B-AA82-2B67B6A9F752}"/>
              </a:ext>
            </a:extLst>
          </p:cNvPr>
          <p:cNvSpPr/>
          <p:nvPr/>
        </p:nvSpPr>
        <p:spPr>
          <a:xfrm>
            <a:off x="2777072" y="40536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a:effectLst>
            <a:outerShdw blurRad="228600" dist="38100" dir="18900000" algn="b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403">
            <a:extLst>
              <a:ext uri="{FF2B5EF4-FFF2-40B4-BE49-F238E27FC236}">
                <a16:creationId xmlns:a16="http://schemas.microsoft.com/office/drawing/2014/main" id="{9E46D544-0616-4BA9-9147-3C0D4B7DBB61}"/>
              </a:ext>
            </a:extLst>
          </p:cNvPr>
          <p:cNvSpPr/>
          <p:nvPr/>
        </p:nvSpPr>
        <p:spPr>
          <a:xfrm>
            <a:off x="2977887" y="1302166"/>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4" name="Rectangle 3">
            <a:extLst>
              <a:ext uri="{FF2B5EF4-FFF2-40B4-BE49-F238E27FC236}">
                <a16:creationId xmlns:a16="http://schemas.microsoft.com/office/drawing/2014/main" id="{EC6E7D0D-9DE4-4C5A-9B4A-1AEC6587EF5A}"/>
              </a:ext>
            </a:extLst>
          </p:cNvPr>
          <p:cNvSpPr/>
          <p:nvPr/>
        </p:nvSpPr>
        <p:spPr>
          <a:xfrm>
            <a:off x="5943206" y="2343358"/>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5" name="Rectangle 4">
            <a:extLst>
              <a:ext uri="{FF2B5EF4-FFF2-40B4-BE49-F238E27FC236}">
                <a16:creationId xmlns:a16="http://schemas.microsoft.com/office/drawing/2014/main" id="{CA20253F-5D6D-48AF-9A67-DA509DEFC771}"/>
              </a:ext>
            </a:extLst>
          </p:cNvPr>
          <p:cNvSpPr/>
          <p:nvPr/>
        </p:nvSpPr>
        <p:spPr>
          <a:xfrm>
            <a:off x="6036237" y="2989689"/>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3618799186"/>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7307573" y="890996"/>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4D422"/>
            </a:solidFill>
            <a:prstDash val="solid"/>
            <a:round/>
            <a:headEnd type="none" w="med" len="med"/>
            <a:tailEnd type="none" w="med" len="med"/>
          </a:ln>
          <a:effectLst>
            <a:outerShdw blurRad="2286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7585362" y="1400331"/>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3011479" y="1952781"/>
            <a:ext cx="3745897"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3011478" y="2599112"/>
            <a:ext cx="3745897"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456BAA"/>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3347" y="1275005"/>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9" name="Rectangle 278">
            <a:extLst>
              <a:ext uri="{FF2B5EF4-FFF2-40B4-BE49-F238E27FC236}">
                <a16:creationId xmlns:a16="http://schemas.microsoft.com/office/drawing/2014/main" id="{387CE536-29D1-4A5F-9B4E-DC1E82177711}"/>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5">
      <a:majorFont>
        <a:latin typeface="Noto Serif"/>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412</TotalTime>
  <Words>652</Words>
  <Application>Microsoft Office PowerPoint</Application>
  <PresentationFormat>Widescreen</PresentationFormat>
  <Paragraphs>75</Paragraphs>
  <Slides>17</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17</vt:i4>
      </vt:variant>
    </vt:vector>
  </HeadingPairs>
  <TitlesOfParts>
    <vt:vector size="24" baseType="lpstr">
      <vt:lpstr>Arial</vt:lpstr>
      <vt:lpstr>Bitter</vt:lpstr>
      <vt:lpstr>Dosis</vt:lpstr>
      <vt:lpstr>Muli</vt:lpstr>
      <vt:lpstr>Noto Serif</vt:lpstr>
      <vt:lpstr>Roboto Cn</vt:lpstr>
      <vt:lpstr>Office Theme</vt:lpstr>
      <vt:lpstr>THIS IS YOUR PRESENTATION TITLE</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75</cp:revision>
  <dcterms:created xsi:type="dcterms:W3CDTF">2017-08-02T20:41:11Z</dcterms:created>
  <dcterms:modified xsi:type="dcterms:W3CDTF">2018-02-05T15:45:26Z</dcterms:modified>
</cp:coreProperties>
</file>