
<file path=[Content_Types].xml><?xml version="1.0" encoding="utf-8"?>
<Types xmlns="http://schemas.openxmlformats.org/package/2006/content-types">
  <Default Extension="xml" ContentType="application/vnd.openxmlformats-officedocument.extended-properties+xml"/>
  <Default Extension="rels" ContentType="application/vnd.openxmlformats-package.relationships+xml"/>
  <Default Extension="svg" ContentType="image/svg+xml"/>
  <Default Extension="png" ContentType="image/png"/>
  <Override PartName="/docProps/core.xml" ContentType="application/vnd.openxmlformats-package.core-properties+xml"/>
  <Override PartName="/ppt/presentation.xml" ContentType="application/vnd.openxmlformats-officedocument.presentationml.template.main+xml"/>
  <Override PartName="/ppt/slides/slide71.xml" ContentType="application/vnd.openxmlformats-officedocument.presentationml.slide+xml"/>
  <Override PartName="/ppt/notesSlides/notesSlide51.xml" ContentType="application/vnd.openxmlformats-officedocument.presentationml.notesSlide+xml"/>
  <Override PartName="/ppt/notesMasters/notesMaster11.xml" ContentType="application/vnd.openxmlformats-officedocument.presentationml.notesMaster+xml"/>
  <Override PartName="/ppt/theme/theme21.xml" ContentType="application/vnd.openxmlformats-officedocument.theme+xml"/>
  <Override PartName="/ppt/slideLayouts/slideLayout31.xml" ContentType="application/vnd.openxmlformats-officedocument.presentationml.slideLayout+xml"/>
  <Override PartName="/ppt/slideMasters/slideMaster11.xml" ContentType="application/vnd.openxmlformats-officedocument.presentationml.slideMaster+xml"/>
  <Override PartName="/ppt/slideLayouts/slideLayout82.xml" ContentType="application/vnd.openxmlformats-officedocument.presentationml.slideLayout+xml"/>
  <Override PartName="/ppt/slideLayouts/slideLayout133.xml" ContentType="application/vnd.openxmlformats-officedocument.presentationml.slideLayout+xml"/>
  <Override PartName="/ppt/slideLayouts/slideLayout74.xml" ContentType="application/vnd.openxmlformats-officedocument.presentationml.slideLayout+xml"/>
  <Override PartName="/ppt/slideLayouts/slideLayout125.xml" ContentType="application/vnd.openxmlformats-officedocument.presentationml.slideLayout+xml"/>
  <Override PartName="/ppt/slideLayouts/slideLayout26.xml" ContentType="application/vnd.openxmlformats-officedocument.presentationml.slideLayout+xml"/>
  <Override PartName="/ppt/slideLayouts/slideLayout17.xml" ContentType="application/vnd.openxmlformats-officedocument.presentationml.slideLayout+xml"/>
  <Override PartName="/ppt/slideLayouts/slideLayout68.xml" ContentType="application/vnd.openxmlformats-officedocument.presentationml.slideLayout+xml"/>
  <Override PartName="/ppt/slideLayouts/slideLayout119.xml" ContentType="application/vnd.openxmlformats-officedocument.presentationml.slideLayout+xml"/>
  <Override PartName="/ppt/slideLayouts/slideLayout510.xml" ContentType="application/vnd.openxmlformats-officedocument.presentationml.slideLayout+xml"/>
  <Override PartName="/ppt/slideLayouts/slideLayout1011.xml" ContentType="application/vnd.openxmlformats-officedocument.presentationml.slideLayout+xml"/>
  <Override PartName="/ppt/slideLayouts/slideLayout412.xml" ContentType="application/vnd.openxmlformats-officedocument.presentationml.slideLayout+xml"/>
  <Override PartName="/ppt/slideLayouts/slideLayout913.xml" ContentType="application/vnd.openxmlformats-officedocument.presentationml.slideLayout+xml"/>
  <Override PartName="/ppt/theme/theme12.xml" ContentType="application/vnd.openxmlformats-officedocument.theme+xml"/>
  <Override PartName="/ppt/tableStyles.xml" ContentType="application/vnd.openxmlformats-officedocument.presentationml.tableStyles+xml"/>
  <Override PartName="/ppt/slides/slide22.xml" ContentType="application/vnd.openxmlformats-officedocument.presentationml.slide+xml"/>
  <Override PartName="/customXml/item3.xml" ContentType="application/xml"/>
  <Override PartName="/customXml/itemProps31.xml" ContentType="application/vnd.openxmlformats-officedocument.customXmlProperties+xml"/>
  <Override PartName="/ppt/slides/slide63.xml" ContentType="application/vnd.openxmlformats-officedocument.presentationml.slide+xml"/>
  <Override PartName="/ppt/diagrams/drawing1.xml" ContentType="application/vnd.ms-office.drawingml.diagramDrawing+xml"/>
  <Override PartName="/ppt/diagrams/colors11.xml" ContentType="application/vnd.openxmlformats-officedocument.drawingml.diagramColors+xml"/>
  <Override PartName="/ppt/notesSlides/notesSlide42.xml" ContentType="application/vnd.openxmlformats-officedocument.presentationml.notesSlide+xml"/>
  <Override PartName="/ppt/diagrams/quickStyle11.xml" ContentType="application/vnd.openxmlformats-officedocument.drawingml.diagramStyle+xml"/>
  <Override PartName="/ppt/diagrams/layout11.xml" ContentType="application/vnd.openxmlformats-officedocument.drawingml.diagramLayout+xml"/>
  <Override PartName="/ppt/diagrams/data11.xml" ContentType="application/vnd.openxmlformats-officedocument.drawingml.diagramData+xml"/>
  <Override PartName="/ppt/slides/slide114.xml" ContentType="application/vnd.openxmlformats-officedocument.presentationml.slide+xml"/>
  <Override PartName="/ppt/slides/slide15.xml" ContentType="application/vnd.openxmlformats-officedocument.presentationml.slide+xml"/>
  <Override PartName="/ppt/notesSlides/notesSlide13.xml" ContentType="application/vnd.openxmlformats-officedocument.presentationml.notesSlide+xml"/>
  <Override PartName="/ppt/viewProps.xml" ContentType="application/vnd.openxmlformats-officedocument.presentationml.viewProps+xml"/>
  <Override PartName="/customXml/item22.xml" ContentType="application/xml"/>
  <Override PartName="/customXml/itemProps22.xml" ContentType="application/vnd.openxmlformats-officedocument.customXmlProperties+xml"/>
  <Override PartName="/ppt/slides/slide56.xml" ContentType="application/vnd.openxmlformats-officedocument.presentationml.slide+xml"/>
  <Override PartName="/ppt/slides/slide107.xml" ContentType="application/vnd.openxmlformats-officedocument.presentationml.slide+xml"/>
  <Override PartName="/ppt/notesSlides/notesSlide64.xml" ContentType="application/vnd.openxmlformats-officedocument.presentationml.notesSlide+xml"/>
  <Override PartName="/ppt/slides/slide48.xml" ContentType="application/vnd.openxmlformats-officedocument.presentationml.slide+xml"/>
  <Override PartName="/ppt/notesSlides/notesSlide35.xml" ContentType="application/vnd.openxmlformats-officedocument.presentationml.notesSlide+xml"/>
  <Override PartName="/ppt/presProps.xml" ContentType="application/vnd.openxmlformats-officedocument.presentationml.presProps+xml"/>
  <Override PartName="/ppt/slides/slide99.xml" ContentType="application/vnd.openxmlformats-officedocument.presentationml.slide+xml"/>
  <Override PartName="/customXml/item13.xml" ContentType="application/xml"/>
  <Override PartName="/customXml/itemProps13.xml" ContentType="application/vnd.openxmlformats-officedocument.customXmlProperties+xml"/>
  <Override PartName="/ppt/slides/slide310.xml" ContentType="application/vnd.openxmlformats-officedocument.presentationml.slide+xml"/>
  <Override PartName="/ppt/notesSlides/notesSlide26.xml" ContentType="application/vnd.openxmlformats-officedocument.presentationml.notesSlide+xml"/>
  <Override PartName="/ppt/slides/slide811.xml" ContentType="application/vnd.openxmlformats-officedocument.presentationml.slide+xml"/>
  <Override PartName="/ppt/handoutMasters/handoutMaster11.xml" ContentType="application/vnd.openxmlformats-officedocument.presentationml.handoutMaster+xml"/>
  <Override PartName="/ppt/theme/theme33.xml" ContentType="application/vnd.openxmlformats-officedocument.theme+xml"/>
  <Override PartName="/docProps/custom.xml" ContentType="application/vnd.openxmlformats-officedocument.custom-properties+xml"/>
</Types>
</file>

<file path=_rels/.rels>&#65279;<?xml version="1.0" encoding="utf-8"?><Relationships xmlns="http://schemas.openxmlformats.org/package/2006/relationships"><Relationship Type="http://schemas.openxmlformats.org/officeDocument/2006/relationships/extended-properties" Target="/docProps/app.xml" Id="rId3" /><Relationship Type="http://schemas.openxmlformats.org/package/2006/relationships/metadata/core-properties" Target="/docProps/core.xml" Id="rId2" /><Relationship Type="http://schemas.openxmlformats.org/officeDocument/2006/relationships/officeDocument" Target="/ppt/presentation.xml" Id="rId1" /><Relationship Type="http://schemas.openxmlformats.org/officeDocument/2006/relationships/custom-properties" Target="/docProps/custom.xml" Id="rId4" 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removePersonalInfoOnSave="1" saveSubsetFonts="1" autoCompressPictures="0">
  <p:sldMasterIdLst>
    <p:sldMasterId id="2147483717" r:id="rId1"/>
  </p:sldMasterIdLst>
  <p:notesMasterIdLst>
    <p:notesMasterId r:id="rId13"/>
  </p:notesMasterIdLst>
  <p:handoutMasterIdLst>
    <p:handoutMasterId r:id="rId14"/>
  </p:handoutMasterIdLst>
  <p:sldIdLst>
    <p:sldId id="1865" r:id="rId2"/>
    <p:sldId id="1866" r:id="rId3"/>
    <p:sldId id="1867" r:id="rId4"/>
    <p:sldId id="1869" r:id="rId5"/>
    <p:sldId id="1870" r:id="rId6"/>
    <p:sldId id="1871" r:id="rId7"/>
    <p:sldId id="1872" r:id="rId8"/>
    <p:sldId id="1873" r:id="rId9"/>
    <p:sldId id="1874" r:id="rId10"/>
    <p:sldId id="1875" r:id="rId11"/>
    <p:sldId id="1876" r:id="rId12"/>
  </p:sldIdLst>
  <p:sldSz cx="12192000" cy="6858000"/>
  <p:notesSz cx="6858000" cy="9144000"/>
  <p:defaultTextStyle>
    <a:defPPr>
      <a:defRPr lang="en-US"/>
    </a:defPPr>
    <a:lvl1pPr algn="l" rtl="0" fontAlgn="base">
      <a:spcBef>
        <a:spcPct val="0"/>
      </a:spcBef>
      <a:spcAft>
        <a:spcPct val="0"/>
      </a:spcAft>
      <a:defRPr kern="1200">
        <a:solidFill>
          <a:schemeClr val="tx1"/>
        </a:solidFill>
        <a:latin typeface="Arial" panose="020B0604020202020204" pitchFamily="34" charset="0"/>
        <a:ea typeface="+mn-ea"/>
        <a:cs typeface="+mn-cs"/>
      </a:defRPr>
    </a:lvl1pPr>
    <a:lvl2pPr marL="457200" algn="l" rtl="0" fontAlgn="base">
      <a:spcBef>
        <a:spcPct val="0"/>
      </a:spcBef>
      <a:spcAft>
        <a:spcPct val="0"/>
      </a:spcAft>
      <a:defRPr kern="1200">
        <a:solidFill>
          <a:schemeClr val="tx1"/>
        </a:solidFill>
        <a:latin typeface="Arial" panose="020B0604020202020204" pitchFamily="34" charset="0"/>
        <a:ea typeface="+mn-ea"/>
        <a:cs typeface="+mn-cs"/>
      </a:defRPr>
    </a:lvl2pPr>
    <a:lvl3pPr marL="914400" algn="l" rtl="0" fontAlgn="base">
      <a:spcBef>
        <a:spcPct val="0"/>
      </a:spcBef>
      <a:spcAft>
        <a:spcPct val="0"/>
      </a:spcAft>
      <a:defRPr kern="1200">
        <a:solidFill>
          <a:schemeClr val="tx1"/>
        </a:solidFill>
        <a:latin typeface="Arial" panose="020B0604020202020204" pitchFamily="34" charset="0"/>
        <a:ea typeface="+mn-ea"/>
        <a:cs typeface="+mn-cs"/>
      </a:defRPr>
    </a:lvl3pPr>
    <a:lvl4pPr marL="1371600" algn="l" rtl="0" fontAlgn="base">
      <a:spcBef>
        <a:spcPct val="0"/>
      </a:spcBef>
      <a:spcAft>
        <a:spcPct val="0"/>
      </a:spcAft>
      <a:defRPr kern="1200">
        <a:solidFill>
          <a:schemeClr val="tx1"/>
        </a:solidFill>
        <a:latin typeface="Arial" panose="020B0604020202020204" pitchFamily="34" charset="0"/>
        <a:ea typeface="+mn-ea"/>
        <a:cs typeface="+mn-cs"/>
      </a:defRPr>
    </a:lvl4pPr>
    <a:lvl5pPr marL="1828800" algn="l" rtl="0" fontAlgn="base">
      <a:spcBef>
        <a:spcPct val="0"/>
      </a:spcBef>
      <a:spcAft>
        <a:spcPct val="0"/>
      </a:spcAft>
      <a:defRPr kern="1200">
        <a:solidFill>
          <a:schemeClr val="tx1"/>
        </a:solidFill>
        <a:latin typeface="Arial" panose="020B0604020202020204" pitchFamily="34" charset="0"/>
        <a:ea typeface="+mn-ea"/>
        <a:cs typeface="+mn-cs"/>
      </a:defRPr>
    </a:lvl5pPr>
    <a:lvl6pPr marL="2286000" algn="l" defTabSz="914400" rtl="0" eaLnBrk="1" latinLnBrk="0" hangingPunct="1">
      <a:defRPr kern="1200">
        <a:solidFill>
          <a:schemeClr val="tx1"/>
        </a:solidFill>
        <a:latin typeface="Arial" panose="020B0604020202020204" pitchFamily="34" charset="0"/>
        <a:ea typeface="+mn-ea"/>
        <a:cs typeface="+mn-cs"/>
      </a:defRPr>
    </a:lvl6pPr>
    <a:lvl7pPr marL="2743200" algn="l" defTabSz="914400" rtl="0" eaLnBrk="1" latinLnBrk="0" hangingPunct="1">
      <a:defRPr kern="1200">
        <a:solidFill>
          <a:schemeClr val="tx1"/>
        </a:solidFill>
        <a:latin typeface="Arial" panose="020B0604020202020204" pitchFamily="34" charset="0"/>
        <a:ea typeface="+mn-ea"/>
        <a:cs typeface="+mn-cs"/>
      </a:defRPr>
    </a:lvl7pPr>
    <a:lvl8pPr marL="3200400" algn="l" defTabSz="914400" rtl="0" eaLnBrk="1" latinLnBrk="0" hangingPunct="1">
      <a:defRPr kern="1200">
        <a:solidFill>
          <a:schemeClr val="tx1"/>
        </a:solidFill>
        <a:latin typeface="Arial" panose="020B0604020202020204" pitchFamily="34" charset="0"/>
        <a:ea typeface="+mn-ea"/>
        <a:cs typeface="+mn-cs"/>
      </a:defRPr>
    </a:lvl8pPr>
    <a:lvl9pPr marL="3657600" algn="l" defTabSz="914400" rtl="0" eaLnBrk="1" latinLnBrk="0" hangingPunct="1">
      <a:defRPr kern="1200">
        <a:solidFill>
          <a:schemeClr val="tx1"/>
        </a:solidFill>
        <a:latin typeface="Arial" panose="020B0604020202020204" pitchFamily="34" charset="0"/>
        <a:ea typeface="+mn-ea"/>
        <a:cs typeface="+mn-cs"/>
      </a:defRPr>
    </a:lvl9pPr>
  </p:defaultTextStyle>
  <p:extLst>
    <p:ext uri="{521415D9-36F7-43E2-AB2F-B90AF26B5E84}">
      <p14:sectionLst xmlns:p14="http://schemas.microsoft.com/office/powerpoint/2010/main">
        <p14:section name="Set 1" id="{1CA46CF7-019E-4A07-AEE4-E178E9B912FC}">
          <p14:sldIdLst>
            <p14:sldId id="1865"/>
            <p14:sldId id="1866"/>
            <p14:sldId id="1867"/>
            <p14:sldId id="1869"/>
            <p14:sldId id="1870"/>
            <p14:sldId id="1871"/>
            <p14:sldId id="1872"/>
            <p14:sldId id="1873"/>
            <p14:sldId id="1874"/>
            <p14:sldId id="1875"/>
            <p14:sldId id="1876"/>
          </p14:sldIdLst>
        </p14:section>
      </p14:sectionLst>
    </p:ext>
    <p:ext uri="{EFAFB233-063F-42B5-8137-9DF3F51BA10A}">
      <p15:sldGuideLst xmlns:p15="http://schemas.microsoft.com/office/powerpoint/2012/main">
        <p15:guide id="1" orient="horz" pos="2184" userDrawn="1">
          <p15:clr>
            <a:srgbClr val="A4A3A4"/>
          </p15:clr>
        </p15:guide>
        <p15:guide id="2" pos="552" userDrawn="1">
          <p15:clr>
            <a:srgbClr val="A4A3A4"/>
          </p15:clr>
        </p15:guide>
        <p15:guide id="3" pos="7200" userDrawn="1">
          <p15:clr>
            <a:srgbClr val="A4A3A4"/>
          </p15:clr>
        </p15:guide>
        <p15:guide id="4" pos="4368" userDrawn="1">
          <p15:clr>
            <a:srgbClr val="A4A3A4"/>
          </p15:clr>
        </p15:guide>
      </p15:sldGuideLst>
    </p:ext>
    <p:ext uri="{2D200454-40CA-4A62-9FC3-DE9A4176ACB9}">
      <p15:notes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 showNarration="1"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clrMru>
    <a:srgbClr val="FF2625"/>
    <a:srgbClr val="007788"/>
    <a:srgbClr val="297C2A"/>
    <a:srgbClr val="FE4387"/>
    <a:srgbClr val="F69000"/>
    <a:srgbClr val="01C2D1"/>
    <a:srgbClr val="D6D734"/>
    <a:srgbClr val="005C68"/>
    <a:srgbClr val="3B2E58"/>
    <a:srgbClr val="6B2929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0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>
    <p:restoredLeft sz="12233" autoAdjust="0"/>
    <p:restoredTop sz="94641" autoAdjust="0"/>
  </p:normalViewPr>
  <p:slideViewPr>
    <p:cSldViewPr snapToGrid="0">
      <p:cViewPr>
        <p:scale>
          <a:sx n="100" d="100"/>
          <a:sy n="100" d="100"/>
        </p:scale>
        <p:origin x="67" y="-494"/>
      </p:cViewPr>
      <p:guideLst>
        <p:guide orient="horz" pos="2184"/>
        <p:guide pos="552"/>
        <p:guide pos="7200"/>
        <p:guide pos="4368"/>
      </p:guideLst>
    </p:cSldViewPr>
  </p:slideViewPr>
  <p:outlineViewPr>
    <p:cViewPr>
      <p:scale>
        <a:sx n="33" d="100"/>
        <a:sy n="33" d="100"/>
      </p:scale>
      <p:origin x="0" y="-2448"/>
    </p:cViewPr>
  </p:outlineViewPr>
  <p:notesTextViewPr>
    <p:cViewPr>
      <p:scale>
        <a:sx n="1" d="1"/>
        <a:sy n="1" d="1"/>
      </p:scale>
      <p:origin x="0" y="0"/>
    </p:cViewPr>
  </p:notesTextViewPr>
  <p:sorterViewPr>
    <p:cViewPr>
      <p:scale>
        <a:sx n="60" d="100"/>
        <a:sy n="60" d="100"/>
      </p:scale>
      <p:origin x="0" y="0"/>
    </p:cViewPr>
  </p:sorterViewPr>
  <p:notesViewPr>
    <p:cSldViewPr snapToGrid="0">
      <p:cViewPr varScale="1">
        <p:scale>
          <a:sx n="48" d="100"/>
          <a:sy n="48" d="100"/>
        </p:scale>
        <p:origin x="2684" y="36"/>
      </p:cViewPr>
      <p:guideLst/>
    </p:cSldViewPr>
  </p:notesViewPr>
  <p:gridSpacing cx="76200" cy="76200"/>
</p:viewPr>
</file>

<file path=ppt/_rels/presentation.xml.rels>&#65279;<?xml version="1.0" encoding="utf-8"?><Relationships xmlns="http://schemas.openxmlformats.org/package/2006/relationships"><Relationship Type="http://schemas.openxmlformats.org/officeDocument/2006/relationships/slide" Target="/ppt/slides/slide71.xml" Id="rId8" /><Relationship Type="http://schemas.openxmlformats.org/officeDocument/2006/relationships/notesMaster" Target="/ppt/notesMasters/notesMaster11.xml" Id="rId13" /><Relationship Type="http://schemas.openxmlformats.org/officeDocument/2006/relationships/tableStyles" Target="/ppt/tableStyles.xml" Id="rId18" /><Relationship Type="http://schemas.openxmlformats.org/officeDocument/2006/relationships/slide" Target="/ppt/slides/slide22.xml" Id="rId3" /><Relationship Type="http://schemas.openxmlformats.org/officeDocument/2006/relationships/customXml" Target="/customXml/item3.xml" Id="rId21" /><Relationship Type="http://schemas.openxmlformats.org/officeDocument/2006/relationships/slide" Target="/ppt/slides/slide63.xml" Id="rId7" /><Relationship Type="http://schemas.openxmlformats.org/officeDocument/2006/relationships/slide" Target="/ppt/slides/slide114.xml" Id="rId12" /><Relationship Type="http://schemas.openxmlformats.org/officeDocument/2006/relationships/theme" Target="/ppt/theme/theme12.xml" Id="rId17" /><Relationship Type="http://schemas.openxmlformats.org/officeDocument/2006/relationships/slide" Target="/ppt/slides/slide15.xml" Id="rId2" /><Relationship Type="http://schemas.openxmlformats.org/officeDocument/2006/relationships/viewProps" Target="/ppt/viewProps.xml" Id="rId16" /><Relationship Type="http://schemas.openxmlformats.org/officeDocument/2006/relationships/customXml" Target="/customXml/item22.xml" Id="rId20" /><Relationship Type="http://schemas.openxmlformats.org/officeDocument/2006/relationships/slideMaster" Target="/ppt/slideMasters/slideMaster11.xml" Id="rId1" /><Relationship Type="http://schemas.openxmlformats.org/officeDocument/2006/relationships/slide" Target="/ppt/slides/slide56.xml" Id="rId6" /><Relationship Type="http://schemas.openxmlformats.org/officeDocument/2006/relationships/slide" Target="/ppt/slides/slide107.xml" Id="rId11" /><Relationship Type="http://schemas.openxmlformats.org/officeDocument/2006/relationships/slide" Target="/ppt/slides/slide48.xml" Id="rId5" /><Relationship Type="http://schemas.openxmlformats.org/officeDocument/2006/relationships/presProps" Target="/ppt/presProps.xml" Id="rId15" /><Relationship Type="http://schemas.openxmlformats.org/officeDocument/2006/relationships/slide" Target="/ppt/slides/slide99.xml" Id="rId10" /><Relationship Type="http://schemas.openxmlformats.org/officeDocument/2006/relationships/customXml" Target="/customXml/item13.xml" Id="rId19" /><Relationship Type="http://schemas.openxmlformats.org/officeDocument/2006/relationships/slide" Target="/ppt/slides/slide310.xml" Id="rId4" /><Relationship Type="http://schemas.openxmlformats.org/officeDocument/2006/relationships/slide" Target="/ppt/slides/slide811.xml" Id="rId9" /><Relationship Type="http://schemas.openxmlformats.org/officeDocument/2006/relationships/handoutMaster" Target="/ppt/handoutMasters/handoutMaster11.xml" Id="rId14" /></Relationships>
</file>

<file path=ppt/diagrams/_rels/data11.xml.rels>&#65279;<?xml version="1.0" encoding="utf-8"?><Relationships xmlns="http://schemas.openxmlformats.org/package/2006/relationships"><Relationship Type="http://schemas.openxmlformats.org/officeDocument/2006/relationships/hyperlink" Target="https://www.bing.com/search?q=zora+neale+hurston" TargetMode="External" Id="rId3" /><Relationship Type="http://schemas.openxmlformats.org/officeDocument/2006/relationships/hyperlink" Target="https://www.bing.com/search?q=Jesse%20Owens" TargetMode="External" Id="rId2" /><Relationship Type="http://schemas.openxmlformats.org/officeDocument/2006/relationships/hyperlink" Target="https://www.bing.com/search?q=bayard+rustin" TargetMode="External" Id="rId1" /></Relationships>
</file>

<file path=ppt/diagrams/_rels/drawing1.xml.rels>&#65279;<?xml version="1.0" encoding="utf-8"?><Relationships xmlns="http://schemas.openxmlformats.org/package/2006/relationships"><Relationship Type="http://schemas.openxmlformats.org/officeDocument/2006/relationships/hyperlink" Target="https://www.bing.com/search?q=zora+neale+hurston" TargetMode="External" Id="rId3" /><Relationship Type="http://schemas.openxmlformats.org/officeDocument/2006/relationships/hyperlink" Target="https://www.bing.com/search?q=Jesse%20Owens" TargetMode="External" Id="rId2" /><Relationship Type="http://schemas.openxmlformats.org/officeDocument/2006/relationships/hyperlink" Target="https://www.bing.com/search?q=bayard+rustin" TargetMode="External" Id="rId1" /></Relationships>
</file>

<file path=ppt/diagrams/colors11.xml><?xml version="1.0" encoding="utf-8"?>
<dgm:colorsDef xmlns:dgm="http://schemas.openxmlformats.org/drawingml/2006/diagram" xmlns:a="http://schemas.openxmlformats.org/drawingml/2006/main" uniqueId="urn:microsoft.com/office/officeart/2005/8/colors/accent2_1">
  <dgm:title val=""/>
  <dgm:desc val=""/>
  <dgm:catLst>
    <dgm:cat type="accent2" pri="11100"/>
  </dgm:catLst>
  <dgm:styleLbl name="node0">
    <dgm:fillClrLst meth="repeat">
      <a:schemeClr val="lt1"/>
    </dgm:fillClrLst>
    <dgm:linClrLst meth="repeat">
      <a:schemeClr val="accent2">
        <a:shade val="80000"/>
      </a:schemeClr>
    </dgm:linClrLst>
    <dgm:effectClrLst/>
    <dgm:txLinClrLst/>
    <dgm:txFillClrLst meth="repeat">
      <a:schemeClr val="dk1"/>
    </dgm:txFillClrLst>
    <dgm:txEffectClrLst/>
  </dgm:styleLbl>
  <dgm:styleLbl name="node1">
    <dgm:fillClrLst meth="repeat">
      <a:schemeClr val="lt1"/>
    </dgm:fillClrLst>
    <dgm:linClrLst meth="repeat">
      <a:schemeClr val="accent2">
        <a:shade val="80000"/>
      </a:schemeClr>
    </dgm:linClrLst>
    <dgm:effectClrLst/>
    <dgm:txLinClrLst/>
    <dgm:txFillClrLst meth="repeat">
      <a:schemeClr val="dk1"/>
    </dgm:txFillClrLst>
    <dgm:txEffectClrLst/>
  </dgm:styleLbl>
  <dgm:styleLbl name="alignNode1">
    <dgm:fillClrLst meth="repeat">
      <a:schemeClr val="lt1"/>
    </dgm:fillClrLst>
    <dgm:linClrLst meth="repeat">
      <a:schemeClr val="accent2">
        <a:shade val="80000"/>
      </a:schemeClr>
    </dgm:linClrLst>
    <dgm:effectClrLst/>
    <dgm:txLinClrLst/>
    <dgm:txFillClrLst meth="repeat">
      <a:schemeClr val="dk1"/>
    </dgm:txFillClrLst>
    <dgm:txEffectClrLst/>
  </dgm:styleLbl>
  <dgm:styleLbl name="lnNode1">
    <dgm:fillClrLst meth="repeat">
      <a:schemeClr val="lt1"/>
    </dgm:fillClrLst>
    <dgm:linClrLst meth="repeat">
      <a:schemeClr val="accent2">
        <a:shade val="80000"/>
      </a:schemeClr>
    </dgm:linClrLst>
    <dgm:effectClrLst/>
    <dgm:txLinClrLst/>
    <dgm:txFillClrLst meth="repeat">
      <a:schemeClr val="dk1"/>
    </dgm:txFillClrLst>
    <dgm:txEffectClrLst/>
  </dgm:styleLbl>
  <dgm:styleLbl name="vennNode1">
    <dgm:fillClrLst meth="repeat">
      <a:schemeClr val="lt1">
        <a:alpha val="50000"/>
      </a:schemeClr>
    </dgm:fillClrLst>
    <dgm:linClrLst meth="repeat">
      <a:schemeClr val="accent2">
        <a:shade val="80000"/>
      </a:schemeClr>
    </dgm:linClrLst>
    <dgm:effectClrLst/>
    <dgm:txLinClrLst/>
    <dgm:txFillClrLst/>
    <dgm:txEffectClrLst/>
  </dgm:styleLbl>
  <dgm:styleLbl name="node2">
    <dgm:fillClrLst meth="repeat">
      <a:schemeClr val="lt1"/>
    </dgm:fillClrLst>
    <dgm:linClrLst meth="repeat">
      <a:schemeClr val="accent2">
        <a:shade val="80000"/>
      </a:schemeClr>
    </dgm:linClrLst>
    <dgm:effectClrLst/>
    <dgm:txLinClrLst/>
    <dgm:txFillClrLst meth="repeat">
      <a:schemeClr val="dk1"/>
    </dgm:txFillClrLst>
    <dgm:txEffectClrLst/>
  </dgm:styleLbl>
  <dgm:styleLbl name="node3">
    <dgm:fillClrLst meth="repeat">
      <a:schemeClr val="lt1"/>
    </dgm:fillClrLst>
    <dgm:linClrLst meth="repeat">
      <a:schemeClr val="accent2">
        <a:shade val="80000"/>
      </a:schemeClr>
    </dgm:linClrLst>
    <dgm:effectClrLst/>
    <dgm:txLinClrLst/>
    <dgm:txFillClrLst meth="repeat">
      <a:schemeClr val="dk1"/>
    </dgm:txFillClrLst>
    <dgm:txEffectClrLst/>
  </dgm:styleLbl>
  <dgm:styleLbl name="node4">
    <dgm:fillClrLst meth="repeat">
      <a:schemeClr val="lt1"/>
    </dgm:fillClrLst>
    <dgm:linClrLst meth="repeat">
      <a:schemeClr val="accent2">
        <a:shade val="80000"/>
      </a:schemeClr>
    </dgm:linClrLst>
    <dgm:effectClrLst/>
    <dgm:txLinClrLst/>
    <dgm:txFillClrLst meth="repeat">
      <a:schemeClr val="dk1"/>
    </dgm:txFillClrLst>
    <dgm:txEffectClrLst/>
  </dgm:styleLbl>
  <dgm:styleLbl name="fgImgPlace1">
    <dgm:fillClrLst meth="repeat">
      <a:schemeClr val="accent2">
        <a:tint val="40000"/>
      </a:schemeClr>
    </dgm:fillClrLst>
    <dgm:linClrLst meth="repeat">
      <a:schemeClr val="accent2">
        <a:shade val="80000"/>
      </a:schemeClr>
    </dgm:linClrLst>
    <dgm:effectClrLst/>
    <dgm:txLinClrLst/>
    <dgm:txFillClrLst meth="repeat">
      <a:schemeClr val="lt1"/>
    </dgm:txFillClrLst>
    <dgm:txEffectClrLst/>
  </dgm:styleLbl>
  <dgm:styleLbl name="alignImgPlace1">
    <dgm:fillClrLst meth="repeat">
      <a:schemeClr val="accent2">
        <a:tint val="40000"/>
      </a:schemeClr>
    </dgm:fillClrLst>
    <dgm:linClrLst meth="repeat">
      <a:schemeClr val="accent2">
        <a:shade val="80000"/>
      </a:schemeClr>
    </dgm:linClrLst>
    <dgm:effectClrLst/>
    <dgm:txLinClrLst/>
    <dgm:txFillClrLst meth="repeat">
      <a:schemeClr val="lt1"/>
    </dgm:txFillClrLst>
    <dgm:txEffectClrLst/>
  </dgm:styleLbl>
  <dgm:styleLbl name="bgImgPlace1">
    <dgm:fillClrLst meth="repeat">
      <a:schemeClr val="accent2">
        <a:tint val="40000"/>
      </a:schemeClr>
    </dgm:fillClrLst>
    <dgm:linClrLst meth="repeat">
      <a:schemeClr val="accent2">
        <a:shade val="80000"/>
      </a:schemeClr>
    </dgm:linClrLst>
    <dgm:effectClrLst/>
    <dgm:txLinClrLst/>
    <dgm:txFillClrLst meth="repeat">
      <a:schemeClr val="lt1"/>
    </dgm:txFillClrLst>
    <dgm:txEffectClrLst/>
  </dgm:styleLbl>
  <dgm:styleLbl name="sibTrans2D1">
    <dgm:fillClrLst meth="repeat">
      <a:schemeClr val="accent2">
        <a:tint val="60000"/>
      </a:schemeClr>
    </dgm:fillClrLst>
    <dgm:linClrLst meth="repeat">
      <a:schemeClr val="accent2">
        <a:tint val="60000"/>
      </a:schemeClr>
    </dgm:linClrLst>
    <dgm:effectClrLst/>
    <dgm:txLinClrLst/>
    <dgm:txFillClrLst meth="repeat">
      <a:schemeClr val="dk1"/>
    </dgm:txFillClrLst>
    <dgm:txEffectClrLst/>
  </dgm:styleLbl>
  <dgm:styleLbl name="fgSibTrans2D1">
    <dgm:fillClrLst meth="repeat">
      <a:schemeClr val="accent2">
        <a:tint val="60000"/>
      </a:schemeClr>
    </dgm:fillClrLst>
    <dgm:linClrLst meth="repeat">
      <a:schemeClr val="accent2">
        <a:tint val="60000"/>
      </a:schemeClr>
    </dgm:linClrLst>
    <dgm:effectClrLst/>
    <dgm:txLinClrLst/>
    <dgm:txFillClrLst meth="repeat">
      <a:schemeClr val="dk1"/>
    </dgm:txFillClrLst>
    <dgm:txEffectClrLst/>
  </dgm:styleLbl>
  <dgm:styleLbl name="bgSibTrans2D1">
    <dgm:fillClrLst meth="repeat">
      <a:schemeClr val="accent2">
        <a:tint val="60000"/>
      </a:schemeClr>
    </dgm:fillClrLst>
    <dgm:linClrLst meth="repeat">
      <a:schemeClr val="accent2">
        <a:tint val="60000"/>
      </a:schemeClr>
    </dgm:linClrLst>
    <dgm:effectClrLst/>
    <dgm:txLinClrLst/>
    <dgm:txFillClrLst meth="repeat">
      <a:schemeClr val="dk1"/>
    </dgm:txFillClrLst>
    <dgm:txEffectClrLst/>
  </dgm:styleLbl>
  <dgm:styleLbl name="sibTrans1D1">
    <dgm:fillClrLst meth="repeat">
      <a:schemeClr val="accent2"/>
    </dgm:fillClrLst>
    <dgm:linClrLst meth="repeat">
      <a:schemeClr val="accent2"/>
    </dgm:linClrLst>
    <dgm:effectClrLst/>
    <dgm:txLinClrLst/>
    <dgm:txFillClrLst meth="repeat">
      <a:schemeClr val="tx1"/>
    </dgm:txFillClrLst>
    <dgm:txEffectClrLst/>
  </dgm:styleLbl>
  <dgm:styleLbl name="callout">
    <dgm:fillClrLst meth="repeat">
      <a:schemeClr val="accent2"/>
    </dgm:fillClrLst>
    <dgm:linClrLst meth="repeat">
      <a:schemeClr val="accent2"/>
    </dgm:linClrLst>
    <dgm:effectClrLst/>
    <dgm:txLinClrLst/>
    <dgm:txFillClrLst meth="repeat">
      <a:schemeClr val="tx1"/>
    </dgm:txFillClrLst>
    <dgm:txEffectClrLst/>
  </dgm:styleLbl>
  <dgm:styleLbl name="asst0">
    <dgm:fillClrLst meth="repeat">
      <a:schemeClr val="lt1"/>
    </dgm:fillClrLst>
    <dgm:linClrLst meth="repeat">
      <a:schemeClr val="accent2">
        <a:shade val="80000"/>
      </a:schemeClr>
    </dgm:linClrLst>
    <dgm:effectClrLst/>
    <dgm:txLinClrLst/>
    <dgm:txFillClrLst meth="repeat">
      <a:schemeClr val="dk1"/>
    </dgm:txFillClrLst>
    <dgm:txEffectClrLst/>
  </dgm:styleLbl>
  <dgm:styleLbl name="asst1">
    <dgm:fillClrLst meth="repeat">
      <a:schemeClr val="lt1"/>
    </dgm:fillClrLst>
    <dgm:linClrLst meth="repeat">
      <a:schemeClr val="accent2">
        <a:shade val="80000"/>
      </a:schemeClr>
    </dgm:linClrLst>
    <dgm:effectClrLst/>
    <dgm:txLinClrLst/>
    <dgm:txFillClrLst meth="repeat">
      <a:schemeClr val="dk1"/>
    </dgm:txFillClrLst>
    <dgm:txEffectClrLst/>
  </dgm:styleLbl>
  <dgm:styleLbl name="asst2">
    <dgm:fillClrLst meth="repeat">
      <a:schemeClr val="lt1"/>
    </dgm:fillClrLst>
    <dgm:linClrLst meth="repeat">
      <a:schemeClr val="accent2">
        <a:shade val="80000"/>
      </a:schemeClr>
    </dgm:linClrLst>
    <dgm:effectClrLst/>
    <dgm:txLinClrLst/>
    <dgm:txFillClrLst meth="repeat">
      <a:schemeClr val="dk1"/>
    </dgm:txFillClrLst>
    <dgm:txEffectClrLst/>
  </dgm:styleLbl>
  <dgm:styleLbl name="asst3">
    <dgm:fillClrLst meth="repeat">
      <a:schemeClr val="lt1"/>
    </dgm:fillClrLst>
    <dgm:linClrLst meth="repeat">
      <a:schemeClr val="accent2">
        <a:shade val="80000"/>
      </a:schemeClr>
    </dgm:linClrLst>
    <dgm:effectClrLst/>
    <dgm:txLinClrLst/>
    <dgm:txFillClrLst meth="repeat">
      <a:schemeClr val="dk1"/>
    </dgm:txFillClrLst>
    <dgm:txEffectClrLst/>
  </dgm:styleLbl>
  <dgm:styleLbl name="asst4">
    <dgm:fillClrLst meth="repeat">
      <a:schemeClr val="lt1"/>
    </dgm:fillClrLst>
    <dgm:linClrLst meth="repeat">
      <a:schemeClr val="accent2">
        <a:shade val="80000"/>
      </a:schemeClr>
    </dgm:linClrLst>
    <dgm:effectClrLst/>
    <dgm:txLinClrLst/>
    <dgm:txFillClrLst meth="repeat">
      <a:schemeClr val="dk1"/>
    </dgm:txFillClrLst>
    <dgm:txEffectClrLst/>
  </dgm:styleLbl>
  <dgm:styleLbl name="parChTrans2D1">
    <dgm:fillClrLst meth="repeat">
      <a:schemeClr val="accent2">
        <a:tint val="60000"/>
      </a:schemeClr>
    </dgm:fillClrLst>
    <dgm:linClrLst meth="repeat">
      <a:schemeClr val="accent2">
        <a:tint val="60000"/>
      </a:schemeClr>
    </dgm:linClrLst>
    <dgm:effectClrLst/>
    <dgm:txLinClrLst/>
    <dgm:txFillClrLst/>
    <dgm:txEffectClrLst/>
  </dgm:styleLbl>
  <dgm:styleLbl name="parChTrans2D2">
    <dgm:fillClrLst meth="repeat">
      <a:schemeClr val="accent2"/>
    </dgm:fillClrLst>
    <dgm:linClrLst meth="repeat">
      <a:schemeClr val="accent2"/>
    </dgm:linClrLst>
    <dgm:effectClrLst/>
    <dgm:txLinClrLst/>
    <dgm:txFillClrLst/>
    <dgm:txEffectClrLst/>
  </dgm:styleLbl>
  <dgm:styleLbl name="parChTrans2D3">
    <dgm:fillClrLst meth="repeat">
      <a:schemeClr val="accent2"/>
    </dgm:fillClrLst>
    <dgm:linClrLst meth="repeat">
      <a:schemeClr val="accent2"/>
    </dgm:linClrLst>
    <dgm:effectClrLst/>
    <dgm:txLinClrLst/>
    <dgm:txFillClrLst/>
    <dgm:txEffectClrLst/>
  </dgm:styleLbl>
  <dgm:styleLbl name="parChTrans2D4">
    <dgm:fillClrLst meth="repeat">
      <a:schemeClr val="accent2"/>
    </dgm:fillClrLst>
    <dgm:linClrLst meth="repeat">
      <a:schemeClr val="accent2"/>
    </dgm:linClrLst>
    <dgm:effectClrLst/>
    <dgm:txLinClrLst/>
    <dgm:txFillClrLst meth="repeat">
      <a:schemeClr val="lt1"/>
    </dgm:txFillClrLst>
    <dgm:txEffectClrLst/>
  </dgm:styleLbl>
  <dgm:styleLbl name="parChTrans1D1">
    <dgm:fillClrLst meth="repeat">
      <a:schemeClr val="accent2"/>
    </dgm:fillClrLst>
    <dgm:linClrLst meth="repeat">
      <a:schemeClr val="accent2">
        <a:shade val="60000"/>
      </a:schemeClr>
    </dgm:linClrLst>
    <dgm:effectClrLst/>
    <dgm:txLinClrLst/>
    <dgm:txFillClrLst meth="repeat">
      <a:schemeClr val="tx1"/>
    </dgm:txFillClrLst>
    <dgm:txEffectClrLst/>
  </dgm:styleLbl>
  <dgm:styleLbl name="parChTrans1D2">
    <dgm:fillClrLst meth="repeat">
      <a:schemeClr val="accent2"/>
    </dgm:fillClrLst>
    <dgm:linClrLst meth="repeat">
      <a:schemeClr val="accent2">
        <a:shade val="60000"/>
      </a:schemeClr>
    </dgm:linClrLst>
    <dgm:effectClrLst/>
    <dgm:txLinClrLst/>
    <dgm:txFillClrLst meth="repeat">
      <a:schemeClr val="tx1"/>
    </dgm:txFillClrLst>
    <dgm:txEffectClrLst/>
  </dgm:styleLbl>
  <dgm:styleLbl name="parChTrans1D3">
    <dgm:fillClrLst meth="repeat">
      <a:schemeClr val="accent2"/>
    </dgm:fillClrLst>
    <dgm:linClrLst meth="repeat">
      <a:schemeClr val="accent2">
        <a:shade val="80000"/>
      </a:schemeClr>
    </dgm:linClrLst>
    <dgm:effectClrLst/>
    <dgm:txLinClrLst/>
    <dgm:txFillClrLst meth="repeat">
      <a:schemeClr val="tx1"/>
    </dgm:txFillClrLst>
    <dgm:txEffectClrLst/>
  </dgm:styleLbl>
  <dgm:styleLbl name="parChTrans1D4">
    <dgm:fillClrLst meth="repeat">
      <a:schemeClr val="accent2"/>
    </dgm:fillClrLst>
    <dgm:linClrLst meth="repeat">
      <a:schemeClr val="accent2">
        <a:shade val="80000"/>
      </a:schemeClr>
    </dgm:linClrLst>
    <dgm:effectClrLst/>
    <dgm:txLinClrLst/>
    <dgm:txFillClrLst meth="repeat">
      <a:schemeClr val="tx1"/>
    </dgm:txFillClrLst>
    <dgm:txEffectClrLst/>
  </dgm:styleLbl>
  <dgm:styleLbl name="fgAcc1">
    <dgm:fillClrLst meth="repeat">
      <a:schemeClr val="accent2">
        <a:alpha val="90000"/>
        <a:tint val="40000"/>
      </a:schemeClr>
    </dgm:fillClrLst>
    <dgm:linClrLst meth="repeat">
      <a:schemeClr val="accent2"/>
    </dgm:linClrLst>
    <dgm:effectClrLst/>
    <dgm:txLinClrLst/>
    <dgm:txFillClrLst meth="repeat">
      <a:schemeClr val="dk1"/>
    </dgm:txFillClrLst>
    <dgm:txEffectClrLst/>
  </dgm:styleLbl>
  <dgm:styleLbl name="conFgAcc1">
    <dgm:fillClrLst meth="repeat">
      <a:schemeClr val="accent2">
        <a:alpha val="90000"/>
        <a:tint val="40000"/>
      </a:schemeClr>
    </dgm:fillClrLst>
    <dgm:linClrLst meth="repeat">
      <a:schemeClr val="accent2"/>
    </dgm:linClrLst>
    <dgm:effectClrLst/>
    <dgm:txLinClrLst/>
    <dgm:txFillClrLst meth="repeat">
      <a:schemeClr val="dk1"/>
    </dgm:txFillClrLst>
    <dgm:txEffectClrLst/>
  </dgm:styleLbl>
  <dgm:styleLbl name="alignAcc1">
    <dgm:fillClrLst meth="repeat">
      <a:schemeClr val="accent2">
        <a:alpha val="90000"/>
        <a:tint val="40000"/>
      </a:schemeClr>
    </dgm:fillClrLst>
    <dgm:linClrLst meth="repeat">
      <a:schemeClr val="accent2"/>
    </dgm:linClrLst>
    <dgm:effectClrLst/>
    <dgm:txLinClrLst/>
    <dgm:txFillClrLst meth="repeat">
      <a:schemeClr val="dk1"/>
    </dgm:txFillClrLst>
    <dgm:txEffectClrLst/>
  </dgm:styleLbl>
  <dgm:styleLbl name="trAlignAcc1">
    <dgm:fillClrLst meth="repeat">
      <a:schemeClr val="accent2">
        <a:alpha val="40000"/>
        <a:tint val="40000"/>
      </a:schemeClr>
    </dgm:fillClrLst>
    <dgm:linClrLst meth="repeat">
      <a:schemeClr val="accent2"/>
    </dgm:linClrLst>
    <dgm:effectClrLst/>
    <dgm:txLinClrLst/>
    <dgm:txFillClrLst meth="repeat">
      <a:schemeClr val="dk1"/>
    </dgm:txFillClrLst>
    <dgm:txEffectClrLst/>
  </dgm:styleLbl>
  <dgm:styleLbl name="bgAcc1">
    <dgm:fillClrLst meth="repeat">
      <a:schemeClr val="accent2">
        <a:alpha val="90000"/>
        <a:tint val="40000"/>
      </a:schemeClr>
    </dgm:fillClrLst>
    <dgm:linClrLst meth="repeat">
      <a:schemeClr val="accent2"/>
    </dgm:linClrLst>
    <dgm:effectClrLst/>
    <dgm:txLinClrLst/>
    <dgm:txFillClrLst meth="repeat">
      <a:schemeClr val="dk1"/>
    </dgm:txFillClrLst>
    <dgm:txEffectClrLst/>
  </dgm:styleLbl>
  <dgm:styleLbl name="solidFgAcc1">
    <dgm:fillClrLst meth="repeat">
      <a:schemeClr val="lt1"/>
    </dgm:fillClrLst>
    <dgm:linClrLst meth="repeat">
      <a:schemeClr val="accent2"/>
    </dgm:linClrLst>
    <dgm:effectClrLst/>
    <dgm:txLinClrLst/>
    <dgm:txFillClrLst meth="repeat">
      <a:schemeClr val="dk1"/>
    </dgm:txFillClrLst>
    <dgm:txEffectClrLst/>
  </dgm:styleLbl>
  <dgm:styleLbl name="solidAlignAcc1">
    <dgm:fillClrLst meth="repeat">
      <a:schemeClr val="lt1"/>
    </dgm:fillClrLst>
    <dgm:linClrLst meth="repeat">
      <a:schemeClr val="accent2"/>
    </dgm:linClrLst>
    <dgm:effectClrLst/>
    <dgm:txLinClrLst/>
    <dgm:txFillClrLst meth="repeat">
      <a:schemeClr val="dk1"/>
    </dgm:txFillClrLst>
    <dgm:txEffectClrLst/>
  </dgm:styleLbl>
  <dgm:styleLbl name="solidBgAcc1">
    <dgm:fillClrLst meth="repeat">
      <a:schemeClr val="lt1"/>
    </dgm:fillClrLst>
    <dgm:linClrLst meth="repeat">
      <a:schemeClr val="accent2"/>
    </dgm:linClrLst>
    <dgm:effectClrLst/>
    <dgm:txLinClrLst/>
    <dgm:txFillClrLst meth="repeat">
      <a:schemeClr val="dk1"/>
    </dgm:txFillClrLst>
    <dgm:txEffectClrLst/>
  </dgm:styleLbl>
  <dgm:styleLbl name="fgAccFollowNode1">
    <dgm:fillClrLst meth="repeat">
      <a:schemeClr val="lt1">
        <a:alpha val="90000"/>
        <a:tint val="40000"/>
      </a:schemeClr>
    </dgm:fillClrLst>
    <dgm:linClrLst meth="repeat">
      <a:schemeClr val="accent2">
        <a:alpha val="90000"/>
      </a:schemeClr>
    </dgm:linClrLst>
    <dgm:effectClrLst/>
    <dgm:txLinClrLst/>
    <dgm:txFillClrLst meth="repeat">
      <a:schemeClr val="dk1"/>
    </dgm:txFillClrLst>
    <dgm:txEffectClrLst/>
  </dgm:styleLbl>
  <dgm:styleLbl name="alignAccFollowNode1">
    <dgm:fillClrLst meth="repeat">
      <a:schemeClr val="lt1">
        <a:alpha val="90000"/>
        <a:tint val="40000"/>
      </a:schemeClr>
    </dgm:fillClrLst>
    <dgm:linClrLst meth="repeat">
      <a:schemeClr val="accent2">
        <a:alpha val="90000"/>
      </a:schemeClr>
    </dgm:linClrLst>
    <dgm:effectClrLst/>
    <dgm:txLinClrLst/>
    <dgm:txFillClrLst meth="repeat">
      <a:schemeClr val="dk1"/>
    </dgm:txFillClrLst>
    <dgm:txEffectClrLst/>
  </dgm:styleLbl>
  <dgm:styleLbl name="bgAccFollowNode1">
    <dgm:fillClrLst meth="repeat">
      <a:schemeClr val="lt1">
        <a:alpha val="90000"/>
        <a:tint val="40000"/>
      </a:schemeClr>
    </dgm:fillClrLst>
    <dgm:linClrLst meth="repeat">
      <a:schemeClr val="accent2">
        <a:alpha val="90000"/>
      </a:schemeClr>
    </dgm:linClrLst>
    <dgm:effectClrLst/>
    <dgm:txLinClrLst/>
    <dgm:txFillClrLst meth="repeat">
      <a:schemeClr val="dk1"/>
    </dgm:txFillClrLst>
    <dgm:txEffectClrLst/>
  </dgm:styleLbl>
  <dgm:styleLbl name="fgAcc0">
    <dgm:fillClrLst meth="repeat">
      <a:schemeClr val="accent2">
        <a:alpha val="90000"/>
        <a:tint val="40000"/>
      </a:schemeClr>
    </dgm:fillClrLst>
    <dgm:linClrLst meth="repeat">
      <a:schemeClr val="accent2"/>
    </dgm:linClrLst>
    <dgm:effectClrLst/>
    <dgm:txLinClrLst/>
    <dgm:txFillClrLst meth="repeat">
      <a:schemeClr val="dk1"/>
    </dgm:txFillClrLst>
    <dgm:txEffectClrLst/>
  </dgm:styleLbl>
  <dgm:styleLbl name="fgAcc2">
    <dgm:fillClrLst meth="repeat">
      <a:schemeClr val="accent2">
        <a:alpha val="90000"/>
        <a:tint val="40000"/>
      </a:schemeClr>
    </dgm:fillClrLst>
    <dgm:linClrLst meth="repeat">
      <a:schemeClr val="accent2"/>
    </dgm:linClrLst>
    <dgm:effectClrLst/>
    <dgm:txLinClrLst/>
    <dgm:txFillClrLst meth="repeat">
      <a:schemeClr val="dk1"/>
    </dgm:txFillClrLst>
    <dgm:txEffectClrLst/>
  </dgm:styleLbl>
  <dgm:styleLbl name="fgAcc3">
    <dgm:fillClrLst meth="repeat">
      <a:schemeClr val="accent2">
        <a:alpha val="90000"/>
        <a:tint val="40000"/>
      </a:schemeClr>
    </dgm:fillClrLst>
    <dgm:linClrLst meth="repeat">
      <a:schemeClr val="accent2"/>
    </dgm:linClrLst>
    <dgm:effectClrLst/>
    <dgm:txLinClrLst/>
    <dgm:txFillClrLst meth="repeat">
      <a:schemeClr val="dk1"/>
    </dgm:txFillClrLst>
    <dgm:txEffectClrLst/>
  </dgm:styleLbl>
  <dgm:styleLbl name="fgAcc4">
    <dgm:fillClrLst meth="repeat">
      <a:schemeClr val="accent2">
        <a:alpha val="90000"/>
        <a:tint val="40000"/>
      </a:schemeClr>
    </dgm:fillClrLst>
    <dgm:linClrLst meth="repeat">
      <a:schemeClr val="accent2"/>
    </dgm:linClrLst>
    <dgm:effectClrLst/>
    <dgm:txLinClrLst/>
    <dgm:txFillClrLst meth="repeat">
      <a:schemeClr val="dk1"/>
    </dgm:txFillClrLst>
    <dgm:txEffectClrLst/>
  </dgm:styleLbl>
  <dgm:styleLbl name="bgShp">
    <dgm:fillClrLst meth="repeat">
      <a:schemeClr val="accent2">
        <a:tint val="40000"/>
      </a:schemeClr>
    </dgm:fillClrLst>
    <dgm:linClrLst meth="repeat">
      <a:schemeClr val="accent2"/>
    </dgm:linClrLst>
    <dgm:effectClrLst/>
    <dgm:txLinClrLst/>
    <dgm:txFillClrLst meth="repeat">
      <a:schemeClr val="dk1"/>
    </dgm:txFillClrLst>
    <dgm:txEffectClrLst/>
  </dgm:styleLbl>
  <dgm:styleLbl name="dkBgShp">
    <dgm:fillClrLst meth="repeat">
      <a:schemeClr val="accent2">
        <a:shade val="80000"/>
      </a:schemeClr>
    </dgm:fillClrLst>
    <dgm:linClrLst meth="repeat">
      <a:schemeClr val="accent2"/>
    </dgm:linClrLst>
    <dgm:effectClrLst/>
    <dgm:txLinClrLst/>
    <dgm:txFillClrLst meth="repeat">
      <a:schemeClr val="lt1"/>
    </dgm:txFillClrLst>
    <dgm:txEffectClrLst/>
  </dgm:styleLbl>
  <dgm:styleLbl name="trBgShp">
    <dgm:fillClrLst meth="repeat">
      <a:schemeClr val="accent2">
        <a:tint val="50000"/>
        <a:alpha val="40000"/>
      </a:schemeClr>
    </dgm:fillClrLst>
    <dgm:linClrLst meth="repeat">
      <a:schemeClr val="accent2"/>
    </dgm:linClrLst>
    <dgm:effectClrLst/>
    <dgm:txLinClrLst/>
    <dgm:txFillClrLst meth="repeat">
      <a:schemeClr val="lt1"/>
    </dgm:txFillClrLst>
    <dgm:txEffectClrLst/>
  </dgm:styleLbl>
  <dgm:styleLbl name="fgShp">
    <dgm:fillClrLst meth="repeat">
      <a:schemeClr val="accent2">
        <a:tint val="60000"/>
      </a:schemeClr>
    </dgm:fillClrLst>
    <dgm:linClrLst meth="repeat">
      <a:schemeClr val="lt1"/>
    </dgm:linClrLst>
    <dgm:effectClrLst/>
    <dgm:txLinClrLst/>
    <dgm:txFillClrLst meth="repeat">
      <a:schemeClr val="dk1"/>
    </dgm:txFillClrLst>
    <dgm:txEffectClrLst/>
  </dgm:styleLbl>
  <dgm:styleLbl name="revTx">
    <dgm:fillClrLst meth="repeat">
      <a:schemeClr val="lt1">
        <a:alpha val="0"/>
      </a:schemeClr>
    </dgm:fillClrLst>
    <dgm:linClrLst meth="repeat">
      <a:schemeClr val="dk1">
        <a:alpha val="0"/>
      </a:schemeClr>
    </dgm:linClrLst>
    <dgm:effectClrLst/>
    <dgm:txLinClrLst/>
    <dgm:txFillClrLst meth="repeat">
      <a:schemeClr val="tx1"/>
    </dgm:txFillClrLst>
    <dgm:txEffectClrLst/>
  </dgm:styleLbl>
</dgm:colorsDef>
</file>

<file path=ppt/diagrams/data11.xml><?xml version="1.0" encoding="utf-8"?>
<dgm:dataModel xmlns:dgm="http://schemas.openxmlformats.org/drawingml/2006/diagram" xmlns:a="http://schemas.openxmlformats.org/drawingml/2006/main">
  <dgm:ptLst>
    <dgm:pt modelId="{3137DF2B-DECF-44A7-8971-07475E2BCFC3}" type="doc">
      <dgm:prSet loTypeId="urn:microsoft.com/office/officeart/2018/2/layout/IconLabelList#2" loCatId="other" qsTypeId="urn:microsoft.com/office/officeart/2005/8/quickstyle/simple1" qsCatId="simple" csTypeId="urn:microsoft.com/office/officeart/2005/8/colors/accent2_1" csCatId="accent2" phldr="1"/>
      <dgm:spPr/>
      <dgm:t>
        <a:bodyPr/>
        <a:lstStyle/>
        <a:p>
          <a:endParaRPr lang="en-US"/>
        </a:p>
      </dgm:t>
    </dgm:pt>
    <dgm:pt modelId="{C8710C11-6766-4B48-9562-4B0C7B3F28D6}">
      <dgm:prSet phldrT="[Text]" custT="1"/>
      <dgm:spPr/>
      <dgm:t>
        <a:bodyPr/>
        <a:lstStyle/>
        <a:p>
          <a:pPr>
            <a:lnSpc>
              <a:spcPct val="100000"/>
            </a:lnSpc>
          </a:pPr>
          <a:r>
            <a:rPr lang="en-US" sz="1400" b="1" dirty="0">
              <a:solidFill>
                <a:schemeClr val="tx1"/>
              </a:solidFill>
              <a:hlinkClick xmlns:r="http://schemas.openxmlformats.org/officeDocument/2006/relationships" r:id="rId1">
                <a:extLst>
                  <a:ext uri="{A12FA001-AC4F-418D-AE19-62706E023703}">
                    <ahyp:hlinkClr xmlns:ahyp="http://schemas.microsoft.com/office/drawing/2018/hyperlinkcolor" val="tx"/>
                  </a:ext>
                </a:extLst>
              </a:hlinkClick>
            </a:rPr>
            <a:t>Bayard Rustin</a:t>
          </a:r>
          <a:r>
            <a:rPr lang="en-US" sz="1400" b="1" dirty="0">
              <a:solidFill>
                <a:schemeClr val="tx1"/>
              </a:solidFill>
            </a:rPr>
            <a:t>  </a:t>
          </a:r>
          <a:r>
            <a:rPr lang="en-US" sz="1400" dirty="0">
              <a:solidFill>
                <a:schemeClr val="tx1"/>
              </a:solidFill>
            </a:rPr>
            <a:t>was a close advisor to Martin Luther King and an American leader of the civil rights movement. Rustin organized and led several protests, including the 1963 March on Washington.</a:t>
          </a:r>
        </a:p>
      </dgm:t>
    </dgm:pt>
    <dgm:pt modelId="{6F9BADAF-DEBF-4CC2-B392-F7E0CD538B78}" type="parTrans" cxnId="{E28F4DE8-1F7F-4CC4-B4F7-5167A5B9E0BA}">
      <dgm:prSet/>
      <dgm:spPr/>
      <dgm:t>
        <a:bodyPr/>
        <a:lstStyle/>
        <a:p>
          <a:endParaRPr lang="en-US" sz="1400">
            <a:solidFill>
              <a:schemeClr val="tx1"/>
            </a:solidFill>
          </a:endParaRPr>
        </a:p>
      </dgm:t>
    </dgm:pt>
    <dgm:pt modelId="{CEEC8625-83FA-4202-826E-84C1185A8E32}" type="sibTrans" cxnId="{E28F4DE8-1F7F-4CC4-B4F7-5167A5B9E0BA}">
      <dgm:prSet/>
      <dgm:spPr/>
      <dgm:t>
        <a:bodyPr/>
        <a:lstStyle/>
        <a:p>
          <a:endParaRPr lang="en-US" sz="1400">
            <a:solidFill>
              <a:schemeClr val="tx1"/>
            </a:solidFill>
          </a:endParaRPr>
        </a:p>
      </dgm:t>
    </dgm:pt>
    <dgm:pt modelId="{8EE3C8DC-7BA8-479C-A581-E9DA099939F2}">
      <dgm:prSet phldrT="[Text]" custT="1"/>
      <dgm:spPr/>
      <dgm:t>
        <a:bodyPr/>
        <a:lstStyle/>
        <a:p>
          <a:pPr>
            <a:lnSpc>
              <a:spcPct val="100000"/>
            </a:lnSpc>
          </a:pPr>
          <a:r>
            <a:rPr lang="en-US" altLang="en-US" sz="1400" b="1" dirty="0">
              <a:solidFill>
                <a:schemeClr val="tx1"/>
              </a:solidFill>
              <a:hlinkClick xmlns:r="http://schemas.openxmlformats.org/officeDocument/2006/relationships" r:id="rId2">
                <a:extLst>
                  <a:ext uri="{A12FA001-AC4F-418D-AE19-62706E023703}">
                    <ahyp:hlinkClr xmlns:ahyp="http://schemas.microsoft.com/office/drawing/2018/hyperlinkcolor" val="tx"/>
                  </a:ext>
                </a:extLst>
              </a:hlinkClick>
            </a:rPr>
            <a:t>Jesse Owens</a:t>
          </a:r>
          <a:r>
            <a:rPr lang="en-US" altLang="en-US" sz="1400" b="1" dirty="0">
              <a:solidFill>
                <a:schemeClr val="tx1"/>
              </a:solidFill>
            </a:rPr>
            <a:t> </a:t>
          </a:r>
          <a:r>
            <a:rPr lang="en-US" altLang="en-US" sz="1400" dirty="0">
              <a:solidFill>
                <a:schemeClr val="tx1"/>
              </a:solidFill>
            </a:rPr>
            <a:t>was an American track and field athlete and four-time gold medalist in the 1936 Olympic Games in Germany. Owens specialized in the sprints and the long jump. </a:t>
          </a:r>
          <a:endParaRPr lang="en-US" sz="1400" dirty="0">
            <a:solidFill>
              <a:schemeClr val="tx1"/>
            </a:solidFill>
          </a:endParaRPr>
        </a:p>
      </dgm:t>
    </dgm:pt>
    <dgm:pt modelId="{60ABFDD0-D409-4824-8102-DEA984738144}" type="parTrans" cxnId="{6E8797D1-3A1C-4879-9FDC-A7D2EC6197EA}">
      <dgm:prSet/>
      <dgm:spPr/>
      <dgm:t>
        <a:bodyPr/>
        <a:lstStyle/>
        <a:p>
          <a:endParaRPr lang="en-US" sz="1400">
            <a:solidFill>
              <a:schemeClr val="tx1"/>
            </a:solidFill>
          </a:endParaRPr>
        </a:p>
      </dgm:t>
    </dgm:pt>
    <dgm:pt modelId="{DAC4EAD7-53AC-40F0-BA2F-8B2633CEAE11}" type="sibTrans" cxnId="{6E8797D1-3A1C-4879-9FDC-A7D2EC6197EA}">
      <dgm:prSet/>
      <dgm:spPr/>
      <dgm:t>
        <a:bodyPr/>
        <a:lstStyle/>
        <a:p>
          <a:endParaRPr lang="en-US" sz="1400">
            <a:solidFill>
              <a:schemeClr val="tx1"/>
            </a:solidFill>
          </a:endParaRPr>
        </a:p>
      </dgm:t>
    </dgm:pt>
    <dgm:pt modelId="{8865AC6C-44E0-4174-AB02-044A78D94DE3}">
      <dgm:prSet phldrT="[Text]" custT="1"/>
      <dgm:spPr/>
      <dgm:t>
        <a:bodyPr/>
        <a:lstStyle/>
        <a:p>
          <a:pPr>
            <a:lnSpc>
              <a:spcPct val="100000"/>
            </a:lnSpc>
          </a:pPr>
          <a:r>
            <a:rPr lang="en-US" altLang="en-US" sz="1400" b="1" dirty="0">
              <a:solidFill>
                <a:schemeClr val="tx1"/>
              </a:solidFill>
              <a:hlinkClick xmlns:r="http://schemas.openxmlformats.org/officeDocument/2006/relationships" r:id="rId3"/>
            </a:rPr>
            <a:t>Zora Neale Hurston</a:t>
          </a:r>
          <a:r>
            <a:rPr lang="en-US" altLang="en-US" sz="1400" b="1" dirty="0">
              <a:solidFill>
                <a:schemeClr val="tx1"/>
              </a:solidFill>
            </a:rPr>
            <a:t> </a:t>
          </a:r>
          <a:r>
            <a:rPr lang="en-US" altLang="en-US" sz="1400" dirty="0">
              <a:solidFill>
                <a:schemeClr val="tx1"/>
              </a:solidFill>
            </a:rPr>
            <a:t>was an American author, anthropologist, and filmmaker. In 1937, she published her famous novel, Their Eyes Were Watching God. </a:t>
          </a:r>
          <a:endParaRPr lang="en-US" sz="1400" dirty="0">
            <a:solidFill>
              <a:schemeClr val="tx1"/>
            </a:solidFill>
          </a:endParaRPr>
        </a:p>
      </dgm:t>
    </dgm:pt>
    <dgm:pt modelId="{3FF598BD-2671-4ECB-AD79-D0E600EEC84F}" type="parTrans" cxnId="{E5875C5E-8817-4707-AA33-E7DDCAC19481}">
      <dgm:prSet/>
      <dgm:spPr/>
      <dgm:t>
        <a:bodyPr/>
        <a:lstStyle/>
        <a:p>
          <a:endParaRPr lang="en-US" sz="1400">
            <a:solidFill>
              <a:schemeClr val="tx1"/>
            </a:solidFill>
          </a:endParaRPr>
        </a:p>
      </dgm:t>
    </dgm:pt>
    <dgm:pt modelId="{258DC239-2C60-44C0-830B-87DE5EB56A01}" type="sibTrans" cxnId="{E5875C5E-8817-4707-AA33-E7DDCAC19481}">
      <dgm:prSet/>
      <dgm:spPr/>
      <dgm:t>
        <a:bodyPr/>
        <a:lstStyle/>
        <a:p>
          <a:endParaRPr lang="en-US" sz="1400">
            <a:solidFill>
              <a:schemeClr val="tx1"/>
            </a:solidFill>
          </a:endParaRPr>
        </a:p>
      </dgm:t>
    </dgm:pt>
    <dgm:pt modelId="{F365F799-91C6-467E-8005-77142388ADA7}" type="pres">
      <dgm:prSet presAssocID="{3137DF2B-DECF-44A7-8971-07475E2BCFC3}" presName="root" presStyleCnt="0">
        <dgm:presLayoutVars>
          <dgm:dir/>
          <dgm:resizeHandles val="exact"/>
        </dgm:presLayoutVars>
      </dgm:prSet>
      <dgm:spPr/>
    </dgm:pt>
    <dgm:pt modelId="{CA712F04-4B2E-4073-826D-66E0748C08F8}" type="pres">
      <dgm:prSet presAssocID="{C8710C11-6766-4B48-9562-4B0C7B3F28D6}" presName="compNode" presStyleCnt="0"/>
      <dgm:spPr/>
    </dgm:pt>
    <dgm:pt modelId="{9A755B31-6174-4948-8B32-7FECC02D6991}" type="pres">
      <dgm:prSet presAssocID="{C8710C11-6766-4B48-9562-4B0C7B3F28D6}" presName="iconRect" presStyleLbl="node1" presStyleIdx="0" presStyleCnt="3" custScaleX="207746" custScaleY="207746" custLinFactNeighborX="-46518" custLinFactNeighborY="-32295"/>
      <dgm:spPr>
        <a:solidFill>
          <a:schemeClr val="accent2">
            <a:lumMod val="75000"/>
          </a:schemeClr>
        </a:solidFill>
      </dgm:spPr>
    </dgm:pt>
    <dgm:pt modelId="{6AE71D8A-2F35-4756-A4AD-A549FB035E3F}" type="pres">
      <dgm:prSet presAssocID="{C8710C11-6766-4B48-9562-4B0C7B3F28D6}" presName="spaceRect" presStyleCnt="0"/>
      <dgm:spPr/>
    </dgm:pt>
    <dgm:pt modelId="{5CD563F8-B6A7-4F66-B65C-7F1D3844F472}" type="pres">
      <dgm:prSet presAssocID="{C8710C11-6766-4B48-9562-4B0C7B3F28D6}" presName="textRect" presStyleLbl="revTx" presStyleIdx="0" presStyleCnt="3" custScaleX="201195" custLinFactNeighborX="-32687" custLinFactNeighborY="-3862">
        <dgm:presLayoutVars>
          <dgm:chMax val="1"/>
          <dgm:chPref val="1"/>
        </dgm:presLayoutVars>
      </dgm:prSet>
      <dgm:spPr/>
    </dgm:pt>
    <dgm:pt modelId="{114DEDBD-1AAB-4DDF-B848-DA92D960826E}" type="pres">
      <dgm:prSet presAssocID="{CEEC8625-83FA-4202-826E-84C1185A8E32}" presName="sibTrans" presStyleCnt="0"/>
      <dgm:spPr/>
    </dgm:pt>
    <dgm:pt modelId="{14161BF4-3B2E-4990-9AA5-1E7113657AFE}" type="pres">
      <dgm:prSet presAssocID="{8EE3C8DC-7BA8-479C-A581-E9DA099939F2}" presName="compNode" presStyleCnt="0"/>
      <dgm:spPr/>
    </dgm:pt>
    <dgm:pt modelId="{FCA6A723-3A73-458A-AE3C-15B86CF5C55D}" type="pres">
      <dgm:prSet presAssocID="{8EE3C8DC-7BA8-479C-A581-E9DA099939F2}" presName="iconRect" presStyleLbl="node1" presStyleIdx="1" presStyleCnt="3" custScaleX="207746" custScaleY="207746" custLinFactNeighborX="-567" custLinFactNeighborY="-29145"/>
      <dgm:spPr>
        <a:solidFill>
          <a:schemeClr val="accent2">
            <a:lumMod val="75000"/>
          </a:schemeClr>
        </a:solidFill>
      </dgm:spPr>
    </dgm:pt>
    <dgm:pt modelId="{E9430B85-543F-4592-A6DD-AEEA4B48C6A1}" type="pres">
      <dgm:prSet presAssocID="{8EE3C8DC-7BA8-479C-A581-E9DA099939F2}" presName="spaceRect" presStyleCnt="0"/>
      <dgm:spPr/>
    </dgm:pt>
    <dgm:pt modelId="{2D06D90C-4774-439F-8532-60F8B9D1D8A7}" type="pres">
      <dgm:prSet presAssocID="{8EE3C8DC-7BA8-479C-A581-E9DA099939F2}" presName="textRect" presStyleLbl="revTx" presStyleIdx="1" presStyleCnt="3" custScaleX="202363" custLinFactNeighborX="-1569" custLinFactNeighborY="772">
        <dgm:presLayoutVars>
          <dgm:chMax val="1"/>
          <dgm:chPref val="1"/>
        </dgm:presLayoutVars>
      </dgm:prSet>
      <dgm:spPr/>
    </dgm:pt>
    <dgm:pt modelId="{6AB9F53E-D91E-4E48-8AD8-05932101491C}" type="pres">
      <dgm:prSet presAssocID="{DAC4EAD7-53AC-40F0-BA2F-8B2633CEAE11}" presName="sibTrans" presStyleCnt="0"/>
      <dgm:spPr/>
    </dgm:pt>
    <dgm:pt modelId="{ED8AE489-0CC0-4251-92FB-1AC032073F86}" type="pres">
      <dgm:prSet presAssocID="{8865AC6C-44E0-4174-AB02-044A78D94DE3}" presName="compNode" presStyleCnt="0"/>
      <dgm:spPr/>
    </dgm:pt>
    <dgm:pt modelId="{5326D40B-04B6-4401-91A7-8A4487EDC6FC}" type="pres">
      <dgm:prSet presAssocID="{8865AC6C-44E0-4174-AB02-044A78D94DE3}" presName="iconRect" presStyleLbl="node1" presStyleIdx="2" presStyleCnt="3" custScaleX="207746" custScaleY="207746" custLinFactNeighborX="16977" custLinFactNeighborY="-25042"/>
      <dgm:spPr>
        <a:solidFill>
          <a:schemeClr val="accent2">
            <a:lumMod val="75000"/>
          </a:schemeClr>
        </a:solidFill>
      </dgm:spPr>
    </dgm:pt>
    <dgm:pt modelId="{45C20058-83ED-45AC-83B6-B4CEEE13D9F9}" type="pres">
      <dgm:prSet presAssocID="{8865AC6C-44E0-4174-AB02-044A78D94DE3}" presName="spaceRect" presStyleCnt="0"/>
      <dgm:spPr/>
    </dgm:pt>
    <dgm:pt modelId="{1DCFB9CF-BB76-4BDC-932B-A329BC03E697}" type="pres">
      <dgm:prSet presAssocID="{8865AC6C-44E0-4174-AB02-044A78D94DE3}" presName="textRect" presStyleLbl="revTx" presStyleIdx="2" presStyleCnt="3" custScaleX="198057" custLinFactNeighborX="4851" custLinFactNeighborY="1623">
        <dgm:presLayoutVars>
          <dgm:chMax val="1"/>
          <dgm:chPref val="1"/>
        </dgm:presLayoutVars>
      </dgm:prSet>
      <dgm:spPr/>
    </dgm:pt>
  </dgm:ptLst>
  <dgm:cxnLst>
    <dgm:cxn modelId="{1A89CB18-8B09-4590-A761-274BEAAD8172}" type="presOf" srcId="{8EE3C8DC-7BA8-479C-A581-E9DA099939F2}" destId="{2D06D90C-4774-439F-8532-60F8B9D1D8A7}" srcOrd="0" destOrd="0" presId="urn:microsoft.com/office/officeart/2018/2/layout/IconLabelList#2"/>
    <dgm:cxn modelId="{E5875C5E-8817-4707-AA33-E7DDCAC19481}" srcId="{3137DF2B-DECF-44A7-8971-07475E2BCFC3}" destId="{8865AC6C-44E0-4174-AB02-044A78D94DE3}" srcOrd="2" destOrd="0" parTransId="{3FF598BD-2671-4ECB-AD79-D0E600EEC84F}" sibTransId="{258DC239-2C60-44C0-830B-87DE5EB56A01}"/>
    <dgm:cxn modelId="{8B07B579-2924-4601-907B-DC2D84F91335}" type="presOf" srcId="{C8710C11-6766-4B48-9562-4B0C7B3F28D6}" destId="{5CD563F8-B6A7-4F66-B65C-7F1D3844F472}" srcOrd="0" destOrd="0" presId="urn:microsoft.com/office/officeart/2018/2/layout/IconLabelList#2"/>
    <dgm:cxn modelId="{65A961CC-3B95-4066-B70A-466BC535A8B1}" type="presOf" srcId="{8865AC6C-44E0-4174-AB02-044A78D94DE3}" destId="{1DCFB9CF-BB76-4BDC-932B-A329BC03E697}" srcOrd="0" destOrd="0" presId="urn:microsoft.com/office/officeart/2018/2/layout/IconLabelList#2"/>
    <dgm:cxn modelId="{6E8797D1-3A1C-4879-9FDC-A7D2EC6197EA}" srcId="{3137DF2B-DECF-44A7-8971-07475E2BCFC3}" destId="{8EE3C8DC-7BA8-479C-A581-E9DA099939F2}" srcOrd="1" destOrd="0" parTransId="{60ABFDD0-D409-4824-8102-DEA984738144}" sibTransId="{DAC4EAD7-53AC-40F0-BA2F-8B2633CEAE11}"/>
    <dgm:cxn modelId="{E28F4DE8-1F7F-4CC4-B4F7-5167A5B9E0BA}" srcId="{3137DF2B-DECF-44A7-8971-07475E2BCFC3}" destId="{C8710C11-6766-4B48-9562-4B0C7B3F28D6}" srcOrd="0" destOrd="0" parTransId="{6F9BADAF-DEBF-4CC2-B392-F7E0CD538B78}" sibTransId="{CEEC8625-83FA-4202-826E-84C1185A8E32}"/>
    <dgm:cxn modelId="{02F767F8-F42A-4F3B-A329-DEC0D12CD806}" type="presOf" srcId="{3137DF2B-DECF-44A7-8971-07475E2BCFC3}" destId="{F365F799-91C6-467E-8005-77142388ADA7}" srcOrd="0" destOrd="0" presId="urn:microsoft.com/office/officeart/2018/2/layout/IconLabelList#2"/>
    <dgm:cxn modelId="{80A490A9-8618-4D89-B253-C4B2425A15D0}" type="presParOf" srcId="{F365F799-91C6-467E-8005-77142388ADA7}" destId="{CA712F04-4B2E-4073-826D-66E0748C08F8}" srcOrd="0" destOrd="0" presId="urn:microsoft.com/office/officeart/2018/2/layout/IconLabelList#2"/>
    <dgm:cxn modelId="{484F421F-4E99-48D3-AE36-608B91CC5346}" type="presParOf" srcId="{CA712F04-4B2E-4073-826D-66E0748C08F8}" destId="{9A755B31-6174-4948-8B32-7FECC02D6991}" srcOrd="0" destOrd="0" presId="urn:microsoft.com/office/officeart/2018/2/layout/IconLabelList#2"/>
    <dgm:cxn modelId="{0EED1B20-3FF9-4C70-ADD9-4DE2CCE6D9DD}" type="presParOf" srcId="{CA712F04-4B2E-4073-826D-66E0748C08F8}" destId="{6AE71D8A-2F35-4756-A4AD-A549FB035E3F}" srcOrd="1" destOrd="0" presId="urn:microsoft.com/office/officeart/2018/2/layout/IconLabelList#2"/>
    <dgm:cxn modelId="{56B7F5F9-3AD0-4879-BD8D-FB3362B818E9}" type="presParOf" srcId="{CA712F04-4B2E-4073-826D-66E0748C08F8}" destId="{5CD563F8-B6A7-4F66-B65C-7F1D3844F472}" srcOrd="2" destOrd="0" presId="urn:microsoft.com/office/officeart/2018/2/layout/IconLabelList#2"/>
    <dgm:cxn modelId="{B8FA11BD-8E20-4882-9D4D-DF2BBE04B958}" type="presParOf" srcId="{F365F799-91C6-467E-8005-77142388ADA7}" destId="{114DEDBD-1AAB-4DDF-B848-DA92D960826E}" srcOrd="1" destOrd="0" presId="urn:microsoft.com/office/officeart/2018/2/layout/IconLabelList#2"/>
    <dgm:cxn modelId="{A377F2C4-8774-4B04-BECB-EB51AC2353E5}" type="presParOf" srcId="{F365F799-91C6-467E-8005-77142388ADA7}" destId="{14161BF4-3B2E-4990-9AA5-1E7113657AFE}" srcOrd="2" destOrd="0" presId="urn:microsoft.com/office/officeart/2018/2/layout/IconLabelList#2"/>
    <dgm:cxn modelId="{DC4C4434-0D6A-4AED-9A2E-CC7C5B063571}" type="presParOf" srcId="{14161BF4-3B2E-4990-9AA5-1E7113657AFE}" destId="{FCA6A723-3A73-458A-AE3C-15B86CF5C55D}" srcOrd="0" destOrd="0" presId="urn:microsoft.com/office/officeart/2018/2/layout/IconLabelList#2"/>
    <dgm:cxn modelId="{89B5121F-9599-4794-9AA1-DD6EF55DE189}" type="presParOf" srcId="{14161BF4-3B2E-4990-9AA5-1E7113657AFE}" destId="{E9430B85-543F-4592-A6DD-AEEA4B48C6A1}" srcOrd="1" destOrd="0" presId="urn:microsoft.com/office/officeart/2018/2/layout/IconLabelList#2"/>
    <dgm:cxn modelId="{AB2BC4E4-5B33-4C26-8C3F-E77225D58E3E}" type="presParOf" srcId="{14161BF4-3B2E-4990-9AA5-1E7113657AFE}" destId="{2D06D90C-4774-439F-8532-60F8B9D1D8A7}" srcOrd="2" destOrd="0" presId="urn:microsoft.com/office/officeart/2018/2/layout/IconLabelList#2"/>
    <dgm:cxn modelId="{23BAA7AF-17F0-4F65-9E90-273EF7D3B929}" type="presParOf" srcId="{F365F799-91C6-467E-8005-77142388ADA7}" destId="{6AB9F53E-D91E-4E48-8AD8-05932101491C}" srcOrd="3" destOrd="0" presId="urn:microsoft.com/office/officeart/2018/2/layout/IconLabelList#2"/>
    <dgm:cxn modelId="{5CAA210B-19EB-4E1B-A954-8ECCD13D15D2}" type="presParOf" srcId="{F365F799-91C6-467E-8005-77142388ADA7}" destId="{ED8AE489-0CC0-4251-92FB-1AC032073F86}" srcOrd="4" destOrd="0" presId="urn:microsoft.com/office/officeart/2018/2/layout/IconLabelList#2"/>
    <dgm:cxn modelId="{D02AAB89-D273-4A42-BD22-FC8E4FBD89B6}" type="presParOf" srcId="{ED8AE489-0CC0-4251-92FB-1AC032073F86}" destId="{5326D40B-04B6-4401-91A7-8A4487EDC6FC}" srcOrd="0" destOrd="0" presId="urn:microsoft.com/office/officeart/2018/2/layout/IconLabelList#2"/>
    <dgm:cxn modelId="{D277A401-05A8-428C-89F2-F5C3F0254AF4}" type="presParOf" srcId="{ED8AE489-0CC0-4251-92FB-1AC032073F86}" destId="{45C20058-83ED-45AC-83B6-B4CEEE13D9F9}" srcOrd="1" destOrd="0" presId="urn:microsoft.com/office/officeart/2018/2/layout/IconLabelList#2"/>
    <dgm:cxn modelId="{321AE61B-556D-4E47-8A54-9BC14D9E1263}" type="presParOf" srcId="{ED8AE489-0CC0-4251-92FB-1AC032073F86}" destId="{1DCFB9CF-BB76-4BDC-932B-A329BC03E697}" srcOrd="2" destOrd="0" presId="urn:microsoft.com/office/officeart/2018/2/layout/IconLabelList#2"/>
  </dgm:cxnLst>
  <dgm:bg>
    <a:noFill/>
  </dgm:bg>
  <dgm:whole/>
  <dgm:extLst>
    <a:ext uri="http://schemas.microsoft.com/office/drawing/2008/diagram">
      <dsp:dataModelExt xmlns:dsp="http://schemas.microsoft.com/office/drawing/2008/diagram" relId="rId8" minVer="http://schemas.openxmlformats.org/drawingml/2006/diagram"/>
    </a:ext>
    <a:ext uri="{C62137D5-CB1D-491B-B009-E17868A290BF}">
      <dgm14:recolorImg xmlns:dgm14="http://schemas.microsoft.com/office/drawing/2010/diagram" val="1"/>
    </a:ext>
  </dgm:extLst>
</dgm:dataModel>
</file>

<file path=ppt/diagrams/drawing1.xml><?xml version="1.0" encoding="utf-8"?>
<dsp:drawing xmlns:dgm="http://schemas.openxmlformats.org/drawingml/2006/diagram" xmlns:dsp="http://schemas.microsoft.com/office/drawing/2008/diagram" xmlns:a="http://schemas.openxmlformats.org/drawingml/2006/main">
  <dsp:spTree>
    <dsp:nvGrpSpPr>
      <dsp:cNvPr id="0" name=""/>
      <dsp:cNvGrpSpPr/>
    </dsp:nvGrpSpPr>
    <dsp:grpSpPr/>
    <dsp:sp modelId="{9A755B31-6174-4948-8B32-7FECC02D6991}">
      <dsp:nvSpPr>
        <dsp:cNvPr id="0" name=""/>
        <dsp:cNvSpPr/>
      </dsp:nvSpPr>
      <dsp:spPr>
        <a:xfrm>
          <a:off x="879999" y="97459"/>
          <a:ext cx="1543061" cy="1543061"/>
        </a:xfrm>
        <a:prstGeom prst="rect">
          <a:avLst/>
        </a:prstGeom>
        <a:solidFill>
          <a:schemeClr val="accent2">
            <a:lumMod val="75000"/>
          </a:schemeClr>
        </a:solidFill>
        <a:ln w="12700" cap="flat" cmpd="sng" algn="ctr">
          <a:solidFill>
            <a:schemeClr val="accent2">
              <a:shade val="80000"/>
              <a:hueOff val="0"/>
              <a:satOff val="0"/>
              <a:lumOff val="0"/>
              <a:alphaOff val="0"/>
            </a:schemeClr>
          </a:solidFill>
          <a:prstDash val="solid"/>
          <a:miter lim="800000"/>
        </a:ln>
        <a:effectLst/>
      </dsp:spPr>
      <dsp:style>
        <a:lnRef idx="2">
          <a:scrgbClr r="0" g="0" b="0"/>
        </a:lnRef>
        <a:fillRef idx="1">
          <a:scrgbClr r="0" g="0" b="0"/>
        </a:fillRef>
        <a:effectRef idx="0">
          <a:scrgbClr r="0" g="0" b="0"/>
        </a:effectRef>
        <a:fontRef idx="minor">
          <a:schemeClr val="lt1"/>
        </a:fontRef>
      </dsp:style>
    </dsp:sp>
    <dsp:sp modelId="{5CD563F8-B6A7-4F66-B65C-7F1D3844F472}">
      <dsp:nvSpPr>
        <dsp:cNvPr id="0" name=""/>
        <dsp:cNvSpPr/>
      </dsp:nvSpPr>
      <dsp:spPr>
        <a:xfrm>
          <a:off x="0" y="1775879"/>
          <a:ext cx="3320896" cy="1193493"/>
        </a:xfrm>
        <a:prstGeom prst="rect">
          <a:avLst/>
        </a:prstGeom>
        <a:noFill/>
        <a:ln>
          <a:noFill/>
        </a:ln>
        <a:effectLst/>
      </dsp:spPr>
      <dsp:style>
        <a:lnRef idx="0">
          <a:scrgbClr r="0" g="0" b="0"/>
        </a:lnRef>
        <a:fillRef idx="0">
          <a:scrgbClr r="0" g="0" b="0"/>
        </a:fillRef>
        <a:effectRef idx="0">
          <a:scrgbClr r="0" g="0" b="0"/>
        </a:effectRef>
        <a:fontRef idx="minor"/>
      </dsp:style>
      <dsp:txBody>
        <a:bodyPr spcFirstLastPara="0" vert="horz" wrap="square" lIns="0" tIns="0" rIns="0" bIns="0" numCol="1" spcCol="1270" anchor="t" anchorCtr="0">
          <a:noAutofit/>
        </a:bodyPr>
        <a:lstStyle/>
        <a:p>
          <a:pPr marL="0" lvl="0" indent="0" algn="ctr" defTabSz="622300">
            <a:lnSpc>
              <a:spcPct val="100000"/>
            </a:lnSpc>
            <a:spcBef>
              <a:spcPct val="0"/>
            </a:spcBef>
            <a:spcAft>
              <a:spcPct val="35000"/>
            </a:spcAft>
            <a:buNone/>
          </a:pPr>
          <a:r>
            <a:rPr lang="en-US" sz="1400" b="1" kern="1200" dirty="0">
              <a:solidFill>
                <a:schemeClr val="tx1"/>
              </a:solidFill>
              <a:hlinkClick xmlns:r="http://schemas.openxmlformats.org/officeDocument/2006/relationships" r:id="rId1">
                <a:extLst>
                  <a:ext uri="{A12FA001-AC4F-418D-AE19-62706E023703}">
                    <ahyp:hlinkClr xmlns:ahyp="http://schemas.microsoft.com/office/drawing/2018/hyperlinkcolor" val="tx"/>
                  </a:ext>
                </a:extLst>
              </a:hlinkClick>
            </a:rPr>
            <a:t>Bayard Rustin</a:t>
          </a:r>
          <a:r>
            <a:rPr lang="en-US" sz="1400" b="1" kern="1200" dirty="0">
              <a:solidFill>
                <a:schemeClr val="tx1"/>
              </a:solidFill>
            </a:rPr>
            <a:t>  </a:t>
          </a:r>
          <a:r>
            <a:rPr lang="en-US" sz="1400" kern="1200" dirty="0">
              <a:solidFill>
                <a:schemeClr val="tx1"/>
              </a:solidFill>
            </a:rPr>
            <a:t>was a close advisor to Martin Luther King and an American leader of the civil rights movement. Rustin organized and led several protests, including the 1963 March on Washington.</a:t>
          </a:r>
        </a:p>
      </dsp:txBody>
      <dsp:txXfrm>
        <a:off x="0" y="1775879"/>
        <a:ext cx="3320896" cy="1193493"/>
      </dsp:txXfrm>
    </dsp:sp>
    <dsp:sp modelId="{FCA6A723-3A73-458A-AE3C-15B86CF5C55D}">
      <dsp:nvSpPr>
        <dsp:cNvPr id="0" name=""/>
        <dsp:cNvSpPr/>
      </dsp:nvSpPr>
      <dsp:spPr>
        <a:xfrm>
          <a:off x="4840695" y="120765"/>
          <a:ext cx="1543061" cy="1543061"/>
        </a:xfrm>
        <a:prstGeom prst="rect">
          <a:avLst/>
        </a:prstGeom>
        <a:solidFill>
          <a:schemeClr val="accent2">
            <a:lumMod val="75000"/>
          </a:schemeClr>
        </a:solidFill>
        <a:ln w="12700" cap="flat" cmpd="sng" algn="ctr">
          <a:solidFill>
            <a:schemeClr val="accent2">
              <a:shade val="80000"/>
              <a:hueOff val="0"/>
              <a:satOff val="0"/>
              <a:lumOff val="0"/>
              <a:alphaOff val="0"/>
            </a:schemeClr>
          </a:solidFill>
          <a:prstDash val="solid"/>
          <a:miter lim="800000"/>
        </a:ln>
        <a:effectLst/>
      </dsp:spPr>
      <dsp:style>
        <a:lnRef idx="2">
          <a:scrgbClr r="0" g="0" b="0"/>
        </a:lnRef>
        <a:fillRef idx="1">
          <a:scrgbClr r="0" g="0" b="0"/>
        </a:fillRef>
        <a:effectRef idx="0">
          <a:scrgbClr r="0" g="0" b="0"/>
        </a:effectRef>
        <a:fontRef idx="minor">
          <a:schemeClr val="lt1"/>
        </a:fontRef>
      </dsp:style>
    </dsp:sp>
    <dsp:sp modelId="{2D06D90C-4774-439F-8532-60F8B9D1D8A7}">
      <dsp:nvSpPr>
        <dsp:cNvPr id="0" name=""/>
        <dsp:cNvSpPr/>
      </dsp:nvSpPr>
      <dsp:spPr>
        <a:xfrm>
          <a:off x="3920452" y="1831097"/>
          <a:ext cx="3340175" cy="1193673"/>
        </a:xfrm>
        <a:prstGeom prst="rect">
          <a:avLst/>
        </a:prstGeom>
        <a:noFill/>
        <a:ln>
          <a:noFill/>
        </a:ln>
        <a:effectLst/>
      </dsp:spPr>
      <dsp:style>
        <a:lnRef idx="0">
          <a:scrgbClr r="0" g="0" b="0"/>
        </a:lnRef>
        <a:fillRef idx="0">
          <a:scrgbClr r="0" g="0" b="0"/>
        </a:fillRef>
        <a:effectRef idx="0">
          <a:scrgbClr r="0" g="0" b="0"/>
        </a:effectRef>
        <a:fontRef idx="minor"/>
      </dsp:style>
      <dsp:txBody>
        <a:bodyPr spcFirstLastPara="0" vert="horz" wrap="square" lIns="0" tIns="0" rIns="0" bIns="0" numCol="1" spcCol="1270" anchor="t" anchorCtr="0">
          <a:noAutofit/>
        </a:bodyPr>
        <a:lstStyle/>
        <a:p>
          <a:pPr marL="0" lvl="0" indent="0" algn="ctr" defTabSz="622300">
            <a:lnSpc>
              <a:spcPct val="100000"/>
            </a:lnSpc>
            <a:spcBef>
              <a:spcPct val="0"/>
            </a:spcBef>
            <a:spcAft>
              <a:spcPct val="35000"/>
            </a:spcAft>
            <a:buNone/>
          </a:pPr>
          <a:r>
            <a:rPr lang="en-US" altLang="en-US" sz="1400" b="1" kern="1200" dirty="0">
              <a:solidFill>
                <a:schemeClr val="tx1"/>
              </a:solidFill>
              <a:hlinkClick xmlns:r="http://schemas.openxmlformats.org/officeDocument/2006/relationships" r:id="rId2">
                <a:extLst>
                  <a:ext uri="{A12FA001-AC4F-418D-AE19-62706E023703}">
                    <ahyp:hlinkClr xmlns:ahyp="http://schemas.microsoft.com/office/drawing/2018/hyperlinkcolor" val="tx"/>
                  </a:ext>
                </a:extLst>
              </a:hlinkClick>
            </a:rPr>
            <a:t>Jesse Owens</a:t>
          </a:r>
          <a:r>
            <a:rPr lang="en-US" altLang="en-US" sz="1400" b="1" kern="1200" dirty="0">
              <a:solidFill>
                <a:schemeClr val="tx1"/>
              </a:solidFill>
            </a:rPr>
            <a:t> </a:t>
          </a:r>
          <a:r>
            <a:rPr lang="en-US" altLang="en-US" sz="1400" kern="1200" dirty="0">
              <a:solidFill>
                <a:schemeClr val="tx1"/>
              </a:solidFill>
            </a:rPr>
            <a:t>was an American track and field athlete and four-time gold medalist in the 1936 Olympic Games in Germany. Owens specialized in the sprints and the long jump. </a:t>
          </a:r>
          <a:endParaRPr lang="en-US" sz="1400" kern="1200" dirty="0">
            <a:solidFill>
              <a:schemeClr val="tx1"/>
            </a:solidFill>
          </a:endParaRPr>
        </a:p>
      </dsp:txBody>
      <dsp:txXfrm>
        <a:off x="3920452" y="1831097"/>
        <a:ext cx="3340175" cy="1193673"/>
      </dsp:txXfrm>
    </dsp:sp>
    <dsp:sp modelId="{5326D40B-04B6-4401-91A7-8A4487EDC6FC}">
      <dsp:nvSpPr>
        <dsp:cNvPr id="0" name=""/>
        <dsp:cNvSpPr/>
      </dsp:nvSpPr>
      <dsp:spPr>
        <a:xfrm>
          <a:off x="8564496" y="151023"/>
          <a:ext cx="1543061" cy="1543061"/>
        </a:xfrm>
        <a:prstGeom prst="rect">
          <a:avLst/>
        </a:prstGeom>
        <a:solidFill>
          <a:schemeClr val="accent2">
            <a:lumMod val="75000"/>
          </a:schemeClr>
        </a:solidFill>
        <a:ln w="12700" cap="flat" cmpd="sng" algn="ctr">
          <a:solidFill>
            <a:schemeClr val="accent2">
              <a:shade val="80000"/>
              <a:hueOff val="0"/>
              <a:satOff val="0"/>
              <a:lumOff val="0"/>
              <a:alphaOff val="0"/>
            </a:schemeClr>
          </a:solidFill>
          <a:prstDash val="solid"/>
          <a:miter lim="800000"/>
        </a:ln>
        <a:effectLst/>
      </dsp:spPr>
      <dsp:style>
        <a:lnRef idx="2">
          <a:scrgbClr r="0" g="0" b="0"/>
        </a:lnRef>
        <a:fillRef idx="1">
          <a:scrgbClr r="0" g="0" b="0"/>
        </a:fillRef>
        <a:effectRef idx="0">
          <a:scrgbClr r="0" g="0" b="0"/>
        </a:effectRef>
        <a:fontRef idx="minor">
          <a:schemeClr val="lt1"/>
        </a:fontRef>
      </dsp:style>
    </dsp:sp>
    <dsp:sp modelId="{1DCFB9CF-BB76-4BDC-932B-A329BC03E697}">
      <dsp:nvSpPr>
        <dsp:cNvPr id="0" name=""/>
        <dsp:cNvSpPr/>
      </dsp:nvSpPr>
      <dsp:spPr>
        <a:xfrm>
          <a:off x="7655447" y="1841135"/>
          <a:ext cx="3269100" cy="1194017"/>
        </a:xfrm>
        <a:prstGeom prst="rect">
          <a:avLst/>
        </a:prstGeom>
        <a:noFill/>
        <a:ln>
          <a:noFill/>
        </a:ln>
        <a:effectLst/>
      </dsp:spPr>
      <dsp:style>
        <a:lnRef idx="0">
          <a:scrgbClr r="0" g="0" b="0"/>
        </a:lnRef>
        <a:fillRef idx="0">
          <a:scrgbClr r="0" g="0" b="0"/>
        </a:fillRef>
        <a:effectRef idx="0">
          <a:scrgbClr r="0" g="0" b="0"/>
        </a:effectRef>
        <a:fontRef idx="minor"/>
      </dsp:style>
      <dsp:txBody>
        <a:bodyPr spcFirstLastPara="0" vert="horz" wrap="square" lIns="0" tIns="0" rIns="0" bIns="0" numCol="1" spcCol="1270" anchor="t" anchorCtr="0">
          <a:noAutofit/>
        </a:bodyPr>
        <a:lstStyle/>
        <a:p>
          <a:pPr marL="0" lvl="0" indent="0" algn="ctr" defTabSz="622300">
            <a:lnSpc>
              <a:spcPct val="100000"/>
            </a:lnSpc>
            <a:spcBef>
              <a:spcPct val="0"/>
            </a:spcBef>
            <a:spcAft>
              <a:spcPct val="35000"/>
            </a:spcAft>
            <a:buNone/>
          </a:pPr>
          <a:r>
            <a:rPr lang="en-US" altLang="en-US" sz="1400" b="1" kern="1200" dirty="0">
              <a:solidFill>
                <a:schemeClr val="tx1"/>
              </a:solidFill>
              <a:hlinkClick xmlns:r="http://schemas.openxmlformats.org/officeDocument/2006/relationships" r:id="rId3"/>
            </a:rPr>
            <a:t>Zora Neale Hurston</a:t>
          </a:r>
          <a:r>
            <a:rPr lang="en-US" altLang="en-US" sz="1400" b="1" kern="1200" dirty="0">
              <a:solidFill>
                <a:schemeClr val="tx1"/>
              </a:solidFill>
            </a:rPr>
            <a:t> </a:t>
          </a:r>
          <a:r>
            <a:rPr lang="en-US" altLang="en-US" sz="1400" kern="1200" dirty="0">
              <a:solidFill>
                <a:schemeClr val="tx1"/>
              </a:solidFill>
            </a:rPr>
            <a:t>was an American author, anthropologist, and filmmaker. In 1937, she published her famous novel, Their Eyes Were Watching God. </a:t>
          </a:r>
          <a:endParaRPr lang="en-US" sz="1400" kern="1200" dirty="0">
            <a:solidFill>
              <a:schemeClr val="tx1"/>
            </a:solidFill>
          </a:endParaRPr>
        </a:p>
      </dsp:txBody>
      <dsp:txXfrm>
        <a:off x="7655447" y="1841135"/>
        <a:ext cx="3269100" cy="1194017"/>
      </dsp:txXfrm>
    </dsp:sp>
  </dsp:spTree>
</dsp:drawing>
</file>

<file path=ppt/diagrams/layout11.xml><?xml version="1.0" encoding="utf-8"?>
<dgm:layoutDef xmlns:dgm="http://schemas.openxmlformats.org/drawingml/2006/diagram" xmlns:a="http://schemas.openxmlformats.org/drawingml/2006/main" uniqueId="urn:microsoft.com/office/officeart/2018/2/layout/IconLabelList#2">
  <dgm:title val="Icon Label List"/>
  <dgm:desc val="Use to show non-sequential or grouped chunks of information accompanied by a related visuals. Works best with icons or small pictures with short text captions."/>
  <dgm:catLst>
    <dgm:cat type="icon" pri="500"/>
  </dgm:catLst>
  <dgm:sampData useDef="1">
    <dgm:dataModel>
      <dgm:ptLst/>
      <dgm:bg/>
      <dgm:whole/>
    </dgm:dataModel>
  </dgm:sampData>
  <dgm:styleData useDef="1">
    <dgm:dataModel>
      <dgm:ptLst/>
      <dgm:bg/>
      <dgm:whole/>
    </dgm:dataModel>
  </dgm:styleData>
  <dgm:clrData useDef="1">
    <dgm:dataModel>
      <dgm:ptLst/>
      <dgm:bg/>
      <dgm:whole/>
    </dgm:dataModel>
  </dgm:clrData>
  <dgm:layoutNode name="root">
    <dgm:varLst>
      <dgm:dir/>
      <dgm:resizeHandles val="exact"/>
    </dgm:varLst>
    <dgm:choose name="Name0">
      <dgm:if name="Name1" axis="self" func="var" arg="dir" op="equ" val="norm">
        <dgm:alg type="snake">
          <dgm:param type="grDir" val="tL"/>
          <dgm:param type="flowDir" val="row"/>
          <dgm:param type="contDir" val="sameDir"/>
          <dgm:param type="off" val="ctr"/>
          <dgm:param type="vertAlign" val="mid"/>
          <dgm:param type="horzAlign" val="ctr"/>
        </dgm:alg>
      </dgm:if>
      <dgm:else name="Name2">
        <dgm:alg type="snake">
          <dgm:param type="grDir" val="tR"/>
          <dgm:param type="flowDir" val="row"/>
          <dgm:param type="contDir" val="sameDir"/>
          <dgm:param type="off" val="ctr"/>
          <dgm:param type="vertAlign" val="mid"/>
          <dgm:param type="horzAlign" val="ctr"/>
        </dgm:alg>
      </dgm:else>
    </dgm:choose>
    <dgm:shape xmlns:r="http://schemas.openxmlformats.org/officeDocument/2006/relationships" r:blip="">
      <dgm:adjLst/>
    </dgm:shape>
    <dgm:presOf/>
    <dgm:choose name="Name3">
      <dgm:if name="Name4" axis="ch" ptType="node" func="cnt" op="lte" val="2">
        <dgm:constrLst>
          <dgm:constr type="h" for="ch" forName="compNode" refType="h" fact="0.4"/>
          <dgm:constr type="w" for="ch" forName="compNode" val="120"/>
          <dgm:constr type="w" for="ch" forName="sibTrans" refType="w" refFor="ch" refForName="compNode" fact="0.175"/>
          <dgm:constr type="sp" refType="w" refFor="ch" refForName="compNode" op="equ" fact="0.25"/>
          <dgm:constr type="primFontSz" for="des" ptType="node" op="equ" val="50"/>
          <dgm:constr type="h" for="des" forName="compNode" op="equ"/>
          <dgm:constr type="h" for="des" forName="textRect" op="equ"/>
        </dgm:constrLst>
      </dgm:if>
      <dgm:if name="Name5" axis="ch" ptType="node" func="cnt" op="lte" val="4">
        <dgm:constrLst>
          <dgm:constr type="h" for="ch" forName="compNode" refType="h" fact="0.4"/>
          <dgm:constr type="w" for="ch" forName="compNode" refType="w"/>
          <dgm:constr type="w" for="ch" forName="sibTrans" refType="w" refFor="ch" refForName="compNode" fact="0.175"/>
          <dgm:constr type="sp" refType="w" refFor="ch" refForName="compNode" op="equ" fact="0.25"/>
          <dgm:constr type="primFontSz" for="des" ptType="node" op="equ" val="36"/>
          <dgm:constr type="h" for="des" forName="compNode" op="equ"/>
          <dgm:constr type="h" for="des" forName="textRect" op="equ"/>
        </dgm:constrLst>
      </dgm:if>
      <dgm:else name="Name6">
        <dgm:constrLst>
          <dgm:constr type="h" for="ch" forName="compNode" refType="h" fact="0.4"/>
          <dgm:constr type="w" for="ch" forName="compNode" refType="w"/>
          <dgm:constr type="w" for="ch" forName="sibTrans" refType="w" refFor="ch" refForName="compNode" fact="0.175"/>
          <dgm:constr type="sp" refType="w" refFor="ch" refForName="compNode" op="equ" fact="0.25"/>
          <dgm:constr type="primFontSz" for="des" ptType="node" op="equ" val="24"/>
          <dgm:constr type="h" for="des" forName="compNode" op="equ"/>
          <dgm:constr type="h" for="des" forName="textRect" op="equ"/>
        </dgm:constrLst>
      </dgm:else>
    </dgm:choose>
    <dgm:ruleLst>
      <dgm:rule type="w" for="ch" forName="compNode" val="50" fact="NaN" max="NaN"/>
    </dgm:ruleLst>
    <dgm:forEach name="Name7" axis="ch" ptType="node">
      <dgm:layoutNode name="compNode">
        <dgm:alg type="composite"/>
        <dgm:shape xmlns:r="http://schemas.openxmlformats.org/officeDocument/2006/relationships" r:blip="">
          <dgm:adjLst/>
        </dgm:shape>
        <dgm:presOf axis="self"/>
        <dgm:constrLst>
          <dgm:constr type="w" for="ch" forName="iconRect" refType="w" fact="0.45"/>
          <dgm:constr type="h" for="ch" forName="iconRect" refType="w" refFor="ch" refForName="iconRect"/>
          <dgm:constr type="ctrX" for="ch" forName="iconRect" refType="w" fact="0.5"/>
          <dgm:constr type="t" for="ch" forName="iconRect"/>
          <dgm:constr type="h" for="ch" forName="spaceRect" refType="h" fact="0.15"/>
          <dgm:constr type="w" for="ch" forName="spaceRect" refType="w"/>
          <dgm:constr type="l" for="ch" forName="spaceRect"/>
          <dgm:constr type="t" for="ch" forName="spaceRect" refType="b" refFor="ch" refForName="iconRect"/>
          <dgm:constr type="h" for="ch" forName="textRect" val="20"/>
          <dgm:constr type="w" for="ch" forName="textRect" refType="w"/>
          <dgm:constr type="l" for="ch" forName="textRect"/>
          <dgm:constr type="t" for="ch" forName="textRect" refType="b" refFor="ch" refForName="spaceRect"/>
        </dgm:constrLst>
        <dgm:ruleLst>
          <dgm:rule type="h" val="INF" fact="NaN" max="NaN"/>
        </dgm:ruleLst>
        <dgm:layoutNode name="iconRect">
          <dgm:alg type="sp"/>
          <dgm:shape xmlns:r="http://schemas.openxmlformats.org/officeDocument/2006/relationships" type="rect" r:blip="" blipPhldr="1">
            <dgm:adjLst/>
          </dgm:shape>
          <dgm:presOf/>
          <dgm:constrLst/>
          <dgm:ruleLst/>
        </dgm:layoutNode>
        <dgm:layoutNode name="spaceRect">
          <dgm:alg type="sp"/>
          <dgm:shape xmlns:r="http://schemas.openxmlformats.org/officeDocument/2006/relationships" r:blip="">
            <dgm:adjLst/>
          </dgm:shape>
          <dgm:presOf/>
          <dgm:constrLst/>
          <dgm:ruleLst/>
        </dgm:layoutNode>
        <dgm:layoutNode name="textRect" styleLbl="revTx">
          <dgm:varLst>
            <dgm:chMax val="1"/>
            <dgm:chPref val="1"/>
          </dgm:varLst>
          <dgm:alg type="tx">
            <dgm:param type="txAnchorVert" val="t"/>
          </dgm:alg>
          <dgm:shape xmlns:r="http://schemas.openxmlformats.org/officeDocument/2006/relationships" type="rect" r:blip="">
            <dgm:adjLst/>
          </dgm:shape>
          <dgm:presOf axis="self" ptType="node"/>
          <dgm:constrLst>
            <dgm:constr type="lMarg"/>
            <dgm:constr type="rMarg"/>
            <dgm:constr type="tMarg"/>
            <dgm:constr type="bMarg"/>
          </dgm:constrLst>
          <dgm:ruleLst>
            <dgm:rule type="primFontSz" val="14" fact="NaN" max="NaN"/>
            <dgm:rule type="h" val="INF" fact="NaN" max="NaN"/>
          </dgm:ruleLst>
        </dgm:layoutNode>
      </dgm:layoutNode>
      <dgm:forEach name="Name8" axis="followSib" ptType="sibTrans" cnt="1">
        <dgm:layoutNode name="sibTrans">
          <dgm:alg type="sp"/>
          <dgm:shape xmlns:r="http://schemas.openxmlformats.org/officeDocument/2006/relationships" r:blip="">
            <dgm:adjLst/>
          </dgm:shape>
          <dgm:presOf axis="self"/>
          <dgm:constrLst/>
          <dgm:ruleLst/>
        </dgm:layoutNode>
      </dgm:forEach>
    </dgm:forEach>
  </dgm:layoutNode>
  <dgm:extLst>
    <a:ext uri="{68A01E43-0DF5-4B5B-8FA6-DAF915123BFB}">
      <dgm1612:lstStyle xmlns:dgm1612="http://schemas.microsoft.com/office/drawing/2016/12/diagram">
        <a:lvl1pPr>
          <a:lnSpc>
            <a:spcPct val="100000"/>
          </a:lnSpc>
        </a:lvl1pPr>
      </dgm1612:lstStyle>
    </a:ext>
  </dgm:extLst>
</dgm:layoutDef>
</file>

<file path=ppt/diagrams/quickStyle11.xml><?xml version="1.0" encoding="utf-8"?>
<dgm:styleDef xmlns:dgm="http://schemas.openxmlformats.org/drawingml/2006/diagram" xmlns:a="http://schemas.openxmlformats.org/drawingml/2006/main" uniqueId="urn:microsoft.com/office/officeart/2005/8/quickstyle/simple1">
  <dgm:title val=""/>
  <dgm:desc val=""/>
  <dgm:catLst>
    <dgm:cat type="simple" pri="10100"/>
  </dgm:catLst>
  <dgm:scene3d>
    <a:camera prst="orthographicFront"/>
    <a:lightRig rig="threePt" dir="t"/>
  </dgm:scene3d>
  <dgm:styleLbl name="node0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lnNode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vennNode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tx1"/>
      </a:fontRef>
    </dgm:style>
  </dgm:styleLbl>
  <dgm:styleLbl name="alignNode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node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node2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node3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node4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fgImgPlace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alignImgPlace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bgImgPlace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sibTrans2D1">
    <dgm:scene3d>
      <a:camera prst="orthographicFront"/>
      <a:lightRig rig="threePt" dir="t"/>
    </dgm:scene3d>
    <dgm:sp3d/>
    <dgm:txPr/>
    <dgm:style>
      <a:lnRef idx="0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fgSibTrans2D1">
    <dgm:scene3d>
      <a:camera prst="orthographicFront"/>
      <a:lightRig rig="threePt" dir="t"/>
    </dgm:scene3d>
    <dgm:sp3d/>
    <dgm:txPr/>
    <dgm:style>
      <a:lnRef idx="0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bgSibTrans2D1">
    <dgm:scene3d>
      <a:camera prst="orthographicFront"/>
      <a:lightRig rig="threePt" dir="t"/>
    </dgm:scene3d>
    <dgm:sp3d/>
    <dgm:txPr/>
    <dgm:style>
      <a:lnRef idx="0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sibTrans1D1">
    <dgm:scene3d>
      <a:camera prst="orthographicFront"/>
      <a:lightRig rig="threePt" dir="t"/>
    </dgm:scene3d>
    <dgm:sp3d/>
    <dgm:txPr/>
    <dgm:style>
      <a:lnRef idx="1">
        <a:scrgbClr r="0" g="0" b="0"/>
      </a:lnRef>
      <a:fillRef idx="0">
        <a:scrgbClr r="0" g="0" b="0"/>
      </a:fillRef>
      <a:effectRef idx="0">
        <a:scrgbClr r="0" g="0" b="0"/>
      </a:effectRef>
      <a:fontRef idx="minor"/>
    </dgm:style>
  </dgm:styleLbl>
  <dgm:styleLbl name="callout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asst0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asst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asst2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asst3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asst4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parChTrans2D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parChTrans2D2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parChTrans2D3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parChTrans2D4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parChTrans1D1">
    <dgm:scene3d>
      <a:camera prst="orthographicFront"/>
      <a:lightRig rig="threePt" dir="t"/>
    </dgm:scene3d>
    <dgm:sp3d/>
    <dgm:txPr/>
    <dgm:style>
      <a:lnRef idx="2">
        <a:scrgbClr r="0" g="0" b="0"/>
      </a:lnRef>
      <a:fillRef idx="0">
        <a:scrgbClr r="0" g="0" b="0"/>
      </a:fillRef>
      <a:effectRef idx="0">
        <a:scrgbClr r="0" g="0" b="0"/>
      </a:effectRef>
      <a:fontRef idx="minor"/>
    </dgm:style>
  </dgm:styleLbl>
  <dgm:styleLbl name="parChTrans1D2">
    <dgm:scene3d>
      <a:camera prst="orthographicFront"/>
      <a:lightRig rig="threePt" dir="t"/>
    </dgm:scene3d>
    <dgm:sp3d/>
    <dgm:txPr/>
    <dgm:style>
      <a:lnRef idx="2">
        <a:scrgbClr r="0" g="0" b="0"/>
      </a:lnRef>
      <a:fillRef idx="0">
        <a:scrgbClr r="0" g="0" b="0"/>
      </a:fillRef>
      <a:effectRef idx="0">
        <a:scrgbClr r="0" g="0" b="0"/>
      </a:effectRef>
      <a:fontRef idx="minor"/>
    </dgm:style>
  </dgm:styleLbl>
  <dgm:styleLbl name="parChTrans1D3">
    <dgm:scene3d>
      <a:camera prst="orthographicFront"/>
      <a:lightRig rig="threePt" dir="t"/>
    </dgm:scene3d>
    <dgm:sp3d/>
    <dgm:txPr/>
    <dgm:style>
      <a:lnRef idx="2">
        <a:scrgbClr r="0" g="0" b="0"/>
      </a:lnRef>
      <a:fillRef idx="0">
        <a:scrgbClr r="0" g="0" b="0"/>
      </a:fillRef>
      <a:effectRef idx="0">
        <a:scrgbClr r="0" g="0" b="0"/>
      </a:effectRef>
      <a:fontRef idx="minor"/>
    </dgm:style>
  </dgm:styleLbl>
  <dgm:styleLbl name="parChTrans1D4">
    <dgm:scene3d>
      <a:camera prst="orthographicFront"/>
      <a:lightRig rig="threePt" dir="t"/>
    </dgm:scene3d>
    <dgm:sp3d/>
    <dgm:txPr/>
    <dgm:style>
      <a:lnRef idx="2">
        <a:scrgbClr r="0" g="0" b="0"/>
      </a:lnRef>
      <a:fillRef idx="0">
        <a:scrgbClr r="0" g="0" b="0"/>
      </a:fillRef>
      <a:effectRef idx="0">
        <a:scrgbClr r="0" g="0" b="0"/>
      </a:effectRef>
      <a:fontRef idx="minor"/>
    </dgm:style>
  </dgm:styleLbl>
  <dgm:styleLbl name="fgAcc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conFgAcc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alignAcc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trAlignAcc1">
    <dgm:scene3d>
      <a:camera prst="orthographicFront"/>
      <a:lightRig rig="threePt" dir="t"/>
    </dgm:scene3d>
    <dgm:sp3d/>
    <dgm:txPr/>
    <dgm:style>
      <a:lnRef idx="1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bgAcc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solidFgAcc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solidAlignAcc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solidBgAcc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fgAccFollowNode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alignAccFollowNode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bgAccFollowNode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fgAcc0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fgAcc2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fgAcc3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fgAcc4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bgShp">
    <dgm:scene3d>
      <a:camera prst="orthographicFront"/>
      <a:lightRig rig="threePt" dir="t"/>
    </dgm:scene3d>
    <dgm:sp3d/>
    <dgm:txPr/>
    <dgm:style>
      <a:lnRef idx="0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dkBgShp">
    <dgm:scene3d>
      <a:camera prst="orthographicFront"/>
      <a:lightRig rig="threePt" dir="t"/>
    </dgm:scene3d>
    <dgm:sp3d/>
    <dgm:txPr/>
    <dgm:style>
      <a:lnRef idx="0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trBgShp">
    <dgm:scene3d>
      <a:camera prst="orthographicFront"/>
      <a:lightRig rig="threePt" dir="t"/>
    </dgm:scene3d>
    <dgm:sp3d/>
    <dgm:txPr/>
    <dgm:style>
      <a:lnRef idx="0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fgShp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revTx">
    <dgm:scene3d>
      <a:camera prst="orthographicFront"/>
      <a:lightRig rig="threePt" dir="t"/>
    </dgm:scene3d>
    <dgm:sp3d/>
    <dgm:txPr/>
    <dgm:style>
      <a:lnRef idx="0">
        <a:scrgbClr r="0" g="0" b="0"/>
      </a:lnRef>
      <a:fillRef idx="0">
        <a:scrgbClr r="0" g="0" b="0"/>
      </a:fillRef>
      <a:effectRef idx="0">
        <a:scrgbClr r="0" g="0" b="0"/>
      </a:effectRef>
      <a:fontRef idx="minor"/>
    </dgm:style>
  </dgm:styleLbl>
</dgm:styleDef>
</file>

<file path=ppt/handoutMasters/_rels/handoutMaster11.xml.rels>&#65279;<?xml version="1.0" encoding="utf-8"?><Relationships xmlns="http://schemas.openxmlformats.org/package/2006/relationships"><Relationship Type="http://schemas.openxmlformats.org/officeDocument/2006/relationships/theme" Target="/ppt/theme/theme33.xml" Id="rId1" /></Relationships>
</file>

<file path=ppt/handoutMasters/handoutMaster1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>
            <a:extLst>
              <a:ext uri="{FF2B5EF4-FFF2-40B4-BE49-F238E27FC236}">
                <a16:creationId xmlns:a16="http://schemas.microsoft.com/office/drawing/2014/main" id="{10E63EFB-A45E-45D2-917C-2262C9B2BC02}"/>
              </a:ext>
            </a:extLst>
          </p:cNvPr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 dirty="0"/>
          </a:p>
        </p:txBody>
      </p:sp>
      <p:sp>
        <p:nvSpPr>
          <p:cNvPr id="3" name="Date Placeholder 2">
            <a:extLst>
              <a:ext uri="{FF2B5EF4-FFF2-40B4-BE49-F238E27FC236}">
                <a16:creationId xmlns:a16="http://schemas.microsoft.com/office/drawing/2014/main" id="{277B3576-EAA7-4886-8787-F094B8D8EE25}"/>
              </a:ext>
            </a:extLst>
          </p:cNvPr>
          <p:cNvSpPr>
            <a:spLocks noGrp="1"/>
          </p:cNvSpPr>
          <p:nvPr>
            <p:ph type="dt" sz="quarter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78E40A2C-D4F8-447C-8646-65B623846323}" type="datetimeFigureOut">
              <a:rPr lang="en-US" smtClean="0"/>
              <a:t>2/4/2021</a:t>
            </a:fld>
            <a:endParaRPr lang="en-US" dirty="0"/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92269D18-8FB0-418D-B70C-328BCC812579}"/>
              </a:ext>
            </a:extLst>
          </p:cNvPr>
          <p:cNvSpPr>
            <a:spLocks noGrp="1"/>
          </p:cNvSpPr>
          <p:nvPr>
            <p:ph type="ftr" sz="quarter" idx="2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 dirty="0"/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ADE3EAB1-782C-4544-A059-833371A45B2B}"/>
              </a:ext>
            </a:extLst>
          </p:cNvPr>
          <p:cNvSpPr>
            <a:spLocks noGrp="1"/>
          </p:cNvSpPr>
          <p:nvPr>
            <p:ph type="sldNum" sz="quarter" idx="3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E0CE8B11-E9E4-46BC-B69D-DFCBD15173AE}" type="slidenum">
              <a:rPr lang="en-US" smtClean="0"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203814248"/>
      </p:ext>
    </p:extLst>
  </p:cSld>
  <p:clrMap bg1="lt1" tx1="dk1" bg2="lt2" tx2="dk2" accent1="accent1" accent2="accent2" accent3="accent3" accent4="accent4" accent5="accent5" accent6="accent6" hlink="hlink" folHlink="folHlink"/>
</p:handoutMaster>
</file>

<file path=ppt/notesMasters/_rels/notesMaster11.xml.rels>&#65279;<?xml version="1.0" encoding="utf-8"?><Relationships xmlns="http://schemas.openxmlformats.org/package/2006/relationships"><Relationship Type="http://schemas.openxmlformats.org/officeDocument/2006/relationships/theme" Target="/ppt/theme/theme21.xml" Id="rId1" /></Relationships>
</file>

<file path=ppt/notesMasters/notesMaster1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722" name="Rectangle 2">
            <a:extLst>
              <a:ext uri="{FF2B5EF4-FFF2-40B4-BE49-F238E27FC236}">
                <a16:creationId xmlns:a16="http://schemas.microsoft.com/office/drawing/2014/main" id="{D9F622F8-1824-4338-8C3C-5529D3BDEF4A}"/>
              </a:ext>
            </a:extLst>
          </p:cNvPr>
          <p:cNvSpPr>
            <a:spLocks noGrp="1" noChangeArrowheads="1"/>
          </p:cNvSpPr>
          <p:nvPr>
            <p:ph type="hdr" sz="quarter"/>
          </p:nvPr>
        </p:nvSpPr>
        <p:spPr bwMode="auto">
          <a:xfrm>
            <a:off x="0" y="0"/>
            <a:ext cx="2971800" cy="457200"/>
          </a:xfrm>
          <a:prstGeom prst="rect">
            <a:avLst/>
          </a:prstGeom>
          <a:noFill/>
          <a:ln w="9525">
            <a:noFill/>
            <a:miter lim="800000"/>
            <a:headEnd/>
            <a:tailEnd/>
          </a:ln>
          <a:effectLst/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>
            <a:lvl1pPr>
              <a:defRPr sz="1200" smtClean="0">
                <a:latin typeface="Arial" charset="0"/>
              </a:defRPr>
            </a:lvl1pPr>
          </a:lstStyle>
          <a:p>
            <a:pPr>
              <a:defRPr/>
            </a:pPr>
            <a:endParaRPr lang="en-US" dirty="0"/>
          </a:p>
        </p:txBody>
      </p:sp>
      <p:sp>
        <p:nvSpPr>
          <p:cNvPr id="30723" name="Rectangle 3">
            <a:extLst>
              <a:ext uri="{FF2B5EF4-FFF2-40B4-BE49-F238E27FC236}">
                <a16:creationId xmlns:a16="http://schemas.microsoft.com/office/drawing/2014/main" id="{618DDD53-BB38-4118-BC75-9CE27D49C550}"/>
              </a:ext>
            </a:extLst>
          </p:cNvPr>
          <p:cNvSpPr>
            <a:spLocks noGrp="1" noChangeArrowheads="1"/>
          </p:cNvSpPr>
          <p:nvPr>
            <p:ph type="dt" idx="1"/>
          </p:nvPr>
        </p:nvSpPr>
        <p:spPr bwMode="auto">
          <a:xfrm>
            <a:off x="3884613" y="0"/>
            <a:ext cx="2971800" cy="457200"/>
          </a:xfrm>
          <a:prstGeom prst="rect">
            <a:avLst/>
          </a:prstGeom>
          <a:noFill/>
          <a:ln w="9525">
            <a:noFill/>
            <a:miter lim="800000"/>
            <a:headEnd/>
            <a:tailEnd/>
          </a:ln>
          <a:effectLst/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>
            <a:lvl1pPr algn="r">
              <a:defRPr sz="1200" smtClean="0">
                <a:latin typeface="Arial" charset="0"/>
              </a:defRPr>
            </a:lvl1pPr>
          </a:lstStyle>
          <a:p>
            <a:pPr>
              <a:defRPr/>
            </a:pPr>
            <a:endParaRPr lang="en-US" dirty="0"/>
          </a:p>
        </p:txBody>
      </p:sp>
      <p:sp>
        <p:nvSpPr>
          <p:cNvPr id="14340" name="Rectangle 4">
            <a:extLst>
              <a:ext uri="{FF2B5EF4-FFF2-40B4-BE49-F238E27FC236}">
                <a16:creationId xmlns:a16="http://schemas.microsoft.com/office/drawing/2014/main" id="{6C03B6F7-B1AE-4118-ABA2-FFEC9B8F0E9C}"/>
              </a:ext>
            </a:extLst>
          </p:cNvPr>
          <p:cNvSpPr>
            <a:spLocks noGrp="1" noRot="1" noChangeAspect="1" noChangeArrowheads="1" noTextEdit="1"/>
          </p:cNvSpPr>
          <p:nvPr>
            <p:ph type="sldImg" idx="2"/>
          </p:nvPr>
        </p:nvSpPr>
        <p:spPr bwMode="auto">
          <a:xfrm>
            <a:off x="381000" y="685800"/>
            <a:ext cx="6096000" cy="3429000"/>
          </a:xfrm>
          <a:prstGeom prst="rect">
            <a:avLst/>
          </a:prstGeom>
          <a:noFill/>
          <a:ln w="9525">
            <a:solidFill>
              <a:srgbClr val="000000"/>
            </a:solidFill>
            <a:miter lim="800000"/>
            <a:headEnd/>
            <a:tailEnd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sp>
      <p:sp>
        <p:nvSpPr>
          <p:cNvPr id="30725" name="Rectangle 5">
            <a:extLst>
              <a:ext uri="{FF2B5EF4-FFF2-40B4-BE49-F238E27FC236}">
                <a16:creationId xmlns:a16="http://schemas.microsoft.com/office/drawing/2014/main" id="{646F5356-BDE8-43C1-9587-85323D02B191}"/>
              </a:ext>
            </a:extLst>
          </p:cNvPr>
          <p:cNvSpPr>
            <a:spLocks noGrp="1" noChangeArrowheads="1"/>
          </p:cNvSpPr>
          <p:nvPr>
            <p:ph type="body" sz="quarter" idx="3"/>
          </p:nvPr>
        </p:nvSpPr>
        <p:spPr bwMode="auto">
          <a:xfrm>
            <a:off x="685800" y="4343400"/>
            <a:ext cx="5486400" cy="4114800"/>
          </a:xfrm>
          <a:prstGeom prst="rect">
            <a:avLst/>
          </a:prstGeom>
          <a:noFill/>
          <a:ln w="9525">
            <a:noFill/>
            <a:miter lim="800000"/>
            <a:headEnd/>
            <a:tailEnd/>
          </a:ln>
          <a:effectLst/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30726" name="Rectangle 6">
            <a:extLst>
              <a:ext uri="{FF2B5EF4-FFF2-40B4-BE49-F238E27FC236}">
                <a16:creationId xmlns:a16="http://schemas.microsoft.com/office/drawing/2014/main" id="{89912C35-11A9-4DA7-8476-F1823F658CAA}"/>
              </a:ext>
            </a:extLst>
          </p:cNvPr>
          <p:cNvSpPr>
            <a:spLocks noGrp="1" noChangeArrowheads="1"/>
          </p:cNvSpPr>
          <p:nvPr>
            <p:ph type="ftr" sz="quarter" idx="4"/>
          </p:nvPr>
        </p:nvSpPr>
        <p:spPr bwMode="auto">
          <a:xfrm>
            <a:off x="0" y="8685213"/>
            <a:ext cx="2971800" cy="457200"/>
          </a:xfrm>
          <a:prstGeom prst="rect">
            <a:avLst/>
          </a:prstGeom>
          <a:noFill/>
          <a:ln w="9525">
            <a:noFill/>
            <a:miter lim="800000"/>
            <a:headEnd/>
            <a:tailEnd/>
          </a:ln>
          <a:effectLst/>
        </p:spPr>
        <p:txBody>
          <a:bodyPr vert="horz" wrap="square" lIns="91440" tIns="45720" rIns="91440" bIns="45720" numCol="1" anchor="b" anchorCtr="0" compatLnSpc="1">
            <a:prstTxWarp prst="textNoShape">
              <a:avLst/>
            </a:prstTxWarp>
          </a:bodyPr>
          <a:lstStyle>
            <a:lvl1pPr>
              <a:defRPr sz="1200" smtClean="0">
                <a:latin typeface="Arial" charset="0"/>
              </a:defRPr>
            </a:lvl1pPr>
          </a:lstStyle>
          <a:p>
            <a:pPr>
              <a:defRPr/>
            </a:pPr>
            <a:endParaRPr lang="en-US" dirty="0"/>
          </a:p>
        </p:txBody>
      </p:sp>
      <p:sp>
        <p:nvSpPr>
          <p:cNvPr id="30727" name="Rectangle 7">
            <a:extLst>
              <a:ext uri="{FF2B5EF4-FFF2-40B4-BE49-F238E27FC236}">
                <a16:creationId xmlns:a16="http://schemas.microsoft.com/office/drawing/2014/main" id="{7180ED79-CEC3-4FB9-B511-8597B20A0C10}"/>
              </a:ext>
            </a:extLst>
          </p:cNvPr>
          <p:cNvSpPr>
            <a:spLocks noGrp="1" noChangeArrowheads="1"/>
          </p:cNvSpPr>
          <p:nvPr>
            <p:ph type="sldNum" sz="quarter" idx="5"/>
          </p:nvPr>
        </p:nvSpPr>
        <p:spPr bwMode="auto">
          <a:xfrm>
            <a:off x="3884613" y="8685213"/>
            <a:ext cx="2971800" cy="457200"/>
          </a:xfrm>
          <a:prstGeom prst="rect">
            <a:avLst/>
          </a:prstGeom>
          <a:noFill/>
          <a:ln w="9525">
            <a:noFill/>
            <a:miter lim="800000"/>
            <a:headEnd/>
            <a:tailEnd/>
          </a:ln>
          <a:effectLst/>
        </p:spPr>
        <p:txBody>
          <a:bodyPr vert="horz" wrap="square" lIns="91440" tIns="45720" rIns="91440" bIns="45720" numCol="1" anchor="b" anchorCtr="0" compatLnSpc="1">
            <a:prstTxWarp prst="textNoShape">
              <a:avLst/>
            </a:prstTxWarp>
          </a:bodyPr>
          <a:lstStyle>
            <a:lvl1pPr algn="r">
              <a:defRPr sz="1200"/>
            </a:lvl1pPr>
          </a:lstStyle>
          <a:p>
            <a:fld id="{6DEB7EE2-04A2-4FB2-9625-C9C73AC4D32F}" type="slidenum">
              <a:rPr lang="en-US" altLang="en-US"/>
              <a:pPr/>
              <a:t>‹#›</a:t>
            </a:fld>
            <a:endParaRPr lang="en-US" altLang="en-US" dirty="0"/>
          </a:p>
        </p:txBody>
      </p:sp>
    </p:spTree>
  </p:cSld>
  <p:clrMap bg1="lt1" tx1="dk1" bg2="lt2" tx2="dk2" accent1="accent1" accent2="accent2" accent3="accent3" accent4="accent4" accent5="accent5" accent6="accent6" hlink="hlink" folHlink="folHlink"/>
  <p:notesStyle>
    <a:lvl1pPr algn="l" rtl="0" eaLnBrk="0" fontAlgn="base" hangingPunct="0">
      <a:spcBef>
        <a:spcPct val="30000"/>
      </a:spcBef>
      <a:spcAft>
        <a:spcPct val="0"/>
      </a:spcAft>
      <a:defRPr sz="1200" kern="1200">
        <a:solidFill>
          <a:schemeClr val="tx1"/>
        </a:solidFill>
        <a:latin typeface="Arial" charset="0"/>
        <a:ea typeface="+mn-ea"/>
        <a:cs typeface="+mn-cs"/>
      </a:defRPr>
    </a:lvl1pPr>
    <a:lvl2pPr marL="457200" algn="l" rtl="0" eaLnBrk="0" fontAlgn="base" hangingPunct="0">
      <a:spcBef>
        <a:spcPct val="30000"/>
      </a:spcBef>
      <a:spcAft>
        <a:spcPct val="0"/>
      </a:spcAft>
      <a:defRPr sz="1200" kern="1200">
        <a:solidFill>
          <a:schemeClr val="tx1"/>
        </a:solidFill>
        <a:latin typeface="Arial" charset="0"/>
        <a:ea typeface="+mn-ea"/>
        <a:cs typeface="+mn-cs"/>
      </a:defRPr>
    </a:lvl2pPr>
    <a:lvl3pPr marL="914400" algn="l" rtl="0" eaLnBrk="0" fontAlgn="base" hangingPunct="0">
      <a:spcBef>
        <a:spcPct val="30000"/>
      </a:spcBef>
      <a:spcAft>
        <a:spcPct val="0"/>
      </a:spcAft>
      <a:defRPr sz="1200" kern="1200">
        <a:solidFill>
          <a:schemeClr val="tx1"/>
        </a:solidFill>
        <a:latin typeface="Arial" charset="0"/>
        <a:ea typeface="+mn-ea"/>
        <a:cs typeface="+mn-cs"/>
      </a:defRPr>
    </a:lvl3pPr>
    <a:lvl4pPr marL="1371600" algn="l" rtl="0" eaLnBrk="0" fontAlgn="base" hangingPunct="0">
      <a:spcBef>
        <a:spcPct val="30000"/>
      </a:spcBef>
      <a:spcAft>
        <a:spcPct val="0"/>
      </a:spcAft>
      <a:defRPr sz="1200" kern="1200">
        <a:solidFill>
          <a:schemeClr val="tx1"/>
        </a:solidFill>
        <a:latin typeface="Arial" charset="0"/>
        <a:ea typeface="+mn-ea"/>
        <a:cs typeface="+mn-cs"/>
      </a:defRPr>
    </a:lvl4pPr>
    <a:lvl5pPr marL="1828800" algn="l" rtl="0" eaLnBrk="0" fontAlgn="base" hangingPunct="0">
      <a:spcBef>
        <a:spcPct val="30000"/>
      </a:spcBef>
      <a:spcAft>
        <a:spcPct val="0"/>
      </a:spcAft>
      <a:defRPr sz="1200" kern="1200">
        <a:solidFill>
          <a:schemeClr val="tx1"/>
        </a:solidFill>
        <a:latin typeface="Arial" charset="0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3.xml.rels>&#65279;<?xml version="1.0" encoding="utf-8"?><Relationships xmlns="http://schemas.openxmlformats.org/package/2006/relationships"><Relationship Type="http://schemas.openxmlformats.org/officeDocument/2006/relationships/slide" Target="/ppt/slides/slide15.xml" Id="rId2" /><Relationship Type="http://schemas.openxmlformats.org/officeDocument/2006/relationships/notesMaster" Target="/ppt/notesMasters/notesMaster11.xml" Id="rId1" /></Relationships>
</file>

<file path=ppt/notesSlides/_rels/notesSlide26.xml.rels>&#65279;<?xml version="1.0" encoding="utf-8"?><Relationships xmlns="http://schemas.openxmlformats.org/package/2006/relationships"><Relationship Type="http://schemas.openxmlformats.org/officeDocument/2006/relationships/slide" Target="/ppt/slides/slide310.xml" Id="rId2" /><Relationship Type="http://schemas.openxmlformats.org/officeDocument/2006/relationships/notesMaster" Target="/ppt/notesMasters/notesMaster11.xml" Id="rId1" /></Relationships>
</file>

<file path=ppt/notesSlides/_rels/notesSlide35.xml.rels>&#65279;<?xml version="1.0" encoding="utf-8"?><Relationships xmlns="http://schemas.openxmlformats.org/package/2006/relationships"><Relationship Type="http://schemas.openxmlformats.org/officeDocument/2006/relationships/slide" Target="/ppt/slides/slide48.xml" Id="rId2" /><Relationship Type="http://schemas.openxmlformats.org/officeDocument/2006/relationships/notesMaster" Target="/ppt/notesMasters/notesMaster11.xml" Id="rId1" /></Relationships>
</file>

<file path=ppt/notesSlides/_rels/notesSlide42.xml.rels>&#65279;<?xml version="1.0" encoding="utf-8"?><Relationships xmlns="http://schemas.openxmlformats.org/package/2006/relationships"><Relationship Type="http://schemas.openxmlformats.org/officeDocument/2006/relationships/slide" Target="/ppt/slides/slide63.xml" Id="rId2" /><Relationship Type="http://schemas.openxmlformats.org/officeDocument/2006/relationships/notesMaster" Target="/ppt/notesMasters/notesMaster11.xml" Id="rId1" /></Relationships>
</file>

<file path=ppt/notesSlides/_rels/notesSlide51.xml.rels>&#65279;<?xml version="1.0" encoding="utf-8"?><Relationships xmlns="http://schemas.openxmlformats.org/package/2006/relationships"><Relationship Type="http://schemas.openxmlformats.org/officeDocument/2006/relationships/slide" Target="/ppt/slides/slide71.xml" Id="rId2" /><Relationship Type="http://schemas.openxmlformats.org/officeDocument/2006/relationships/notesMaster" Target="/ppt/notesMasters/notesMaster11.xml" Id="rId1" /></Relationships>
</file>

<file path=ppt/notesSlides/_rels/notesSlide64.xml.rels>&#65279;<?xml version="1.0" encoding="utf-8"?><Relationships xmlns="http://schemas.openxmlformats.org/package/2006/relationships"><Relationship Type="http://schemas.openxmlformats.org/officeDocument/2006/relationships/slide" Target="/ppt/slides/slide107.xml" Id="rId2" /><Relationship Type="http://schemas.openxmlformats.org/officeDocument/2006/relationships/notesMaster" Target="/ppt/notesMasters/notesMaster11.xml" Id="rId1" /></Relationships>
</file>

<file path=ppt/notesSlides/notesSlide1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362" name="Rectangle 7">
            <a:extLst>
              <a:ext uri="{FF2B5EF4-FFF2-40B4-BE49-F238E27FC236}">
                <a16:creationId xmlns:a16="http://schemas.microsoft.com/office/drawing/2014/main" id="{FA4671F7-4D2C-4B1E-AED7-24676BE8B496}"/>
              </a:ext>
            </a:extLst>
          </p:cNvPr>
          <p:cNvSpPr>
            <a:spLocks noGrp="1" noChangeArrowheads="1"/>
          </p:cNvSpPr>
          <p:nvPr>
            <p:ph type="sldNum" sz="quarter" idx="5"/>
          </p:nvPr>
        </p:nvSpPr>
        <p:spPr>
          <a:noFill/>
          <a:ln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/>
          <a:lstStyle>
            <a:lvl1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</a:defRPr>
            </a:lvl1pPr>
            <a:lvl2pPr marL="742950" indent="-285750" eaLnBrk="0" hangingPunct="0">
              <a:defRPr>
                <a:solidFill>
                  <a:schemeClr val="tx1"/>
                </a:solidFill>
                <a:latin typeface="Arial" panose="020B0604020202020204" pitchFamily="34" charset="0"/>
              </a:defRPr>
            </a:lvl2pPr>
            <a:lvl3pPr marL="1143000" indent="-228600" eaLnBrk="0" hangingPunct="0">
              <a:defRPr>
                <a:solidFill>
                  <a:schemeClr val="tx1"/>
                </a:solidFill>
                <a:latin typeface="Arial" panose="020B0604020202020204" pitchFamily="34" charset="0"/>
              </a:defRPr>
            </a:lvl3pPr>
            <a:lvl4pPr marL="1600200" indent="-228600" eaLnBrk="0" hangingPunct="0">
              <a:defRPr>
                <a:solidFill>
                  <a:schemeClr val="tx1"/>
                </a:solidFill>
                <a:latin typeface="Arial" panose="020B0604020202020204" pitchFamily="34" charset="0"/>
              </a:defRPr>
            </a:lvl4pPr>
            <a:lvl5pPr marL="2057400" indent="-228600" eaLnBrk="0" hangingPunct="0">
              <a:defRPr>
                <a:solidFill>
                  <a:schemeClr val="tx1"/>
                </a:solidFill>
                <a:latin typeface="Arial" panose="020B0604020202020204" pitchFamily="34" charset="0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</a:defRPr>
            </a:lvl9pPr>
          </a:lstStyle>
          <a:p>
            <a:pPr eaLnBrk="1" hangingPunct="1"/>
            <a:fld id="{947842D7-C728-4EBD-982B-B8BE79E4DBBE}" type="slidenum">
              <a:rPr lang="en-US" altLang="en-US"/>
              <a:pPr eaLnBrk="1" hangingPunct="1"/>
              <a:t>1</a:t>
            </a:fld>
            <a:endParaRPr lang="en-US" altLang="en-US" dirty="0"/>
          </a:p>
        </p:txBody>
      </p:sp>
      <p:sp>
        <p:nvSpPr>
          <p:cNvPr id="15363" name="Rectangle 2">
            <a:extLst>
              <a:ext uri="{FF2B5EF4-FFF2-40B4-BE49-F238E27FC236}">
                <a16:creationId xmlns:a16="http://schemas.microsoft.com/office/drawing/2014/main" id="{D8E83BD0-7AE4-4323-9047-FC368929C520}"/>
              </a:ext>
            </a:extLst>
          </p:cNvPr>
          <p:cNvSpPr>
            <a:spLocks noGrp="1" noRot="1" noChangeAspect="1" noChangeArrowheads="1" noTextEdit="1"/>
          </p:cNvSpPr>
          <p:nvPr>
            <p:ph type="sldImg"/>
          </p:nvPr>
        </p:nvSpPr>
        <p:spPr>
          <a:ln/>
        </p:spPr>
      </p:sp>
      <p:sp>
        <p:nvSpPr>
          <p:cNvPr id="15364" name="Rectangle 3">
            <a:extLst>
              <a:ext uri="{FF2B5EF4-FFF2-40B4-BE49-F238E27FC236}">
                <a16:creationId xmlns:a16="http://schemas.microsoft.com/office/drawing/2014/main" id="{FDECF5EC-C5EC-4723-8F4F-A75A20018F65}"/>
              </a:ext>
            </a:extLst>
          </p:cNvPr>
          <p:cNvSpPr>
            <a:spLocks noGrp="1" noChangeArrowheads="1"/>
          </p:cNvSpPr>
          <p:nvPr>
            <p:ph type="body" idx="1"/>
          </p:nvPr>
        </p:nvSpPr>
        <p:spPr>
          <a:noFill/>
          <a:ln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/>
          <a:lstStyle/>
          <a:p>
            <a:pPr eaLnBrk="1" hangingPunct="1"/>
            <a:endParaRPr lang="en-US" altLang="en-US" dirty="0">
              <a:latin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3193350447"/>
      </p:ext>
    </p:extLst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6DEB7EE2-04A2-4FB2-9625-C9C73AC4D32F}" type="slidenum">
              <a:rPr lang="en-US" altLang="en-US" smtClean="0"/>
              <a:pPr/>
              <a:t>3</a:t>
            </a:fld>
            <a:endParaRPr lang="en-US" altLang="en-US" dirty="0"/>
          </a:p>
        </p:txBody>
      </p:sp>
    </p:spTree>
    <p:extLst>
      <p:ext uri="{BB962C8B-B14F-4D97-AF65-F5344CB8AC3E}">
        <p14:creationId xmlns:p14="http://schemas.microsoft.com/office/powerpoint/2010/main" val="570672244"/>
      </p:ext>
    </p:extLst>
  </p:cSld>
  <p:clrMapOvr>
    <a:masterClrMapping/>
  </p:clrMapOvr>
</p:notes>
</file>

<file path=ppt/notesSlides/notesSlide3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6DEB7EE2-04A2-4FB2-9625-C9C73AC4D32F}" type="slidenum">
              <a:rPr lang="en-US" altLang="en-US" smtClean="0"/>
              <a:pPr/>
              <a:t>4</a:t>
            </a:fld>
            <a:endParaRPr lang="en-US" altLang="en-US" dirty="0"/>
          </a:p>
        </p:txBody>
      </p:sp>
    </p:spTree>
    <p:extLst>
      <p:ext uri="{BB962C8B-B14F-4D97-AF65-F5344CB8AC3E}">
        <p14:creationId xmlns:p14="http://schemas.microsoft.com/office/powerpoint/2010/main" val="3187737072"/>
      </p:ext>
    </p:extLst>
  </p:cSld>
  <p:clrMapOvr>
    <a:masterClrMapping/>
  </p:clrMapOvr>
</p:notes>
</file>

<file path=ppt/notesSlides/notesSlide4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3014878716"/>
      </p:ext>
    </p:extLst>
  </p:cSld>
  <p:clrMapOvr>
    <a:masterClrMapping/>
  </p:clrMapOvr>
</p:notes>
</file>

<file path=ppt/notesSlides/notesSlide5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4236441020"/>
      </p:ext>
    </p:extLst>
  </p:cSld>
  <p:clrMapOvr>
    <a:masterClrMapping/>
  </p:clrMapOvr>
</p:notes>
</file>

<file path=ppt/notesSlides/notesSlide6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6DEB7EE2-04A2-4FB2-9625-C9C73AC4D32F}" type="slidenum">
              <a:rPr lang="en-US" altLang="en-US" smtClean="0"/>
              <a:pPr/>
              <a:t>10</a:t>
            </a:fld>
            <a:endParaRPr lang="en-US" altLang="en-US" dirty="0"/>
          </a:p>
        </p:txBody>
      </p:sp>
    </p:spTree>
    <p:extLst>
      <p:ext uri="{BB962C8B-B14F-4D97-AF65-F5344CB8AC3E}">
        <p14:creationId xmlns:p14="http://schemas.microsoft.com/office/powerpoint/2010/main" val="1393910874"/>
      </p:ext>
    </p:extLst>
  </p:cSld>
  <p:clrMapOvr>
    <a:masterClrMapping/>
  </p:clrMapOvr>
</p:notes>
</file>

<file path=ppt/slideLayouts/_rels/slideLayout17.xml.rels>&#65279;<?xml version="1.0" encoding="utf-8"?><Relationships xmlns="http://schemas.openxmlformats.org/package/2006/relationships"><Relationship Type="http://schemas.openxmlformats.org/officeDocument/2006/relationships/image" Target="/ppt/media/image25.svg" Id="rId3" /><Relationship Type="http://schemas.openxmlformats.org/officeDocument/2006/relationships/image" Target="/ppt/media/image15.png" Id="rId2" /><Relationship Type="http://schemas.openxmlformats.org/officeDocument/2006/relationships/slideMaster" Target="/ppt/slideMasters/slideMaster11.xml" Id="rId1" /></Relationships>
</file>

<file path=ppt/slideLayouts/_rels/slideLayout26.xml.rels>&#65279;<?xml version="1.0" encoding="utf-8"?><Relationships xmlns="http://schemas.openxmlformats.org/package/2006/relationships"><Relationship Type="http://schemas.openxmlformats.org/officeDocument/2006/relationships/image" Target="/ppt/media/image4.svg" Id="rId3" /><Relationship Type="http://schemas.openxmlformats.org/officeDocument/2006/relationships/image" Target="/ppt/media/image3.png" Id="rId2" /><Relationship Type="http://schemas.openxmlformats.org/officeDocument/2006/relationships/slideMaster" Target="/ppt/slideMasters/slideMaster11.xml" Id="rId1" /></Relationships>
</file>

<file path=ppt/slideLayouts/_rels/slideLayout31.xml.rels>&#65279;<?xml version="1.0" encoding="utf-8"?><Relationships xmlns="http://schemas.openxmlformats.org/package/2006/relationships"><Relationship Type="http://schemas.openxmlformats.org/officeDocument/2006/relationships/image" Target="/ppt/media/image4.svg" Id="rId3" /><Relationship Type="http://schemas.openxmlformats.org/officeDocument/2006/relationships/image" Target="/ppt/media/image3.png" Id="rId2" /><Relationship Type="http://schemas.openxmlformats.org/officeDocument/2006/relationships/slideMaster" Target="/ppt/slideMasters/slideMaster11.xml" Id="rId1" /></Relationships>
</file>

<file path=ppt/slideLayouts/_rels/slideLayout68.xml.rels>&#65279;<?xml version="1.0" encoding="utf-8"?><Relationships xmlns="http://schemas.openxmlformats.org/package/2006/relationships"><Relationship Type="http://schemas.openxmlformats.org/officeDocument/2006/relationships/image" Target="/ppt/media/image103.svg" Id="rId3" /><Relationship Type="http://schemas.openxmlformats.org/officeDocument/2006/relationships/image" Target="/ppt/media/image93.png" Id="rId2" /><Relationship Type="http://schemas.openxmlformats.org/officeDocument/2006/relationships/slideMaster" Target="/ppt/slideMasters/slideMaster11.xml" Id="rId1" /><Relationship Type="http://schemas.openxmlformats.org/officeDocument/2006/relationships/image" Target="/ppt/media/image124.svg" Id="rId5" /><Relationship Type="http://schemas.openxmlformats.org/officeDocument/2006/relationships/image" Target="/ppt/media/image114.png" Id="rId4" /></Relationships>
</file>

<file path=ppt/slideLayouts/_rels/slideLayout74.xml.rels>&#65279;<?xml version="1.0" encoding="utf-8"?><Relationships xmlns="http://schemas.openxmlformats.org/package/2006/relationships"><Relationship Type="http://schemas.openxmlformats.org/officeDocument/2006/relationships/image" Target="/ppt/media/image103.svg" Id="rId3" /><Relationship Type="http://schemas.openxmlformats.org/officeDocument/2006/relationships/image" Target="/ppt/media/image93.png" Id="rId2" /><Relationship Type="http://schemas.openxmlformats.org/officeDocument/2006/relationships/slideMaster" Target="/ppt/slideMasters/slideMaster11.xml" Id="rId1" /><Relationship Type="http://schemas.openxmlformats.org/officeDocument/2006/relationships/image" Target="/ppt/media/image124.svg" Id="rId5" /><Relationship Type="http://schemas.openxmlformats.org/officeDocument/2006/relationships/image" Target="/ppt/media/image114.png" Id="rId4" /></Relationships>
</file>

<file path=ppt/slideLayouts/_rels/slideLayout82.xml.rels>&#65279;<?xml version="1.0" encoding="utf-8"?><Relationships xmlns="http://schemas.openxmlformats.org/package/2006/relationships"><Relationship Type="http://schemas.openxmlformats.org/officeDocument/2006/relationships/image" Target="/ppt/media/image142.svg" Id="rId3" /><Relationship Type="http://schemas.openxmlformats.org/officeDocument/2006/relationships/image" Target="/ppt/media/image132.png" Id="rId2" /><Relationship Type="http://schemas.openxmlformats.org/officeDocument/2006/relationships/slideMaster" Target="/ppt/slideMasters/slideMaster11.xml" Id="rId1" /></Relationships>
</file>

<file path=ppt/slideLayouts/_rels/slideLayout119.xml.rels>&#65279;<?xml version="1.0" encoding="utf-8"?><Relationships xmlns="http://schemas.openxmlformats.org/package/2006/relationships"><Relationship Type="http://schemas.openxmlformats.org/officeDocument/2006/relationships/image" Target="/ppt/media/image186.svg" Id="rId3" /><Relationship Type="http://schemas.openxmlformats.org/officeDocument/2006/relationships/image" Target="/ppt/media/image176.png" Id="rId2" /><Relationship Type="http://schemas.openxmlformats.org/officeDocument/2006/relationships/slideMaster" Target="/ppt/slideMasters/slideMaster11.xml" Id="rId1" /></Relationships>
</file>

<file path=ppt/slideLayouts/_rels/slideLayout125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133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412.xml.rels>&#65279;<?xml version="1.0" encoding="utf-8"?><Relationships xmlns="http://schemas.openxmlformats.org/package/2006/relationships"><Relationship Type="http://schemas.openxmlformats.org/officeDocument/2006/relationships/image" Target="/ppt/media/image67.svg" Id="rId3" /><Relationship Type="http://schemas.openxmlformats.org/officeDocument/2006/relationships/image" Target="/ppt/media/image57.png" Id="rId2" /><Relationship Type="http://schemas.openxmlformats.org/officeDocument/2006/relationships/slideMaster" Target="/ppt/slideMasters/slideMaster11.xml" Id="rId1" /><Relationship Type="http://schemas.openxmlformats.org/officeDocument/2006/relationships/image" Target="/ppt/media/image88.svg" Id="rId5" /><Relationship Type="http://schemas.openxmlformats.org/officeDocument/2006/relationships/image" Target="/ppt/media/image78.png" Id="rId4" /></Relationships>
</file>

<file path=ppt/slideLayouts/_rels/slideLayout510.xml.rels>&#65279;<?xml version="1.0" encoding="utf-8"?><Relationships xmlns="http://schemas.openxmlformats.org/package/2006/relationships"><Relationship Type="http://schemas.openxmlformats.org/officeDocument/2006/relationships/image" Target="/ppt/media/image67.svg" Id="rId3" /><Relationship Type="http://schemas.openxmlformats.org/officeDocument/2006/relationships/image" Target="/ppt/media/image57.png" Id="rId2" /><Relationship Type="http://schemas.openxmlformats.org/officeDocument/2006/relationships/slideMaster" Target="/ppt/slideMasters/slideMaster11.xml" Id="rId1" /><Relationship Type="http://schemas.openxmlformats.org/officeDocument/2006/relationships/image" Target="/ppt/media/image88.svg" Id="rId5" /><Relationship Type="http://schemas.openxmlformats.org/officeDocument/2006/relationships/image" Target="/ppt/media/image78.png" Id="rId4" /></Relationships>
</file>

<file path=ppt/slideLayouts/_rels/slideLayout913.xml.rels>&#65279;<?xml version="1.0" encoding="utf-8"?><Relationships xmlns="http://schemas.openxmlformats.org/package/2006/relationships"><Relationship Type="http://schemas.openxmlformats.org/officeDocument/2006/relationships/image" Target="/ppt/media/image142.svg" Id="rId3" /><Relationship Type="http://schemas.openxmlformats.org/officeDocument/2006/relationships/image" Target="/ppt/media/image132.png" Id="rId2" /><Relationship Type="http://schemas.openxmlformats.org/officeDocument/2006/relationships/slideMaster" Target="/ppt/slideMasters/slideMaster11.xml" Id="rId1" /></Relationships>
</file>

<file path=ppt/slideLayouts/_rels/slideLayout1011.xml.rels>&#65279;<?xml version="1.0" encoding="utf-8"?><Relationships xmlns="http://schemas.openxmlformats.org/package/2006/relationships"><Relationship Type="http://schemas.openxmlformats.org/officeDocument/2006/relationships/image" Target="/ppt/media/image169.svg" Id="rId3" /><Relationship Type="http://schemas.openxmlformats.org/officeDocument/2006/relationships/image" Target="/ppt/media/image159.png" Id="rId2" /><Relationship Type="http://schemas.openxmlformats.org/officeDocument/2006/relationships/slideMaster" Target="/ppt/slideMasters/slideMaster11.xml" Id="rId1" /><Relationship Type="http://schemas.openxmlformats.org/officeDocument/2006/relationships/image" Target="/ppt/media/image186.svg" Id="rId5" /><Relationship Type="http://schemas.openxmlformats.org/officeDocument/2006/relationships/image" Target="/ppt/media/image176.png" Id="rId4" /></Relationships>
</file>

<file path=ppt/slideLayouts/slideLayout1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">
    <p:bg>
      <p:bgPr>
        <a:solidFill>
          <a:schemeClr val="accent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" name="Title 12">
            <a:extLst>
              <a:ext uri="{FF2B5EF4-FFF2-40B4-BE49-F238E27FC236}">
                <a16:creationId xmlns:a16="http://schemas.microsoft.com/office/drawing/2014/main" id="{CFA415FA-D077-4CB7-8CBC-8F39C7C51748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3840480" y="2770632"/>
            <a:ext cx="7443216" cy="1325563"/>
          </a:xfrm>
        </p:spPr>
        <p:txBody>
          <a:bodyPr anchor="ctr">
            <a:normAutofit/>
          </a:bodyPr>
          <a:lstStyle>
            <a:lvl1pPr algn="ctr">
              <a:defRPr sz="4800" b="1"/>
            </a:lvl1pPr>
          </a:lstStyle>
          <a:p>
            <a:r>
              <a:rPr lang="en-US" dirty="0"/>
              <a:t>Click to add title</a:t>
            </a:r>
          </a:p>
        </p:txBody>
      </p:sp>
      <p:pic>
        <p:nvPicPr>
          <p:cNvPr id="2" name="Graphic 1">
            <a:extLst>
              <a:ext uri="{FF2B5EF4-FFF2-40B4-BE49-F238E27FC236}">
                <a16:creationId xmlns:a16="http://schemas.microsoft.com/office/drawing/2014/main" id="{4484D66F-7657-44F5-BAE9-F676B76CBA76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 flipH="1">
            <a:off x="0" y="0"/>
            <a:ext cx="3800475" cy="685800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950308505"/>
      </p:ext>
    </p:extLst>
  </p:cSld>
  <p:clrMapOvr>
    <a:masterClrMapping/>
  </p:clrMapOvr>
  <p:extLst>
    <p:ext uri="{DCECCB84-F9BA-43D5-87BE-67443E8EF086}">
      <p15:sldGuideLst xmlns:p15="http://schemas.microsoft.com/office/powerpoint/2012/main">
        <p15:guide id="1" pos="2808" userDrawn="1">
          <p15:clr>
            <a:srgbClr val="FBAE40"/>
          </p15:clr>
        </p15:guide>
      </p15:sldGuideLst>
    </p:ext>
  </p:extLst>
</p:sldLayout>
</file>

<file path=ppt/slideLayouts/slideLayout2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One Photo Content">
    <p:bg>
      <p:bgPr>
        <a:solidFill>
          <a:schemeClr val="accent3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Text Placeholder 15">
            <a:extLst>
              <a:ext uri="{FF2B5EF4-FFF2-40B4-BE49-F238E27FC236}">
                <a16:creationId xmlns:a16="http://schemas.microsoft.com/office/drawing/2014/main" id="{8498B63D-F60C-4A9D-8D3E-0C7CD748FEDE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>
          <a:xfrm>
            <a:off x="762000" y="1905000"/>
            <a:ext cx="5334000" cy="3276600"/>
          </a:xfrm>
        </p:spPr>
        <p:txBody>
          <a:bodyPr/>
          <a:lstStyle>
            <a:lvl1pPr marL="0" indent="0">
              <a:buNone/>
              <a:defRPr sz="1800" b="1">
                <a:solidFill>
                  <a:schemeClr val="accent1"/>
                </a:solidFill>
              </a:defRPr>
            </a:lvl1pPr>
            <a:lvl2pPr marL="283464" indent="-283464">
              <a:spcBef>
                <a:spcPts val="1000"/>
              </a:spcBef>
              <a:defRPr sz="1800">
                <a:solidFill>
                  <a:schemeClr val="accent1"/>
                </a:solidFill>
              </a:defRPr>
            </a:lvl2pPr>
          </a:lstStyle>
          <a:p>
            <a:pPr lvl="0"/>
            <a:r>
              <a:rPr lang="en-US" dirty="0"/>
              <a:t>Click to edit Master text styles</a:t>
            </a:r>
          </a:p>
          <a:p>
            <a:pPr lvl="1"/>
            <a:r>
              <a:rPr lang="en-US" dirty="0"/>
              <a:t>Second level</a:t>
            </a:r>
          </a:p>
        </p:txBody>
      </p:sp>
      <p:sp>
        <p:nvSpPr>
          <p:cNvPr id="14" name="Picture Placeholder 13">
            <a:extLst>
              <a:ext uri="{FF2B5EF4-FFF2-40B4-BE49-F238E27FC236}">
                <a16:creationId xmlns:a16="http://schemas.microsoft.com/office/drawing/2014/main" id="{9B1932CF-F265-4AEE-8704-F42C01AFB479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7202624" y="715962"/>
            <a:ext cx="4227375" cy="4727907"/>
          </a:xfrm>
          <a:solidFill>
            <a:schemeClr val="accent3">
              <a:lumMod val="75000"/>
            </a:schemeClr>
          </a:solidFill>
        </p:spPr>
        <p:txBody>
          <a:bodyPr/>
          <a:lstStyle>
            <a:lvl1pPr algn="ctr">
              <a:buNone/>
              <a:defRPr sz="1600"/>
            </a:lvl1pPr>
          </a:lstStyle>
          <a:p>
            <a:endParaRPr lang="en-US" dirty="0"/>
          </a:p>
        </p:txBody>
      </p:sp>
      <p:sp>
        <p:nvSpPr>
          <p:cNvPr id="3" name="Title 2">
            <a:extLst>
              <a:ext uri="{FF2B5EF4-FFF2-40B4-BE49-F238E27FC236}">
                <a16:creationId xmlns:a16="http://schemas.microsoft.com/office/drawing/2014/main" id="{164D0D78-72DF-43BD-8B4F-DE52DA013C52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762000" y="715961"/>
            <a:ext cx="5334000" cy="1189038"/>
          </a:xfrm>
        </p:spPr>
        <p:txBody>
          <a:bodyPr vert="horz" lIns="91440" tIns="45720" rIns="91440" bIns="45720" rtlCol="0" anchor="t">
            <a:normAutofit/>
          </a:bodyPr>
          <a:lstStyle>
            <a:lvl1pPr>
              <a:defRPr lang="en-US" sz="4000">
                <a:solidFill>
                  <a:schemeClr val="accent1"/>
                </a:solidFill>
                <a:ea typeface="+mn-ea"/>
                <a:cs typeface="+mn-cs"/>
              </a:defRPr>
            </a:lvl1pPr>
          </a:lstStyle>
          <a:p>
            <a:pPr marL="0" lvl="0" indent="0">
              <a:spcBef>
                <a:spcPts val="1000"/>
              </a:spcBef>
              <a:buFont typeface="Arial" panose="020B0604020202020204" pitchFamily="34" charset="0"/>
            </a:pPr>
            <a:r>
              <a:rPr lang="en-US" dirty="0"/>
              <a:t>Click to edit Master title style</a:t>
            </a:r>
          </a:p>
        </p:txBody>
      </p:sp>
      <p:pic>
        <p:nvPicPr>
          <p:cNvPr id="2" name="Graphic 1">
            <a:extLst>
              <a:ext uri="{FF2B5EF4-FFF2-40B4-BE49-F238E27FC236}">
                <a16:creationId xmlns:a16="http://schemas.microsoft.com/office/drawing/2014/main" id="{DAFD71A9-C105-43A7-88DA-9FFC5174CC16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0" y="6000750"/>
            <a:ext cx="12192000" cy="85725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652059179"/>
      </p:ext>
    </p:extLst>
  </p:cSld>
  <p:clrMapOvr>
    <a:masterClrMapping/>
  </p:clrMapOvr>
  <p:extLst>
    <p:ext uri="{DCECCB84-F9BA-43D5-87BE-67443E8EF086}">
      <p15:sldGuideLst xmlns:p15="http://schemas.microsoft.com/office/powerpoint/2012/main">
        <p15:guide id="1" pos="480" userDrawn="1">
          <p15:clr>
            <a:srgbClr val="FBAE40"/>
          </p15:clr>
        </p15:guide>
      </p15:sldGuideLst>
    </p:ext>
  </p:extLst>
</p:sldLayout>
</file>

<file path=ppt/slideLayouts/slideLayout3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wo Photo Content">
    <p:bg>
      <p:bgPr>
        <a:solidFill>
          <a:schemeClr val="accent3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Text Placeholder 15">
            <a:extLst>
              <a:ext uri="{FF2B5EF4-FFF2-40B4-BE49-F238E27FC236}">
                <a16:creationId xmlns:a16="http://schemas.microsoft.com/office/drawing/2014/main" id="{8498B63D-F60C-4A9D-8D3E-0C7CD748FEDE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>
          <a:xfrm>
            <a:off x="762000" y="1905000"/>
            <a:ext cx="5334000" cy="3276600"/>
          </a:xfrm>
        </p:spPr>
        <p:txBody>
          <a:bodyPr/>
          <a:lstStyle>
            <a:lvl1pPr marL="0" indent="0">
              <a:buNone/>
              <a:defRPr sz="1800" b="1">
                <a:solidFill>
                  <a:schemeClr val="accent1"/>
                </a:solidFill>
              </a:defRPr>
            </a:lvl1pPr>
            <a:lvl2pPr marL="283464" indent="-283464">
              <a:spcBef>
                <a:spcPts val="1000"/>
              </a:spcBef>
              <a:defRPr sz="1800">
                <a:solidFill>
                  <a:schemeClr val="accent1"/>
                </a:solidFill>
              </a:defRPr>
            </a:lvl2pPr>
          </a:lstStyle>
          <a:p>
            <a:pPr lvl="0"/>
            <a:r>
              <a:rPr lang="en-US" dirty="0"/>
              <a:t>Click to edit Master text styles</a:t>
            </a:r>
          </a:p>
          <a:p>
            <a:pPr lvl="1"/>
            <a:r>
              <a:rPr lang="en-US" dirty="0"/>
              <a:t>Second level</a:t>
            </a:r>
          </a:p>
        </p:txBody>
      </p:sp>
      <p:sp>
        <p:nvSpPr>
          <p:cNvPr id="8" name="Picture Placeholder 13">
            <a:extLst>
              <a:ext uri="{FF2B5EF4-FFF2-40B4-BE49-F238E27FC236}">
                <a16:creationId xmlns:a16="http://schemas.microsoft.com/office/drawing/2014/main" id="{89E410BA-B0FE-4F0E-8BE5-D33CC016635B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6858000" y="3444081"/>
            <a:ext cx="4572000" cy="2362200"/>
          </a:xfrm>
          <a:solidFill>
            <a:schemeClr val="accent3">
              <a:lumMod val="75000"/>
            </a:schemeClr>
          </a:solidFill>
        </p:spPr>
        <p:txBody>
          <a:bodyPr/>
          <a:lstStyle>
            <a:lvl1pPr algn="ctr">
              <a:buNone/>
              <a:defRPr sz="1600"/>
            </a:lvl1pPr>
          </a:lstStyle>
          <a:p>
            <a:endParaRPr lang="en-US" dirty="0"/>
          </a:p>
        </p:txBody>
      </p:sp>
      <p:sp>
        <p:nvSpPr>
          <p:cNvPr id="9" name="Picture Placeholder 13">
            <a:extLst>
              <a:ext uri="{FF2B5EF4-FFF2-40B4-BE49-F238E27FC236}">
                <a16:creationId xmlns:a16="http://schemas.microsoft.com/office/drawing/2014/main" id="{827A95C0-AE8D-46E1-9EF9-64504CBEF99E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>
          <a:xfrm>
            <a:off x="6858000" y="715963"/>
            <a:ext cx="4572000" cy="2362200"/>
          </a:xfrm>
          <a:solidFill>
            <a:schemeClr val="accent3">
              <a:lumMod val="75000"/>
            </a:schemeClr>
          </a:solidFill>
        </p:spPr>
        <p:txBody>
          <a:bodyPr/>
          <a:lstStyle>
            <a:lvl1pPr algn="ctr">
              <a:buNone/>
              <a:defRPr sz="1600"/>
            </a:lvl1pPr>
          </a:lstStyle>
          <a:p>
            <a:endParaRPr lang="en-US" dirty="0"/>
          </a:p>
        </p:txBody>
      </p:sp>
      <p:pic>
        <p:nvPicPr>
          <p:cNvPr id="2" name="Graphic 1">
            <a:extLst>
              <a:ext uri="{FF2B5EF4-FFF2-40B4-BE49-F238E27FC236}">
                <a16:creationId xmlns:a16="http://schemas.microsoft.com/office/drawing/2014/main" id="{074AC9B3-247D-45E3-9C91-C248ADAFBAFA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0" y="6000750"/>
            <a:ext cx="12192000" cy="857250"/>
          </a:xfrm>
          <a:prstGeom prst="rect">
            <a:avLst/>
          </a:prstGeom>
        </p:spPr>
      </p:pic>
      <p:sp>
        <p:nvSpPr>
          <p:cNvPr id="3" name="Title 2">
            <a:extLst>
              <a:ext uri="{FF2B5EF4-FFF2-40B4-BE49-F238E27FC236}">
                <a16:creationId xmlns:a16="http://schemas.microsoft.com/office/drawing/2014/main" id="{BB8295CA-882D-4533-80DA-6D6EA01257A6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762000" y="715961"/>
            <a:ext cx="5334000" cy="1189038"/>
          </a:xfrm>
        </p:spPr>
        <p:txBody>
          <a:bodyPr vert="horz" lIns="91440" tIns="45720" rIns="91440" bIns="45720" rtlCol="0" anchor="t">
            <a:normAutofit/>
          </a:bodyPr>
          <a:lstStyle>
            <a:lvl1pPr>
              <a:defRPr lang="en-US" sz="4000">
                <a:solidFill>
                  <a:schemeClr val="accent1"/>
                </a:solidFill>
                <a:ea typeface="+mn-ea"/>
                <a:cs typeface="+mn-cs"/>
              </a:defRPr>
            </a:lvl1pPr>
          </a:lstStyle>
          <a:p>
            <a:pPr marL="0" lvl="0" indent="0">
              <a:spcBef>
                <a:spcPts val="1000"/>
              </a:spcBef>
              <a:buFont typeface="Arial" panose="020B0604020202020204" pitchFamily="34" charset="0"/>
            </a:pPr>
            <a:r>
              <a:rPr lang="en-US" dirty="0"/>
              <a:t>Click to edit Master title style</a:t>
            </a:r>
          </a:p>
        </p:txBody>
      </p:sp>
    </p:spTree>
    <p:extLst>
      <p:ext uri="{BB962C8B-B14F-4D97-AF65-F5344CB8AC3E}">
        <p14:creationId xmlns:p14="http://schemas.microsoft.com/office/powerpoint/2010/main" val="1587292952"/>
      </p:ext>
    </p:extLst>
  </p:cSld>
  <p:clrMapOvr>
    <a:masterClrMapping/>
  </p:clrMapOvr>
  <p:extLst>
    <p:ext uri="{DCECCB84-F9BA-43D5-87BE-67443E8EF086}">
      <p15:sldGuideLst xmlns:p15="http://schemas.microsoft.com/office/powerpoint/2012/main">
        <p15:guide id="1" orient="horz" pos="3672" userDrawn="1">
          <p15:clr>
            <a:srgbClr val="FBAE40"/>
          </p15:clr>
        </p15:guide>
        <p15:guide id="2" pos="3840" userDrawn="1">
          <p15:clr>
            <a:srgbClr val="FBAE40"/>
          </p15:clr>
        </p15:guide>
      </p15:sldGuideLst>
    </p:ext>
  </p:extLst>
</p:sldLayout>
</file>

<file path=ppt/slideLayouts/slideLayout6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Left Pattern Content">
    <p:bg>
      <p:bgPr>
        <a:solidFill>
          <a:schemeClr val="accent2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Text Placeholder 15">
            <a:extLst>
              <a:ext uri="{FF2B5EF4-FFF2-40B4-BE49-F238E27FC236}">
                <a16:creationId xmlns:a16="http://schemas.microsoft.com/office/drawing/2014/main" id="{E8DBED36-2461-46D0-AF71-79E0064B3758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>
          <a:xfrm>
            <a:off x="4533900" y="1905000"/>
            <a:ext cx="6955734" cy="3276600"/>
          </a:xfrm>
        </p:spPr>
        <p:txBody>
          <a:bodyPr/>
          <a:lstStyle>
            <a:lvl1pPr marL="0" indent="0">
              <a:buNone/>
              <a:defRPr sz="1800" b="1">
                <a:solidFill>
                  <a:schemeClr val="tx1"/>
                </a:solidFill>
              </a:defRPr>
            </a:lvl1pPr>
            <a:lvl2pPr marL="283464" indent="-283464">
              <a:spcBef>
                <a:spcPts val="1000"/>
              </a:spcBef>
              <a:defRPr sz="1800">
                <a:solidFill>
                  <a:schemeClr val="tx1"/>
                </a:solidFill>
              </a:defRPr>
            </a:lvl2pPr>
          </a:lstStyle>
          <a:p>
            <a:pPr lvl="0"/>
            <a:r>
              <a:rPr lang="en-US" dirty="0"/>
              <a:t>Click to edit Master text styles</a:t>
            </a:r>
          </a:p>
          <a:p>
            <a:pPr lvl="1"/>
            <a:r>
              <a:rPr lang="en-US" dirty="0"/>
              <a:t>Second level</a:t>
            </a:r>
          </a:p>
        </p:txBody>
      </p:sp>
      <p:pic>
        <p:nvPicPr>
          <p:cNvPr id="13" name="Graphic 12" hidden="1">
            <a:extLst>
              <a:ext uri="{FF2B5EF4-FFF2-40B4-BE49-F238E27FC236}">
                <a16:creationId xmlns:a16="http://schemas.microsoft.com/office/drawing/2014/main" id="{8393C3A4-D09E-47EB-B9F0-C1DDDEB3B18F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 flipH="1">
            <a:off x="0" y="0"/>
            <a:ext cx="3810000" cy="6858000"/>
          </a:xfrm>
          <a:prstGeom prst="rect">
            <a:avLst/>
          </a:prstGeom>
        </p:spPr>
      </p:pic>
      <p:pic>
        <p:nvPicPr>
          <p:cNvPr id="8" name="Graphic 7">
            <a:extLst>
              <a:ext uri="{FF2B5EF4-FFF2-40B4-BE49-F238E27FC236}">
                <a16:creationId xmlns:a16="http://schemas.microsoft.com/office/drawing/2014/main" id="{B829B5F1-1C12-4A1B-A83C-BFE17D26D9C0}"/>
              </a:ext>
            </a:extLst>
          </p:cNvPr>
          <p:cNvPicPr>
            <a:picLocks noChangeAspect="1"/>
          </p:cNvPicPr>
          <p:nvPr userDrawn="1"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0" y="0"/>
            <a:ext cx="3810000" cy="6858000"/>
          </a:xfrm>
          <a:prstGeom prst="rect">
            <a:avLst/>
          </a:prstGeom>
        </p:spPr>
      </p:pic>
      <p:sp>
        <p:nvSpPr>
          <p:cNvPr id="2" name="Title 1">
            <a:extLst>
              <a:ext uri="{FF2B5EF4-FFF2-40B4-BE49-F238E27FC236}">
                <a16:creationId xmlns:a16="http://schemas.microsoft.com/office/drawing/2014/main" id="{0D62E947-C679-46EB-896A-20E355781CAF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4533898" y="715961"/>
            <a:ext cx="6955735" cy="1189038"/>
          </a:xfrm>
        </p:spPr>
        <p:txBody>
          <a:bodyPr vert="horz" lIns="91440" tIns="45720" rIns="91440" bIns="45720" rtlCol="0" anchor="t">
            <a:normAutofit/>
          </a:bodyPr>
          <a:lstStyle>
            <a:lvl1pPr>
              <a:defRPr lang="en-US" sz="4000" i="0" cap="none" spc="-50" baseline="0">
                <a:ln w="3175">
                  <a:noFill/>
                </a:ln>
                <a:solidFill>
                  <a:schemeClr val="tx1"/>
                </a:solidFill>
                <a:effectLst/>
                <a:ea typeface="+mn-ea"/>
                <a:cs typeface="Segoe UI" pitchFamily="34" charset="0"/>
              </a:defRPr>
            </a:lvl1pPr>
          </a:lstStyle>
          <a:p>
            <a:pPr marL="0" lvl="0" indent="0">
              <a:spcBef>
                <a:spcPts val="1000"/>
              </a:spcBef>
              <a:buFont typeface="Arial" panose="020B0604020202020204" pitchFamily="34" charset="0"/>
            </a:pPr>
            <a:r>
              <a:rPr lang="en-US" dirty="0"/>
              <a:t>Click to edit Master title style</a:t>
            </a:r>
          </a:p>
        </p:txBody>
      </p:sp>
    </p:spTree>
    <p:extLst>
      <p:ext uri="{BB962C8B-B14F-4D97-AF65-F5344CB8AC3E}">
        <p14:creationId xmlns:p14="http://schemas.microsoft.com/office/powerpoint/2010/main" val="220419864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extLst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2856" userDrawn="1">
          <p15:clr>
            <a:srgbClr val="5ACBF0"/>
          </p15:clr>
        </p15:guide>
        <p15:guide id="3" orient="horz" pos="2240" userDrawn="1">
          <p15:clr>
            <a:srgbClr val="5ACBF0"/>
          </p15:clr>
        </p15:guide>
        <p15:guide id="4" orient="horz" pos="2487" userDrawn="1">
          <p15:clr>
            <a:srgbClr val="5ACBF0"/>
          </p15:clr>
        </p15:guide>
      </p15:sldGuideLst>
    </p:ext>
  </p:extLst>
</p:sldLayout>
</file>

<file path=ppt/slideLayouts/slideLayout7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Left Pattern Content Yellow">
    <p:bg>
      <p:bgPr>
        <a:solidFill>
          <a:schemeClr val="accent3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Text Placeholder 15">
            <a:extLst>
              <a:ext uri="{FF2B5EF4-FFF2-40B4-BE49-F238E27FC236}">
                <a16:creationId xmlns:a16="http://schemas.microsoft.com/office/drawing/2014/main" id="{E8DBED36-2461-46D0-AF71-79E0064B3758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>
          <a:xfrm>
            <a:off x="4533900" y="1905000"/>
            <a:ext cx="6955734" cy="3276600"/>
          </a:xfrm>
        </p:spPr>
        <p:txBody>
          <a:bodyPr/>
          <a:lstStyle>
            <a:lvl1pPr marL="0" indent="0">
              <a:buNone/>
              <a:defRPr sz="1800" b="1">
                <a:solidFill>
                  <a:schemeClr val="accent1"/>
                </a:solidFill>
              </a:defRPr>
            </a:lvl1pPr>
            <a:lvl2pPr marL="283464" indent="-283464">
              <a:spcBef>
                <a:spcPts val="1000"/>
              </a:spcBef>
              <a:defRPr sz="1800">
                <a:solidFill>
                  <a:schemeClr val="accent1"/>
                </a:solidFill>
              </a:defRPr>
            </a:lvl2pPr>
          </a:lstStyle>
          <a:p>
            <a:pPr lvl="0"/>
            <a:r>
              <a:rPr lang="en-US" dirty="0"/>
              <a:t>Click to edit Master text styles</a:t>
            </a:r>
          </a:p>
          <a:p>
            <a:pPr lvl="1"/>
            <a:r>
              <a:rPr lang="en-US" dirty="0"/>
              <a:t>Second level</a:t>
            </a:r>
          </a:p>
        </p:txBody>
      </p:sp>
      <p:pic>
        <p:nvPicPr>
          <p:cNvPr id="13" name="Graphic 12" hidden="1">
            <a:extLst>
              <a:ext uri="{FF2B5EF4-FFF2-40B4-BE49-F238E27FC236}">
                <a16:creationId xmlns:a16="http://schemas.microsoft.com/office/drawing/2014/main" id="{8393C3A4-D09E-47EB-B9F0-C1DDDEB3B18F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 flipH="1">
            <a:off x="0" y="0"/>
            <a:ext cx="3810000" cy="6858000"/>
          </a:xfrm>
          <a:prstGeom prst="rect">
            <a:avLst/>
          </a:prstGeom>
        </p:spPr>
      </p:pic>
      <p:pic>
        <p:nvPicPr>
          <p:cNvPr id="8" name="Graphic 7">
            <a:extLst>
              <a:ext uri="{FF2B5EF4-FFF2-40B4-BE49-F238E27FC236}">
                <a16:creationId xmlns:a16="http://schemas.microsoft.com/office/drawing/2014/main" id="{B829B5F1-1C12-4A1B-A83C-BFE17D26D9C0}"/>
              </a:ext>
            </a:extLst>
          </p:cNvPr>
          <p:cNvPicPr>
            <a:picLocks noChangeAspect="1"/>
          </p:cNvPicPr>
          <p:nvPr userDrawn="1"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0" y="0"/>
            <a:ext cx="3810000" cy="6858000"/>
          </a:xfrm>
          <a:prstGeom prst="rect">
            <a:avLst/>
          </a:prstGeom>
        </p:spPr>
      </p:pic>
      <p:sp>
        <p:nvSpPr>
          <p:cNvPr id="2" name="Title 1">
            <a:extLst>
              <a:ext uri="{FF2B5EF4-FFF2-40B4-BE49-F238E27FC236}">
                <a16:creationId xmlns:a16="http://schemas.microsoft.com/office/drawing/2014/main" id="{0D62E947-C679-46EB-896A-20E355781CAF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4533898" y="715961"/>
            <a:ext cx="6955735" cy="1189038"/>
          </a:xfrm>
        </p:spPr>
        <p:txBody>
          <a:bodyPr vert="horz" lIns="91440" tIns="45720" rIns="91440" bIns="45720" rtlCol="0" anchor="t">
            <a:normAutofit/>
          </a:bodyPr>
          <a:lstStyle>
            <a:lvl1pPr>
              <a:defRPr lang="en-US" sz="4000" i="0" cap="none" spc="-50" baseline="0">
                <a:ln w="3175">
                  <a:noFill/>
                </a:ln>
                <a:solidFill>
                  <a:schemeClr val="accent1"/>
                </a:solidFill>
                <a:effectLst/>
                <a:ea typeface="+mn-ea"/>
                <a:cs typeface="Segoe UI" pitchFamily="34" charset="0"/>
              </a:defRPr>
            </a:lvl1pPr>
          </a:lstStyle>
          <a:p>
            <a:pPr marL="0" lvl="0" indent="0">
              <a:spcBef>
                <a:spcPts val="1000"/>
              </a:spcBef>
              <a:buFont typeface="Arial" panose="020B0604020202020204" pitchFamily="34" charset="0"/>
            </a:pPr>
            <a:r>
              <a:rPr lang="en-US" dirty="0"/>
              <a:t>Click to edit Master title style</a:t>
            </a:r>
          </a:p>
        </p:txBody>
      </p:sp>
    </p:spTree>
    <p:extLst>
      <p:ext uri="{BB962C8B-B14F-4D97-AF65-F5344CB8AC3E}">
        <p14:creationId xmlns:p14="http://schemas.microsoft.com/office/powerpoint/2010/main" val="75319990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extLst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2856" userDrawn="1">
          <p15:clr>
            <a:srgbClr val="5ACBF0"/>
          </p15:clr>
        </p15:guide>
        <p15:guide id="3" orient="horz" pos="2240" userDrawn="1">
          <p15:clr>
            <a:srgbClr val="5ACBF0"/>
          </p15:clr>
        </p15:guide>
        <p15:guide id="4" orient="horz" pos="2487" userDrawn="1">
          <p15:clr>
            <a:srgbClr val="5ACBF0"/>
          </p15:clr>
        </p15:guide>
      </p15:sldGuideLst>
    </p:ext>
  </p:extLst>
</p:sldLayout>
</file>

<file path=ppt/slideLayouts/slideLayout8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nfetti Content Purple">
    <p:bg>
      <p:bgPr>
        <a:solidFill>
          <a:schemeClr val="accent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Title 1">
            <a:extLst>
              <a:ext uri="{FF2B5EF4-FFF2-40B4-BE49-F238E27FC236}">
                <a16:creationId xmlns:a16="http://schemas.microsoft.com/office/drawing/2014/main" id="{3D9303A2-B30A-054C-B809-053B909E125F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1525301" y="1975104"/>
            <a:ext cx="9141397" cy="615553"/>
          </a:xfrm>
          <a:noFill/>
        </p:spPr>
        <p:txBody>
          <a:bodyPr wrap="square" lIns="0" tIns="0" rIns="0" bIns="0" anchor="b" anchorCtr="0">
            <a:spAutoFit/>
          </a:bodyPr>
          <a:lstStyle>
            <a:lvl1pPr algn="ctr" defTabSz="932742" rtl="0" eaLnBrk="1" latinLnBrk="0" hangingPunct="1">
              <a:lnSpc>
                <a:spcPct val="100000"/>
              </a:lnSpc>
              <a:spcBef>
                <a:spcPct val="0"/>
              </a:spcBef>
              <a:buNone/>
              <a:defRPr lang="en-US" sz="4000" b="1" i="0" kern="1200" cap="none" spc="-50" baseline="0" dirty="0">
                <a:ln w="3175">
                  <a:noFill/>
                </a:ln>
                <a:solidFill>
                  <a:schemeClr val="accent3"/>
                </a:solidFill>
                <a:effectLst/>
                <a:latin typeface="+mn-lt"/>
                <a:ea typeface="+mn-ea"/>
                <a:cs typeface="Segoe UI" pitchFamily="34" charset="0"/>
              </a:defRPr>
            </a:lvl1pPr>
          </a:lstStyle>
          <a:p>
            <a:r>
              <a:rPr lang="en-US" dirty="0"/>
              <a:t>Section title with border</a:t>
            </a:r>
          </a:p>
        </p:txBody>
      </p:sp>
      <p:sp>
        <p:nvSpPr>
          <p:cNvPr id="6" name="Text Placeholder 4">
            <a:extLst>
              <a:ext uri="{FF2B5EF4-FFF2-40B4-BE49-F238E27FC236}">
                <a16:creationId xmlns:a16="http://schemas.microsoft.com/office/drawing/2014/main" id="{10F58DD1-3970-D84D-8040-EF33B0971D59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2196307" y="3260705"/>
            <a:ext cx="7799387" cy="1534757"/>
          </a:xfrm>
          <a:prstGeom prst="rect">
            <a:avLst/>
          </a:prstGeom>
          <a:noFill/>
        </p:spPr>
        <p:txBody>
          <a:bodyPr wrap="square" lIns="0" tIns="0" rIns="0" bIns="0">
            <a:noAutofit/>
          </a:bodyPr>
          <a:lstStyle>
            <a:lvl1pPr marL="0" indent="0" algn="ctr">
              <a:spcBef>
                <a:spcPts val="0"/>
              </a:spcBef>
              <a:spcAft>
                <a:spcPts val="0"/>
              </a:spcAft>
              <a:buFont typeface="Arial" panose="020B0604020202020204" pitchFamily="34" charset="0"/>
              <a:buNone/>
              <a:defRPr lang="en-US" sz="1800" kern="1200" dirty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</a:lstStyle>
          <a:p>
            <a:pPr lvl="0"/>
            <a:r>
              <a:rPr lang="en-US" dirty="0"/>
              <a:t>Insert content here</a:t>
            </a:r>
          </a:p>
        </p:txBody>
      </p:sp>
      <p:pic>
        <p:nvPicPr>
          <p:cNvPr id="3" name="Graphic 2">
            <a:extLst>
              <a:ext uri="{FF2B5EF4-FFF2-40B4-BE49-F238E27FC236}">
                <a16:creationId xmlns:a16="http://schemas.microsoft.com/office/drawing/2014/main" id="{EEE98737-74D2-46C7-8655-74871A420396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0" y="131248"/>
            <a:ext cx="12192000" cy="428625"/>
          </a:xfrm>
          <a:prstGeom prst="rect">
            <a:avLst/>
          </a:prstGeom>
        </p:spPr>
      </p:pic>
      <p:pic>
        <p:nvPicPr>
          <p:cNvPr id="4" name="Graphic 3">
            <a:extLst>
              <a:ext uri="{FF2B5EF4-FFF2-40B4-BE49-F238E27FC236}">
                <a16:creationId xmlns:a16="http://schemas.microsoft.com/office/drawing/2014/main" id="{7146B861-BC3C-4898-95DE-944AB08755D4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0" y="6340659"/>
            <a:ext cx="12192000" cy="428625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84264417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extLst>
    <p:ext uri="{DCECCB84-F9BA-43D5-87BE-67443E8EF086}">
      <p15:sldGuideLst xmlns:p15="http://schemas.microsoft.com/office/powerpoint/2012/main">
        <p15:guide id="1" orient="horz" pos="4104" userDrawn="1">
          <p15:clr>
            <a:srgbClr val="FBAE40"/>
          </p15:clr>
        </p15:guide>
        <p15:guide id="2" pos="6127">
          <p15:clr>
            <a:srgbClr val="5ACBF0"/>
          </p15:clr>
        </p15:guide>
        <p15:guide id="3" orient="horz" pos="216" userDrawn="1">
          <p15:clr>
            <a:srgbClr val="5ACBF0"/>
          </p15:clr>
        </p15:guide>
        <p15:guide id="4" orient="horz" pos="1560" userDrawn="1">
          <p15:clr>
            <a:srgbClr val="5ACBF0"/>
          </p15:clr>
        </p15:guide>
        <p15:guide id="5" orient="horz" pos="3936" userDrawn="1">
          <p15:clr>
            <a:srgbClr val="FBAE40"/>
          </p15:clr>
        </p15:guide>
      </p15:sldGuideLst>
    </p:ext>
  </p:extLst>
</p:sldLayout>
</file>

<file path=ppt/slideLayouts/slideLayout11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Bottom Pattern White">
    <p:bg>
      <p:bgPr>
        <a:solidFill>
          <a:schemeClr val="accent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" name="Title 1">
            <a:extLst>
              <a:ext uri="{FF2B5EF4-FFF2-40B4-BE49-F238E27FC236}">
                <a16:creationId xmlns:a16="http://schemas.microsoft.com/office/drawing/2014/main" id="{BC00585D-E155-409A-899A-29BDF4E57FD3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762000" y="716577"/>
            <a:ext cx="10668000" cy="615553"/>
          </a:xfrm>
          <a:noFill/>
        </p:spPr>
        <p:txBody>
          <a:bodyPr wrap="square" lIns="0" tIns="0" rIns="0" bIns="0" anchor="b" anchorCtr="0">
            <a:spAutoFit/>
          </a:bodyPr>
          <a:lstStyle>
            <a:lvl1pPr algn="l" defTabSz="932742" rtl="0" eaLnBrk="1" latinLnBrk="0" hangingPunct="1">
              <a:lnSpc>
                <a:spcPct val="100000"/>
              </a:lnSpc>
              <a:spcBef>
                <a:spcPct val="0"/>
              </a:spcBef>
              <a:buNone/>
              <a:defRPr lang="en-US" sz="4000" b="1" i="0" kern="1200" cap="none" spc="-50" baseline="0" dirty="0">
                <a:ln w="3175">
                  <a:noFill/>
                </a:ln>
                <a:solidFill>
                  <a:schemeClr val="accent3"/>
                </a:solidFill>
                <a:effectLst/>
                <a:latin typeface="+mj-lt"/>
                <a:ea typeface="+mn-ea"/>
                <a:cs typeface="Segoe UI" pitchFamily="34" charset="0"/>
              </a:defRPr>
            </a:lvl1pPr>
          </a:lstStyle>
          <a:p>
            <a:r>
              <a:rPr lang="en-US" dirty="0"/>
              <a:t>Insert text here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2D944D9B-AA15-4DB5-AE58-0FA514F6FE87}"/>
              </a:ext>
            </a:extLst>
          </p:cNvPr>
          <p:cNvSpPr>
            <a:spLocks noGrp="1"/>
          </p:cNvSpPr>
          <p:nvPr>
            <p:ph type="body" sz="quarter" idx="13" hasCustomPrompt="1"/>
          </p:nvPr>
        </p:nvSpPr>
        <p:spPr>
          <a:xfrm>
            <a:off x="762000" y="1790699"/>
            <a:ext cx="10668000" cy="685800"/>
          </a:xfrm>
          <a:prstGeom prst="rect">
            <a:avLst/>
          </a:prstGeom>
          <a:noFill/>
        </p:spPr>
        <p:txBody>
          <a:bodyPr wrap="square" lIns="0" tIns="0" rIns="0" bIns="0">
            <a:noAutofit/>
          </a:bodyPr>
          <a:lstStyle>
            <a:lvl1pPr marL="0" indent="0" algn="l">
              <a:spcBef>
                <a:spcPts val="0"/>
              </a:spcBef>
              <a:spcAft>
                <a:spcPts val="0"/>
              </a:spcAft>
              <a:buFont typeface="Arial" panose="020B0604020202020204" pitchFamily="34" charset="0"/>
              <a:buNone/>
              <a:defRPr lang="en-US" sz="1800" kern="1200" dirty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</a:lstStyle>
          <a:p>
            <a:pPr lvl="0"/>
            <a:r>
              <a:rPr lang="en-US"/>
              <a:t>Insert content here</a:t>
            </a:r>
          </a:p>
        </p:txBody>
      </p:sp>
      <p:pic>
        <p:nvPicPr>
          <p:cNvPr id="12" name="Graphic 11">
            <a:extLst>
              <a:ext uri="{FF2B5EF4-FFF2-40B4-BE49-F238E27FC236}">
                <a16:creationId xmlns:a16="http://schemas.microsoft.com/office/drawing/2014/main" id="{9066358F-3531-4B96-B041-02BD184014A9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0" y="5833855"/>
            <a:ext cx="12192000" cy="87630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644204173"/>
      </p:ext>
    </p:extLst>
  </p:cSld>
  <p:clrMapOvr>
    <a:masterClrMapping/>
  </p:clrMapOvr>
</p:sldLayout>
</file>

<file path=ppt/slideLayouts/slideLayout12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mart Art">
    <p:bg>
      <p:bgPr>
        <a:solidFill>
          <a:schemeClr val="accent2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" name="Text Placeholder 4">
            <a:extLst>
              <a:ext uri="{FF2B5EF4-FFF2-40B4-BE49-F238E27FC236}">
                <a16:creationId xmlns:a16="http://schemas.microsoft.com/office/drawing/2014/main" id="{3E65ED86-A26C-479A-8393-0BFDCBCD43F2}"/>
              </a:ext>
            </a:extLst>
          </p:cNvPr>
          <p:cNvSpPr>
            <a:spLocks noGrp="1"/>
          </p:cNvSpPr>
          <p:nvPr>
            <p:ph type="body" sz="quarter" idx="13" hasCustomPrompt="1"/>
          </p:nvPr>
        </p:nvSpPr>
        <p:spPr>
          <a:xfrm>
            <a:off x="762000" y="1783952"/>
            <a:ext cx="10668000" cy="1111648"/>
          </a:xfrm>
          <a:prstGeom prst="rect">
            <a:avLst/>
          </a:prstGeom>
          <a:noFill/>
        </p:spPr>
        <p:txBody>
          <a:bodyPr wrap="square" lIns="0" tIns="0" rIns="0" bIns="0">
            <a:noAutofit/>
          </a:bodyPr>
          <a:lstStyle>
            <a:lvl1pPr marL="0" indent="0" algn="l">
              <a:spcBef>
                <a:spcPts val="0"/>
              </a:spcBef>
              <a:spcAft>
                <a:spcPts val="0"/>
              </a:spcAft>
              <a:buFont typeface="Arial" panose="020B0604020202020204" pitchFamily="34" charset="0"/>
              <a:buNone/>
              <a:defRPr lang="en-US" sz="1800" kern="1200" dirty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</a:lstStyle>
          <a:p>
            <a:pPr lvl="0"/>
            <a:r>
              <a:rPr lang="en-US"/>
              <a:t>Insert content here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A07E4664-9EEE-4A2F-B223-5F295C6BFB16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761999" y="715964"/>
            <a:ext cx="10667999" cy="646332"/>
          </a:xfrm>
        </p:spPr>
        <p:txBody>
          <a:bodyPr vert="horz" lIns="0" tIns="45720" rIns="91440" bIns="45720" rtlCol="0">
            <a:normAutofit/>
          </a:bodyPr>
          <a:lstStyle>
            <a:lvl1pPr>
              <a:defRPr lang="en-US" sz="4000" dirty="0">
                <a:solidFill>
                  <a:schemeClr val="accent3"/>
                </a:solidFill>
                <a:latin typeface="+mj-lt"/>
                <a:ea typeface="+mn-ea"/>
                <a:cs typeface="+mn-cs"/>
              </a:defRPr>
            </a:lvl1pPr>
          </a:lstStyle>
          <a:p>
            <a:pPr marL="0" lvl="0" indent="0">
              <a:spcBef>
                <a:spcPts val="1000"/>
              </a:spcBef>
              <a:buFont typeface="Arial" panose="020B0604020202020204" pitchFamily="34" charset="0"/>
            </a:pPr>
            <a:r>
              <a:rPr lang="en-US" dirty="0"/>
              <a:t>Click to edit Master title style</a:t>
            </a:r>
          </a:p>
        </p:txBody>
      </p:sp>
    </p:spTree>
    <p:extLst>
      <p:ext uri="{BB962C8B-B14F-4D97-AF65-F5344CB8AC3E}">
        <p14:creationId xmlns:p14="http://schemas.microsoft.com/office/powerpoint/2010/main" val="98151281"/>
      </p:ext>
    </p:extLst>
  </p:cSld>
  <p:clrMapOvr>
    <a:masterClrMapping/>
  </p:clrMapOvr>
</p:sldLayout>
</file>

<file path=ppt/slideLayouts/slideLayout133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Blank">
    <p:bg>
      <p:bgPr>
        <a:solidFill>
          <a:schemeClr val="accent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e Placeholder 1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50A1B9BC-7BE7-4893-90FD-CC95830FD8F2}" type="datetimeFigureOut">
              <a:rPr lang="en-US" smtClean="0"/>
              <a:t>2/4/2021</a:t>
            </a:fld>
            <a:endParaRPr lang="en-US" dirty="0"/>
          </a:p>
        </p:txBody>
      </p:sp>
      <p:sp>
        <p:nvSpPr>
          <p:cNvPr id="3" name="Footer Placeholder 2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2715270E-046A-4C23-BC98-E307A7DD6BE8}" type="slidenum">
              <a:rPr lang="en-US" smtClean="0"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420321227"/>
      </p:ext>
    </p:extLst>
  </p:cSld>
  <p:clrMapOvr>
    <a:masterClrMapping/>
  </p:clrMapOvr>
</p:sldLayout>
</file>

<file path=ppt/slideLayouts/slideLayout41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Right Pattern Content">
    <p:bg>
      <p:bgPr>
        <a:solidFill>
          <a:schemeClr val="accent2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Text Placeholder 15">
            <a:extLst>
              <a:ext uri="{FF2B5EF4-FFF2-40B4-BE49-F238E27FC236}">
                <a16:creationId xmlns:a16="http://schemas.microsoft.com/office/drawing/2014/main" id="{E8DBED36-2461-46D0-AF71-79E0064B3758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>
          <a:xfrm>
            <a:off x="762000" y="1905000"/>
            <a:ext cx="6477000" cy="3276600"/>
          </a:xfrm>
        </p:spPr>
        <p:txBody>
          <a:bodyPr/>
          <a:lstStyle>
            <a:lvl1pPr marL="0" indent="0">
              <a:buNone/>
              <a:defRPr sz="1800" b="1">
                <a:solidFill>
                  <a:schemeClr val="tx1"/>
                </a:solidFill>
              </a:defRPr>
            </a:lvl1pPr>
            <a:lvl2pPr marL="283464" indent="-283464">
              <a:spcBef>
                <a:spcPts val="1000"/>
              </a:spcBef>
              <a:defRPr sz="1800">
                <a:solidFill>
                  <a:schemeClr val="tx1"/>
                </a:solidFill>
              </a:defRPr>
            </a:lvl2pPr>
          </a:lstStyle>
          <a:p>
            <a:pPr lvl="0"/>
            <a:r>
              <a:rPr lang="en-US" dirty="0"/>
              <a:t>Click to edit Master text styles</a:t>
            </a:r>
          </a:p>
          <a:p>
            <a:pPr lvl="1"/>
            <a:r>
              <a:rPr lang="en-US" dirty="0"/>
              <a:t>Second level</a:t>
            </a:r>
          </a:p>
        </p:txBody>
      </p:sp>
      <p:pic>
        <p:nvPicPr>
          <p:cNvPr id="8" name="Graphic 7" hidden="1">
            <a:extLst>
              <a:ext uri="{FF2B5EF4-FFF2-40B4-BE49-F238E27FC236}">
                <a16:creationId xmlns:a16="http://schemas.microsoft.com/office/drawing/2014/main" id="{606CCDFE-8488-471E-A2E2-3C7504F25FFB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8633874" y="0"/>
            <a:ext cx="3558126" cy="6858000"/>
          </a:xfrm>
          <a:prstGeom prst="rect">
            <a:avLst/>
          </a:prstGeom>
        </p:spPr>
      </p:pic>
      <p:pic>
        <p:nvPicPr>
          <p:cNvPr id="7" name="Graphic 6">
            <a:extLst>
              <a:ext uri="{FF2B5EF4-FFF2-40B4-BE49-F238E27FC236}">
                <a16:creationId xmlns:a16="http://schemas.microsoft.com/office/drawing/2014/main" id="{9A7A9776-2781-49A6-AD44-CE45C0543F4D}"/>
              </a:ext>
            </a:extLst>
          </p:cNvPr>
          <p:cNvPicPr>
            <a:picLocks noChangeAspect="1"/>
          </p:cNvPicPr>
          <p:nvPr userDrawn="1"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8382000" y="0"/>
            <a:ext cx="3810000" cy="6858000"/>
          </a:xfrm>
          <a:prstGeom prst="rect">
            <a:avLst/>
          </a:prstGeom>
        </p:spPr>
      </p:pic>
      <p:sp>
        <p:nvSpPr>
          <p:cNvPr id="2" name="Title 1">
            <a:extLst>
              <a:ext uri="{FF2B5EF4-FFF2-40B4-BE49-F238E27FC236}">
                <a16:creationId xmlns:a16="http://schemas.microsoft.com/office/drawing/2014/main" id="{EA2FE0FB-930A-4056-8430-A6353A5DA863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762000" y="715961"/>
            <a:ext cx="6477000" cy="1189038"/>
          </a:xfrm>
        </p:spPr>
        <p:txBody>
          <a:bodyPr vert="horz" lIns="91440" tIns="45720" rIns="91440" bIns="45720" rtlCol="0" anchor="t">
            <a:normAutofit/>
          </a:bodyPr>
          <a:lstStyle>
            <a:lvl1pPr>
              <a:defRPr lang="en-US" sz="4000">
                <a:ea typeface="+mn-ea"/>
                <a:cs typeface="+mn-cs"/>
              </a:defRPr>
            </a:lvl1pPr>
          </a:lstStyle>
          <a:p>
            <a:pPr marL="0" lvl="0" indent="0">
              <a:spcBef>
                <a:spcPts val="1000"/>
              </a:spcBef>
              <a:buFont typeface="Arial" panose="020B0604020202020204" pitchFamily="34" charset="0"/>
            </a:pPr>
            <a:r>
              <a:rPr lang="en-US" dirty="0"/>
              <a:t>Click to edit Master title style</a:t>
            </a:r>
          </a:p>
        </p:txBody>
      </p:sp>
    </p:spTree>
    <p:extLst>
      <p:ext uri="{BB962C8B-B14F-4D97-AF65-F5344CB8AC3E}">
        <p14:creationId xmlns:p14="http://schemas.microsoft.com/office/powerpoint/2010/main" val="142928127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extLst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6127">
          <p15:clr>
            <a:srgbClr val="5ACBF0"/>
          </p15:clr>
        </p15:guide>
        <p15:guide id="3" orient="horz" pos="2240" userDrawn="1">
          <p15:clr>
            <a:srgbClr val="5ACBF0"/>
          </p15:clr>
        </p15:guide>
        <p15:guide id="4" orient="horz" pos="2487" userDrawn="1">
          <p15:clr>
            <a:srgbClr val="5ACBF0"/>
          </p15:clr>
        </p15:guide>
      </p15:sldGuideLst>
    </p:ext>
  </p:extLst>
</p:sldLayout>
</file>

<file path=ppt/slideLayouts/slideLayout51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Right Pattern Content Yellow">
    <p:bg>
      <p:bgPr>
        <a:solidFill>
          <a:schemeClr val="accent3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Text Placeholder 15">
            <a:extLst>
              <a:ext uri="{FF2B5EF4-FFF2-40B4-BE49-F238E27FC236}">
                <a16:creationId xmlns:a16="http://schemas.microsoft.com/office/drawing/2014/main" id="{E8DBED36-2461-46D0-AF71-79E0064B3758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>
          <a:xfrm>
            <a:off x="762000" y="1905000"/>
            <a:ext cx="6477000" cy="3276600"/>
          </a:xfrm>
        </p:spPr>
        <p:txBody>
          <a:bodyPr/>
          <a:lstStyle>
            <a:lvl1pPr marL="0" indent="0">
              <a:buNone/>
              <a:defRPr sz="1800" b="1">
                <a:solidFill>
                  <a:schemeClr val="accent1"/>
                </a:solidFill>
              </a:defRPr>
            </a:lvl1pPr>
            <a:lvl2pPr marL="283464" indent="-283464">
              <a:spcBef>
                <a:spcPts val="1000"/>
              </a:spcBef>
              <a:defRPr sz="1800">
                <a:solidFill>
                  <a:schemeClr val="accent1"/>
                </a:solidFill>
              </a:defRPr>
            </a:lvl2pPr>
          </a:lstStyle>
          <a:p>
            <a:pPr lvl="0"/>
            <a:r>
              <a:rPr lang="en-US" dirty="0"/>
              <a:t>Click to edit Master text styles</a:t>
            </a:r>
          </a:p>
          <a:p>
            <a:pPr lvl="1"/>
            <a:r>
              <a:rPr lang="en-US" dirty="0"/>
              <a:t>Second level</a:t>
            </a:r>
          </a:p>
        </p:txBody>
      </p:sp>
      <p:pic>
        <p:nvPicPr>
          <p:cNvPr id="8" name="Graphic 7" hidden="1">
            <a:extLst>
              <a:ext uri="{FF2B5EF4-FFF2-40B4-BE49-F238E27FC236}">
                <a16:creationId xmlns:a16="http://schemas.microsoft.com/office/drawing/2014/main" id="{606CCDFE-8488-471E-A2E2-3C7504F25FFB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8633874" y="0"/>
            <a:ext cx="3558126" cy="6858000"/>
          </a:xfrm>
          <a:prstGeom prst="rect">
            <a:avLst/>
          </a:prstGeom>
        </p:spPr>
      </p:pic>
      <p:pic>
        <p:nvPicPr>
          <p:cNvPr id="7" name="Graphic 6">
            <a:extLst>
              <a:ext uri="{FF2B5EF4-FFF2-40B4-BE49-F238E27FC236}">
                <a16:creationId xmlns:a16="http://schemas.microsoft.com/office/drawing/2014/main" id="{9A7A9776-2781-49A6-AD44-CE45C0543F4D}"/>
              </a:ext>
            </a:extLst>
          </p:cNvPr>
          <p:cNvPicPr>
            <a:picLocks noChangeAspect="1"/>
          </p:cNvPicPr>
          <p:nvPr userDrawn="1"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8382000" y="0"/>
            <a:ext cx="3810000" cy="6858000"/>
          </a:xfrm>
          <a:prstGeom prst="rect">
            <a:avLst/>
          </a:prstGeom>
        </p:spPr>
      </p:pic>
      <p:sp>
        <p:nvSpPr>
          <p:cNvPr id="2" name="Title 1">
            <a:extLst>
              <a:ext uri="{FF2B5EF4-FFF2-40B4-BE49-F238E27FC236}">
                <a16:creationId xmlns:a16="http://schemas.microsoft.com/office/drawing/2014/main" id="{EA2FE0FB-930A-4056-8430-A6353A5DA863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762000" y="715961"/>
            <a:ext cx="6477000" cy="1189038"/>
          </a:xfrm>
        </p:spPr>
        <p:txBody>
          <a:bodyPr vert="horz" lIns="91440" tIns="45720" rIns="91440" bIns="45720" rtlCol="0" anchor="t">
            <a:normAutofit/>
          </a:bodyPr>
          <a:lstStyle>
            <a:lvl1pPr>
              <a:defRPr lang="en-US" sz="4000">
                <a:solidFill>
                  <a:schemeClr val="accent1"/>
                </a:solidFill>
                <a:ea typeface="+mn-ea"/>
                <a:cs typeface="+mn-cs"/>
              </a:defRPr>
            </a:lvl1pPr>
          </a:lstStyle>
          <a:p>
            <a:pPr marL="0" lvl="0" indent="0">
              <a:spcBef>
                <a:spcPts val="1000"/>
              </a:spcBef>
              <a:buFont typeface="Arial" panose="020B0604020202020204" pitchFamily="34" charset="0"/>
            </a:pPr>
            <a:r>
              <a:rPr lang="en-US" dirty="0"/>
              <a:t>Click to edit Master title style</a:t>
            </a:r>
          </a:p>
        </p:txBody>
      </p:sp>
    </p:spTree>
    <p:extLst>
      <p:ext uri="{BB962C8B-B14F-4D97-AF65-F5344CB8AC3E}">
        <p14:creationId xmlns:p14="http://schemas.microsoft.com/office/powerpoint/2010/main" val="200249962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extLst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6127">
          <p15:clr>
            <a:srgbClr val="5ACBF0"/>
          </p15:clr>
        </p15:guide>
        <p15:guide id="3" orient="horz" pos="2240" userDrawn="1">
          <p15:clr>
            <a:srgbClr val="5ACBF0"/>
          </p15:clr>
        </p15:guide>
        <p15:guide id="4" orient="horz" pos="2487" userDrawn="1">
          <p15:clr>
            <a:srgbClr val="5ACBF0"/>
          </p15:clr>
        </p15:guide>
      </p15:sldGuideLst>
    </p:ext>
  </p:extLst>
</p:sldLayout>
</file>

<file path=ppt/slideLayouts/slideLayout91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nfetti Content Blue">
    <p:bg>
      <p:bgPr>
        <a:solidFill>
          <a:schemeClr val="accent2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Title 1">
            <a:extLst>
              <a:ext uri="{FF2B5EF4-FFF2-40B4-BE49-F238E27FC236}">
                <a16:creationId xmlns:a16="http://schemas.microsoft.com/office/drawing/2014/main" id="{3D9303A2-B30A-054C-B809-053B909E125F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1525301" y="1975104"/>
            <a:ext cx="9141397" cy="615553"/>
          </a:xfrm>
          <a:noFill/>
        </p:spPr>
        <p:txBody>
          <a:bodyPr wrap="square" lIns="0" tIns="0" rIns="0" bIns="0" anchor="b" anchorCtr="0">
            <a:spAutoFit/>
          </a:bodyPr>
          <a:lstStyle>
            <a:lvl1pPr algn="ctr" defTabSz="932742" rtl="0" eaLnBrk="1" latinLnBrk="0" hangingPunct="1">
              <a:lnSpc>
                <a:spcPct val="100000"/>
              </a:lnSpc>
              <a:spcBef>
                <a:spcPct val="0"/>
              </a:spcBef>
              <a:buNone/>
              <a:defRPr lang="en-US" sz="4000" b="1" i="0" kern="1200" cap="none" spc="-50" baseline="0" dirty="0">
                <a:ln w="3175">
                  <a:noFill/>
                </a:ln>
                <a:solidFill>
                  <a:schemeClr val="tx1"/>
                </a:solidFill>
                <a:effectLst/>
                <a:latin typeface="+mn-lt"/>
                <a:ea typeface="+mn-ea"/>
                <a:cs typeface="Segoe UI" pitchFamily="34" charset="0"/>
              </a:defRPr>
            </a:lvl1pPr>
          </a:lstStyle>
          <a:p>
            <a:r>
              <a:rPr lang="en-US" dirty="0"/>
              <a:t>Section title with border</a:t>
            </a:r>
          </a:p>
        </p:txBody>
      </p:sp>
      <p:sp>
        <p:nvSpPr>
          <p:cNvPr id="6" name="Text Placeholder 4">
            <a:extLst>
              <a:ext uri="{FF2B5EF4-FFF2-40B4-BE49-F238E27FC236}">
                <a16:creationId xmlns:a16="http://schemas.microsoft.com/office/drawing/2014/main" id="{10F58DD1-3970-D84D-8040-EF33B0971D59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2196307" y="3260705"/>
            <a:ext cx="7799387" cy="1534757"/>
          </a:xfrm>
          <a:prstGeom prst="rect">
            <a:avLst/>
          </a:prstGeom>
          <a:noFill/>
        </p:spPr>
        <p:txBody>
          <a:bodyPr wrap="square" lIns="0" tIns="0" rIns="0" bIns="0">
            <a:noAutofit/>
          </a:bodyPr>
          <a:lstStyle>
            <a:lvl1pPr marL="0" indent="0" algn="ctr">
              <a:spcBef>
                <a:spcPts val="0"/>
              </a:spcBef>
              <a:spcAft>
                <a:spcPts val="0"/>
              </a:spcAft>
              <a:buFont typeface="Arial" panose="020B0604020202020204" pitchFamily="34" charset="0"/>
              <a:buNone/>
              <a:defRPr lang="en-US" sz="1800" kern="1200" dirty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</a:lstStyle>
          <a:p>
            <a:pPr lvl="0"/>
            <a:r>
              <a:rPr lang="en-US"/>
              <a:t>Insert content here</a:t>
            </a:r>
          </a:p>
        </p:txBody>
      </p:sp>
      <p:pic>
        <p:nvPicPr>
          <p:cNvPr id="3" name="Graphic 2">
            <a:extLst>
              <a:ext uri="{FF2B5EF4-FFF2-40B4-BE49-F238E27FC236}">
                <a16:creationId xmlns:a16="http://schemas.microsoft.com/office/drawing/2014/main" id="{B4FBE5B2-2D6A-4DC6-9944-CF3D7EC50A40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0" y="131248"/>
            <a:ext cx="12192000" cy="428625"/>
          </a:xfrm>
          <a:prstGeom prst="rect">
            <a:avLst/>
          </a:prstGeom>
        </p:spPr>
      </p:pic>
      <p:pic>
        <p:nvPicPr>
          <p:cNvPr id="8" name="Graphic 7">
            <a:extLst>
              <a:ext uri="{FF2B5EF4-FFF2-40B4-BE49-F238E27FC236}">
                <a16:creationId xmlns:a16="http://schemas.microsoft.com/office/drawing/2014/main" id="{B9407BD0-C2EE-44A7-8749-433953FD1FD4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0" y="6340659"/>
            <a:ext cx="12192000" cy="428625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70105660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extLst>
    <p:ext uri="{DCECCB84-F9BA-43D5-87BE-67443E8EF086}">
      <p15:sldGuideLst xmlns:p15="http://schemas.microsoft.com/office/powerpoint/2012/main">
        <p15:guide id="1" orient="horz" pos="384" userDrawn="1">
          <p15:clr>
            <a:srgbClr val="FBAE40"/>
          </p15:clr>
        </p15:guide>
        <p15:guide id="2" pos="6127">
          <p15:clr>
            <a:srgbClr val="5ACBF0"/>
          </p15:clr>
        </p15:guide>
        <p15:guide id="3" orient="horz" pos="216" userDrawn="1">
          <p15:clr>
            <a:srgbClr val="5ACBF0"/>
          </p15:clr>
        </p15:guide>
        <p15:guide id="4" orient="horz" pos="4128" userDrawn="1">
          <p15:clr>
            <a:srgbClr val="5ACBF0"/>
          </p15:clr>
        </p15:guide>
        <p15:guide id="5" orient="horz" pos="3936" userDrawn="1">
          <p15:clr>
            <a:srgbClr val="FBAE40"/>
          </p15:clr>
        </p15:guide>
      </p15:sldGuideLst>
    </p:ext>
  </p:extLst>
</p:sldLayout>
</file>

<file path=ppt/slideLayouts/slideLayout101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Bottom Pattern Black">
    <p:bg>
      <p:bgPr>
        <a:solidFill>
          <a:schemeClr val="accent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" name="Text Placeholder 4">
            <a:extLst>
              <a:ext uri="{FF2B5EF4-FFF2-40B4-BE49-F238E27FC236}">
                <a16:creationId xmlns:a16="http://schemas.microsoft.com/office/drawing/2014/main" id="{1EEF53A4-35A6-4E43-B220-67DA381C5910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2196307" y="3260705"/>
            <a:ext cx="7799387" cy="1534757"/>
          </a:xfrm>
          <a:prstGeom prst="rect">
            <a:avLst/>
          </a:prstGeom>
          <a:noFill/>
        </p:spPr>
        <p:txBody>
          <a:bodyPr wrap="square" lIns="0" tIns="0" rIns="0" bIns="0">
            <a:noAutofit/>
          </a:bodyPr>
          <a:lstStyle>
            <a:lvl1pPr marL="0" indent="0" algn="ctr">
              <a:spcBef>
                <a:spcPts val="0"/>
              </a:spcBef>
              <a:spcAft>
                <a:spcPts val="0"/>
              </a:spcAft>
              <a:buFont typeface="Arial" panose="020B0604020202020204" pitchFamily="34" charset="0"/>
              <a:buNone/>
              <a:defRPr lang="en-US" sz="1800" kern="1200" dirty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</a:lstStyle>
          <a:p>
            <a:pPr lvl="0"/>
            <a:r>
              <a:rPr lang="en-US"/>
              <a:t>Insert content here</a:t>
            </a:r>
          </a:p>
        </p:txBody>
      </p:sp>
      <p:sp>
        <p:nvSpPr>
          <p:cNvPr id="5" name="Title 1">
            <a:extLst>
              <a:ext uri="{FF2B5EF4-FFF2-40B4-BE49-F238E27FC236}">
                <a16:creationId xmlns:a16="http://schemas.microsoft.com/office/drawing/2014/main" id="{07724906-4405-47F4-B533-7291B003B0A2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1525301" y="1975104"/>
            <a:ext cx="9141397" cy="615553"/>
          </a:xfrm>
          <a:noFill/>
        </p:spPr>
        <p:txBody>
          <a:bodyPr wrap="square" lIns="0" tIns="0" rIns="0" bIns="0" anchor="b" anchorCtr="0">
            <a:spAutoFit/>
          </a:bodyPr>
          <a:lstStyle>
            <a:lvl1pPr algn="ctr" defTabSz="932742" rtl="0" eaLnBrk="1" latinLnBrk="0" hangingPunct="1">
              <a:lnSpc>
                <a:spcPct val="100000"/>
              </a:lnSpc>
              <a:spcBef>
                <a:spcPct val="0"/>
              </a:spcBef>
              <a:buNone/>
              <a:defRPr lang="en-US" sz="4000" b="1" i="0" kern="1200" cap="none" spc="-50" baseline="0" dirty="0">
                <a:ln w="3175">
                  <a:noFill/>
                </a:ln>
                <a:solidFill>
                  <a:schemeClr val="tx1"/>
                </a:solidFill>
                <a:effectLst/>
                <a:latin typeface="+mn-lt"/>
                <a:ea typeface="+mn-ea"/>
                <a:cs typeface="Segoe UI" pitchFamily="34" charset="0"/>
              </a:defRPr>
            </a:lvl1pPr>
          </a:lstStyle>
          <a:p>
            <a:r>
              <a:rPr lang="en-US" dirty="0"/>
              <a:t>Insert Text Here</a:t>
            </a:r>
          </a:p>
        </p:txBody>
      </p:sp>
      <p:pic>
        <p:nvPicPr>
          <p:cNvPr id="6" name="Graphic 5" hidden="1">
            <a:extLst>
              <a:ext uri="{FF2B5EF4-FFF2-40B4-BE49-F238E27FC236}">
                <a16:creationId xmlns:a16="http://schemas.microsoft.com/office/drawing/2014/main" id="{1979441F-BDF5-41C8-933A-7E284F67033B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0" y="5852905"/>
            <a:ext cx="12192000" cy="857250"/>
          </a:xfrm>
          <a:prstGeom prst="rect">
            <a:avLst/>
          </a:prstGeom>
        </p:spPr>
      </p:pic>
      <p:pic>
        <p:nvPicPr>
          <p:cNvPr id="2" name="Graphic 1">
            <a:extLst>
              <a:ext uri="{FF2B5EF4-FFF2-40B4-BE49-F238E27FC236}">
                <a16:creationId xmlns:a16="http://schemas.microsoft.com/office/drawing/2014/main" id="{E4C7544D-BD57-4504-AC5A-951E353C248D}"/>
              </a:ext>
            </a:extLst>
          </p:cNvPr>
          <p:cNvPicPr>
            <a:picLocks noChangeAspect="1"/>
          </p:cNvPicPr>
          <p:nvPr userDrawn="1"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0" y="5833855"/>
            <a:ext cx="12192000" cy="87630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41878141"/>
      </p:ext>
    </p:extLst>
  </p:cSld>
  <p:clrMapOvr>
    <a:masterClrMapping/>
  </p:clrMapOvr>
</p:sldLayout>
</file>

<file path=ppt/slideMasters/_rels/slideMaster11.xml.rels>&#65279;<?xml version="1.0" encoding="utf-8"?><Relationships xmlns="http://schemas.openxmlformats.org/package/2006/relationships"><Relationship Type="http://schemas.openxmlformats.org/officeDocument/2006/relationships/slideLayout" Target="/ppt/slideLayouts/slideLayout82.xml" Id="rId8" /><Relationship Type="http://schemas.openxmlformats.org/officeDocument/2006/relationships/slideLayout" Target="/ppt/slideLayouts/slideLayout133.xml" Id="rId13" /><Relationship Type="http://schemas.openxmlformats.org/officeDocument/2006/relationships/slideLayout" Target="/ppt/slideLayouts/slideLayout31.xml" Id="rId3" /><Relationship Type="http://schemas.openxmlformats.org/officeDocument/2006/relationships/slideLayout" Target="/ppt/slideLayouts/slideLayout74.xml" Id="rId7" /><Relationship Type="http://schemas.openxmlformats.org/officeDocument/2006/relationships/slideLayout" Target="/ppt/slideLayouts/slideLayout125.xml" Id="rId12" /><Relationship Type="http://schemas.openxmlformats.org/officeDocument/2006/relationships/slideLayout" Target="/ppt/slideLayouts/slideLayout26.xml" Id="rId2" /><Relationship Type="http://schemas.openxmlformats.org/officeDocument/2006/relationships/slideLayout" Target="/ppt/slideLayouts/slideLayout17.xml" Id="rId1" /><Relationship Type="http://schemas.openxmlformats.org/officeDocument/2006/relationships/slideLayout" Target="/ppt/slideLayouts/slideLayout68.xml" Id="rId6" /><Relationship Type="http://schemas.openxmlformats.org/officeDocument/2006/relationships/slideLayout" Target="/ppt/slideLayouts/slideLayout119.xml" Id="rId11" /><Relationship Type="http://schemas.openxmlformats.org/officeDocument/2006/relationships/slideLayout" Target="/ppt/slideLayouts/slideLayout510.xml" Id="rId5" /><Relationship Type="http://schemas.openxmlformats.org/officeDocument/2006/relationships/slideLayout" Target="/ppt/slideLayouts/slideLayout1011.xml" Id="rId10" /><Relationship Type="http://schemas.openxmlformats.org/officeDocument/2006/relationships/slideLayout" Target="/ppt/slideLayouts/slideLayout412.xml" Id="rId4" /><Relationship Type="http://schemas.openxmlformats.org/officeDocument/2006/relationships/slideLayout" Target="/ppt/slideLayouts/slideLayout913.xml" Id="rId9" /><Relationship Type="http://schemas.openxmlformats.org/officeDocument/2006/relationships/theme" Target="/ppt/theme/theme12.xml" Id="rId14" /></Relationships>
</file>

<file path=ppt/slideMasters/slideMaster11.xml><?xml version="1.0" encoding="utf-8"?>
<p:sldMaster xmlns:a="http://schemas.openxmlformats.org/drawingml/2006/main" xmlns:r="http://schemas.openxmlformats.org/officeDocument/2006/relationships" xmlns:p="http://schemas.openxmlformats.org/presentationml/2006/main" preserve="1">
  <p:cSld>
    <p:bg>
      <p:bgPr>
        <a:solidFill>
          <a:schemeClr val="accent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/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/>
              <a:t>Click to edit Master title style</a:t>
            </a:r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2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1D364696-E1F3-49EF-AEC8-730A16D9A23F}" type="datetimeFigureOut">
              <a:rPr lang="en-US" altLang="en-US" smtClean="0"/>
              <a:pPr/>
              <a:t>2/4/2021</a:t>
            </a:fld>
            <a:endParaRPr lang="en-US" altLang="en-US" dirty="0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3"/>
          </p:nvPr>
        </p:nvSpPr>
        <p:spPr>
          <a:xfrm>
            <a:off x="4038600" y="6356350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endParaRPr lang="en-US" altLang="en-US" dirty="0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4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8402A1B0-4691-41D9-84E0-69D594EAA3FE}" type="slidenum">
              <a:rPr lang="en-US" altLang="en-US" smtClean="0"/>
              <a:pPr/>
              <a:t>‹#›</a:t>
            </a:fld>
            <a:endParaRPr lang="en-US" altLang="en-US" dirty="0"/>
          </a:p>
        </p:txBody>
      </p:sp>
    </p:spTree>
    <p:extLst>
      <p:ext uri="{BB962C8B-B14F-4D97-AF65-F5344CB8AC3E}">
        <p14:creationId xmlns:p14="http://schemas.microsoft.com/office/powerpoint/2010/main" val="1595586410"/>
      </p:ext>
    </p:extLst>
  </p:cSld>
  <p:clrMap bg1="dk1" tx1="lt1" bg2="dk2" tx2="lt2" accent1="accent1" accent2="accent2" accent3="accent3" accent4="accent4" accent5="accent5" accent6="accent6" hlink="hlink" folHlink="folHlink"/>
  <p:sldLayoutIdLst>
    <p:sldLayoutId id="2147483718" r:id="rId1"/>
    <p:sldLayoutId id="2147483719" r:id="rId2"/>
    <p:sldLayoutId id="2147483720" r:id="rId3"/>
    <p:sldLayoutId id="2147483721" r:id="rId4"/>
    <p:sldLayoutId id="2147483729" r:id="rId5"/>
    <p:sldLayoutId id="2147483730" r:id="rId6"/>
    <p:sldLayoutId id="2147483722" r:id="rId7"/>
    <p:sldLayoutId id="2147483723" r:id="rId8"/>
    <p:sldLayoutId id="2147483724" r:id="rId9"/>
    <p:sldLayoutId id="2147483725" r:id="rId10"/>
    <p:sldLayoutId id="2147483726" r:id="rId11"/>
    <p:sldLayoutId id="2147483727" r:id="rId12"/>
    <p:sldLayoutId id="2147483728" r:id="rId13"/>
  </p:sldLayoutIdLst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b="1" kern="1200">
          <a:solidFill>
            <a:schemeClr val="tx1"/>
          </a:solidFill>
          <a:latin typeface="+mn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5.xml.rels>&#65279;<?xml version="1.0" encoding="utf-8"?><Relationships xmlns="http://schemas.openxmlformats.org/package/2006/relationships"><Relationship Type="http://schemas.openxmlformats.org/officeDocument/2006/relationships/notesSlide" Target="/ppt/notesSlides/notesSlide13.xml" Id="rId2" /><Relationship Type="http://schemas.openxmlformats.org/officeDocument/2006/relationships/slideLayout" Target="/ppt/slideLayouts/slideLayout17.xml" Id="rId1" /></Relationships>
</file>

<file path=ppt/slides/_rels/slide22.xml.rels>&#65279;<?xml version="1.0" encoding="utf-8"?><Relationships xmlns="http://schemas.openxmlformats.org/package/2006/relationships"><Relationship Type="http://schemas.openxmlformats.org/officeDocument/2006/relationships/slideLayout" Target="/ppt/slideLayouts/slideLayout412.xml" Id="rId1" /></Relationships>
</file>

<file path=ppt/slides/_rels/slide48.xml.rels>&#65279;<?xml version="1.0" encoding="utf-8"?><Relationships xmlns="http://schemas.openxmlformats.org/package/2006/relationships"><Relationship Type="http://schemas.openxmlformats.org/officeDocument/2006/relationships/notesSlide" Target="/ppt/notesSlides/notesSlide35.xml" Id="rId2" /><Relationship Type="http://schemas.openxmlformats.org/officeDocument/2006/relationships/slideLayout" Target="/ppt/slideLayouts/slideLayout119.xml" Id="rId1" /></Relationships>
</file>

<file path=ppt/slides/_rels/slide56.xml.rels>&#65279;<?xml version="1.0" encoding="utf-8"?><Relationships xmlns="http://schemas.openxmlformats.org/package/2006/relationships"><Relationship Type="http://schemas.openxmlformats.org/officeDocument/2006/relationships/slideLayout" Target="/ppt/slideLayouts/slideLayout74.xml" Id="rId1" /></Relationships>
</file>

<file path=ppt/slides/_rels/slide63.xml.rels>&#65279;<?xml version="1.0" encoding="utf-8"?><Relationships xmlns="http://schemas.openxmlformats.org/package/2006/relationships"><Relationship Type="http://schemas.microsoft.com/office/2007/relationships/diagramDrawing" Target="/ppt/diagrams/drawing1.xml" Id="rId8" /><Relationship Type="http://schemas.openxmlformats.org/officeDocument/2006/relationships/diagramColors" Target="/ppt/diagrams/colors11.xml" Id="rId7" /><Relationship Type="http://schemas.openxmlformats.org/officeDocument/2006/relationships/notesSlide" Target="/ppt/notesSlides/notesSlide42.xml" Id="rId2" /><Relationship Type="http://schemas.openxmlformats.org/officeDocument/2006/relationships/slideLayout" Target="/ppt/slideLayouts/slideLayout125.xml" Id="rId1" /><Relationship Type="http://schemas.openxmlformats.org/officeDocument/2006/relationships/diagramQuickStyle" Target="/ppt/diagrams/quickStyle11.xml" Id="rId6" /><Relationship Type="http://schemas.openxmlformats.org/officeDocument/2006/relationships/diagramLayout" Target="/ppt/diagrams/layout11.xml" Id="rId5" /><Relationship Type="http://schemas.openxmlformats.org/officeDocument/2006/relationships/diagramData" Target="/ppt/diagrams/data11.xml" Id="rId4" /><Relationship Type="http://schemas.openxmlformats.org/officeDocument/2006/relationships/hyperlink" Target="https://www.bing.com/" TargetMode="External" Id="rId3" /></Relationships>
</file>

<file path=ppt/slides/_rels/slide71.xml.rels>&#65279;<?xml version="1.0" encoding="utf-8"?><Relationships xmlns="http://schemas.openxmlformats.org/package/2006/relationships"><Relationship Type="http://schemas.openxmlformats.org/officeDocument/2006/relationships/notesSlide" Target="/ppt/notesSlides/notesSlide51.xml" Id="rId2" /><Relationship Type="http://schemas.openxmlformats.org/officeDocument/2006/relationships/slideLayout" Target="/ppt/slideLayouts/slideLayout31.xml" Id="rId1" /><Relationship Type="http://schemas.openxmlformats.org/officeDocument/2006/relationships/hyperlink" Target="https://www.bing.com/search?q=james+baldwin" TargetMode="External" Id="rId3" /><Relationship Type="http://schemas.openxmlformats.org/officeDocument/2006/relationships/hyperlink" Target="https://www.bing.com/search?q=Alma+Thomas" TargetMode="External" Id="rId5" /><Relationship Type="http://schemas.openxmlformats.org/officeDocument/2006/relationships/hyperlink" Target="https://www.bing.com/search?q=miles%20davis" TargetMode="External" Id="rId4" /></Relationships>
</file>

<file path=ppt/slides/_rels/slide99.xml.rels>&#65279;<?xml version="1.0" encoding="utf-8"?><Relationships xmlns="http://schemas.openxmlformats.org/package/2006/relationships"><Relationship Type="http://schemas.openxmlformats.org/officeDocument/2006/relationships/slideLayout" Target="/ppt/slideLayouts/slideLayout913.xml" Id="rId1" /></Relationships>
</file>

<file path=ppt/slides/_rels/slide107.xml.rels>&#65279;<?xml version="1.0" encoding="utf-8"?><Relationships xmlns="http://schemas.openxmlformats.org/package/2006/relationships"><Relationship Type="http://schemas.openxmlformats.org/officeDocument/2006/relationships/notesSlide" Target="/ppt/notesSlides/notesSlide64.xml" Id="rId2" /><Relationship Type="http://schemas.openxmlformats.org/officeDocument/2006/relationships/slideLayout" Target="/ppt/slideLayouts/slideLayout1011.xml" Id="rId1" /></Relationships>
</file>

<file path=ppt/slides/_rels/slide114.xml.rels>&#65279;<?xml version="1.0" encoding="utf-8"?><Relationships xmlns="http://schemas.openxmlformats.org/package/2006/relationships"><Relationship Type="http://schemas.openxmlformats.org/officeDocument/2006/relationships/slideLayout" Target="/ppt/slideLayouts/slideLayout68.xml" Id="rId1" /></Relationships>
</file>

<file path=ppt/slides/_rels/slide310.xml.rels>&#65279;<?xml version="1.0" encoding="utf-8"?><Relationships xmlns="http://schemas.openxmlformats.org/package/2006/relationships"><Relationship Type="http://schemas.openxmlformats.org/officeDocument/2006/relationships/notesSlide" Target="/ppt/notesSlides/notesSlide26.xml" Id="rId2" /><Relationship Type="http://schemas.openxmlformats.org/officeDocument/2006/relationships/slideLayout" Target="/ppt/slideLayouts/slideLayout82.xml" Id="rId1" /></Relationships>
</file>

<file path=ppt/slides/_rels/slide811.xml.rels>&#65279;<?xml version="1.0" encoding="utf-8"?><Relationships xmlns="http://schemas.openxmlformats.org/package/2006/relationships"><Relationship Type="http://schemas.openxmlformats.org/officeDocument/2006/relationships/slideLayout" Target="/ppt/slideLayouts/slideLayout510.xml" Id="rId1" /><Relationship Type="http://schemas.openxmlformats.org/officeDocument/2006/relationships/hyperlink" Target="https://www.bing.com/search?q=african%20american%20authors" TargetMode="External" Id="rId3" /><Relationship Type="http://schemas.openxmlformats.org/officeDocument/2006/relationships/hyperlink" Target="https://www.bing.com/search?q=african%20american%20artists" TargetMode="External" Id="rId2" /><Relationship Type="http://schemas.openxmlformats.org/officeDocument/2006/relationships/hyperlink" Target="https://www.bing.com/search?q=african%20american%20history" TargetMode="External" Id="rId5" /><Relationship Type="http://schemas.openxmlformats.org/officeDocument/2006/relationships/hyperlink" Target="https://www.bing.com/search?q=african%20american%20musicians" TargetMode="External" Id="rId4" /></Relationships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Title 5">
            <a:extLst>
              <a:ext uri="{FF2B5EF4-FFF2-40B4-BE49-F238E27FC236}">
                <a16:creationId xmlns:a16="http://schemas.microsoft.com/office/drawing/2014/main" id="{5CA7E8EA-FF4D-4A68-97F9-3EBE97F73E12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3838352" y="2766219"/>
            <a:ext cx="7442791" cy="1325563"/>
          </a:xfrm>
        </p:spPr>
        <p:txBody>
          <a:bodyPr>
            <a:noAutofit/>
          </a:bodyPr>
          <a:lstStyle/>
          <a:p>
            <a:pPr algn="ctr"/>
            <a:r>
              <a:rPr lang="en-US" sz="4800" dirty="0">
                <a:solidFill>
                  <a:schemeClr val="accent3"/>
                </a:solidFill>
              </a:rPr>
              <a:t>Black</a:t>
            </a:r>
            <a:r>
              <a:rPr lang="en-US" sz="4800" dirty="0"/>
              <a:t> </a:t>
            </a:r>
            <a:r>
              <a:rPr lang="en-US" sz="4800" dirty="0">
                <a:solidFill>
                  <a:schemeClr val="accent2"/>
                </a:solidFill>
              </a:rPr>
              <a:t>History</a:t>
            </a:r>
            <a:r>
              <a:rPr lang="en-US" sz="4800" dirty="0"/>
              <a:t> </a:t>
            </a:r>
            <a:r>
              <a:rPr lang="en-US" sz="4800" dirty="0">
                <a:solidFill>
                  <a:schemeClr val="accent5"/>
                </a:solidFill>
              </a:rPr>
              <a:t>Month</a:t>
            </a:r>
          </a:p>
        </p:txBody>
      </p:sp>
    </p:spTree>
    <p:extLst>
      <p:ext uri="{BB962C8B-B14F-4D97-AF65-F5344CB8AC3E}">
        <p14:creationId xmlns:p14="http://schemas.microsoft.com/office/powerpoint/2010/main" val="2647525305"/>
      </p:ext>
    </p:extLst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Title 10">
            <a:extLst>
              <a:ext uri="{FF2B5EF4-FFF2-40B4-BE49-F238E27FC236}">
                <a16:creationId xmlns:a16="http://schemas.microsoft.com/office/drawing/2014/main" id="{0A302849-2A9A-47A4-A0EB-5A3FA8BE70DB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762000" y="715961"/>
            <a:ext cx="6477000" cy="1189038"/>
          </a:xfrm>
        </p:spPr>
        <p:txBody>
          <a:bodyPr/>
          <a:lstStyle/>
          <a:p>
            <a:r>
              <a:rPr lang="en-US" dirty="0"/>
              <a:t>Introduction</a:t>
            </a:r>
          </a:p>
        </p:txBody>
      </p:sp>
      <p:sp>
        <p:nvSpPr>
          <p:cNvPr id="2" name="Text Placeholder 1">
            <a:extLst>
              <a:ext uri="{FF2B5EF4-FFF2-40B4-BE49-F238E27FC236}">
                <a16:creationId xmlns:a16="http://schemas.microsoft.com/office/drawing/2014/main" id="{3F36812B-2065-4A2B-B59B-8957022687BC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>
          <a:xfrm>
            <a:off x="762000" y="1905000"/>
            <a:ext cx="6477000" cy="3276600"/>
          </a:xfrm>
        </p:spPr>
        <p:txBody>
          <a:bodyPr vert="horz" lIns="91440" tIns="45720" rIns="91440" bIns="45720" rtlCol="0" anchor="t">
            <a:normAutofit/>
          </a:bodyPr>
          <a:lstStyle/>
          <a:p>
            <a:r>
              <a:rPr lang="en-US" altLang="en-US" dirty="0"/>
              <a:t>State the significance of Black History Month</a:t>
            </a:r>
          </a:p>
          <a:p>
            <a:pPr lvl="1"/>
            <a:r>
              <a:rPr lang="en-US" dirty="0"/>
              <a:t>What is Black History Month?</a:t>
            </a:r>
          </a:p>
          <a:p>
            <a:pPr lvl="1"/>
            <a:r>
              <a:rPr lang="en-US" altLang="en-US" dirty="0"/>
              <a:t>Why does the United States celebrate it?</a:t>
            </a:r>
          </a:p>
          <a:p>
            <a:pPr lvl="1"/>
            <a:endParaRPr lang="en-US" altLang="en-US" dirty="0"/>
          </a:p>
          <a:p>
            <a:r>
              <a:rPr lang="en-US" altLang="en-US" dirty="0"/>
              <a:t>Tell your story</a:t>
            </a:r>
          </a:p>
          <a:p>
            <a:pPr lvl="1"/>
            <a:r>
              <a:rPr lang="en-US" altLang="en-US" dirty="0"/>
              <a:t>What does Black History Month mean to you?</a:t>
            </a:r>
          </a:p>
          <a:p>
            <a:pPr lvl="1"/>
            <a:r>
              <a:rPr lang="en-US" altLang="en-US" dirty="0"/>
              <a:t>Why is it important to you?</a:t>
            </a:r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95190412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4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048FBE6B-DC67-4E64-80F4-CADE978D2FE3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76300" y="692151"/>
            <a:ext cx="10417629" cy="639979"/>
          </a:xfrm>
        </p:spPr>
        <p:txBody>
          <a:bodyPr>
            <a:normAutofit/>
          </a:bodyPr>
          <a:lstStyle/>
          <a:p>
            <a:r>
              <a:rPr lang="en-US" dirty="0">
                <a:solidFill>
                  <a:schemeClr val="accent3"/>
                </a:solidFill>
              </a:rPr>
              <a:t>History</a:t>
            </a:r>
          </a:p>
        </p:txBody>
      </p:sp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3E90A16C-1235-4DE1-9AE7-2F7599C83F90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>
          <a:xfrm>
            <a:off x="876300" y="1905000"/>
            <a:ext cx="10417629" cy="713013"/>
          </a:xfrm>
        </p:spPr>
        <p:txBody>
          <a:bodyPr>
            <a:normAutofit/>
          </a:bodyPr>
          <a:lstStyle/>
          <a:p>
            <a:pPr marL="0" indent="0">
              <a:buNone/>
            </a:pPr>
            <a:r>
              <a:rPr lang="en-US" altLang="en-US" sz="1800" b="0" dirty="0">
                <a:latin typeface="+mj-lt"/>
              </a:rPr>
              <a:t>Make a timeline of the important historical events or list historical contributions made by people of </a:t>
            </a:r>
            <a:r>
              <a:rPr lang="en-US" altLang="en-US" sz="1800" dirty="0">
                <a:latin typeface="+mj-lt"/>
              </a:rPr>
              <a:t>African </a:t>
            </a:r>
            <a:r>
              <a:rPr lang="en-US" altLang="en-US" sz="1800" b="0" dirty="0">
                <a:latin typeface="+mj-lt"/>
              </a:rPr>
              <a:t>heritage.</a:t>
            </a:r>
          </a:p>
        </p:txBody>
      </p:sp>
      <p:graphicFrame>
        <p:nvGraphicFramePr>
          <p:cNvPr id="7" name="Group 85">
            <a:extLst>
              <a:ext uri="{FF2B5EF4-FFF2-40B4-BE49-F238E27FC236}">
                <a16:creationId xmlns:a16="http://schemas.microsoft.com/office/drawing/2014/main" id="{AD3D3348-39B0-440D-88BE-1A8FA9891931}"/>
              </a:ext>
            </a:extLst>
          </p:cNvPr>
          <p:cNvGraphicFramePr>
            <a:graphicFrameLocks/>
          </p:cNvGraphicFramePr>
          <p:nvPr>
            <p:extLst>
              <p:ext uri="{D42A27DB-BD31-4B8C-83A1-F6EECF244321}">
                <p14:modId xmlns:p14="http://schemas.microsoft.com/office/powerpoint/2010/main" val="3559113465"/>
              </p:ext>
            </p:extLst>
          </p:nvPr>
        </p:nvGraphicFramePr>
        <p:xfrm>
          <a:off x="762000" y="2590800"/>
          <a:ext cx="10668000" cy="2834640"/>
        </p:xfrm>
        <a:graphic>
          <a:graphicData uri="http://schemas.openxmlformats.org/drawingml/2006/table">
            <a:tbl>
              <a:tblPr firstRow="1"/>
              <a:tblGrid>
                <a:gridCol w="1778000">
                  <a:extLst>
                    <a:ext uri="{9D8B030D-6E8A-4147-A177-3AD203B41FA5}">
                      <a16:colId xmlns:a16="http://schemas.microsoft.com/office/drawing/2014/main" val="20000"/>
                    </a:ext>
                  </a:extLst>
                </a:gridCol>
                <a:gridCol w="1778000">
                  <a:extLst>
                    <a:ext uri="{9D8B030D-6E8A-4147-A177-3AD203B41FA5}">
                      <a16:colId xmlns:a16="http://schemas.microsoft.com/office/drawing/2014/main" val="20001"/>
                    </a:ext>
                  </a:extLst>
                </a:gridCol>
                <a:gridCol w="1778000">
                  <a:extLst>
                    <a:ext uri="{9D8B030D-6E8A-4147-A177-3AD203B41FA5}">
                      <a16:colId xmlns:a16="http://schemas.microsoft.com/office/drawing/2014/main" val="20002"/>
                    </a:ext>
                  </a:extLst>
                </a:gridCol>
                <a:gridCol w="1778000">
                  <a:extLst>
                    <a:ext uri="{9D8B030D-6E8A-4147-A177-3AD203B41FA5}">
                      <a16:colId xmlns:a16="http://schemas.microsoft.com/office/drawing/2014/main" val="20003"/>
                    </a:ext>
                  </a:extLst>
                </a:gridCol>
                <a:gridCol w="1778000">
                  <a:extLst>
                    <a:ext uri="{9D8B030D-6E8A-4147-A177-3AD203B41FA5}">
                      <a16:colId xmlns:a16="http://schemas.microsoft.com/office/drawing/2014/main" val="20004"/>
                    </a:ext>
                  </a:extLst>
                </a:gridCol>
                <a:gridCol w="1778000">
                  <a:extLst>
                    <a:ext uri="{9D8B030D-6E8A-4147-A177-3AD203B41FA5}">
                      <a16:colId xmlns:a16="http://schemas.microsoft.com/office/drawing/2014/main" val="20005"/>
                    </a:ext>
                  </a:extLst>
                </a:gridCol>
              </a:tblGrid>
              <a:tr h="548640">
                <a:tc>
                  <a:txBody>
                    <a:bodyPr/>
                    <a:lstStyle/>
                    <a:p>
                      <a:pPr marL="0" marR="0" lvl="0" indent="0" algn="ctr" defTabSz="914400" rtl="0" eaLnBrk="1" fontAlgn="base" latinLnBrk="0" hangingPunct="1">
                        <a:lnSpc>
                          <a:spcPct val="100000"/>
                        </a:lnSpc>
                        <a:spcBef>
                          <a:spcPct val="20000"/>
                        </a:spcBef>
                        <a:spcAft>
                          <a:spcPct val="0"/>
                        </a:spcAft>
                        <a:buClr>
                          <a:schemeClr val="tx1"/>
                        </a:buClr>
                        <a:buSzTx/>
                        <a:buFontTx/>
                        <a:buNone/>
                        <a:tabLst/>
                      </a:pPr>
                      <a:r>
                        <a:rPr kumimoji="0" lang="en-US" sz="1400" b="1" i="0" u="none" strike="noStrike" cap="none" normalizeH="0" baseline="0" dirty="0">
                          <a:ln>
                            <a:noFill/>
                          </a:ln>
                          <a:solidFill>
                            <a:schemeClr val="accent3"/>
                          </a:solidFill>
                          <a:effectLst/>
                          <a:latin typeface="+mn-lt"/>
                        </a:rPr>
                        <a:t>1</a:t>
                      </a:r>
                      <a:r>
                        <a:rPr kumimoji="0" lang="en-US" sz="1400" b="1" i="0" u="none" strike="noStrike" cap="none" normalizeH="0" baseline="30000" dirty="0">
                          <a:ln>
                            <a:noFill/>
                          </a:ln>
                          <a:solidFill>
                            <a:schemeClr val="accent3"/>
                          </a:solidFill>
                          <a:effectLst/>
                          <a:latin typeface="+mn-lt"/>
                        </a:rPr>
                        <a:t>st</a:t>
                      </a:r>
                      <a:r>
                        <a:rPr kumimoji="0" lang="en-US" sz="1400" b="1" i="0" u="none" strike="noStrike" cap="none" normalizeH="0" baseline="0" dirty="0">
                          <a:ln>
                            <a:noFill/>
                          </a:ln>
                          <a:solidFill>
                            <a:schemeClr val="accent3"/>
                          </a:solidFill>
                          <a:effectLst/>
                          <a:latin typeface="+mn-lt"/>
                        </a:rPr>
                        <a:t> Event</a:t>
                      </a:r>
                    </a:p>
                  </a:txBody>
                  <a:tcPr anchor="ctr" horzOverflow="overflow">
                    <a:lnL w="285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285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>
                      <a:noFill/>
                    </a:lnTlToBr>
                    <a:lnBlToTr>
                      <a:noFill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marL="0" marR="0" lvl="0" indent="0" algn="ctr" defTabSz="914400" rtl="0" eaLnBrk="1" fontAlgn="base" latinLnBrk="0" hangingPunct="1">
                        <a:lnSpc>
                          <a:spcPct val="100000"/>
                        </a:lnSpc>
                        <a:spcBef>
                          <a:spcPct val="20000"/>
                        </a:spcBef>
                        <a:spcAft>
                          <a:spcPct val="0"/>
                        </a:spcAft>
                        <a:buClr>
                          <a:schemeClr val="tx1"/>
                        </a:buClr>
                        <a:buSzTx/>
                        <a:buFontTx/>
                        <a:buNone/>
                        <a:tabLst/>
                      </a:pPr>
                      <a:r>
                        <a:rPr kumimoji="0" lang="en-US" sz="1400" b="1" i="0" u="none" strike="noStrike" cap="none" normalizeH="0" baseline="0" dirty="0">
                          <a:ln>
                            <a:noFill/>
                          </a:ln>
                          <a:solidFill>
                            <a:schemeClr val="accent3"/>
                          </a:solidFill>
                          <a:effectLst/>
                          <a:latin typeface="+mn-lt"/>
                        </a:rPr>
                        <a:t>2</a:t>
                      </a:r>
                      <a:r>
                        <a:rPr kumimoji="0" lang="en-US" sz="1400" b="1" i="0" u="none" strike="noStrike" cap="none" normalizeH="0" baseline="30000" dirty="0">
                          <a:ln>
                            <a:noFill/>
                          </a:ln>
                          <a:solidFill>
                            <a:schemeClr val="accent3"/>
                          </a:solidFill>
                          <a:effectLst/>
                          <a:latin typeface="+mn-lt"/>
                        </a:rPr>
                        <a:t>nd</a:t>
                      </a:r>
                      <a:r>
                        <a:rPr kumimoji="0" lang="en-US" sz="1400" b="1" i="0" u="none" strike="noStrike" cap="none" normalizeH="0" baseline="0" dirty="0">
                          <a:ln>
                            <a:noFill/>
                          </a:ln>
                          <a:solidFill>
                            <a:schemeClr val="accent3"/>
                          </a:solidFill>
                          <a:effectLst/>
                          <a:latin typeface="+mn-lt"/>
                        </a:rPr>
                        <a:t> Event</a:t>
                      </a:r>
                    </a:p>
                  </a:txBody>
                  <a:tcPr anchor="ctr" horzOverflow="overflow">
                    <a:lnL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285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>
                      <a:noFill/>
                    </a:lnTlToBr>
                    <a:lnBlToTr>
                      <a:noFill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marL="0" marR="0" lvl="0" indent="0" algn="ctr" defTabSz="914400" rtl="0" eaLnBrk="1" fontAlgn="base" latinLnBrk="0" hangingPunct="1">
                        <a:lnSpc>
                          <a:spcPct val="100000"/>
                        </a:lnSpc>
                        <a:spcBef>
                          <a:spcPct val="20000"/>
                        </a:spcBef>
                        <a:spcAft>
                          <a:spcPct val="0"/>
                        </a:spcAft>
                        <a:buClr>
                          <a:schemeClr val="tx1"/>
                        </a:buClr>
                        <a:buSzTx/>
                        <a:buFontTx/>
                        <a:buNone/>
                        <a:tabLst/>
                      </a:pPr>
                      <a:r>
                        <a:rPr kumimoji="0" lang="en-US" sz="1400" b="1" i="0" u="none" strike="noStrike" cap="none" normalizeH="0" baseline="0" dirty="0">
                          <a:ln>
                            <a:noFill/>
                          </a:ln>
                          <a:solidFill>
                            <a:schemeClr val="accent3"/>
                          </a:solidFill>
                          <a:effectLst/>
                          <a:latin typeface="+mn-lt"/>
                        </a:rPr>
                        <a:t>3rd Event</a:t>
                      </a:r>
                    </a:p>
                  </a:txBody>
                  <a:tcPr anchor="ctr" horzOverflow="overflow">
                    <a:lnL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285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>
                      <a:noFill/>
                    </a:lnTlToBr>
                    <a:lnBlToTr>
                      <a:noFill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marL="0" marR="0" lvl="0" indent="0" algn="ctr" defTabSz="914400" rtl="0" eaLnBrk="1" fontAlgn="base" latinLnBrk="0" hangingPunct="1">
                        <a:lnSpc>
                          <a:spcPct val="100000"/>
                        </a:lnSpc>
                        <a:spcBef>
                          <a:spcPct val="20000"/>
                        </a:spcBef>
                        <a:spcAft>
                          <a:spcPct val="0"/>
                        </a:spcAft>
                        <a:buClr>
                          <a:schemeClr val="tx1"/>
                        </a:buClr>
                        <a:buSzTx/>
                        <a:buFontTx/>
                        <a:buNone/>
                        <a:tabLst/>
                      </a:pPr>
                      <a:r>
                        <a:rPr kumimoji="0" lang="en-US" sz="1400" b="1" i="0" u="none" strike="noStrike" cap="none" normalizeH="0" baseline="0" dirty="0">
                          <a:ln>
                            <a:noFill/>
                          </a:ln>
                          <a:solidFill>
                            <a:schemeClr val="accent3"/>
                          </a:solidFill>
                          <a:effectLst/>
                          <a:latin typeface="+mn-lt"/>
                        </a:rPr>
                        <a:t>4</a:t>
                      </a:r>
                      <a:r>
                        <a:rPr kumimoji="0" lang="en-US" sz="1400" b="1" i="0" u="none" strike="noStrike" cap="none" normalizeH="0" baseline="30000" dirty="0">
                          <a:ln>
                            <a:noFill/>
                          </a:ln>
                          <a:solidFill>
                            <a:schemeClr val="accent3"/>
                          </a:solidFill>
                          <a:effectLst/>
                          <a:latin typeface="+mn-lt"/>
                        </a:rPr>
                        <a:t>th</a:t>
                      </a:r>
                      <a:r>
                        <a:rPr kumimoji="0" lang="en-US" sz="1400" b="1" i="0" u="none" strike="noStrike" cap="none" normalizeH="0" baseline="0" dirty="0">
                          <a:ln>
                            <a:noFill/>
                          </a:ln>
                          <a:solidFill>
                            <a:schemeClr val="accent3"/>
                          </a:solidFill>
                          <a:effectLst/>
                          <a:latin typeface="+mn-lt"/>
                        </a:rPr>
                        <a:t> Event</a:t>
                      </a:r>
                    </a:p>
                  </a:txBody>
                  <a:tcPr anchor="ctr" horzOverflow="overflow">
                    <a:lnL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285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>
                      <a:noFill/>
                    </a:lnTlToBr>
                    <a:lnBlToTr>
                      <a:noFill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marL="0" marR="0" lvl="0" indent="0" algn="ctr" defTabSz="914400" rtl="0" eaLnBrk="1" fontAlgn="base" latinLnBrk="0" hangingPunct="1">
                        <a:lnSpc>
                          <a:spcPct val="100000"/>
                        </a:lnSpc>
                        <a:spcBef>
                          <a:spcPct val="20000"/>
                        </a:spcBef>
                        <a:spcAft>
                          <a:spcPct val="0"/>
                        </a:spcAft>
                        <a:buClr>
                          <a:schemeClr val="tx1"/>
                        </a:buClr>
                        <a:buSzTx/>
                        <a:buFontTx/>
                        <a:buNone/>
                        <a:tabLst/>
                      </a:pPr>
                      <a:r>
                        <a:rPr kumimoji="0" lang="en-US" sz="1400" b="1" i="0" u="none" strike="noStrike" cap="none" normalizeH="0" baseline="0" dirty="0">
                          <a:ln>
                            <a:noFill/>
                          </a:ln>
                          <a:solidFill>
                            <a:schemeClr val="accent3"/>
                          </a:solidFill>
                          <a:effectLst/>
                          <a:latin typeface="+mn-lt"/>
                        </a:rPr>
                        <a:t>5</a:t>
                      </a:r>
                      <a:r>
                        <a:rPr kumimoji="0" lang="en-US" sz="1400" b="1" i="0" u="none" strike="noStrike" cap="none" normalizeH="0" baseline="30000" dirty="0">
                          <a:ln>
                            <a:noFill/>
                          </a:ln>
                          <a:solidFill>
                            <a:schemeClr val="accent3"/>
                          </a:solidFill>
                          <a:effectLst/>
                          <a:latin typeface="+mn-lt"/>
                        </a:rPr>
                        <a:t>th</a:t>
                      </a:r>
                      <a:r>
                        <a:rPr kumimoji="0" lang="en-US" sz="1400" b="1" i="0" u="none" strike="noStrike" cap="none" normalizeH="0" baseline="0" dirty="0">
                          <a:ln>
                            <a:noFill/>
                          </a:ln>
                          <a:solidFill>
                            <a:schemeClr val="accent3"/>
                          </a:solidFill>
                          <a:effectLst/>
                          <a:latin typeface="+mn-lt"/>
                        </a:rPr>
                        <a:t> Event</a:t>
                      </a:r>
                    </a:p>
                  </a:txBody>
                  <a:tcPr anchor="ctr" horzOverflow="overflow">
                    <a:lnL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285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>
                      <a:noFill/>
                    </a:lnTlToBr>
                    <a:lnBlToTr>
                      <a:noFill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marL="0" marR="0" lvl="0" indent="0" algn="ctr" defTabSz="914400" rtl="0" eaLnBrk="1" fontAlgn="base" latinLnBrk="0" hangingPunct="1">
                        <a:lnSpc>
                          <a:spcPct val="100000"/>
                        </a:lnSpc>
                        <a:spcBef>
                          <a:spcPct val="20000"/>
                        </a:spcBef>
                        <a:spcAft>
                          <a:spcPct val="0"/>
                        </a:spcAft>
                        <a:buClr>
                          <a:schemeClr val="tx1"/>
                        </a:buClr>
                        <a:buSzTx/>
                        <a:buFontTx/>
                        <a:buNone/>
                        <a:tabLst/>
                      </a:pPr>
                      <a:r>
                        <a:rPr kumimoji="0" lang="en-US" sz="1400" b="1" i="0" u="none" strike="noStrike" cap="none" normalizeH="0" baseline="0" dirty="0">
                          <a:ln>
                            <a:noFill/>
                          </a:ln>
                          <a:solidFill>
                            <a:schemeClr val="accent3"/>
                          </a:solidFill>
                          <a:effectLst/>
                          <a:latin typeface="+mn-lt"/>
                        </a:rPr>
                        <a:t>6</a:t>
                      </a:r>
                      <a:r>
                        <a:rPr kumimoji="0" lang="en-US" sz="1400" b="1" i="0" u="none" strike="noStrike" cap="none" normalizeH="0" baseline="30000" dirty="0">
                          <a:ln>
                            <a:noFill/>
                          </a:ln>
                          <a:solidFill>
                            <a:schemeClr val="accent3"/>
                          </a:solidFill>
                          <a:effectLst/>
                          <a:latin typeface="+mn-lt"/>
                        </a:rPr>
                        <a:t>th</a:t>
                      </a:r>
                      <a:r>
                        <a:rPr kumimoji="0" lang="en-US" sz="1400" b="1" i="0" u="none" strike="noStrike" cap="none" normalizeH="0" baseline="0" dirty="0">
                          <a:ln>
                            <a:noFill/>
                          </a:ln>
                          <a:solidFill>
                            <a:schemeClr val="accent3"/>
                          </a:solidFill>
                          <a:effectLst/>
                          <a:latin typeface="+mn-lt"/>
                        </a:rPr>
                        <a:t> Event</a:t>
                      </a:r>
                    </a:p>
                  </a:txBody>
                  <a:tcPr anchor="ctr" horzOverflow="overflow">
                    <a:lnL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285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285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>
                      <a:noFill/>
                    </a:lnTlToBr>
                    <a:lnBlToTr>
                      <a:noFill/>
                    </a:lnBlToTr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10000"/>
                  </a:ext>
                </a:extLst>
              </a:tr>
              <a:tr h="548640">
                <a:tc>
                  <a:txBody>
                    <a:bodyPr/>
                    <a:lstStyle/>
                    <a:p>
                      <a:pPr marL="0" marR="0" lvl="0" indent="0" algn="ctr" defTabSz="914400" rtl="0" eaLnBrk="1" fontAlgn="base" latinLnBrk="0" hangingPunct="1">
                        <a:lnSpc>
                          <a:spcPct val="100000"/>
                        </a:lnSpc>
                        <a:spcBef>
                          <a:spcPct val="20000"/>
                        </a:spcBef>
                        <a:spcAft>
                          <a:spcPct val="0"/>
                        </a:spcAft>
                        <a:buClr>
                          <a:schemeClr val="tx1"/>
                        </a:buClr>
                        <a:buSzTx/>
                        <a:buFontTx/>
                        <a:buNone/>
                        <a:tabLst/>
                      </a:pPr>
                      <a:r>
                        <a:rPr kumimoji="0" lang="en-US" sz="1400" b="0" i="0" u="none" strike="noStrike" cap="none" normalizeH="0" baseline="0" dirty="0">
                          <a:ln>
                            <a:noFill/>
                          </a:ln>
                          <a:solidFill>
                            <a:schemeClr val="tx1"/>
                          </a:solidFill>
                          <a:effectLst/>
                          <a:latin typeface="+mn-lt"/>
                        </a:rPr>
                        <a:t>Date</a:t>
                      </a:r>
                    </a:p>
                  </a:txBody>
                  <a:tcPr anchor="ctr" horzOverflow="overflow">
                    <a:lnL w="285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>
                      <a:noFill/>
                    </a:lnTlToBr>
                    <a:lnBlToTr>
                      <a:noFill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marL="0" marR="0" lvl="0" indent="0" algn="ctr" defTabSz="914400" rtl="0" eaLnBrk="1" fontAlgn="base" latinLnBrk="0" hangingPunct="1">
                        <a:lnSpc>
                          <a:spcPct val="100000"/>
                        </a:lnSpc>
                        <a:spcBef>
                          <a:spcPct val="20000"/>
                        </a:spcBef>
                        <a:spcAft>
                          <a:spcPct val="0"/>
                        </a:spcAft>
                        <a:buClr>
                          <a:schemeClr val="tx1"/>
                        </a:buClr>
                        <a:buSzTx/>
                        <a:buFontTx/>
                        <a:buNone/>
                        <a:tabLst/>
                      </a:pPr>
                      <a:r>
                        <a:rPr kumimoji="0" lang="en-US" sz="1400" b="0" i="0" u="none" strike="noStrike" cap="none" normalizeH="0" baseline="0" dirty="0">
                          <a:ln>
                            <a:noFill/>
                          </a:ln>
                          <a:solidFill>
                            <a:schemeClr val="tx1"/>
                          </a:solidFill>
                          <a:effectLst/>
                          <a:latin typeface="+mn-lt"/>
                        </a:rPr>
                        <a:t>Date</a:t>
                      </a:r>
                    </a:p>
                  </a:txBody>
                  <a:tcPr anchor="ctr" horzOverflow="overflow">
                    <a:lnL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>
                      <a:noFill/>
                    </a:lnTlToBr>
                    <a:lnBlToTr>
                      <a:noFill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marL="0" marR="0" lvl="0" indent="0" algn="ctr" defTabSz="914400" rtl="0" eaLnBrk="1" fontAlgn="base" latinLnBrk="0" hangingPunct="1">
                        <a:lnSpc>
                          <a:spcPct val="100000"/>
                        </a:lnSpc>
                        <a:spcBef>
                          <a:spcPct val="20000"/>
                        </a:spcBef>
                        <a:spcAft>
                          <a:spcPct val="0"/>
                        </a:spcAft>
                        <a:buClr>
                          <a:schemeClr val="tx1"/>
                        </a:buClr>
                        <a:buSzTx/>
                        <a:buFontTx/>
                        <a:buNone/>
                        <a:tabLst/>
                      </a:pPr>
                      <a:r>
                        <a:rPr kumimoji="0" lang="en-US" sz="1400" b="0" i="0" u="none" strike="noStrike" cap="none" normalizeH="0" baseline="0" dirty="0">
                          <a:ln>
                            <a:noFill/>
                          </a:ln>
                          <a:solidFill>
                            <a:schemeClr val="tx1"/>
                          </a:solidFill>
                          <a:effectLst/>
                          <a:latin typeface="+mn-lt"/>
                        </a:rPr>
                        <a:t>Date</a:t>
                      </a:r>
                    </a:p>
                  </a:txBody>
                  <a:tcPr anchor="ctr" horzOverflow="overflow">
                    <a:lnL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>
                      <a:noFill/>
                    </a:lnTlToBr>
                    <a:lnBlToTr>
                      <a:noFill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marL="0" marR="0" lvl="0" indent="0" algn="ctr" defTabSz="914400" rtl="0" eaLnBrk="1" fontAlgn="base" latinLnBrk="0" hangingPunct="1">
                        <a:lnSpc>
                          <a:spcPct val="100000"/>
                        </a:lnSpc>
                        <a:spcBef>
                          <a:spcPct val="20000"/>
                        </a:spcBef>
                        <a:spcAft>
                          <a:spcPct val="0"/>
                        </a:spcAft>
                        <a:buClr>
                          <a:schemeClr val="tx1"/>
                        </a:buClr>
                        <a:buSzTx/>
                        <a:buFontTx/>
                        <a:buNone/>
                        <a:tabLst/>
                      </a:pPr>
                      <a:r>
                        <a:rPr kumimoji="0" lang="en-US" sz="1400" b="0" i="0" u="none" strike="noStrike" cap="none" normalizeH="0" baseline="0" dirty="0">
                          <a:ln>
                            <a:noFill/>
                          </a:ln>
                          <a:solidFill>
                            <a:schemeClr val="tx1"/>
                          </a:solidFill>
                          <a:effectLst/>
                          <a:latin typeface="+mn-lt"/>
                        </a:rPr>
                        <a:t>Date</a:t>
                      </a:r>
                    </a:p>
                  </a:txBody>
                  <a:tcPr anchor="ctr" horzOverflow="overflow">
                    <a:lnL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>
                      <a:noFill/>
                    </a:lnTlToBr>
                    <a:lnBlToTr>
                      <a:noFill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marL="0" marR="0" lvl="0" indent="0" algn="ctr" defTabSz="914400" rtl="0" eaLnBrk="1" fontAlgn="base" latinLnBrk="0" hangingPunct="1">
                        <a:lnSpc>
                          <a:spcPct val="100000"/>
                        </a:lnSpc>
                        <a:spcBef>
                          <a:spcPct val="20000"/>
                        </a:spcBef>
                        <a:spcAft>
                          <a:spcPct val="0"/>
                        </a:spcAft>
                        <a:buClr>
                          <a:schemeClr val="tx1"/>
                        </a:buClr>
                        <a:buSzTx/>
                        <a:buFontTx/>
                        <a:buNone/>
                        <a:tabLst/>
                      </a:pPr>
                      <a:r>
                        <a:rPr kumimoji="0" lang="en-US" sz="1400" b="0" i="0" u="none" strike="noStrike" cap="none" normalizeH="0" baseline="0" dirty="0">
                          <a:ln>
                            <a:noFill/>
                          </a:ln>
                          <a:solidFill>
                            <a:schemeClr val="tx1"/>
                          </a:solidFill>
                          <a:effectLst/>
                          <a:latin typeface="+mn-lt"/>
                        </a:rPr>
                        <a:t>Date</a:t>
                      </a:r>
                    </a:p>
                  </a:txBody>
                  <a:tcPr anchor="ctr" horzOverflow="overflow">
                    <a:lnL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>
                      <a:noFill/>
                    </a:lnTlToBr>
                    <a:lnBlToTr>
                      <a:noFill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marL="0" marR="0" lvl="0" indent="0" algn="ctr" defTabSz="914400" rtl="0" eaLnBrk="1" fontAlgn="base" latinLnBrk="0" hangingPunct="1">
                        <a:lnSpc>
                          <a:spcPct val="100000"/>
                        </a:lnSpc>
                        <a:spcBef>
                          <a:spcPct val="20000"/>
                        </a:spcBef>
                        <a:spcAft>
                          <a:spcPct val="0"/>
                        </a:spcAft>
                        <a:buClr>
                          <a:schemeClr val="tx1"/>
                        </a:buClr>
                        <a:buSzTx/>
                        <a:buFontTx/>
                        <a:buNone/>
                        <a:tabLst/>
                      </a:pPr>
                      <a:r>
                        <a:rPr kumimoji="0" lang="en-US" sz="1400" b="0" i="0" u="none" strike="noStrike" cap="none" normalizeH="0" baseline="0" dirty="0">
                          <a:ln>
                            <a:noFill/>
                          </a:ln>
                          <a:solidFill>
                            <a:schemeClr val="tx1"/>
                          </a:solidFill>
                          <a:effectLst/>
                          <a:latin typeface="+mn-lt"/>
                        </a:rPr>
                        <a:t>Date</a:t>
                      </a:r>
                    </a:p>
                  </a:txBody>
                  <a:tcPr anchor="ctr" horzOverflow="overflow">
                    <a:lnL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285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>
                      <a:noFill/>
                    </a:lnTlToBr>
                    <a:lnBlToTr>
                      <a:noFill/>
                    </a:lnBlToTr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10001"/>
                  </a:ext>
                </a:extLst>
              </a:tr>
              <a:tr h="1737360">
                <a:tc>
                  <a:txBody>
                    <a:bodyPr/>
                    <a:lstStyle/>
                    <a:p>
                      <a:pPr marL="0" marR="0" lvl="0" indent="0" algn="ctr" defTabSz="914400" rtl="0" eaLnBrk="1" fontAlgn="base" latinLnBrk="0" hangingPunct="1">
                        <a:lnSpc>
                          <a:spcPct val="100000"/>
                        </a:lnSpc>
                        <a:spcBef>
                          <a:spcPct val="20000"/>
                        </a:spcBef>
                        <a:spcAft>
                          <a:spcPct val="0"/>
                        </a:spcAft>
                        <a:buClr>
                          <a:schemeClr val="tx1"/>
                        </a:buClr>
                        <a:buSzTx/>
                        <a:buFontTx/>
                        <a:buNone/>
                        <a:tabLst/>
                      </a:pPr>
                      <a:r>
                        <a:rPr kumimoji="0" lang="en-US" sz="1400" b="0" i="0" u="none" strike="noStrike" cap="none" normalizeH="0" baseline="0" dirty="0">
                          <a:ln>
                            <a:noFill/>
                          </a:ln>
                          <a:solidFill>
                            <a:schemeClr val="tx1"/>
                          </a:solidFill>
                          <a:effectLst/>
                          <a:latin typeface="+mn-lt"/>
                        </a:rPr>
                        <a:t>Description</a:t>
                      </a:r>
                    </a:p>
                  </a:txBody>
                  <a:tcPr marT="182880" horzOverflow="overflow">
                    <a:lnL w="285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285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>
                      <a:noFill/>
                    </a:lnTlToBr>
                    <a:lnBlToTr>
                      <a:noFill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marL="0" marR="0" lvl="0" indent="0" algn="ctr" defTabSz="914400" rtl="0" eaLnBrk="1" fontAlgn="base" latinLnBrk="0" hangingPunct="1">
                        <a:lnSpc>
                          <a:spcPct val="100000"/>
                        </a:lnSpc>
                        <a:spcBef>
                          <a:spcPct val="20000"/>
                        </a:spcBef>
                        <a:spcAft>
                          <a:spcPct val="0"/>
                        </a:spcAft>
                        <a:buClr>
                          <a:schemeClr val="tx1"/>
                        </a:buClr>
                        <a:buSzTx/>
                        <a:buFontTx/>
                        <a:buNone/>
                        <a:tabLst/>
                      </a:pPr>
                      <a:r>
                        <a:rPr kumimoji="0" lang="en-US" sz="1400" b="0" i="0" u="none" strike="noStrike" cap="none" normalizeH="0" baseline="0" dirty="0">
                          <a:ln>
                            <a:noFill/>
                          </a:ln>
                          <a:solidFill>
                            <a:schemeClr val="tx1"/>
                          </a:solidFill>
                          <a:effectLst/>
                          <a:latin typeface="+mn-lt"/>
                        </a:rPr>
                        <a:t>Description</a:t>
                      </a:r>
                    </a:p>
                  </a:txBody>
                  <a:tcPr marT="182880" horzOverflow="overflow">
                    <a:lnL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285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>
                      <a:noFill/>
                    </a:lnTlToBr>
                    <a:lnBlToTr>
                      <a:noFill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marL="0" marR="0" lvl="0" indent="0" algn="ctr" defTabSz="914400" rtl="0" eaLnBrk="1" fontAlgn="base" latinLnBrk="0" hangingPunct="1">
                        <a:lnSpc>
                          <a:spcPct val="100000"/>
                        </a:lnSpc>
                        <a:spcBef>
                          <a:spcPct val="20000"/>
                        </a:spcBef>
                        <a:spcAft>
                          <a:spcPct val="0"/>
                        </a:spcAft>
                        <a:buClr>
                          <a:schemeClr val="tx1"/>
                        </a:buClr>
                        <a:buSzTx/>
                        <a:buFontTx/>
                        <a:buNone/>
                        <a:tabLst/>
                      </a:pPr>
                      <a:r>
                        <a:rPr kumimoji="0" lang="en-US" sz="1400" b="0" i="0" u="none" strike="noStrike" cap="none" normalizeH="0" baseline="0" dirty="0">
                          <a:ln>
                            <a:noFill/>
                          </a:ln>
                          <a:solidFill>
                            <a:schemeClr val="tx1"/>
                          </a:solidFill>
                          <a:effectLst/>
                          <a:latin typeface="+mn-lt"/>
                        </a:rPr>
                        <a:t>Description</a:t>
                      </a:r>
                    </a:p>
                  </a:txBody>
                  <a:tcPr marT="182880" horzOverflow="overflow">
                    <a:lnL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285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>
                      <a:noFill/>
                    </a:lnTlToBr>
                    <a:lnBlToTr>
                      <a:noFill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marL="0" marR="0" lvl="0" indent="0" algn="ctr" defTabSz="914400" rtl="0" eaLnBrk="1" fontAlgn="base" latinLnBrk="0" hangingPunct="1">
                        <a:lnSpc>
                          <a:spcPct val="100000"/>
                        </a:lnSpc>
                        <a:spcBef>
                          <a:spcPct val="20000"/>
                        </a:spcBef>
                        <a:spcAft>
                          <a:spcPct val="0"/>
                        </a:spcAft>
                        <a:buClr>
                          <a:schemeClr val="tx1"/>
                        </a:buClr>
                        <a:buSzTx/>
                        <a:buFontTx/>
                        <a:buNone/>
                        <a:tabLst/>
                      </a:pPr>
                      <a:r>
                        <a:rPr kumimoji="0" lang="en-US" sz="1400" b="0" i="0" u="none" strike="noStrike" cap="none" normalizeH="0" baseline="0" dirty="0">
                          <a:ln>
                            <a:noFill/>
                          </a:ln>
                          <a:solidFill>
                            <a:schemeClr val="tx1"/>
                          </a:solidFill>
                          <a:effectLst/>
                          <a:latin typeface="+mn-lt"/>
                        </a:rPr>
                        <a:t>Description</a:t>
                      </a:r>
                    </a:p>
                  </a:txBody>
                  <a:tcPr marT="182880" horzOverflow="overflow">
                    <a:lnL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285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>
                      <a:noFill/>
                    </a:lnTlToBr>
                    <a:lnBlToTr>
                      <a:noFill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marL="0" marR="0" lvl="0" indent="0" algn="ctr" defTabSz="914400" rtl="0" eaLnBrk="1" fontAlgn="base" latinLnBrk="0" hangingPunct="1">
                        <a:lnSpc>
                          <a:spcPct val="100000"/>
                        </a:lnSpc>
                        <a:spcBef>
                          <a:spcPct val="20000"/>
                        </a:spcBef>
                        <a:spcAft>
                          <a:spcPct val="0"/>
                        </a:spcAft>
                        <a:buClr>
                          <a:schemeClr val="tx1"/>
                        </a:buClr>
                        <a:buSzTx/>
                        <a:buFontTx/>
                        <a:buNone/>
                        <a:tabLst/>
                      </a:pPr>
                      <a:r>
                        <a:rPr kumimoji="0" lang="en-US" sz="1400" b="0" i="0" u="none" strike="noStrike" cap="none" normalizeH="0" baseline="0" dirty="0">
                          <a:ln>
                            <a:noFill/>
                          </a:ln>
                          <a:solidFill>
                            <a:schemeClr val="tx1"/>
                          </a:solidFill>
                          <a:effectLst/>
                          <a:latin typeface="+mn-lt"/>
                        </a:rPr>
                        <a:t>Description</a:t>
                      </a:r>
                    </a:p>
                  </a:txBody>
                  <a:tcPr marT="182880" horzOverflow="overflow">
                    <a:lnL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285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>
                      <a:noFill/>
                    </a:lnTlToBr>
                    <a:lnBlToTr>
                      <a:noFill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marL="0" marR="0" lvl="0" indent="0" algn="ctr" defTabSz="914400" rtl="0" eaLnBrk="1" fontAlgn="base" latinLnBrk="0" hangingPunct="1">
                        <a:lnSpc>
                          <a:spcPct val="100000"/>
                        </a:lnSpc>
                        <a:spcBef>
                          <a:spcPct val="20000"/>
                        </a:spcBef>
                        <a:spcAft>
                          <a:spcPct val="0"/>
                        </a:spcAft>
                        <a:buClr>
                          <a:schemeClr val="tx1"/>
                        </a:buClr>
                        <a:buSzTx/>
                        <a:buFontTx/>
                        <a:buNone/>
                        <a:tabLst/>
                      </a:pPr>
                      <a:r>
                        <a:rPr kumimoji="0" lang="en-US" sz="1400" b="0" i="0" u="none" strike="noStrike" cap="none" normalizeH="0" baseline="0" dirty="0">
                          <a:ln>
                            <a:noFill/>
                          </a:ln>
                          <a:solidFill>
                            <a:schemeClr val="tx1"/>
                          </a:solidFill>
                          <a:effectLst/>
                          <a:latin typeface="+mn-lt"/>
                        </a:rPr>
                        <a:t>Description</a:t>
                      </a:r>
                    </a:p>
                  </a:txBody>
                  <a:tcPr marT="182880" horzOverflow="overflow">
                    <a:lnL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285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285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>
                      <a:noFill/>
                    </a:lnTlToBr>
                    <a:lnBlToTr>
                      <a:noFill/>
                    </a:lnBlToTr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10002"/>
                  </a:ext>
                </a:extLst>
              </a:tr>
            </a:tbl>
          </a:graphicData>
        </a:graphic>
      </p:graphicFrame>
    </p:spTree>
    <p:extLst>
      <p:ext uri="{BB962C8B-B14F-4D97-AF65-F5344CB8AC3E}">
        <p14:creationId xmlns:p14="http://schemas.microsoft.com/office/powerpoint/2010/main" val="416978903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5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Title 4">
            <a:extLst>
              <a:ext uri="{FF2B5EF4-FFF2-40B4-BE49-F238E27FC236}">
                <a16:creationId xmlns:a16="http://schemas.microsoft.com/office/drawing/2014/main" id="{1D4BA618-BF38-4C66-A054-AA45BAEA1C44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Interesting facts</a:t>
            </a:r>
            <a:br>
              <a:rPr lang="en-US" dirty="0"/>
            </a:br>
            <a:endParaRPr lang="en-US" dirty="0"/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EF99585A-5E1F-40FA-8E64-BB4F04611657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>
          <a:xfrm>
            <a:off x="4533900" y="1905000"/>
            <a:ext cx="6955734" cy="3276600"/>
          </a:xfrm>
        </p:spPr>
        <p:txBody>
          <a:bodyPr vert="horz" lIns="91440" tIns="45720" rIns="91440" bIns="45720" rtlCol="0" anchor="t">
            <a:normAutofit/>
          </a:bodyPr>
          <a:lstStyle/>
          <a:p>
            <a:r>
              <a:rPr lang="en-US" dirty="0"/>
              <a:t>List some interesting facts about Black History Month. Here are a few examples:</a:t>
            </a:r>
          </a:p>
          <a:p>
            <a:pPr lvl="1"/>
            <a:r>
              <a:rPr lang="en-US" dirty="0"/>
              <a:t>In 1926, Carter G. Woodson launched a weeklong celebration of black history in the United States. </a:t>
            </a:r>
          </a:p>
          <a:p>
            <a:pPr lvl="1"/>
            <a:r>
              <a:rPr lang="en-US" dirty="0"/>
              <a:t>In 1976, President Gerald Ford officially recognizes Black History Month.</a:t>
            </a:r>
          </a:p>
          <a:p>
            <a:pPr lvl="1"/>
            <a:r>
              <a:rPr lang="en-US" dirty="0"/>
              <a:t>Black History Month is also celebrated by Canada, Ireland, The Netherlands, and the United Kingdom. </a:t>
            </a:r>
          </a:p>
        </p:txBody>
      </p:sp>
    </p:spTree>
    <p:extLst>
      <p:ext uri="{BB962C8B-B14F-4D97-AF65-F5344CB8AC3E}">
        <p14:creationId xmlns:p14="http://schemas.microsoft.com/office/powerpoint/2010/main" val="184067712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6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267F19C7-A729-492B-8603-0651B356C0B1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Key people</a:t>
            </a:r>
          </a:p>
        </p:txBody>
      </p:sp>
      <p:sp>
        <p:nvSpPr>
          <p:cNvPr id="16" name="Text Placeholder 15">
            <a:extLst>
              <a:ext uri="{FF2B5EF4-FFF2-40B4-BE49-F238E27FC236}">
                <a16:creationId xmlns:a16="http://schemas.microsoft.com/office/drawing/2014/main" id="{82B839A9-BE4F-40C7-ABA3-682B626FFB08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>
          <a:xfrm>
            <a:off x="876300" y="1905000"/>
            <a:ext cx="10553700" cy="1111648"/>
          </a:xfrm>
        </p:spPr>
        <p:txBody>
          <a:bodyPr>
            <a:normAutofit/>
          </a:bodyPr>
          <a:lstStyle/>
          <a:p>
            <a:r>
              <a:rPr lang="en-US" altLang="en-US" dirty="0"/>
              <a:t>Choose three leaders for Black History Month using </a:t>
            </a:r>
            <a:r>
              <a:rPr lang="en-US" altLang="en-US" b="1" dirty="0">
                <a:hlinkClick r:id="rId3"/>
              </a:rPr>
              <a:t>Bing.com</a:t>
            </a:r>
            <a:r>
              <a:rPr lang="en-US" altLang="en-US" b="1" dirty="0"/>
              <a:t> </a:t>
            </a:r>
            <a:r>
              <a:rPr lang="en-US" altLang="en-US" dirty="0"/>
              <a:t>and discuss their lives and accomplishments. Here are some examples:</a:t>
            </a:r>
            <a:endParaRPr lang="en-US" dirty="0"/>
          </a:p>
        </p:txBody>
      </p:sp>
      <p:graphicFrame>
        <p:nvGraphicFramePr>
          <p:cNvPr id="5" name="Content Placeholder 6" descr="smart art graphic">
            <a:extLst>
              <a:ext uri="{FF2B5EF4-FFF2-40B4-BE49-F238E27FC236}">
                <a16:creationId xmlns:a16="http://schemas.microsoft.com/office/drawing/2014/main" id="{58BC2774-0387-4C12-835D-5AA8B2A1FDA5}"/>
              </a:ext>
            </a:extLst>
          </p:cNvPr>
          <p:cNvGraphicFramePr>
            <a:graphicFrameLocks/>
          </p:cNvGraphicFramePr>
          <p:nvPr>
            <p:extLst>
              <p:ext uri="{D42A27DB-BD31-4B8C-83A1-F6EECF244321}">
                <p14:modId xmlns:p14="http://schemas.microsoft.com/office/powerpoint/2010/main" val="1228173796"/>
              </p:ext>
            </p:extLst>
          </p:nvPr>
        </p:nvGraphicFramePr>
        <p:xfrm>
          <a:off x="762000" y="2895600"/>
          <a:ext cx="11181080" cy="3352800"/>
        </p:xfrm>
        <a:graphic>
          <a:graphicData uri="http://schemas.openxmlformats.org/drawingml/2006/diagram">
            <dgm:relIds xmlns:dgm="http://schemas.openxmlformats.org/drawingml/2006/diagram" xmlns:r="http://schemas.openxmlformats.org/officeDocument/2006/relationships" r:dm="rId4" r:lo="rId5" r:qs="rId6" r:cs="rId7"/>
          </a:graphicData>
        </a:graphic>
      </p:graphicFrame>
    </p:spTree>
    <p:extLst>
      <p:ext uri="{BB962C8B-B14F-4D97-AF65-F5344CB8AC3E}">
        <p14:creationId xmlns:p14="http://schemas.microsoft.com/office/powerpoint/2010/main" val="267079589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7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accent3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itle 2">
            <a:extLst>
              <a:ext uri="{FF2B5EF4-FFF2-40B4-BE49-F238E27FC236}">
                <a16:creationId xmlns:a16="http://schemas.microsoft.com/office/drawing/2014/main" id="{87A081DA-4028-4204-A51C-7F62D45B6450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Arts and literature</a:t>
            </a:r>
          </a:p>
        </p:txBody>
      </p:sp>
      <p:sp>
        <p:nvSpPr>
          <p:cNvPr id="9219" name="Rectangle 8">
            <a:extLst>
              <a:ext uri="{FF2B5EF4-FFF2-40B4-BE49-F238E27FC236}">
                <a16:creationId xmlns:a16="http://schemas.microsoft.com/office/drawing/2014/main" id="{A17D04F1-4318-4DD6-B27E-D66AE4D426B2}"/>
              </a:ext>
            </a:extLst>
          </p:cNvPr>
          <p:cNvSpPr>
            <a:spLocks noGrp="1" noChangeArrowheads="1"/>
          </p:cNvSpPr>
          <p:nvPr>
            <p:ph type="body" sz="quarter" idx="11"/>
          </p:nvPr>
        </p:nvSpPr>
        <p:spPr>
          <a:xfrm>
            <a:off x="762000" y="1905000"/>
            <a:ext cx="5334000" cy="3276600"/>
          </a:xfrm>
        </p:spPr>
        <p:txBody>
          <a:bodyPr wrap="square" anchor="t">
            <a:normAutofit/>
          </a:bodyPr>
          <a:lstStyle/>
          <a:p>
            <a:r>
              <a:rPr lang="en-US" altLang="en-US" dirty="0"/>
              <a:t>Provide examples of art and literature that are significant to Black History Month. Here are a few examples:</a:t>
            </a:r>
          </a:p>
          <a:p>
            <a:pPr lvl="1"/>
            <a:r>
              <a:rPr lang="en-US" altLang="en-US" dirty="0"/>
              <a:t>The writing of </a:t>
            </a:r>
            <a:r>
              <a:rPr lang="en-US" altLang="en-US" b="1" dirty="0">
                <a:hlinkClick r:id="rId3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James Baldwin</a:t>
            </a:r>
            <a:r>
              <a:rPr lang="en-US" altLang="en-US" b="1" dirty="0"/>
              <a:t> </a:t>
            </a:r>
          </a:p>
          <a:p>
            <a:pPr lvl="1"/>
            <a:r>
              <a:rPr lang="en-US" altLang="en-US" dirty="0"/>
              <a:t>The music of </a:t>
            </a:r>
            <a:r>
              <a:rPr lang="en-US" altLang="en-US" b="1" dirty="0">
                <a:hlinkClick r:id="rId4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Miles Davis</a:t>
            </a:r>
            <a:endParaRPr lang="en-US" altLang="en-US" b="1" dirty="0"/>
          </a:p>
          <a:p>
            <a:pPr lvl="1"/>
            <a:r>
              <a:rPr lang="en-US" altLang="en-US" dirty="0"/>
              <a:t>The artwork of </a:t>
            </a:r>
            <a:r>
              <a:rPr lang="en-US" altLang="en-US" b="1" dirty="0">
                <a:hlinkClick r:id="rId5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Alma Thomas</a:t>
            </a:r>
            <a:endParaRPr lang="en-US" altLang="en-US" b="1" dirty="0"/>
          </a:p>
          <a:p>
            <a:endParaRPr lang="en-US" altLang="en-US" dirty="0"/>
          </a:p>
        </p:txBody>
      </p:sp>
      <p:sp>
        <p:nvSpPr>
          <p:cNvPr id="5" name="Picture Placeholder 4" descr="picture placeholder">
            <a:extLst>
              <a:ext uri="{FF2B5EF4-FFF2-40B4-BE49-F238E27FC236}">
                <a16:creationId xmlns:a16="http://schemas.microsoft.com/office/drawing/2014/main" id="{9EEAAEA5-07F2-4368-BAEF-9182E6651EBD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4" name="Picture Placeholder 3" descr="picture placeholder">
            <a:extLst>
              <a:ext uri="{FF2B5EF4-FFF2-40B4-BE49-F238E27FC236}">
                <a16:creationId xmlns:a16="http://schemas.microsoft.com/office/drawing/2014/main" id="{E84F491E-FC00-4DFF-B5E5-9022A349136A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</p:spTree>
    <p:extLst>
      <p:ext uri="{BB962C8B-B14F-4D97-AF65-F5344CB8AC3E}">
        <p14:creationId xmlns:p14="http://schemas.microsoft.com/office/powerpoint/2010/main" val="66866357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9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FD9E38B3-4686-8247-9625-49018D29F408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>
            <a:normAutofit/>
          </a:bodyPr>
          <a:lstStyle/>
          <a:p>
            <a:pPr algn="ctr"/>
            <a:r>
              <a:rPr lang="en-US" sz="4000" b="1" dirty="0">
                <a:solidFill>
                  <a:schemeClr val="tx1"/>
                </a:solidFill>
              </a:rPr>
              <a:t>Conclusion</a:t>
            </a:r>
            <a:endParaRPr lang="en-US" b="1" dirty="0">
              <a:solidFill>
                <a:schemeClr val="tx1"/>
              </a:solidFill>
            </a:endParaRP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17155E1D-F4AD-41A7-B948-E2D246CCFE8A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/>
          <a:lstStyle/>
          <a:p>
            <a:r>
              <a:rPr lang="en-US" altLang="en-US" dirty="0"/>
              <a:t>Provide a brief summary of your presentation. </a:t>
            </a:r>
            <a:br>
              <a:rPr lang="en-US" altLang="en-US" dirty="0"/>
            </a:br>
            <a:r>
              <a:rPr lang="en-US" altLang="en-US" dirty="0"/>
              <a:t>Remind the audience what you covered in the previous slides.</a:t>
            </a:r>
          </a:p>
          <a:p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72448912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10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068DF32A-D165-40DA-AAE8-A6E9579E2F79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>
            <a:normAutofit/>
          </a:bodyPr>
          <a:lstStyle/>
          <a:p>
            <a:r>
              <a:rPr lang="en-US" dirty="0"/>
              <a:t>Questions </a:t>
            </a:r>
            <a:r>
              <a:rPr lang="en-US" dirty="0">
                <a:solidFill>
                  <a:schemeClr val="accent3"/>
                </a:solidFill>
              </a:rPr>
              <a:t>&amp;</a:t>
            </a:r>
            <a:r>
              <a:rPr lang="en-US" dirty="0"/>
              <a:t> answers</a:t>
            </a:r>
          </a:p>
        </p:txBody>
      </p:sp>
      <p:sp>
        <p:nvSpPr>
          <p:cNvPr id="7" name="Text Placeholder 6">
            <a:extLst>
              <a:ext uri="{FF2B5EF4-FFF2-40B4-BE49-F238E27FC236}">
                <a16:creationId xmlns:a16="http://schemas.microsoft.com/office/drawing/2014/main" id="{C3BC92DE-1779-4A44-AED9-0261C2497DD9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/>
          <a:lstStyle/>
          <a:p>
            <a:r>
              <a:rPr lang="en-US" altLang="en-US" sz="1800" dirty="0"/>
              <a:t>Invite questions from the audience</a:t>
            </a:r>
          </a:p>
          <a:p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44378555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1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accent2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Title 5">
            <a:extLst>
              <a:ext uri="{FF2B5EF4-FFF2-40B4-BE49-F238E27FC236}">
                <a16:creationId xmlns:a16="http://schemas.microsoft.com/office/drawing/2014/main" id="{5B34254B-4837-4E59-8D24-19908000C6C3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Resources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D3316BC9-7937-4417-B232-1B37F4796011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>
            <a:normAutofit/>
          </a:bodyPr>
          <a:lstStyle/>
          <a:p>
            <a:r>
              <a:rPr lang="en-US" altLang="en-US" dirty="0"/>
              <a:t>List the resources you used for your research:</a:t>
            </a:r>
          </a:p>
          <a:p>
            <a:pPr lvl="1"/>
            <a:r>
              <a:rPr lang="fr-FR" dirty="0"/>
              <a:t>Source #1</a:t>
            </a:r>
          </a:p>
          <a:p>
            <a:pPr lvl="1"/>
            <a:r>
              <a:rPr lang="fr-FR" dirty="0"/>
              <a:t>Source #2</a:t>
            </a:r>
          </a:p>
          <a:p>
            <a:pPr lvl="1"/>
            <a:r>
              <a:rPr lang="fr-FR" dirty="0"/>
              <a:t>Source #3</a:t>
            </a:r>
          </a:p>
          <a:p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3200987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3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FD9E38B3-4686-8247-9625-49018D29F408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525301" y="1975104"/>
            <a:ext cx="9141397" cy="615553"/>
          </a:xfrm>
        </p:spPr>
        <p:txBody>
          <a:bodyPr>
            <a:normAutofit/>
          </a:bodyPr>
          <a:lstStyle/>
          <a:p>
            <a:r>
              <a:rPr lang="en-US" dirty="0"/>
              <a:t>Overview</a:t>
            </a:r>
          </a:p>
        </p:txBody>
      </p:sp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7DCBA01B-ECA4-4938-872A-B38BEB13AC06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>
          <a:xfrm>
            <a:off x="2196307" y="3260705"/>
            <a:ext cx="7799387" cy="1534757"/>
          </a:xfrm>
        </p:spPr>
        <p:txBody>
          <a:bodyPr/>
          <a:lstStyle/>
          <a:p>
            <a:r>
              <a:rPr lang="en-US" dirty="0"/>
              <a:t>Give a brief overview of what you’ll cover in your presentation. </a:t>
            </a:r>
          </a:p>
          <a:p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425162154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8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accent3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Title 5">
            <a:extLst>
              <a:ext uri="{FF2B5EF4-FFF2-40B4-BE49-F238E27FC236}">
                <a16:creationId xmlns:a16="http://schemas.microsoft.com/office/drawing/2014/main" id="{66839344-185E-41C8-994C-A1BD976EF113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How to celebrate</a:t>
            </a:r>
          </a:p>
        </p:txBody>
      </p:sp>
      <p:sp>
        <p:nvSpPr>
          <p:cNvPr id="2" name="Text Placeholder 1">
            <a:extLst>
              <a:ext uri="{FF2B5EF4-FFF2-40B4-BE49-F238E27FC236}">
                <a16:creationId xmlns:a16="http://schemas.microsoft.com/office/drawing/2014/main" id="{9B8BBDC7-B590-43B7-BBD0-3A247210E1AC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/>
          <a:lstStyle/>
          <a:p>
            <a:pPr marL="0" indent="0" fontAlgn="auto">
              <a:spcAft>
                <a:spcPts val="0"/>
              </a:spcAft>
              <a:buNone/>
            </a:pPr>
            <a:r>
              <a:rPr lang="en-US" altLang="en-US" b="1" dirty="0">
                <a:solidFill>
                  <a:schemeClr val="accent1"/>
                </a:solidFill>
              </a:rPr>
              <a:t>List some ways you can celebrate Black History Month. Here are a few examples:</a:t>
            </a:r>
          </a:p>
          <a:p>
            <a:pPr lvl="1"/>
            <a:r>
              <a:rPr lang="en-US" dirty="0"/>
              <a:t>Discover </a:t>
            </a:r>
            <a:r>
              <a:rPr lang="en-US" altLang="en-US" b="1" dirty="0">
                <a:hlinkClick r:id="rId2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African American artists</a:t>
            </a:r>
            <a:endParaRPr lang="en-US" b="1" dirty="0"/>
          </a:p>
          <a:p>
            <a:pPr lvl="1"/>
            <a:r>
              <a:rPr lang="en-US" dirty="0"/>
              <a:t>Read </a:t>
            </a:r>
            <a:r>
              <a:rPr lang="en-US" altLang="en-US" b="1" dirty="0">
                <a:hlinkClick r:id="rId3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African American </a:t>
            </a:r>
            <a:r>
              <a:rPr lang="en-US" b="1" dirty="0">
                <a:hlinkClick r:id="rId3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authors</a:t>
            </a:r>
            <a:endParaRPr lang="en-US" b="1" dirty="0"/>
          </a:p>
          <a:p>
            <a:pPr lvl="1"/>
            <a:r>
              <a:rPr lang="en-US" dirty="0"/>
              <a:t>Listen to </a:t>
            </a:r>
            <a:r>
              <a:rPr lang="en-US" altLang="en-US" b="1" dirty="0">
                <a:hlinkClick r:id="rId4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African American </a:t>
            </a:r>
            <a:r>
              <a:rPr lang="en-US" b="1" dirty="0">
                <a:hlinkClick r:id="rId4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musicians</a:t>
            </a:r>
            <a:endParaRPr lang="en-US" b="1" dirty="0"/>
          </a:p>
          <a:p>
            <a:pPr lvl="1"/>
            <a:r>
              <a:rPr lang="en-US" dirty="0"/>
              <a:t>Learn </a:t>
            </a:r>
            <a:r>
              <a:rPr lang="en-US" altLang="en-US" dirty="0"/>
              <a:t>important moments of </a:t>
            </a:r>
            <a:r>
              <a:rPr lang="en-US" altLang="en-US" b="1" dirty="0">
                <a:hlinkClick r:id="rId5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African American </a:t>
            </a:r>
            <a:r>
              <a:rPr lang="en-US" b="1" dirty="0">
                <a:hlinkClick r:id="rId5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history</a:t>
            </a:r>
            <a:endParaRPr lang="en-US" b="1" dirty="0"/>
          </a:p>
          <a:p>
            <a:endParaRPr lang="en-US" dirty="0">
              <a:solidFill>
                <a:schemeClr val="accent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309943292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theme/theme12.xml><?xml version="1.0" encoding="utf-8"?>
<a:theme xmlns:a="http://schemas.openxmlformats.org/drawingml/2006/main" name="2_Office Theme">
  <a:themeElements>
    <a:clrScheme name="Custom 24">
      <a:dk1>
        <a:srgbClr val="000000"/>
      </a:dk1>
      <a:lt1>
        <a:srgbClr val="FFFFFF"/>
      </a:lt1>
      <a:dk2>
        <a:srgbClr val="000000"/>
      </a:dk2>
      <a:lt2>
        <a:srgbClr val="E6E6E6"/>
      </a:lt2>
      <a:accent1>
        <a:srgbClr val="264653"/>
      </a:accent1>
      <a:accent2>
        <a:srgbClr val="2A9D8F"/>
      </a:accent2>
      <a:accent3>
        <a:srgbClr val="E9C46A"/>
      </a:accent3>
      <a:accent4>
        <a:srgbClr val="F4A261"/>
      </a:accent4>
      <a:accent5>
        <a:srgbClr val="E76F51"/>
      </a:accent5>
      <a:accent6>
        <a:srgbClr val="FFFFFF"/>
      </a:accent6>
      <a:hlink>
        <a:srgbClr val="FFFFFF"/>
      </a:hlink>
      <a:folHlink>
        <a:srgbClr val="FFFFFF"/>
      </a:folHlink>
    </a:clrScheme>
    <a:fontScheme name="Heritage and History">
      <a:majorFont>
        <a:latin typeface="Segoe UI"/>
        <a:ea typeface=""/>
        <a:cs typeface=""/>
      </a:majorFont>
      <a:minorFont>
        <a:latin typeface="Segoe UI"/>
        <a:ea typeface=""/>
        <a:cs typeface=""/>
      </a:minorFont>
    </a:fontScheme>
    <a:fmtScheme name="Office Them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Black History Month_TM10103076_Win32_LH_v4" id="{5AE25372-5B71-4B3F-A332-C4D84C968E46}" vid="{07F4610E-88B6-4CC8-AAA7-899DFEA9E17B}"/>
    </a:ext>
  </a:extLst>
</a:theme>
</file>

<file path=ppt/theme/theme21.xml><?xml version="1.0" encoding="utf-8"?>
<a:theme xmlns:a="http://schemas.openxmlformats.org/drawingml/2006/main" name="Office Theme">
  <a:themeElements>
    <a:clrScheme name="">
      <a:dk1>
        <a:srgbClr val="000000"/>
      </a:dk1>
      <a:lt1>
        <a:srgbClr val="FFFFFF"/>
      </a:lt1>
      <a:dk2>
        <a:srgbClr val="000000"/>
      </a:dk2>
      <a:lt2>
        <a:srgbClr val="808080"/>
      </a:lt2>
      <a:accent1>
        <a:srgbClr val="BBE0E3"/>
      </a:accent1>
      <a:accent2>
        <a:srgbClr val="333399"/>
      </a:accent2>
      <a:accent3>
        <a:srgbClr val="FFFFFF"/>
      </a:accent3>
      <a:accent4>
        <a:srgbClr val="000000"/>
      </a:accent4>
      <a:accent5>
        <a:srgbClr val="DAEDEF"/>
      </a:accent5>
      <a:accent6>
        <a:srgbClr val="2D2D8A"/>
      </a:accent6>
      <a:hlink>
        <a:srgbClr val="009999"/>
      </a:hlink>
      <a:folHlink>
        <a:srgbClr val="99CC00"/>
      </a:folHlink>
    </a:clrScheme>
    <a:fontScheme name="Office">
      <a:maj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</a:majorFont>
      <a:min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shade val="51000"/>
                <a:satMod val="130000"/>
              </a:schemeClr>
            </a:gs>
            <a:gs pos="80000">
              <a:schemeClr val="phClr">
                <a:shade val="93000"/>
                <a:satMod val="130000"/>
              </a:schemeClr>
            </a:gs>
            <a:gs pos="100000">
              <a:schemeClr val="phClr">
                <a:shade val="94000"/>
                <a:satMod val="135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  <a:objectDefaults/>
  <a:extraClrSchemeLst/>
</a:theme>
</file>

<file path=ppt/theme/theme33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customXml/_rels/item3.xml.rels>&#65279;<?xml version="1.0" encoding="utf-8"?><Relationships xmlns="http://schemas.openxmlformats.org/package/2006/relationships"><Relationship Type="http://schemas.openxmlformats.org/officeDocument/2006/relationships/customXmlProps" Target="/customXml/itemProps31.xml" Id="rId1" /></Relationships>
</file>

<file path=customXml/_rels/item13.xml.rels>&#65279;<?xml version="1.0" encoding="utf-8"?><Relationships xmlns="http://schemas.openxmlformats.org/package/2006/relationships"><Relationship Type="http://schemas.openxmlformats.org/officeDocument/2006/relationships/customXmlProps" Target="/customXml/itemProps13.xml" Id="rId1" /></Relationships>
</file>

<file path=customXml/_rels/item22.xml.rels>&#65279;<?xml version="1.0" encoding="utf-8"?><Relationships xmlns="http://schemas.openxmlformats.org/package/2006/relationships"><Relationship Type="http://schemas.openxmlformats.org/officeDocument/2006/relationships/customXmlProps" Target="/customXml/itemProps22.xml" Id="rId1" /></Relationships>
</file>

<file path=customXml/item3.xml><?xml version="1.0" encoding="utf-8"?>
<p:properties xmlns:p="http://schemas.microsoft.com/office/2006/metadata/properties" xmlns:xsi="http://www.w3.org/2001/XMLSchema-instance" xmlns:pc="http://schemas.microsoft.com/office/infopath/2007/PartnerControls">
  <documentManagement>
    <Status xmlns="71af3243-3dd4-4a8d-8c0d-dd76da1f02a5">Not started</Status>
    <_ip_UnifiedCompliancePolicyUIAction xmlns="http://schemas.microsoft.com/sharepoint/v3" xsi:nil="true"/>
    <Image xmlns="71af3243-3dd4-4a8d-8c0d-dd76da1f02a5">
      <Url xsi:nil="true"/>
      <Description xsi:nil="true"/>
    </Image>
    <_ip_UnifiedCompliancePolicyProperties xmlns="http://schemas.microsoft.com/sharepoint/v3" xsi:nil="true"/>
    <lcf76f155ced4ddcb4097134ff3c332f xmlns="71af3243-3dd4-4a8d-8c0d-dd76da1f02a5">
      <Terms xmlns="http://schemas.microsoft.com/office/infopath/2007/PartnerControls"/>
    </lcf76f155ced4ddcb4097134ff3c332f>
    <TaxCatchAll xmlns="230e9df3-be65-4c73-a93b-d1236ebd677e"/>
    <MediaServiceKeyPoints xmlns="71af3243-3dd4-4a8d-8c0d-dd76da1f02a5" xsi:nil="true"/>
  </documentManagement>
</p:properties>
</file>

<file path=customXml/item13.xml><?xml version="1.0" encoding="utf-8"?>
<ct:contentTypeSchema xmlns:ct="http://schemas.microsoft.com/office/2006/metadata/contentType" xmlns:ma="http://schemas.microsoft.com/office/2006/metadata/properties/metaAttributes" ct:_="" ma:_="" ma:contentTypeName="Document" ma:contentTypeID="0x01010079F111ED35F8CC479449609E8A0923A6" ma:contentTypeVersion="18" ma:contentTypeDescription="Create a new document." ma:contentTypeScope="" ma:versionID="22a266b9fa9a230c5a512669d8b298c3">
  <xsd:schema xmlns:xsd="http://www.w3.org/2001/XMLSchema" xmlns:xs="http://www.w3.org/2001/XMLSchema" xmlns:p="http://schemas.microsoft.com/office/2006/metadata/properties" xmlns:ns1="http://schemas.microsoft.com/sharepoint/v3" xmlns:ns2="71af3243-3dd4-4a8d-8c0d-dd76da1f02a5" xmlns:ns3="16c05727-aa75-4e4a-9b5f-8a80a1165891" xmlns:ns4="230e9df3-be65-4c73-a93b-d1236ebd677e" targetNamespace="http://schemas.microsoft.com/office/2006/metadata/properties" ma:root="true" ma:fieldsID="eddc33fff6b14141ee5c74a0d29ea6a1" ns1:_="" ns2:_="" ns3:_="" ns4:_="">
    <xsd:import namespace="http://schemas.microsoft.com/sharepoint/v3"/>
    <xsd:import namespace="71af3243-3dd4-4a8d-8c0d-dd76da1f02a5"/>
    <xsd:import namespace="16c05727-aa75-4e4a-9b5f-8a80a1165891"/>
    <xsd:import namespace="230e9df3-be65-4c73-a93b-d1236ebd677e"/>
    <xsd:element name="properties">
      <xsd:complexType>
        <xsd:sequence>
          <xsd:element name="documentManagement">
            <xsd:complexType>
              <xsd:all>
                <xsd:element ref="ns2:MediaServiceMetadata" minOccurs="0"/>
                <xsd:element ref="ns2:MediaServiceFastMetadata" minOccurs="0"/>
                <xsd:element ref="ns2:MediaServiceOCR" minOccurs="0"/>
                <xsd:element ref="ns2:MediaServiceAutoTags" minOccurs="0"/>
                <xsd:element ref="ns2:MediaServiceEventHashCode" minOccurs="0"/>
                <xsd:element ref="ns2:MediaServiceGenerationTime" minOccurs="0"/>
                <xsd:element ref="ns3:SharedWithUsers" minOccurs="0"/>
                <xsd:element ref="ns3:SharedWithDetails" minOccurs="0"/>
                <xsd:element ref="ns2:MediaServiceAutoKeyPoints" minOccurs="0"/>
                <xsd:element ref="ns2:MediaServiceKeyPoints" minOccurs="0"/>
                <xsd:element ref="ns2:MediaServiceDateTaken" minOccurs="0"/>
                <xsd:element ref="ns2:Status" minOccurs="0"/>
                <xsd:element ref="ns1:_ip_UnifiedCompliancePolicyProperties" minOccurs="0"/>
                <xsd:element ref="ns1:_ip_UnifiedCompliancePolicyUIAction" minOccurs="0"/>
                <xsd:element ref="ns2:Image" minOccurs="0"/>
                <xsd:element ref="ns2:lcf76f155ced4ddcb4097134ff3c332f" minOccurs="0"/>
                <xsd:element ref="ns4:TaxCatchAll" minOccurs="0"/>
              </xsd:all>
            </xsd:complexType>
          </xsd:element>
        </xsd:sequence>
      </xsd:complexType>
    </xsd:element>
  </xsd:schema>
  <xsd:schema xmlns:xsd="http://www.w3.org/2001/XMLSchema" xmlns:xs="http://www.w3.org/2001/XMLSchema" xmlns:dms="http://schemas.microsoft.com/office/2006/documentManagement/types" xmlns:pc="http://schemas.microsoft.com/office/infopath/2007/PartnerControls" targetNamespace="http://schemas.microsoft.com/sharepoint/v3" elementFormDefault="qualified">
    <xsd:import namespace="http://schemas.microsoft.com/office/2006/documentManagement/types"/>
    <xsd:import namespace="http://schemas.microsoft.com/office/infopath/2007/PartnerControls"/>
    <xsd:element name="_ip_UnifiedCompliancePolicyProperties" ma:index="20" nillable="true" ma:displayName="Unified Compliance Policy Properties" ma:hidden="true" ma:internalName="_ip_UnifiedCompliancePolicyProperties">
      <xsd:simpleType>
        <xsd:restriction base="dms:Note"/>
      </xsd:simpleType>
    </xsd:element>
    <xsd:element name="_ip_UnifiedCompliancePolicyUIAction" ma:index="21" nillable="true" ma:displayName="Unified Compliance Policy UI Action" ma:hidden="true" ma:internalName="_ip_UnifiedCompliancePolicyUIAction">
      <xsd:simpleType>
        <xsd:restriction base="dms:Text"/>
      </xsd:simpleType>
    </xsd:element>
  </xsd:schema>
  <xsd:schema xmlns:xsd="http://www.w3.org/2001/XMLSchema" xmlns:xs="http://www.w3.org/2001/XMLSchema" xmlns:dms="http://schemas.microsoft.com/office/2006/documentManagement/types" xmlns:pc="http://schemas.microsoft.com/office/infopath/2007/PartnerControls" targetNamespace="71af3243-3dd4-4a8d-8c0d-dd76da1f02a5" elementFormDefault="qualified">
    <xsd:import namespace="http://schemas.microsoft.com/office/2006/documentManagement/types"/>
    <xsd:import namespace="http://schemas.microsoft.com/office/infopath/2007/PartnerControls"/>
    <xsd:element name="MediaServiceMetadata" ma:index="8" nillable="true" ma:displayName="MediaServiceMetadata" ma:hidden="true" ma:internalName="MediaServiceMetadata" ma:readOnly="true">
      <xsd:simpleType>
        <xsd:restriction base="dms:Note"/>
      </xsd:simpleType>
    </xsd:element>
    <xsd:element name="MediaServiceFastMetadata" ma:index="9" nillable="true" ma:displayName="MediaServiceFastMetadata" ma:hidden="true" ma:internalName="MediaServiceFastMetadata" ma:readOnly="true">
      <xsd:simpleType>
        <xsd:restriction base="dms:Note"/>
      </xsd:simpleType>
    </xsd:element>
    <xsd:element name="MediaServiceOCR" ma:index="10" nillable="true" ma:displayName="MediaServiceOCR" ma:internalName="MediaServiceOCR" ma:readOnly="true">
      <xsd:simpleType>
        <xsd:restriction base="dms:Note">
          <xsd:maxLength value="255"/>
        </xsd:restriction>
      </xsd:simpleType>
    </xsd:element>
    <xsd:element name="MediaServiceAutoTags" ma:index="11" nillable="true" ma:displayName="MediaServiceAutoTags" ma:internalName="MediaServiceAutoTags" ma:readOnly="true">
      <xsd:simpleType>
        <xsd:restriction base="dms:Text"/>
      </xsd:simpleType>
    </xsd:element>
    <xsd:element name="MediaServiceEventHashCode" ma:index="12" nillable="true" ma:displayName="MediaServiceEventHashCode" ma:hidden="true" ma:internalName="MediaServiceEventHashCode" ma:readOnly="true">
      <xsd:simpleType>
        <xsd:restriction base="dms:Text"/>
      </xsd:simpleType>
    </xsd:element>
    <xsd:element name="MediaServiceGenerationTime" ma:index="13" nillable="true" ma:displayName="MediaServiceGenerationTime" ma:hidden="true" ma:internalName="MediaServiceGenerationTime" ma:readOnly="true">
      <xsd:simpleType>
        <xsd:restriction base="dms:Text"/>
      </xsd:simpleType>
    </xsd:element>
    <xsd:element name="MediaServiceAutoKeyPoints" ma:index="16" nillable="true" ma:displayName="MediaServiceAutoKeyPoints" ma:hidden="true" ma:internalName="MediaServiceAutoKeyPoints" ma:readOnly="true">
      <xsd:simpleType>
        <xsd:restriction base="dms:Note"/>
      </xsd:simpleType>
    </xsd:element>
    <xsd:element name="MediaServiceKeyPoints" ma:index="17" nillable="true" ma:displayName="KeyPoints" ma:internalName="MediaServiceKeyPoints" ma:readOnly="false">
      <xsd:simpleType>
        <xsd:restriction base="dms:Note">
          <xsd:maxLength value="255"/>
        </xsd:restriction>
      </xsd:simpleType>
    </xsd:element>
    <xsd:element name="MediaServiceDateTaken" ma:index="18" nillable="true" ma:displayName="MediaServiceDateTaken" ma:hidden="true" ma:internalName="MediaServiceDateTaken" ma:readOnly="true">
      <xsd:simpleType>
        <xsd:restriction base="dms:Text"/>
      </xsd:simpleType>
    </xsd:element>
    <xsd:element name="Status" ma:index="19" nillable="true" ma:displayName="Status" ma:default="Not started" ma:format="Dropdown" ma:internalName="Status">
      <xsd:simpleType>
        <xsd:restriction base="dms:Choice">
          <xsd:enumeration value="Not started"/>
          <xsd:enumeration value="In Progress"/>
          <xsd:enumeration value="Completed"/>
        </xsd:restriction>
      </xsd:simpleType>
    </xsd:element>
    <xsd:element name="Image" ma:index="22" nillable="true" ma:displayName="Image" ma:format="Image" ma:internalName="Image">
      <xsd:complexType>
        <xsd:complexContent>
          <xsd:extension base="dms:URL">
            <xsd:sequence>
              <xsd:element name="Url" type="dms:ValidUrl" minOccurs="0" nillable="true"/>
              <xsd:element name="Description" type="xsd:string" nillable="true"/>
            </xsd:sequence>
          </xsd:extension>
        </xsd:complexContent>
      </xsd:complexType>
    </xsd:element>
    <xsd:element name="lcf76f155ced4ddcb4097134ff3c332f" ma:index="24" nillable="true" ma:taxonomy="true" ma:internalName="lcf76f155ced4ddcb4097134ff3c332f" ma:taxonomyFieldName="MediaServiceAITags" ma:displayName="Image Tags" ma:readOnly="false" ma:fieldId="{5cf76f15-5ced-4ddc-b409-7134ff3c332f}" ma:taxonomyMulti="true" ma:sspId="e385fb40-52d4-4fae-9c5b-3e8ff8a5878e" ma:termSetId="09814cd3-568e-4e90-9814-8d621ff8fb84" ma:anchorId="00000000-0000-0000-0000-000000000000" ma:open="true" ma:isKeyword="false">
      <xsd:complexType>
        <xsd:sequence>
          <xsd:element ref="pc:Terms" minOccurs="0" maxOccurs="1"/>
        </xsd:sequence>
      </xsd:complexType>
    </xsd:element>
  </xsd:schema>
  <xsd:schema xmlns:xsd="http://www.w3.org/2001/XMLSchema" xmlns:xs="http://www.w3.org/2001/XMLSchema" xmlns:dms="http://schemas.microsoft.com/office/2006/documentManagement/types" xmlns:pc="http://schemas.microsoft.com/office/infopath/2007/PartnerControls" targetNamespace="16c05727-aa75-4e4a-9b5f-8a80a1165891" elementFormDefault="qualified">
    <xsd:import namespace="http://schemas.microsoft.com/office/2006/documentManagement/types"/>
    <xsd:import namespace="http://schemas.microsoft.com/office/infopath/2007/PartnerControls"/>
    <xsd:element name="SharedWithUsers" ma:index="14" nillable="true" ma:displayName="Shared With" ma:internalName="SharedWithUsers" ma:readOnly="true">
      <xsd:complexType>
        <xsd:complexContent>
          <xsd:extension base="dms:UserMulti">
            <xsd:sequence>
              <xsd:element name="UserInfo" minOccurs="0" maxOccurs="unbounded">
                <xsd:complexType>
                  <xsd:sequence>
                    <xsd:element name="DisplayName" type="xsd:string" minOccurs="0"/>
                    <xsd:element name="AccountId" type="dms:UserId" minOccurs="0" nillable="true"/>
                    <xsd:element name="AccountType" type="xsd:string" minOccurs="0"/>
                  </xsd:sequence>
                </xsd:complexType>
              </xsd:element>
            </xsd:sequence>
          </xsd:extension>
        </xsd:complexContent>
      </xsd:complexType>
    </xsd:element>
    <xsd:element name="SharedWithDetails" ma:index="15" nillable="true" ma:displayName="Shared With Details" ma:internalName="SharedWithDetails" ma:readOnly="true">
      <xsd:simpleType>
        <xsd:restriction base="dms:Note">
          <xsd:maxLength value="255"/>
        </xsd:restriction>
      </xsd:simpleType>
    </xsd:element>
  </xsd:schema>
  <xsd:schema xmlns:xsd="http://www.w3.org/2001/XMLSchema" xmlns:xs="http://www.w3.org/2001/XMLSchema" xmlns:dms="http://schemas.microsoft.com/office/2006/documentManagement/types" xmlns:pc="http://schemas.microsoft.com/office/infopath/2007/PartnerControls" targetNamespace="230e9df3-be65-4c73-a93b-d1236ebd677e" elementFormDefault="qualified">
    <xsd:import namespace="http://schemas.microsoft.com/office/2006/documentManagement/types"/>
    <xsd:import namespace="http://schemas.microsoft.com/office/infopath/2007/PartnerControls"/>
    <xsd:element name="TaxCatchAll" ma:index="25" nillable="true" ma:displayName="Taxonomy Catch All Column" ma:hidden="true" ma:list="{3f6bfcbc-3db3-4ae6-bd76-326f0798ad28}" ma:internalName="TaxCatchAll" ma:showField="CatchAllData" ma:web="16c05727-aa75-4e4a-9b5f-8a80a1165891">
      <xsd:complexType>
        <xsd:complexContent>
          <xsd:extension base="dms:MultiChoiceLookup">
            <xsd:sequence>
              <xsd:element name="Value" type="dms:Lookup" maxOccurs="unbounded" minOccurs="0" nillable="true"/>
            </xsd:sequence>
          </xsd:extension>
        </xsd:complexContent>
      </xsd:complexType>
    </xsd:element>
  </xsd:schema>
  <xsd:schema xmlns="http://schemas.openxmlformats.org/package/2006/metadata/core-properties" xmlns:xsd="http://www.w3.org/2001/XMLSchema" xmlns:xsi="http://www.w3.org/2001/XMLSchema-instance" xmlns:dc="http://purl.org/dc/elements/1.1/" xmlns:dcterms="http://purl.org/dc/terms/" xmlns:odoc="http://schemas.microsoft.com/internal/obd" targetNamespace="http://schemas.openxmlformats.org/package/2006/metadata/core-properties" elementFormDefault="qualified" attributeFormDefault="unqualified" blockDefault="#all">
    <xsd:import namespace="http://purl.org/dc/elements/1.1/" schemaLocation="http://dublincore.org/schemas/xmls/qdc/2003/04/02/dc.xsd"/>
    <xsd:import namespace="http://purl.org/dc/terms/" schemaLocation="http://dublincore.org/schemas/xmls/qdc/2003/04/02/dcterms.xsd"/>
    <xsd:element name="coreProperties" type="CT_coreProperties"/>
    <xsd:complexType name="CT_coreProperties">
      <xsd:all>
        <xsd:element ref="dc:creator" minOccurs="0" maxOccurs="1"/>
        <xsd:element ref="dcterms:created" minOccurs="0" maxOccurs="1"/>
        <xsd:element ref="dc:identifier" minOccurs="0" maxOccurs="1"/>
        <xsd:element name="contentType" minOccurs="0" maxOccurs="1" type="xsd:string" ma:index="0" ma:displayName="Content Type"/>
        <xsd:element ref="dc:title" minOccurs="0" maxOccurs="1" ma:index="4" ma:displayName="Title"/>
        <xsd:element ref="dc:subject" minOccurs="0" maxOccurs="1"/>
        <xsd:element ref="dc:description" minOccurs="0" maxOccurs="1"/>
        <xsd:element name="keywords" minOccurs="0" maxOccurs="1" type="xsd:string"/>
        <xsd:element ref="dc:language" minOccurs="0" maxOccurs="1"/>
        <xsd:element name="category" minOccurs="0" maxOccurs="1" type="xsd:string"/>
        <xsd:element name="version" minOccurs="0" maxOccurs="1" type="xsd:string"/>
        <xsd:element name="revision" minOccurs="0" maxOccurs="1" type="xsd:string">
          <xsd:annotation>
            <xsd:documentation>
                        This value indicates the number of saves or revisions. The application is responsible for updating this value after each revision.
                    </xsd:documentation>
          </xsd:annotation>
        </xsd:element>
        <xsd:element name="lastModifiedBy" minOccurs="0" maxOccurs="1" type="xsd:string"/>
        <xsd:element ref="dcterms:modified" minOccurs="0" maxOccurs="1"/>
        <xsd:element name="contentStatus" minOccurs="0" maxOccurs="1" type="xsd:string"/>
      </xsd:all>
    </xsd:complexType>
  </xsd:schema>
  <xs:schema xmlns:pc="http://schemas.microsoft.com/office/infopath/2007/PartnerControls" xmlns:xs="http://www.w3.org/2001/XMLSchema" targetNamespace="http://schemas.microsoft.com/office/infopath/2007/PartnerControls" elementFormDefault="qualified" attributeFormDefault="unqualified">
    <xs:element name="Person">
      <xs:complexType>
        <xs:sequence>
          <xs:element ref="pc:DisplayName" minOccurs="0"/>
          <xs:element ref="pc:AccountId" minOccurs="0"/>
          <xs:element ref="pc:AccountType" minOccurs="0"/>
        </xs:sequence>
      </xs:complexType>
    </xs:element>
    <xs:element name="DisplayName" type="xs:string"/>
    <xs:element name="AccountId" type="xs:string"/>
    <xs:element name="AccountType" type="xs:string"/>
    <xs:element name="BDCAssociatedEntity">
      <xs:complexType>
        <xs:sequence>
          <xs:element ref="pc:BDCEntity" minOccurs="0" maxOccurs="unbounded"/>
        </xs:sequence>
        <xs:attribute ref="pc:EntityNamespace"/>
        <xs:attribute ref="pc:EntityName"/>
        <xs:attribute ref="pc:SystemInstanceName"/>
        <xs:attribute ref="pc:AssociationName"/>
      </xs:complexType>
    </xs:element>
    <xs:attribute name="EntityNamespace" type="xs:string"/>
    <xs:attribute name="EntityName" type="xs:string"/>
    <xs:attribute name="SystemInstanceName" type="xs:string"/>
    <xs:attribute name="AssociationName" type="xs:string"/>
    <xs:element name="BDCEntity">
      <xs:complexType>
        <xs:sequence>
          <xs:element ref="pc:EntityDisplayName" minOccurs="0"/>
          <xs:element ref="pc:EntityInstanceReference" minOccurs="0"/>
          <xs:element ref="pc:EntityId1" minOccurs="0"/>
          <xs:element ref="pc:EntityId2" minOccurs="0"/>
          <xs:element ref="pc:EntityId3" minOccurs="0"/>
          <xs:element ref="pc:EntityId4" minOccurs="0"/>
          <xs:element ref="pc:EntityId5" minOccurs="0"/>
        </xs:sequence>
      </xs:complexType>
    </xs:element>
    <xs:element name="EntityDisplayName" type="xs:string"/>
    <xs:element name="EntityInstanceReference" type="xs:string"/>
    <xs:element name="EntityId1" type="xs:string"/>
    <xs:element name="EntityId2" type="xs:string"/>
    <xs:element name="EntityId3" type="xs:string"/>
    <xs:element name="EntityId4" type="xs:string"/>
    <xs:element name="EntityId5" type="xs:string"/>
    <xs:element name="Terms">
      <xs:complexType>
        <xs:sequence>
          <xs:element ref="pc:TermInfo" minOccurs="0" maxOccurs="unbounded"/>
        </xs:sequence>
      </xs:complexType>
    </xs:element>
    <xs:element name="TermInfo">
      <xs:complexType>
        <xs:sequence>
          <xs:element ref="pc:TermName" minOccurs="0"/>
          <xs:element ref="pc:TermId" minOccurs="0"/>
        </xs:sequence>
      </xs:complexType>
    </xs:element>
    <xs:element name="TermName" type="xs:string"/>
    <xs:element name="TermId" type="xs:string"/>
  </xs:schema>
</ct:contentTypeSchema>
</file>

<file path=customXml/item22.xml><?xml version="1.0" encoding="utf-8"?>
<?mso-contentType ?>
<FormTemplates xmlns="http://schemas.microsoft.com/sharepoint/v3/contenttype/forms">
  <Display>DocumentLibraryForm</Display>
  <Edit>DocumentLibraryForm</Edit>
  <New>DocumentLibraryForm</New>
</FormTemplates>
</file>

<file path=customXml/itemProps13.xml><?xml version="1.0" encoding="utf-8"?>
<ds:datastoreItem xmlns:ds="http://schemas.openxmlformats.org/officeDocument/2006/customXml" ds:itemID="{A8A967B1-A0A0-415E-82CC-A85AEE3A6791}"/>
</file>

<file path=customXml/itemProps22.xml><?xml version="1.0" encoding="utf-8"?>
<ds:datastoreItem xmlns:ds="http://schemas.openxmlformats.org/officeDocument/2006/customXml" ds:itemID="{3CFAAC47-BD84-465D-B982-7A75BCC08F7D}"/>
</file>

<file path=customXml/itemProps31.xml><?xml version="1.0" encoding="utf-8"?>
<ds:datastoreItem xmlns:ds="http://schemas.openxmlformats.org/officeDocument/2006/customXml" ds:itemID="{0F89EEA4-141F-4066-B57B-E44468FB3D6E}"/>
</file>

<file path=docProps/app.xml><?xml version="1.0" encoding="utf-8"?>
<ap:Properties xmlns:vt="http://schemas.openxmlformats.org/officeDocument/2006/docPropsVTypes" xmlns:ap="http://schemas.openxmlformats.org/officeDocument/2006/extended-properties">
  <ap:Template/>
  <ap:TotalTime>0</ap:TotalTime>
  <ap:Words>416</ap:Words>
  <ap:Application>Microsoft Office PowerPoint</ap:Application>
  <ap:PresentationFormat>Widescreen</ap:PresentationFormat>
  <ap:Paragraphs>65</ap:Paragraphs>
  <ap:Slides>11</ap:Slides>
  <ap:Notes>6</ap:Notes>
  <ap:HiddenSlides>0</ap:HiddenSlides>
  <ap:MMClips>0</ap:MMClips>
  <ap:ScaleCrop>false</ap:ScaleCrop>
  <ap:HeadingPairs>
    <vt:vector baseType="variant" size="6">
      <vt:variant>
        <vt:lpstr>Fonts Used</vt:lpstr>
      </vt:variant>
      <vt:variant>
        <vt:i4>2</vt:i4>
      </vt:variant>
      <vt:variant>
        <vt:lpstr>Theme</vt:lpstr>
      </vt:variant>
      <vt:variant>
        <vt:i4>1</vt:i4>
      </vt:variant>
      <vt:variant>
        <vt:lpstr>Slide Titles</vt:lpstr>
      </vt:variant>
      <vt:variant>
        <vt:i4>11</vt:i4>
      </vt:variant>
    </vt:vector>
  </ap:HeadingPairs>
  <ap:TitlesOfParts>
    <vt:vector baseType="lpstr" size="14">
      <vt:lpstr>Arial</vt:lpstr>
      <vt:lpstr>Segoe UI</vt:lpstr>
      <vt:lpstr>2_Office Theme</vt:lpstr>
      <vt:lpstr>Black History Month</vt:lpstr>
      <vt:lpstr>Introduction</vt:lpstr>
      <vt:lpstr>Overview</vt:lpstr>
      <vt:lpstr>History</vt:lpstr>
      <vt:lpstr>Interesting facts </vt:lpstr>
      <vt:lpstr>Key people</vt:lpstr>
      <vt:lpstr>Arts and literature</vt:lpstr>
      <vt:lpstr>How to celebrate</vt:lpstr>
      <vt:lpstr>Conclusion</vt:lpstr>
      <vt:lpstr>Questions &amp; answers</vt:lpstr>
      <vt:lpstr>Resources</vt:lpstr>
    </vt:vector>
  </ap:TitlesOfParts>
  <ap:Manager/>
  <ap:Company/>
  <ap:LinksUpToDate>false</ap:LinksUpToDate>
  <ap:SharedDoc>false</ap:SharedDoc>
  <ap:HyperlinksChanged>false</ap:HyperlinksChanged>
  <ap:AppVersion>16.0000</ap:AppVersion>
</ap: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/>
  <dc:subject/>
  <dc:creator/>
  <cp:keywords/>
  <dc:description/>
  <cp:lastModifiedBy/>
  <cp:revision>1</cp:revision>
  <dcterms:created xsi:type="dcterms:W3CDTF">2021-01-14T05:24:35Z</dcterms:created>
  <dcterms:modified xsi:type="dcterms:W3CDTF">2021-02-04T19:58:51Z</dcterms:modified>
</cp:coreProperties>
</file>

<file path=docProps/custom.xml><?xml version="1.0" encoding="utf-8"?>
<Properties xmlns="http://schemas.openxmlformats.org/officeDocument/2006/custom-properties" xmlns:vt="http://schemas.openxmlformats.org/officeDocument/2006/docPropsVTypes">
  <property fmtid="{D5CDD505-2E9C-101B-9397-08002B2CF9AE}" pid="2" name="ContentTypeId">
    <vt:lpwstr>0x01010079F111ED35F8CC479449609E8A0923A6</vt:lpwstr>
  </property>
</Properties>
</file>